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1" r:id="rId3"/>
    <p:sldId id="258" r:id="rId4"/>
    <p:sldId id="323" r:id="rId5"/>
    <p:sldId id="257" r:id="rId6"/>
    <p:sldId id="324" r:id="rId7"/>
    <p:sldId id="325" r:id="rId8"/>
    <p:sldId id="326" r:id="rId9"/>
    <p:sldId id="268" r:id="rId10"/>
    <p:sldId id="327" r:id="rId11"/>
    <p:sldId id="273" r:id="rId12"/>
    <p:sldId id="328" r:id="rId13"/>
    <p:sldId id="329" r:id="rId14"/>
  </p:sldIdLst>
  <p:sldSz cx="9144000" cy="5143500" type="screen16x9"/>
  <p:notesSz cx="6858000" cy="9144000"/>
  <p:embeddedFontLst>
    <p:embeddedFont>
      <p:font typeface="Courier Prime" panose="020B0604020202020204" charset="0"/>
      <p:regular r:id="rId16"/>
      <p:bold r:id="rId17"/>
      <p:italic r:id="rId18"/>
      <p:boldItalic r:id="rId19"/>
    </p:embeddedFont>
    <p:embeddedFont>
      <p:font typeface="Bevan" panose="020B0604020202020204" charset="0"/>
      <p:regular r:id="rId20"/>
      <p:italic r:id="rId21"/>
    </p:embeddedFont>
    <p:embeddedFont>
      <p:font typeface="Bahnschrift SemiBold" panose="020B0502040204020203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2B238C-60F7-4C21-8E30-F2CA9297AC27}">
  <a:tblStyle styleId="{0D2B238C-60F7-4C21-8E30-F2CA9297A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763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3" name="Google Shape;4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15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5" name="Google Shape;4335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28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7" name="Google Shape;4247;ge7d95815de_0_3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8" name="Google Shape;4248;ge7d95815de_0_3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73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5" name="Google Shape;4335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606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ge57b8f44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0" name="Google Shape;4040;ge57b8f44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95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e57b8f4418_0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e57b8f4418_0_1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15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e57b8f44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e57b8f44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0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5" name="Google Shape;4335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ge57b8f44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0" name="Google Shape;4040;ge57b8f44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99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ge57b8f44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0" name="Google Shape;4040;ge57b8f44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76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ge57b8f44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0" name="Google Shape;4040;ge57b8f44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14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5" name="Google Shape;4335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28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ge7d95815de_0_2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9" name="Google Shape;4189;ge7d95815de_0_2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4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0" name="Google Shape;10;p2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" name="Google Shape;65;p2"/>
          <p:cNvGrpSpPr/>
          <p:nvPr/>
        </p:nvGrpSpPr>
        <p:grpSpPr>
          <a:xfrm>
            <a:off x="66150" y="67346"/>
            <a:ext cx="1556085" cy="1704769"/>
            <a:chOff x="66150" y="67346"/>
            <a:chExt cx="1556085" cy="1704769"/>
          </a:xfrm>
        </p:grpSpPr>
        <p:sp>
          <p:nvSpPr>
            <p:cNvPr id="66" name="Google Shape;66;p2"/>
            <p:cNvSpPr/>
            <p:nvPr/>
          </p:nvSpPr>
          <p:spPr>
            <a:xfrm>
              <a:off x="75015" y="224782"/>
              <a:ext cx="1538355" cy="1538580"/>
            </a:xfrm>
            <a:custGeom>
              <a:avLst/>
              <a:gdLst/>
              <a:ahLst/>
              <a:cxnLst/>
              <a:rect l="l" t="t" r="r" b="b"/>
              <a:pathLst>
                <a:path w="13709" h="13711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61"/>
                  </a:cubicBezTo>
                  <a:cubicBezTo>
                    <a:pt x="11785" y="9578"/>
                    <a:pt x="9578" y="11787"/>
                    <a:pt x="6859" y="11787"/>
                  </a:cubicBezTo>
                  <a:cubicBezTo>
                    <a:pt x="4131" y="11787"/>
                    <a:pt x="1924" y="9578"/>
                    <a:pt x="1924" y="6861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3"/>
                    <a:pt x="0" y="6861"/>
                  </a:cubicBezTo>
                  <a:cubicBezTo>
                    <a:pt x="0" y="10638"/>
                    <a:pt x="3071" y="13710"/>
                    <a:pt x="6859" y="13710"/>
                  </a:cubicBezTo>
                  <a:cubicBezTo>
                    <a:pt x="10638" y="13710"/>
                    <a:pt x="13709" y="10638"/>
                    <a:pt x="13709" y="6861"/>
                  </a:cubicBezTo>
                  <a:cubicBezTo>
                    <a:pt x="13709" y="3073"/>
                    <a:pt x="10638" y="1"/>
                    <a:pt x="6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6150" y="216029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59"/>
                    <a:pt x="11786" y="6939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9"/>
                  </a:cubicBezTo>
                  <a:cubicBezTo>
                    <a:pt x="2081" y="4259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9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9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7"/>
                  </a:moveTo>
                  <a:cubicBezTo>
                    <a:pt x="10667" y="157"/>
                    <a:pt x="13709" y="3199"/>
                    <a:pt x="13709" y="6939"/>
                  </a:cubicBezTo>
                  <a:cubicBezTo>
                    <a:pt x="13709" y="10677"/>
                    <a:pt x="10667" y="13710"/>
                    <a:pt x="6938" y="13710"/>
                  </a:cubicBezTo>
                  <a:cubicBezTo>
                    <a:pt x="3200" y="13710"/>
                    <a:pt x="158" y="10677"/>
                    <a:pt x="158" y="6939"/>
                  </a:cubicBezTo>
                  <a:cubicBezTo>
                    <a:pt x="158" y="3199"/>
                    <a:pt x="3200" y="157"/>
                    <a:pt x="6938" y="157"/>
                  </a:cubicBezTo>
                  <a:close/>
                  <a:moveTo>
                    <a:pt x="6938" y="0"/>
                  </a:moveTo>
                  <a:cubicBezTo>
                    <a:pt x="3111" y="0"/>
                    <a:pt x="1" y="3112"/>
                    <a:pt x="1" y="6939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9"/>
                  </a:cubicBezTo>
                  <a:cubicBezTo>
                    <a:pt x="13866" y="3112"/>
                    <a:pt x="10756" y="0"/>
                    <a:pt x="69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015" y="76210"/>
              <a:ext cx="1538355" cy="1538468"/>
            </a:xfrm>
            <a:custGeom>
              <a:avLst/>
              <a:gdLst/>
              <a:ahLst/>
              <a:cxnLst/>
              <a:rect l="l" t="t" r="r" b="b"/>
              <a:pathLst>
                <a:path w="13709" h="13710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59"/>
                  </a:cubicBezTo>
                  <a:cubicBezTo>
                    <a:pt x="11785" y="9578"/>
                    <a:pt x="9578" y="11786"/>
                    <a:pt x="6859" y="11786"/>
                  </a:cubicBezTo>
                  <a:cubicBezTo>
                    <a:pt x="4131" y="11786"/>
                    <a:pt x="1924" y="9578"/>
                    <a:pt x="1924" y="6859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2"/>
                    <a:pt x="0" y="6859"/>
                  </a:cubicBezTo>
                  <a:cubicBezTo>
                    <a:pt x="0" y="10638"/>
                    <a:pt x="3071" y="13709"/>
                    <a:pt x="6859" y="13709"/>
                  </a:cubicBezTo>
                  <a:cubicBezTo>
                    <a:pt x="10638" y="13709"/>
                    <a:pt x="13709" y="10638"/>
                    <a:pt x="13709" y="6859"/>
                  </a:cubicBezTo>
                  <a:cubicBezTo>
                    <a:pt x="13709" y="3072"/>
                    <a:pt x="10638" y="1"/>
                    <a:pt x="6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150" y="67346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60"/>
                    <a:pt x="11786" y="6938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8"/>
                  </a:cubicBezTo>
                  <a:cubicBezTo>
                    <a:pt x="2081" y="4260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8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8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8"/>
                  </a:moveTo>
                  <a:cubicBezTo>
                    <a:pt x="10667" y="158"/>
                    <a:pt x="13709" y="3200"/>
                    <a:pt x="13709" y="6938"/>
                  </a:cubicBezTo>
                  <a:cubicBezTo>
                    <a:pt x="13709" y="10678"/>
                    <a:pt x="10667" y="13710"/>
                    <a:pt x="6938" y="13710"/>
                  </a:cubicBezTo>
                  <a:cubicBezTo>
                    <a:pt x="3200" y="13710"/>
                    <a:pt x="158" y="10678"/>
                    <a:pt x="158" y="6938"/>
                  </a:cubicBezTo>
                  <a:cubicBezTo>
                    <a:pt x="158" y="3200"/>
                    <a:pt x="3200" y="158"/>
                    <a:pt x="6938" y="158"/>
                  </a:cubicBezTo>
                  <a:close/>
                  <a:moveTo>
                    <a:pt x="6938" y="1"/>
                  </a:moveTo>
                  <a:cubicBezTo>
                    <a:pt x="3111" y="1"/>
                    <a:pt x="1" y="3111"/>
                    <a:pt x="1" y="6938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8"/>
                  </a:cubicBezTo>
                  <a:cubicBezTo>
                    <a:pt x="13866" y="3111"/>
                    <a:pt x="10756" y="1"/>
                    <a:pt x="69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7498913" y="-310087"/>
            <a:ext cx="1729771" cy="1759030"/>
            <a:chOff x="5436250" y="1181600"/>
            <a:chExt cx="611875" cy="622225"/>
          </a:xfrm>
        </p:grpSpPr>
        <p:sp>
          <p:nvSpPr>
            <p:cNvPr id="71" name="Google Shape;71;p2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/>
          <p:nvPr/>
        </p:nvSpPr>
        <p:spPr>
          <a:xfrm>
            <a:off x="977425" y="629625"/>
            <a:ext cx="77040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858875" y="511050"/>
            <a:ext cx="77040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858825" y="511050"/>
            <a:ext cx="77040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720000" y="374500"/>
            <a:ext cx="7704000" cy="4202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4763800" y="3747075"/>
            <a:ext cx="3573600" cy="1313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719950" y="374500"/>
            <a:ext cx="7704000" cy="2979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4672300" y="3655600"/>
            <a:ext cx="3573600" cy="1313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4672275" y="3655600"/>
            <a:ext cx="3573600" cy="297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897875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1107650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1317425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7537050" y="3746950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 txBox="1">
            <a:spLocks noGrp="1"/>
          </p:cNvSpPr>
          <p:nvPr>
            <p:ph type="ctrTitle"/>
          </p:nvPr>
        </p:nvSpPr>
        <p:spPr>
          <a:xfrm>
            <a:off x="1056300" y="1702375"/>
            <a:ext cx="7031400" cy="1738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2"/>
          <p:cNvSpPr txBox="1">
            <a:spLocks noGrp="1"/>
          </p:cNvSpPr>
          <p:nvPr>
            <p:ph type="subTitle" idx="1"/>
          </p:nvPr>
        </p:nvSpPr>
        <p:spPr>
          <a:xfrm>
            <a:off x="4878700" y="4090550"/>
            <a:ext cx="31608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81" name="Google Shape;181;p3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208" name="Google Shape;208;p3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209" name="Google Shape;209;p3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3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3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3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3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3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3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3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3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3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3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3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3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3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3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3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3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6" name="Google Shape;236;p3"/>
          <p:cNvGrpSpPr/>
          <p:nvPr/>
        </p:nvGrpSpPr>
        <p:grpSpPr>
          <a:xfrm>
            <a:off x="-147543" y="1951477"/>
            <a:ext cx="2153989" cy="4314973"/>
            <a:chOff x="4607800" y="1290325"/>
            <a:chExt cx="523550" cy="1048800"/>
          </a:xfrm>
        </p:grpSpPr>
        <p:sp>
          <p:nvSpPr>
            <p:cNvPr id="237" name="Google Shape;237;p3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"/>
          <p:cNvGrpSpPr/>
          <p:nvPr/>
        </p:nvGrpSpPr>
        <p:grpSpPr>
          <a:xfrm>
            <a:off x="7810413" y="2044588"/>
            <a:ext cx="1729771" cy="1759030"/>
            <a:chOff x="5436250" y="1181600"/>
            <a:chExt cx="611875" cy="622225"/>
          </a:xfrm>
        </p:grpSpPr>
        <p:sp>
          <p:nvSpPr>
            <p:cNvPr id="383" name="Google Shape;383;p3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"/>
          <p:cNvGrpSpPr/>
          <p:nvPr/>
        </p:nvGrpSpPr>
        <p:grpSpPr>
          <a:xfrm>
            <a:off x="-49195" y="-229156"/>
            <a:ext cx="2115483" cy="2001926"/>
            <a:chOff x="2334550" y="3821100"/>
            <a:chExt cx="1037815" cy="982106"/>
          </a:xfrm>
        </p:grpSpPr>
        <p:sp>
          <p:nvSpPr>
            <p:cNvPr id="478" name="Google Shape;478;p3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"/>
          <p:cNvSpPr/>
          <p:nvPr/>
        </p:nvSpPr>
        <p:spPr>
          <a:xfrm>
            <a:off x="3497524" y="629625"/>
            <a:ext cx="51873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"/>
          <p:cNvSpPr/>
          <p:nvPr/>
        </p:nvSpPr>
        <p:spPr>
          <a:xfrm>
            <a:off x="3368398" y="511050"/>
            <a:ext cx="51873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"/>
          <p:cNvSpPr/>
          <p:nvPr/>
        </p:nvSpPr>
        <p:spPr>
          <a:xfrm>
            <a:off x="3368365" y="511050"/>
            <a:ext cx="5187300" cy="2979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"/>
          <p:cNvSpPr/>
          <p:nvPr/>
        </p:nvSpPr>
        <p:spPr>
          <a:xfrm>
            <a:off x="3217159" y="374500"/>
            <a:ext cx="5187300" cy="420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"/>
          <p:cNvSpPr/>
          <p:nvPr/>
        </p:nvSpPr>
        <p:spPr>
          <a:xfrm>
            <a:off x="3217125" y="374500"/>
            <a:ext cx="51873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"/>
          <p:cNvSpPr/>
          <p:nvPr/>
        </p:nvSpPr>
        <p:spPr>
          <a:xfrm>
            <a:off x="3395050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"/>
          <p:cNvSpPr/>
          <p:nvPr/>
        </p:nvSpPr>
        <p:spPr>
          <a:xfrm>
            <a:off x="3604825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"/>
          <p:cNvSpPr/>
          <p:nvPr/>
        </p:nvSpPr>
        <p:spPr>
          <a:xfrm>
            <a:off x="3814600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"/>
          <p:cNvSpPr/>
          <p:nvPr/>
        </p:nvSpPr>
        <p:spPr>
          <a:xfrm>
            <a:off x="659597" y="1481936"/>
            <a:ext cx="3404100" cy="232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"/>
          <p:cNvSpPr/>
          <p:nvPr/>
        </p:nvSpPr>
        <p:spPr>
          <a:xfrm>
            <a:off x="524775" y="1339864"/>
            <a:ext cx="3404100" cy="232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"/>
          <p:cNvSpPr/>
          <p:nvPr/>
        </p:nvSpPr>
        <p:spPr>
          <a:xfrm>
            <a:off x="524750" y="1339864"/>
            <a:ext cx="3404100" cy="2979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"/>
          <p:cNvSpPr/>
          <p:nvPr/>
        </p:nvSpPr>
        <p:spPr>
          <a:xfrm>
            <a:off x="3217125" y="1431214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"/>
          <p:cNvSpPr txBox="1">
            <a:spLocks noGrp="1"/>
          </p:cNvSpPr>
          <p:nvPr>
            <p:ph type="title"/>
          </p:nvPr>
        </p:nvSpPr>
        <p:spPr>
          <a:xfrm>
            <a:off x="3949200" y="1953200"/>
            <a:ext cx="447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9" name="Google Shape;499;p3"/>
          <p:cNvSpPr txBox="1">
            <a:spLocks noGrp="1"/>
          </p:cNvSpPr>
          <p:nvPr>
            <p:ph type="title" idx="2" hasCustomPrompt="1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0" name="Google Shape;500;p3"/>
          <p:cNvSpPr txBox="1">
            <a:spLocks noGrp="1"/>
          </p:cNvSpPr>
          <p:nvPr>
            <p:ph type="subTitle" idx="1"/>
          </p:nvPr>
        </p:nvSpPr>
        <p:spPr>
          <a:xfrm>
            <a:off x="4522500" y="2696025"/>
            <a:ext cx="3328200" cy="4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4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503" name="Google Shape;503;p4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530" name="Google Shape;530;p4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531" name="Google Shape;531;p4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4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4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4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4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4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4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4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4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4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4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4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58" name="Google Shape;558;p4"/>
          <p:cNvSpPr/>
          <p:nvPr/>
        </p:nvSpPr>
        <p:spPr>
          <a:xfrm>
            <a:off x="-227230" y="-700988"/>
            <a:ext cx="230110" cy="206491"/>
          </a:xfrm>
          <a:custGeom>
            <a:avLst/>
            <a:gdLst/>
            <a:ahLst/>
            <a:cxnLst/>
            <a:rect l="l" t="t" r="r" b="b"/>
            <a:pathLst>
              <a:path w="2533" h="2273" extrusionOk="0">
                <a:moveTo>
                  <a:pt x="2070" y="0"/>
                </a:moveTo>
                <a:cubicBezTo>
                  <a:pt x="1988" y="0"/>
                  <a:pt x="1906" y="24"/>
                  <a:pt x="1836" y="75"/>
                </a:cubicBezTo>
                <a:cubicBezTo>
                  <a:pt x="1217" y="517"/>
                  <a:pt x="658" y="1036"/>
                  <a:pt x="148" y="1605"/>
                </a:cubicBezTo>
                <a:cubicBezTo>
                  <a:pt x="0" y="1763"/>
                  <a:pt x="20" y="2018"/>
                  <a:pt x="177" y="2165"/>
                </a:cubicBezTo>
                <a:cubicBezTo>
                  <a:pt x="256" y="2234"/>
                  <a:pt x="354" y="2273"/>
                  <a:pt x="452" y="2273"/>
                </a:cubicBezTo>
                <a:cubicBezTo>
                  <a:pt x="560" y="2273"/>
                  <a:pt x="668" y="2224"/>
                  <a:pt x="746" y="2135"/>
                </a:cubicBezTo>
                <a:cubicBezTo>
                  <a:pt x="1217" y="1616"/>
                  <a:pt x="1747" y="1134"/>
                  <a:pt x="2307" y="722"/>
                </a:cubicBezTo>
                <a:cubicBezTo>
                  <a:pt x="2493" y="595"/>
                  <a:pt x="2532" y="340"/>
                  <a:pt x="2395" y="163"/>
                </a:cubicBezTo>
                <a:cubicBezTo>
                  <a:pt x="2318" y="57"/>
                  <a:pt x="2194" y="0"/>
                  <a:pt x="20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"/>
          <p:cNvSpPr/>
          <p:nvPr/>
        </p:nvSpPr>
        <p:spPr>
          <a:xfrm>
            <a:off x="-233407" y="-706712"/>
            <a:ext cx="241648" cy="217574"/>
          </a:xfrm>
          <a:custGeom>
            <a:avLst/>
            <a:gdLst/>
            <a:ahLst/>
            <a:cxnLst/>
            <a:rect l="l" t="t" r="r" b="b"/>
            <a:pathLst>
              <a:path w="2660" h="2395" extrusionOk="0">
                <a:moveTo>
                  <a:pt x="2139" y="118"/>
                </a:moveTo>
                <a:cubicBezTo>
                  <a:pt x="2247" y="118"/>
                  <a:pt x="2355" y="167"/>
                  <a:pt x="2414" y="255"/>
                </a:cubicBezTo>
                <a:cubicBezTo>
                  <a:pt x="2532" y="412"/>
                  <a:pt x="2493" y="628"/>
                  <a:pt x="2345" y="737"/>
                </a:cubicBezTo>
                <a:cubicBezTo>
                  <a:pt x="1776" y="1158"/>
                  <a:pt x="1246" y="1629"/>
                  <a:pt x="775" y="2159"/>
                </a:cubicBezTo>
                <a:cubicBezTo>
                  <a:pt x="711" y="2233"/>
                  <a:pt x="614" y="2270"/>
                  <a:pt x="517" y="2270"/>
                </a:cubicBezTo>
                <a:cubicBezTo>
                  <a:pt x="435" y="2270"/>
                  <a:pt x="353" y="2243"/>
                  <a:pt x="295" y="2189"/>
                </a:cubicBezTo>
                <a:cubicBezTo>
                  <a:pt x="147" y="2061"/>
                  <a:pt x="138" y="1845"/>
                  <a:pt x="265" y="1708"/>
                </a:cubicBezTo>
                <a:cubicBezTo>
                  <a:pt x="766" y="1139"/>
                  <a:pt x="1324" y="628"/>
                  <a:pt x="1943" y="187"/>
                </a:cubicBezTo>
                <a:cubicBezTo>
                  <a:pt x="2002" y="138"/>
                  <a:pt x="2070" y="118"/>
                  <a:pt x="2139" y="118"/>
                </a:cubicBezTo>
                <a:close/>
                <a:moveTo>
                  <a:pt x="2141" y="0"/>
                </a:moveTo>
                <a:cubicBezTo>
                  <a:pt x="2045" y="0"/>
                  <a:pt x="1948" y="29"/>
                  <a:pt x="1865" y="89"/>
                </a:cubicBezTo>
                <a:cubicBezTo>
                  <a:pt x="1256" y="540"/>
                  <a:pt x="677" y="1051"/>
                  <a:pt x="177" y="1620"/>
                </a:cubicBezTo>
                <a:cubicBezTo>
                  <a:pt x="0" y="1816"/>
                  <a:pt x="20" y="2110"/>
                  <a:pt x="206" y="2277"/>
                </a:cubicBezTo>
                <a:cubicBezTo>
                  <a:pt x="295" y="2355"/>
                  <a:pt x="402" y="2395"/>
                  <a:pt x="520" y="2395"/>
                </a:cubicBezTo>
                <a:cubicBezTo>
                  <a:pt x="648" y="2395"/>
                  <a:pt x="775" y="2336"/>
                  <a:pt x="864" y="2238"/>
                </a:cubicBezTo>
                <a:cubicBezTo>
                  <a:pt x="1324" y="1718"/>
                  <a:pt x="1845" y="1247"/>
                  <a:pt x="2414" y="835"/>
                </a:cubicBezTo>
                <a:cubicBezTo>
                  <a:pt x="2620" y="687"/>
                  <a:pt x="2659" y="393"/>
                  <a:pt x="2512" y="187"/>
                </a:cubicBezTo>
                <a:cubicBezTo>
                  <a:pt x="2424" y="64"/>
                  <a:pt x="2284" y="0"/>
                  <a:pt x="21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"/>
          <p:cNvSpPr/>
          <p:nvPr/>
        </p:nvSpPr>
        <p:spPr>
          <a:xfrm>
            <a:off x="50029" y="-638760"/>
            <a:ext cx="218482" cy="221843"/>
          </a:xfrm>
          <a:custGeom>
            <a:avLst/>
            <a:gdLst/>
            <a:ahLst/>
            <a:cxnLst/>
            <a:rect l="l" t="t" r="r" b="b"/>
            <a:pathLst>
              <a:path w="2405" h="2442" extrusionOk="0">
                <a:moveTo>
                  <a:pt x="458" y="0"/>
                </a:moveTo>
                <a:cubicBezTo>
                  <a:pt x="370" y="0"/>
                  <a:pt x="281" y="29"/>
                  <a:pt x="206" y="87"/>
                </a:cubicBezTo>
                <a:cubicBezTo>
                  <a:pt x="30" y="224"/>
                  <a:pt x="1" y="479"/>
                  <a:pt x="138" y="646"/>
                </a:cubicBezTo>
                <a:cubicBezTo>
                  <a:pt x="609" y="1245"/>
                  <a:pt x="1129" y="1814"/>
                  <a:pt x="1689" y="2334"/>
                </a:cubicBezTo>
                <a:cubicBezTo>
                  <a:pt x="1767" y="2412"/>
                  <a:pt x="1865" y="2442"/>
                  <a:pt x="1963" y="2442"/>
                </a:cubicBezTo>
                <a:cubicBezTo>
                  <a:pt x="2071" y="2442"/>
                  <a:pt x="2179" y="2403"/>
                  <a:pt x="2258" y="2314"/>
                </a:cubicBezTo>
                <a:cubicBezTo>
                  <a:pt x="2405" y="2157"/>
                  <a:pt x="2405" y="1902"/>
                  <a:pt x="2238" y="1745"/>
                </a:cubicBezTo>
                <a:cubicBezTo>
                  <a:pt x="1708" y="1254"/>
                  <a:pt x="1218" y="715"/>
                  <a:pt x="776" y="155"/>
                </a:cubicBezTo>
                <a:cubicBezTo>
                  <a:pt x="696" y="53"/>
                  <a:pt x="578" y="0"/>
                  <a:pt x="4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"/>
          <p:cNvSpPr/>
          <p:nvPr/>
        </p:nvSpPr>
        <p:spPr>
          <a:xfrm>
            <a:off x="43761" y="-644483"/>
            <a:ext cx="231019" cy="232927"/>
          </a:xfrm>
          <a:custGeom>
            <a:avLst/>
            <a:gdLst/>
            <a:ahLst/>
            <a:cxnLst/>
            <a:rect l="l" t="t" r="r" b="b"/>
            <a:pathLst>
              <a:path w="2543" h="2564" extrusionOk="0">
                <a:moveTo>
                  <a:pt x="521" y="120"/>
                </a:moveTo>
                <a:cubicBezTo>
                  <a:pt x="629" y="120"/>
                  <a:pt x="727" y="169"/>
                  <a:pt x="796" y="248"/>
                </a:cubicBezTo>
                <a:cubicBezTo>
                  <a:pt x="1247" y="817"/>
                  <a:pt x="1738" y="1356"/>
                  <a:pt x="2268" y="1857"/>
                </a:cubicBezTo>
                <a:cubicBezTo>
                  <a:pt x="2405" y="1984"/>
                  <a:pt x="2415" y="2200"/>
                  <a:pt x="2287" y="2338"/>
                </a:cubicBezTo>
                <a:cubicBezTo>
                  <a:pt x="2220" y="2410"/>
                  <a:pt x="2125" y="2447"/>
                  <a:pt x="2031" y="2447"/>
                </a:cubicBezTo>
                <a:cubicBezTo>
                  <a:pt x="1946" y="2447"/>
                  <a:pt x="1862" y="2418"/>
                  <a:pt x="1797" y="2357"/>
                </a:cubicBezTo>
                <a:cubicBezTo>
                  <a:pt x="1247" y="1838"/>
                  <a:pt x="727" y="1268"/>
                  <a:pt x="256" y="680"/>
                </a:cubicBezTo>
                <a:cubicBezTo>
                  <a:pt x="138" y="523"/>
                  <a:pt x="168" y="307"/>
                  <a:pt x="315" y="189"/>
                </a:cubicBezTo>
                <a:cubicBezTo>
                  <a:pt x="373" y="140"/>
                  <a:pt x="452" y="120"/>
                  <a:pt x="521" y="120"/>
                </a:cubicBezTo>
                <a:close/>
                <a:moveTo>
                  <a:pt x="526" y="1"/>
                </a:moveTo>
                <a:cubicBezTo>
                  <a:pt x="426" y="1"/>
                  <a:pt x="324" y="34"/>
                  <a:pt x="236" y="100"/>
                </a:cubicBezTo>
                <a:cubicBezTo>
                  <a:pt x="40" y="257"/>
                  <a:pt x="1" y="552"/>
                  <a:pt x="158" y="748"/>
                </a:cubicBezTo>
                <a:cubicBezTo>
                  <a:pt x="639" y="1347"/>
                  <a:pt x="1159" y="1916"/>
                  <a:pt x="1718" y="2446"/>
                </a:cubicBezTo>
                <a:cubicBezTo>
                  <a:pt x="1806" y="2525"/>
                  <a:pt x="1915" y="2564"/>
                  <a:pt x="2032" y="2564"/>
                </a:cubicBezTo>
                <a:cubicBezTo>
                  <a:pt x="2159" y="2564"/>
                  <a:pt x="2287" y="2514"/>
                  <a:pt x="2366" y="2426"/>
                </a:cubicBezTo>
                <a:cubicBezTo>
                  <a:pt x="2543" y="2240"/>
                  <a:pt x="2532" y="1945"/>
                  <a:pt x="2346" y="1769"/>
                </a:cubicBezTo>
                <a:cubicBezTo>
                  <a:pt x="1826" y="1278"/>
                  <a:pt x="1335" y="739"/>
                  <a:pt x="884" y="179"/>
                </a:cubicBezTo>
                <a:cubicBezTo>
                  <a:pt x="794" y="61"/>
                  <a:pt x="661" y="1"/>
                  <a:pt x="5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"/>
          <p:cNvSpPr/>
          <p:nvPr/>
        </p:nvSpPr>
        <p:spPr>
          <a:xfrm>
            <a:off x="175668" y="-854426"/>
            <a:ext cx="202494" cy="215575"/>
          </a:xfrm>
          <a:custGeom>
            <a:avLst/>
            <a:gdLst/>
            <a:ahLst/>
            <a:cxnLst/>
            <a:rect l="l" t="t" r="r" b="b"/>
            <a:pathLst>
              <a:path w="2229" h="2373" extrusionOk="0">
                <a:moveTo>
                  <a:pt x="1789" y="1"/>
                </a:moveTo>
                <a:cubicBezTo>
                  <a:pt x="1673" y="1"/>
                  <a:pt x="1556" y="51"/>
                  <a:pt x="1473" y="145"/>
                </a:cubicBezTo>
                <a:lnTo>
                  <a:pt x="149" y="1705"/>
                </a:lnTo>
                <a:cubicBezTo>
                  <a:pt x="1" y="1872"/>
                  <a:pt x="21" y="2127"/>
                  <a:pt x="197" y="2274"/>
                </a:cubicBezTo>
                <a:cubicBezTo>
                  <a:pt x="266" y="2343"/>
                  <a:pt x="364" y="2372"/>
                  <a:pt x="452" y="2372"/>
                </a:cubicBezTo>
                <a:cubicBezTo>
                  <a:pt x="570" y="2372"/>
                  <a:pt x="678" y="2323"/>
                  <a:pt x="757" y="2225"/>
                </a:cubicBezTo>
                <a:lnTo>
                  <a:pt x="2092" y="665"/>
                </a:lnTo>
                <a:cubicBezTo>
                  <a:pt x="2229" y="498"/>
                  <a:pt x="2209" y="243"/>
                  <a:pt x="2042" y="95"/>
                </a:cubicBezTo>
                <a:cubicBezTo>
                  <a:pt x="1969" y="31"/>
                  <a:pt x="1879" y="1"/>
                  <a:pt x="17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"/>
          <p:cNvSpPr/>
          <p:nvPr/>
        </p:nvSpPr>
        <p:spPr>
          <a:xfrm>
            <a:off x="173942" y="-860149"/>
            <a:ext cx="206036" cy="226567"/>
          </a:xfrm>
          <a:custGeom>
            <a:avLst/>
            <a:gdLst/>
            <a:ahLst/>
            <a:cxnLst/>
            <a:rect l="l" t="t" r="r" b="b"/>
            <a:pathLst>
              <a:path w="2268" h="2494" extrusionOk="0">
                <a:moveTo>
                  <a:pt x="1797" y="119"/>
                </a:moveTo>
                <a:cubicBezTo>
                  <a:pt x="1884" y="119"/>
                  <a:pt x="1963" y="149"/>
                  <a:pt x="2022" y="208"/>
                </a:cubicBezTo>
                <a:cubicBezTo>
                  <a:pt x="2091" y="267"/>
                  <a:pt x="2130" y="345"/>
                  <a:pt x="2140" y="433"/>
                </a:cubicBezTo>
                <a:cubicBezTo>
                  <a:pt x="2150" y="531"/>
                  <a:pt x="2120" y="620"/>
                  <a:pt x="2061" y="688"/>
                </a:cubicBezTo>
                <a:lnTo>
                  <a:pt x="737" y="2249"/>
                </a:lnTo>
                <a:cubicBezTo>
                  <a:pt x="671" y="2326"/>
                  <a:pt x="572" y="2366"/>
                  <a:pt x="473" y="2366"/>
                </a:cubicBezTo>
                <a:cubicBezTo>
                  <a:pt x="394" y="2366"/>
                  <a:pt x="316" y="2340"/>
                  <a:pt x="255" y="2288"/>
                </a:cubicBezTo>
                <a:cubicBezTo>
                  <a:pt x="177" y="2229"/>
                  <a:pt x="138" y="2151"/>
                  <a:pt x="128" y="2062"/>
                </a:cubicBezTo>
                <a:cubicBezTo>
                  <a:pt x="128" y="1964"/>
                  <a:pt x="148" y="1876"/>
                  <a:pt x="216" y="1807"/>
                </a:cubicBezTo>
                <a:lnTo>
                  <a:pt x="1541" y="247"/>
                </a:lnTo>
                <a:cubicBezTo>
                  <a:pt x="1600" y="178"/>
                  <a:pt x="1679" y="129"/>
                  <a:pt x="1767" y="119"/>
                </a:cubicBezTo>
                <a:close/>
                <a:moveTo>
                  <a:pt x="1794" y="0"/>
                </a:moveTo>
                <a:cubicBezTo>
                  <a:pt x="1782" y="0"/>
                  <a:pt x="1770" y="0"/>
                  <a:pt x="1757" y="1"/>
                </a:cubicBezTo>
                <a:cubicBezTo>
                  <a:pt x="1639" y="12"/>
                  <a:pt x="1531" y="70"/>
                  <a:pt x="1443" y="169"/>
                </a:cubicBezTo>
                <a:lnTo>
                  <a:pt x="118" y="1729"/>
                </a:lnTo>
                <a:cubicBezTo>
                  <a:pt x="40" y="1827"/>
                  <a:pt x="0" y="1944"/>
                  <a:pt x="11" y="2072"/>
                </a:cubicBezTo>
                <a:cubicBezTo>
                  <a:pt x="20" y="2190"/>
                  <a:pt x="79" y="2308"/>
                  <a:pt x="177" y="2386"/>
                </a:cubicBezTo>
                <a:cubicBezTo>
                  <a:pt x="255" y="2455"/>
                  <a:pt x="364" y="2494"/>
                  <a:pt x="471" y="2494"/>
                </a:cubicBezTo>
                <a:cubicBezTo>
                  <a:pt x="609" y="2494"/>
                  <a:pt x="737" y="2435"/>
                  <a:pt x="825" y="2328"/>
                </a:cubicBezTo>
                <a:lnTo>
                  <a:pt x="2150" y="767"/>
                </a:lnTo>
                <a:cubicBezTo>
                  <a:pt x="2228" y="669"/>
                  <a:pt x="2268" y="551"/>
                  <a:pt x="2257" y="424"/>
                </a:cubicBezTo>
                <a:cubicBezTo>
                  <a:pt x="2248" y="306"/>
                  <a:pt x="2189" y="198"/>
                  <a:pt x="2100" y="110"/>
                </a:cubicBezTo>
                <a:cubicBezTo>
                  <a:pt x="2012" y="39"/>
                  <a:pt x="1907" y="0"/>
                  <a:pt x="17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"/>
          <p:cNvSpPr/>
          <p:nvPr/>
        </p:nvSpPr>
        <p:spPr>
          <a:xfrm>
            <a:off x="394967" y="-707438"/>
            <a:ext cx="225750" cy="203220"/>
          </a:xfrm>
          <a:custGeom>
            <a:avLst/>
            <a:gdLst/>
            <a:ahLst/>
            <a:cxnLst/>
            <a:rect l="l" t="t" r="r" b="b"/>
            <a:pathLst>
              <a:path w="2485" h="2237" extrusionOk="0">
                <a:moveTo>
                  <a:pt x="454" y="1"/>
                </a:moveTo>
                <a:cubicBezTo>
                  <a:pt x="369" y="1"/>
                  <a:pt x="282" y="29"/>
                  <a:pt x="207" y="87"/>
                </a:cubicBezTo>
                <a:cubicBezTo>
                  <a:pt x="31" y="224"/>
                  <a:pt x="1" y="479"/>
                  <a:pt x="138" y="647"/>
                </a:cubicBezTo>
                <a:cubicBezTo>
                  <a:pt x="609" y="1245"/>
                  <a:pt x="1169" y="1755"/>
                  <a:pt x="1807" y="2167"/>
                </a:cubicBezTo>
                <a:cubicBezTo>
                  <a:pt x="1876" y="2206"/>
                  <a:pt x="1944" y="2236"/>
                  <a:pt x="2022" y="2236"/>
                </a:cubicBezTo>
                <a:cubicBezTo>
                  <a:pt x="2150" y="2236"/>
                  <a:pt x="2288" y="2167"/>
                  <a:pt x="2366" y="2049"/>
                </a:cubicBezTo>
                <a:cubicBezTo>
                  <a:pt x="2484" y="1863"/>
                  <a:pt x="2425" y="1608"/>
                  <a:pt x="2238" y="1490"/>
                </a:cubicBezTo>
                <a:cubicBezTo>
                  <a:pt x="1679" y="1127"/>
                  <a:pt x="1189" y="676"/>
                  <a:pt x="766" y="156"/>
                </a:cubicBezTo>
                <a:cubicBezTo>
                  <a:pt x="687" y="54"/>
                  <a:pt x="571" y="1"/>
                  <a:pt x="4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"/>
          <p:cNvSpPr/>
          <p:nvPr/>
        </p:nvSpPr>
        <p:spPr>
          <a:xfrm>
            <a:off x="388790" y="-713071"/>
            <a:ext cx="233653" cy="214213"/>
          </a:xfrm>
          <a:custGeom>
            <a:avLst/>
            <a:gdLst/>
            <a:ahLst/>
            <a:cxnLst/>
            <a:rect l="l" t="t" r="r" b="b"/>
            <a:pathLst>
              <a:path w="2572" h="2358" extrusionOk="0">
                <a:moveTo>
                  <a:pt x="520" y="120"/>
                </a:moveTo>
                <a:cubicBezTo>
                  <a:pt x="629" y="120"/>
                  <a:pt x="727" y="168"/>
                  <a:pt x="795" y="247"/>
                </a:cubicBezTo>
                <a:cubicBezTo>
                  <a:pt x="1207" y="787"/>
                  <a:pt x="1708" y="1238"/>
                  <a:pt x="2277" y="1601"/>
                </a:cubicBezTo>
                <a:cubicBezTo>
                  <a:pt x="2356" y="1651"/>
                  <a:pt x="2404" y="1729"/>
                  <a:pt x="2424" y="1817"/>
                </a:cubicBezTo>
                <a:cubicBezTo>
                  <a:pt x="2444" y="1906"/>
                  <a:pt x="2424" y="2004"/>
                  <a:pt x="2375" y="2082"/>
                </a:cubicBezTo>
                <a:cubicBezTo>
                  <a:pt x="2312" y="2177"/>
                  <a:pt x="2199" y="2231"/>
                  <a:pt x="2085" y="2231"/>
                </a:cubicBezTo>
                <a:cubicBezTo>
                  <a:pt x="2023" y="2231"/>
                  <a:pt x="1960" y="2215"/>
                  <a:pt x="1904" y="2180"/>
                </a:cubicBezTo>
                <a:cubicBezTo>
                  <a:pt x="1276" y="1768"/>
                  <a:pt x="717" y="1267"/>
                  <a:pt x="256" y="679"/>
                </a:cubicBezTo>
                <a:cubicBezTo>
                  <a:pt x="138" y="522"/>
                  <a:pt x="158" y="306"/>
                  <a:pt x="315" y="198"/>
                </a:cubicBezTo>
                <a:cubicBezTo>
                  <a:pt x="374" y="139"/>
                  <a:pt x="452" y="120"/>
                  <a:pt x="520" y="120"/>
                </a:cubicBezTo>
                <a:close/>
                <a:moveTo>
                  <a:pt x="526" y="0"/>
                </a:moveTo>
                <a:cubicBezTo>
                  <a:pt x="426" y="0"/>
                  <a:pt x="324" y="33"/>
                  <a:pt x="236" y="100"/>
                </a:cubicBezTo>
                <a:cubicBezTo>
                  <a:pt x="40" y="257"/>
                  <a:pt x="1" y="551"/>
                  <a:pt x="158" y="748"/>
                </a:cubicBezTo>
                <a:cubicBezTo>
                  <a:pt x="629" y="1346"/>
                  <a:pt x="1198" y="1866"/>
                  <a:pt x="1835" y="2279"/>
                </a:cubicBezTo>
                <a:cubicBezTo>
                  <a:pt x="1914" y="2327"/>
                  <a:pt x="2003" y="2357"/>
                  <a:pt x="2090" y="2357"/>
                </a:cubicBezTo>
                <a:cubicBezTo>
                  <a:pt x="2247" y="2357"/>
                  <a:pt x="2395" y="2279"/>
                  <a:pt x="2483" y="2141"/>
                </a:cubicBezTo>
                <a:cubicBezTo>
                  <a:pt x="2542" y="2043"/>
                  <a:pt x="2572" y="1915"/>
                  <a:pt x="2542" y="1797"/>
                </a:cubicBezTo>
                <a:cubicBezTo>
                  <a:pt x="2513" y="1670"/>
                  <a:pt x="2444" y="1572"/>
                  <a:pt x="2346" y="1503"/>
                </a:cubicBezTo>
                <a:cubicBezTo>
                  <a:pt x="1787" y="1140"/>
                  <a:pt x="1296" y="698"/>
                  <a:pt x="884" y="179"/>
                </a:cubicBezTo>
                <a:cubicBezTo>
                  <a:pt x="794" y="60"/>
                  <a:pt x="662" y="0"/>
                  <a:pt x="5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"/>
          <p:cNvSpPr/>
          <p:nvPr/>
        </p:nvSpPr>
        <p:spPr>
          <a:xfrm>
            <a:off x="606364" y="-816271"/>
            <a:ext cx="224660" cy="150621"/>
          </a:xfrm>
          <a:custGeom>
            <a:avLst/>
            <a:gdLst/>
            <a:ahLst/>
            <a:cxnLst/>
            <a:rect l="l" t="t" r="r" b="b"/>
            <a:pathLst>
              <a:path w="2473" h="1658" extrusionOk="0">
                <a:moveTo>
                  <a:pt x="2024" y="0"/>
                </a:moveTo>
                <a:cubicBezTo>
                  <a:pt x="1984" y="0"/>
                  <a:pt x="1944" y="6"/>
                  <a:pt x="1904" y="19"/>
                </a:cubicBezTo>
                <a:cubicBezTo>
                  <a:pt x="1276" y="205"/>
                  <a:pt x="687" y="530"/>
                  <a:pt x="186" y="951"/>
                </a:cubicBezTo>
                <a:cubicBezTo>
                  <a:pt x="20" y="1099"/>
                  <a:pt x="0" y="1354"/>
                  <a:pt x="137" y="1520"/>
                </a:cubicBezTo>
                <a:cubicBezTo>
                  <a:pt x="216" y="1609"/>
                  <a:pt x="334" y="1658"/>
                  <a:pt x="451" y="1658"/>
                </a:cubicBezTo>
                <a:cubicBezTo>
                  <a:pt x="539" y="1658"/>
                  <a:pt x="638" y="1629"/>
                  <a:pt x="707" y="1570"/>
                </a:cubicBezTo>
                <a:cubicBezTo>
                  <a:pt x="1119" y="1216"/>
                  <a:pt x="1619" y="942"/>
                  <a:pt x="2139" y="785"/>
                </a:cubicBezTo>
                <a:cubicBezTo>
                  <a:pt x="2355" y="726"/>
                  <a:pt x="2473" y="500"/>
                  <a:pt x="2404" y="284"/>
                </a:cubicBezTo>
                <a:cubicBezTo>
                  <a:pt x="2356" y="116"/>
                  <a:pt x="2198" y="0"/>
                  <a:pt x="20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"/>
          <p:cNvSpPr/>
          <p:nvPr/>
        </p:nvSpPr>
        <p:spPr>
          <a:xfrm>
            <a:off x="604547" y="-821812"/>
            <a:ext cx="229111" cy="161522"/>
          </a:xfrm>
          <a:custGeom>
            <a:avLst/>
            <a:gdLst/>
            <a:ahLst/>
            <a:cxnLst/>
            <a:rect l="l" t="t" r="r" b="b"/>
            <a:pathLst>
              <a:path w="2522" h="1778" extrusionOk="0">
                <a:moveTo>
                  <a:pt x="2042" y="120"/>
                </a:moveTo>
                <a:cubicBezTo>
                  <a:pt x="2188" y="120"/>
                  <a:pt x="2326" y="218"/>
                  <a:pt x="2375" y="364"/>
                </a:cubicBezTo>
                <a:cubicBezTo>
                  <a:pt x="2395" y="453"/>
                  <a:pt x="2385" y="551"/>
                  <a:pt x="2345" y="630"/>
                </a:cubicBezTo>
                <a:cubicBezTo>
                  <a:pt x="2297" y="708"/>
                  <a:pt x="2228" y="767"/>
                  <a:pt x="2140" y="796"/>
                </a:cubicBezTo>
                <a:cubicBezTo>
                  <a:pt x="1610" y="953"/>
                  <a:pt x="1109" y="1219"/>
                  <a:pt x="687" y="1581"/>
                </a:cubicBezTo>
                <a:cubicBezTo>
                  <a:pt x="627" y="1633"/>
                  <a:pt x="548" y="1659"/>
                  <a:pt x="470" y="1659"/>
                </a:cubicBezTo>
                <a:cubicBezTo>
                  <a:pt x="371" y="1659"/>
                  <a:pt x="272" y="1619"/>
                  <a:pt x="206" y="1542"/>
                </a:cubicBezTo>
                <a:cubicBezTo>
                  <a:pt x="147" y="1474"/>
                  <a:pt x="118" y="1385"/>
                  <a:pt x="128" y="1297"/>
                </a:cubicBezTo>
                <a:cubicBezTo>
                  <a:pt x="128" y="1199"/>
                  <a:pt x="177" y="1120"/>
                  <a:pt x="245" y="1062"/>
                </a:cubicBezTo>
                <a:cubicBezTo>
                  <a:pt x="736" y="639"/>
                  <a:pt x="1325" y="316"/>
                  <a:pt x="1943" y="139"/>
                </a:cubicBezTo>
                <a:cubicBezTo>
                  <a:pt x="1972" y="129"/>
                  <a:pt x="2012" y="120"/>
                  <a:pt x="2042" y="120"/>
                </a:cubicBezTo>
                <a:close/>
                <a:moveTo>
                  <a:pt x="2049" y="0"/>
                </a:moveTo>
                <a:cubicBezTo>
                  <a:pt x="2004" y="0"/>
                  <a:pt x="1959" y="7"/>
                  <a:pt x="1914" y="21"/>
                </a:cubicBezTo>
                <a:cubicBezTo>
                  <a:pt x="1276" y="207"/>
                  <a:pt x="677" y="541"/>
                  <a:pt x="167" y="963"/>
                </a:cubicBezTo>
                <a:cubicBezTo>
                  <a:pt x="69" y="1051"/>
                  <a:pt x="20" y="1160"/>
                  <a:pt x="10" y="1287"/>
                </a:cubicBezTo>
                <a:cubicBezTo>
                  <a:pt x="0" y="1405"/>
                  <a:pt x="40" y="1522"/>
                  <a:pt x="118" y="1621"/>
                </a:cubicBezTo>
                <a:cubicBezTo>
                  <a:pt x="206" y="1719"/>
                  <a:pt x="334" y="1778"/>
                  <a:pt x="471" y="1778"/>
                </a:cubicBezTo>
                <a:cubicBezTo>
                  <a:pt x="579" y="1778"/>
                  <a:pt x="687" y="1738"/>
                  <a:pt x="766" y="1670"/>
                </a:cubicBezTo>
                <a:cubicBezTo>
                  <a:pt x="1178" y="1326"/>
                  <a:pt x="1658" y="1062"/>
                  <a:pt x="2179" y="905"/>
                </a:cubicBezTo>
                <a:cubicBezTo>
                  <a:pt x="2297" y="875"/>
                  <a:pt x="2395" y="796"/>
                  <a:pt x="2454" y="689"/>
                </a:cubicBezTo>
                <a:cubicBezTo>
                  <a:pt x="2513" y="571"/>
                  <a:pt x="2522" y="453"/>
                  <a:pt x="2483" y="335"/>
                </a:cubicBezTo>
                <a:cubicBezTo>
                  <a:pt x="2427" y="135"/>
                  <a:pt x="2247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"/>
          <p:cNvSpPr/>
          <p:nvPr/>
        </p:nvSpPr>
        <p:spPr>
          <a:xfrm>
            <a:off x="341551" y="-471332"/>
            <a:ext cx="123095" cy="279984"/>
          </a:xfrm>
          <a:custGeom>
            <a:avLst/>
            <a:gdLst/>
            <a:ahLst/>
            <a:cxnLst/>
            <a:rect l="l" t="t" r="r" b="b"/>
            <a:pathLst>
              <a:path w="1355" h="3082" extrusionOk="0">
                <a:moveTo>
                  <a:pt x="442" y="0"/>
                </a:moveTo>
                <a:cubicBezTo>
                  <a:pt x="413" y="0"/>
                  <a:pt x="383" y="3"/>
                  <a:pt x="353" y="10"/>
                </a:cubicBezTo>
                <a:cubicBezTo>
                  <a:pt x="138" y="49"/>
                  <a:pt x="0" y="265"/>
                  <a:pt x="50" y="481"/>
                </a:cubicBezTo>
                <a:lnTo>
                  <a:pt x="521" y="2758"/>
                </a:lnTo>
                <a:cubicBezTo>
                  <a:pt x="560" y="2954"/>
                  <a:pt x="726" y="3081"/>
                  <a:pt x="913" y="3081"/>
                </a:cubicBezTo>
                <a:cubicBezTo>
                  <a:pt x="942" y="3081"/>
                  <a:pt x="962" y="3081"/>
                  <a:pt x="992" y="3072"/>
                </a:cubicBezTo>
                <a:cubicBezTo>
                  <a:pt x="1208" y="3033"/>
                  <a:pt x="1354" y="2817"/>
                  <a:pt x="1306" y="2601"/>
                </a:cubicBezTo>
                <a:lnTo>
                  <a:pt x="835" y="324"/>
                </a:lnTo>
                <a:cubicBezTo>
                  <a:pt x="792" y="129"/>
                  <a:pt x="625" y="0"/>
                  <a:pt x="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"/>
          <p:cNvSpPr/>
          <p:nvPr/>
        </p:nvSpPr>
        <p:spPr>
          <a:xfrm>
            <a:off x="335282" y="-476874"/>
            <a:ext cx="134723" cy="290886"/>
          </a:xfrm>
          <a:custGeom>
            <a:avLst/>
            <a:gdLst/>
            <a:ahLst/>
            <a:cxnLst/>
            <a:rect l="l" t="t" r="r" b="b"/>
            <a:pathLst>
              <a:path w="1483" h="3202" extrusionOk="0">
                <a:moveTo>
                  <a:pt x="511" y="120"/>
                </a:moveTo>
                <a:cubicBezTo>
                  <a:pt x="579" y="120"/>
                  <a:pt x="638" y="139"/>
                  <a:pt x="697" y="179"/>
                </a:cubicBezTo>
                <a:cubicBezTo>
                  <a:pt x="776" y="228"/>
                  <a:pt x="825" y="307"/>
                  <a:pt x="845" y="395"/>
                </a:cubicBezTo>
                <a:lnTo>
                  <a:pt x="1316" y="2671"/>
                </a:lnTo>
                <a:cubicBezTo>
                  <a:pt x="1355" y="2858"/>
                  <a:pt x="1237" y="3035"/>
                  <a:pt x="1050" y="3074"/>
                </a:cubicBezTo>
                <a:cubicBezTo>
                  <a:pt x="1026" y="3079"/>
                  <a:pt x="1002" y="3081"/>
                  <a:pt x="978" y="3081"/>
                </a:cubicBezTo>
                <a:cubicBezTo>
                  <a:pt x="819" y="3081"/>
                  <a:pt x="674" y="2971"/>
                  <a:pt x="649" y="2809"/>
                </a:cubicBezTo>
                <a:lnTo>
                  <a:pt x="167" y="532"/>
                </a:lnTo>
                <a:cubicBezTo>
                  <a:pt x="158" y="444"/>
                  <a:pt x="167" y="355"/>
                  <a:pt x="217" y="277"/>
                </a:cubicBezTo>
                <a:cubicBezTo>
                  <a:pt x="276" y="198"/>
                  <a:pt x="344" y="150"/>
                  <a:pt x="442" y="130"/>
                </a:cubicBezTo>
                <a:cubicBezTo>
                  <a:pt x="462" y="120"/>
                  <a:pt x="481" y="120"/>
                  <a:pt x="511" y="120"/>
                </a:cubicBezTo>
                <a:close/>
                <a:moveTo>
                  <a:pt x="507" y="1"/>
                </a:moveTo>
                <a:cubicBezTo>
                  <a:pt x="475" y="1"/>
                  <a:pt x="444" y="4"/>
                  <a:pt x="413" y="12"/>
                </a:cubicBezTo>
                <a:cubicBezTo>
                  <a:pt x="167" y="61"/>
                  <a:pt x="1" y="307"/>
                  <a:pt x="60" y="562"/>
                </a:cubicBezTo>
                <a:lnTo>
                  <a:pt x="531" y="2838"/>
                </a:lnTo>
                <a:cubicBezTo>
                  <a:pt x="570" y="3044"/>
                  <a:pt x="766" y="3201"/>
                  <a:pt x="982" y="3201"/>
                </a:cubicBezTo>
                <a:cubicBezTo>
                  <a:pt x="1011" y="3201"/>
                  <a:pt x="1041" y="3201"/>
                  <a:pt x="1070" y="3192"/>
                </a:cubicBezTo>
                <a:cubicBezTo>
                  <a:pt x="1325" y="3142"/>
                  <a:pt x="1482" y="2897"/>
                  <a:pt x="1434" y="2652"/>
                </a:cubicBezTo>
                <a:lnTo>
                  <a:pt x="963" y="366"/>
                </a:lnTo>
                <a:cubicBezTo>
                  <a:pt x="933" y="248"/>
                  <a:pt x="864" y="139"/>
                  <a:pt x="756" y="81"/>
                </a:cubicBezTo>
                <a:cubicBezTo>
                  <a:pt x="684" y="30"/>
                  <a:pt x="595" y="1"/>
                  <a:pt x="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"/>
          <p:cNvSpPr/>
          <p:nvPr/>
        </p:nvSpPr>
        <p:spPr>
          <a:xfrm>
            <a:off x="-158551" y="-458796"/>
            <a:ext cx="219391" cy="213122"/>
          </a:xfrm>
          <a:custGeom>
            <a:avLst/>
            <a:gdLst/>
            <a:ahLst/>
            <a:cxnLst/>
            <a:rect l="l" t="t" r="r" b="b"/>
            <a:pathLst>
              <a:path w="2415" h="2346" extrusionOk="0">
                <a:moveTo>
                  <a:pt x="1963" y="0"/>
                </a:moveTo>
                <a:cubicBezTo>
                  <a:pt x="1879" y="0"/>
                  <a:pt x="1793" y="26"/>
                  <a:pt x="1717" y="78"/>
                </a:cubicBezTo>
                <a:cubicBezTo>
                  <a:pt x="1109" y="539"/>
                  <a:pt x="579" y="1089"/>
                  <a:pt x="128" y="1707"/>
                </a:cubicBezTo>
                <a:cubicBezTo>
                  <a:pt x="0" y="1894"/>
                  <a:pt x="40" y="2139"/>
                  <a:pt x="226" y="2267"/>
                </a:cubicBezTo>
                <a:cubicBezTo>
                  <a:pt x="295" y="2325"/>
                  <a:pt x="373" y="2345"/>
                  <a:pt x="461" y="2345"/>
                </a:cubicBezTo>
                <a:cubicBezTo>
                  <a:pt x="579" y="2345"/>
                  <a:pt x="707" y="2286"/>
                  <a:pt x="785" y="2178"/>
                </a:cubicBezTo>
                <a:cubicBezTo>
                  <a:pt x="1187" y="1628"/>
                  <a:pt x="1658" y="1138"/>
                  <a:pt x="2208" y="725"/>
                </a:cubicBezTo>
                <a:cubicBezTo>
                  <a:pt x="2385" y="588"/>
                  <a:pt x="2414" y="343"/>
                  <a:pt x="2286" y="167"/>
                </a:cubicBezTo>
                <a:cubicBezTo>
                  <a:pt x="2205" y="56"/>
                  <a:pt x="2085" y="0"/>
                  <a:pt x="1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"/>
          <p:cNvSpPr/>
          <p:nvPr/>
        </p:nvSpPr>
        <p:spPr>
          <a:xfrm>
            <a:off x="-164819" y="-464065"/>
            <a:ext cx="227476" cy="223660"/>
          </a:xfrm>
          <a:custGeom>
            <a:avLst/>
            <a:gdLst/>
            <a:ahLst/>
            <a:cxnLst/>
            <a:rect l="l" t="t" r="r" b="b"/>
            <a:pathLst>
              <a:path w="2504" h="2462" extrusionOk="0">
                <a:moveTo>
                  <a:pt x="2032" y="116"/>
                </a:moveTo>
                <a:cubicBezTo>
                  <a:pt x="2140" y="116"/>
                  <a:pt x="2238" y="166"/>
                  <a:pt x="2307" y="254"/>
                </a:cubicBezTo>
                <a:cubicBezTo>
                  <a:pt x="2366" y="332"/>
                  <a:pt x="2385" y="421"/>
                  <a:pt x="2375" y="509"/>
                </a:cubicBezTo>
                <a:cubicBezTo>
                  <a:pt x="2355" y="597"/>
                  <a:pt x="2316" y="685"/>
                  <a:pt x="2238" y="735"/>
                </a:cubicBezTo>
                <a:cubicBezTo>
                  <a:pt x="1688" y="1147"/>
                  <a:pt x="1208" y="1647"/>
                  <a:pt x="805" y="2197"/>
                </a:cubicBezTo>
                <a:cubicBezTo>
                  <a:pt x="739" y="2293"/>
                  <a:pt x="627" y="2342"/>
                  <a:pt x="517" y="2342"/>
                </a:cubicBezTo>
                <a:cubicBezTo>
                  <a:pt x="449" y="2342"/>
                  <a:pt x="381" y="2323"/>
                  <a:pt x="325" y="2285"/>
                </a:cubicBezTo>
                <a:cubicBezTo>
                  <a:pt x="177" y="2168"/>
                  <a:pt x="138" y="1952"/>
                  <a:pt x="246" y="1804"/>
                </a:cubicBezTo>
                <a:cubicBezTo>
                  <a:pt x="687" y="1186"/>
                  <a:pt x="1217" y="646"/>
                  <a:pt x="1826" y="185"/>
                </a:cubicBezTo>
                <a:cubicBezTo>
                  <a:pt x="1884" y="146"/>
                  <a:pt x="1963" y="116"/>
                  <a:pt x="2032" y="116"/>
                </a:cubicBezTo>
                <a:close/>
                <a:moveTo>
                  <a:pt x="2038" y="0"/>
                </a:moveTo>
                <a:cubicBezTo>
                  <a:pt x="1941" y="0"/>
                  <a:pt x="1842" y="32"/>
                  <a:pt x="1757" y="97"/>
                </a:cubicBezTo>
                <a:cubicBezTo>
                  <a:pt x="1139" y="558"/>
                  <a:pt x="599" y="1108"/>
                  <a:pt x="148" y="1736"/>
                </a:cubicBezTo>
                <a:cubicBezTo>
                  <a:pt x="0" y="1941"/>
                  <a:pt x="50" y="2226"/>
                  <a:pt x="255" y="2373"/>
                </a:cubicBezTo>
                <a:cubicBezTo>
                  <a:pt x="334" y="2432"/>
                  <a:pt x="432" y="2462"/>
                  <a:pt x="530" y="2462"/>
                </a:cubicBezTo>
                <a:cubicBezTo>
                  <a:pt x="678" y="2462"/>
                  <a:pt x="815" y="2393"/>
                  <a:pt x="903" y="2275"/>
                </a:cubicBezTo>
                <a:cubicBezTo>
                  <a:pt x="1296" y="1726"/>
                  <a:pt x="1767" y="1235"/>
                  <a:pt x="2307" y="833"/>
                </a:cubicBezTo>
                <a:cubicBezTo>
                  <a:pt x="2405" y="754"/>
                  <a:pt x="2473" y="646"/>
                  <a:pt x="2493" y="528"/>
                </a:cubicBezTo>
                <a:cubicBezTo>
                  <a:pt x="2503" y="401"/>
                  <a:pt x="2473" y="283"/>
                  <a:pt x="2405" y="185"/>
                </a:cubicBezTo>
                <a:cubicBezTo>
                  <a:pt x="2313" y="64"/>
                  <a:pt x="2176" y="0"/>
                  <a:pt x="20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"/>
          <p:cNvSpPr/>
          <p:nvPr/>
        </p:nvSpPr>
        <p:spPr>
          <a:xfrm>
            <a:off x="-429542" y="-416825"/>
            <a:ext cx="201494" cy="203220"/>
          </a:xfrm>
          <a:custGeom>
            <a:avLst/>
            <a:gdLst/>
            <a:ahLst/>
            <a:cxnLst/>
            <a:rect l="l" t="t" r="r" b="b"/>
            <a:pathLst>
              <a:path w="2218" h="2237" extrusionOk="0">
                <a:moveTo>
                  <a:pt x="456" y="1"/>
                </a:moveTo>
                <a:cubicBezTo>
                  <a:pt x="336" y="1"/>
                  <a:pt x="217" y="54"/>
                  <a:pt x="138" y="156"/>
                </a:cubicBezTo>
                <a:cubicBezTo>
                  <a:pt x="0" y="333"/>
                  <a:pt x="29" y="578"/>
                  <a:pt x="206" y="715"/>
                </a:cubicBezTo>
                <a:cubicBezTo>
                  <a:pt x="677" y="1098"/>
                  <a:pt x="1089" y="1549"/>
                  <a:pt x="1423" y="2060"/>
                </a:cubicBezTo>
                <a:cubicBezTo>
                  <a:pt x="1501" y="2177"/>
                  <a:pt x="1629" y="2236"/>
                  <a:pt x="1756" y="2236"/>
                </a:cubicBezTo>
                <a:cubicBezTo>
                  <a:pt x="1835" y="2236"/>
                  <a:pt x="1913" y="2217"/>
                  <a:pt x="1982" y="2167"/>
                </a:cubicBezTo>
                <a:cubicBezTo>
                  <a:pt x="2169" y="2049"/>
                  <a:pt x="2218" y="1805"/>
                  <a:pt x="2100" y="1618"/>
                </a:cubicBezTo>
                <a:cubicBezTo>
                  <a:pt x="1717" y="1039"/>
                  <a:pt x="1246" y="519"/>
                  <a:pt x="707" y="87"/>
                </a:cubicBezTo>
                <a:cubicBezTo>
                  <a:pt x="632" y="29"/>
                  <a:pt x="544" y="1"/>
                  <a:pt x="4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"/>
          <p:cNvSpPr/>
          <p:nvPr/>
        </p:nvSpPr>
        <p:spPr>
          <a:xfrm>
            <a:off x="-435810" y="-422003"/>
            <a:ext cx="214031" cy="213758"/>
          </a:xfrm>
          <a:custGeom>
            <a:avLst/>
            <a:gdLst/>
            <a:ahLst/>
            <a:cxnLst/>
            <a:rect l="l" t="t" r="r" b="b"/>
            <a:pathLst>
              <a:path w="2356" h="2353" extrusionOk="0">
                <a:moveTo>
                  <a:pt x="521" y="115"/>
                </a:moveTo>
                <a:cubicBezTo>
                  <a:pt x="599" y="115"/>
                  <a:pt x="678" y="144"/>
                  <a:pt x="737" y="193"/>
                </a:cubicBezTo>
                <a:cubicBezTo>
                  <a:pt x="1276" y="625"/>
                  <a:pt x="1737" y="1125"/>
                  <a:pt x="2120" y="1705"/>
                </a:cubicBezTo>
                <a:cubicBezTo>
                  <a:pt x="2218" y="1862"/>
                  <a:pt x="2179" y="2077"/>
                  <a:pt x="2022" y="2176"/>
                </a:cubicBezTo>
                <a:cubicBezTo>
                  <a:pt x="1964" y="2215"/>
                  <a:pt x="1899" y="2233"/>
                  <a:pt x="1835" y="2233"/>
                </a:cubicBezTo>
                <a:cubicBezTo>
                  <a:pt x="1722" y="2233"/>
                  <a:pt x="1610" y="2177"/>
                  <a:pt x="1541" y="2077"/>
                </a:cubicBezTo>
                <a:cubicBezTo>
                  <a:pt x="1208" y="1567"/>
                  <a:pt x="785" y="1116"/>
                  <a:pt x="305" y="733"/>
                </a:cubicBezTo>
                <a:cubicBezTo>
                  <a:pt x="157" y="615"/>
                  <a:pt x="138" y="399"/>
                  <a:pt x="255" y="252"/>
                </a:cubicBezTo>
                <a:cubicBezTo>
                  <a:pt x="324" y="163"/>
                  <a:pt x="423" y="115"/>
                  <a:pt x="521" y="115"/>
                </a:cubicBezTo>
                <a:close/>
                <a:moveTo>
                  <a:pt x="524" y="0"/>
                </a:moveTo>
                <a:cubicBezTo>
                  <a:pt x="388" y="0"/>
                  <a:pt x="253" y="61"/>
                  <a:pt x="157" y="174"/>
                </a:cubicBezTo>
                <a:cubicBezTo>
                  <a:pt x="0" y="370"/>
                  <a:pt x="39" y="664"/>
                  <a:pt x="236" y="821"/>
                </a:cubicBezTo>
                <a:cubicBezTo>
                  <a:pt x="707" y="1194"/>
                  <a:pt x="1109" y="1646"/>
                  <a:pt x="1443" y="2146"/>
                </a:cubicBezTo>
                <a:cubicBezTo>
                  <a:pt x="1531" y="2274"/>
                  <a:pt x="1679" y="2352"/>
                  <a:pt x="1825" y="2352"/>
                </a:cubicBezTo>
                <a:cubicBezTo>
                  <a:pt x="1924" y="2352"/>
                  <a:pt x="2012" y="2333"/>
                  <a:pt x="2081" y="2283"/>
                </a:cubicBezTo>
                <a:cubicBezTo>
                  <a:pt x="2296" y="2136"/>
                  <a:pt x="2355" y="1851"/>
                  <a:pt x="2218" y="1635"/>
                </a:cubicBezTo>
                <a:cubicBezTo>
                  <a:pt x="1836" y="1057"/>
                  <a:pt x="1354" y="536"/>
                  <a:pt x="815" y="105"/>
                </a:cubicBezTo>
                <a:cubicBezTo>
                  <a:pt x="727" y="34"/>
                  <a:pt x="625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"/>
          <p:cNvSpPr/>
          <p:nvPr/>
        </p:nvSpPr>
        <p:spPr>
          <a:xfrm>
            <a:off x="-530380" y="-176449"/>
            <a:ext cx="187322" cy="211487"/>
          </a:xfrm>
          <a:custGeom>
            <a:avLst/>
            <a:gdLst/>
            <a:ahLst/>
            <a:cxnLst/>
            <a:rect l="l" t="t" r="r" b="b"/>
            <a:pathLst>
              <a:path w="2062" h="2328" extrusionOk="0">
                <a:moveTo>
                  <a:pt x="1603" y="1"/>
                </a:moveTo>
                <a:cubicBezTo>
                  <a:pt x="1467" y="1"/>
                  <a:pt x="1338" y="71"/>
                  <a:pt x="1267" y="199"/>
                </a:cubicBezTo>
                <a:cubicBezTo>
                  <a:pt x="943" y="718"/>
                  <a:pt x="570" y="1209"/>
                  <a:pt x="149" y="1651"/>
                </a:cubicBezTo>
                <a:cubicBezTo>
                  <a:pt x="1" y="1808"/>
                  <a:pt x="1" y="2063"/>
                  <a:pt x="158" y="2220"/>
                </a:cubicBezTo>
                <a:cubicBezTo>
                  <a:pt x="236" y="2289"/>
                  <a:pt x="345" y="2328"/>
                  <a:pt x="443" y="2328"/>
                </a:cubicBezTo>
                <a:cubicBezTo>
                  <a:pt x="550" y="2328"/>
                  <a:pt x="649" y="2289"/>
                  <a:pt x="727" y="2201"/>
                </a:cubicBezTo>
                <a:cubicBezTo>
                  <a:pt x="1198" y="1719"/>
                  <a:pt x="1610" y="1189"/>
                  <a:pt x="1954" y="611"/>
                </a:cubicBezTo>
                <a:cubicBezTo>
                  <a:pt x="2062" y="424"/>
                  <a:pt x="2003" y="179"/>
                  <a:pt x="1817" y="61"/>
                </a:cubicBezTo>
                <a:cubicBezTo>
                  <a:pt x="1749" y="21"/>
                  <a:pt x="1675" y="1"/>
                  <a:pt x="16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"/>
          <p:cNvSpPr/>
          <p:nvPr/>
        </p:nvSpPr>
        <p:spPr>
          <a:xfrm>
            <a:off x="-533014" y="-181900"/>
            <a:ext cx="196225" cy="222298"/>
          </a:xfrm>
          <a:custGeom>
            <a:avLst/>
            <a:gdLst/>
            <a:ahLst/>
            <a:cxnLst/>
            <a:rect l="l" t="t" r="r" b="b"/>
            <a:pathLst>
              <a:path w="2160" h="2447" extrusionOk="0">
                <a:moveTo>
                  <a:pt x="1639" y="121"/>
                </a:moveTo>
                <a:cubicBezTo>
                  <a:pt x="1698" y="121"/>
                  <a:pt x="1757" y="141"/>
                  <a:pt x="1816" y="170"/>
                </a:cubicBezTo>
                <a:cubicBezTo>
                  <a:pt x="1973" y="268"/>
                  <a:pt x="2032" y="484"/>
                  <a:pt x="1934" y="641"/>
                </a:cubicBezTo>
                <a:cubicBezTo>
                  <a:pt x="1591" y="1210"/>
                  <a:pt x="1178" y="1740"/>
                  <a:pt x="717" y="2221"/>
                </a:cubicBezTo>
                <a:cubicBezTo>
                  <a:pt x="652" y="2291"/>
                  <a:pt x="562" y="2326"/>
                  <a:pt x="472" y="2326"/>
                </a:cubicBezTo>
                <a:cubicBezTo>
                  <a:pt x="385" y="2326"/>
                  <a:pt x="299" y="2294"/>
                  <a:pt x="236" y="2231"/>
                </a:cubicBezTo>
                <a:cubicBezTo>
                  <a:pt x="167" y="2172"/>
                  <a:pt x="128" y="2084"/>
                  <a:pt x="128" y="1995"/>
                </a:cubicBezTo>
                <a:cubicBezTo>
                  <a:pt x="128" y="1897"/>
                  <a:pt x="158" y="1819"/>
                  <a:pt x="226" y="1750"/>
                </a:cubicBezTo>
                <a:cubicBezTo>
                  <a:pt x="649" y="1308"/>
                  <a:pt x="1021" y="808"/>
                  <a:pt x="1345" y="288"/>
                </a:cubicBezTo>
                <a:cubicBezTo>
                  <a:pt x="1394" y="209"/>
                  <a:pt x="1463" y="150"/>
                  <a:pt x="1551" y="131"/>
                </a:cubicBezTo>
                <a:cubicBezTo>
                  <a:pt x="1580" y="121"/>
                  <a:pt x="1610" y="121"/>
                  <a:pt x="1639" y="121"/>
                </a:cubicBezTo>
                <a:close/>
                <a:moveTo>
                  <a:pt x="1633" y="0"/>
                </a:moveTo>
                <a:cubicBezTo>
                  <a:pt x="1597" y="0"/>
                  <a:pt x="1560" y="4"/>
                  <a:pt x="1522" y="13"/>
                </a:cubicBezTo>
                <a:cubicBezTo>
                  <a:pt x="1404" y="43"/>
                  <a:pt x="1306" y="121"/>
                  <a:pt x="1237" y="229"/>
                </a:cubicBezTo>
                <a:cubicBezTo>
                  <a:pt x="923" y="739"/>
                  <a:pt x="560" y="1230"/>
                  <a:pt x="138" y="1662"/>
                </a:cubicBezTo>
                <a:cubicBezTo>
                  <a:pt x="50" y="1750"/>
                  <a:pt x="1" y="1868"/>
                  <a:pt x="10" y="1995"/>
                </a:cubicBezTo>
                <a:cubicBezTo>
                  <a:pt x="10" y="2123"/>
                  <a:pt x="60" y="2231"/>
                  <a:pt x="148" y="2319"/>
                </a:cubicBezTo>
                <a:cubicBezTo>
                  <a:pt x="236" y="2398"/>
                  <a:pt x="354" y="2447"/>
                  <a:pt x="472" y="2447"/>
                </a:cubicBezTo>
                <a:cubicBezTo>
                  <a:pt x="599" y="2447"/>
                  <a:pt x="717" y="2398"/>
                  <a:pt x="806" y="2309"/>
                </a:cubicBezTo>
                <a:cubicBezTo>
                  <a:pt x="1266" y="1819"/>
                  <a:pt x="1679" y="1279"/>
                  <a:pt x="2032" y="700"/>
                </a:cubicBezTo>
                <a:cubicBezTo>
                  <a:pt x="2160" y="484"/>
                  <a:pt x="2091" y="200"/>
                  <a:pt x="1875" y="72"/>
                </a:cubicBezTo>
                <a:cubicBezTo>
                  <a:pt x="1799" y="24"/>
                  <a:pt x="1719" y="0"/>
                  <a:pt x="16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"/>
          <p:cNvSpPr/>
          <p:nvPr/>
        </p:nvSpPr>
        <p:spPr>
          <a:xfrm>
            <a:off x="-262932" y="-156736"/>
            <a:ext cx="199859" cy="237287"/>
          </a:xfrm>
          <a:custGeom>
            <a:avLst/>
            <a:gdLst/>
            <a:ahLst/>
            <a:cxnLst/>
            <a:rect l="l" t="t" r="r" b="b"/>
            <a:pathLst>
              <a:path w="2200" h="2612" extrusionOk="0">
                <a:moveTo>
                  <a:pt x="467" y="0"/>
                </a:moveTo>
                <a:cubicBezTo>
                  <a:pt x="409" y="0"/>
                  <a:pt x="350" y="13"/>
                  <a:pt x="295" y="41"/>
                </a:cubicBezTo>
                <a:cubicBezTo>
                  <a:pt x="90" y="129"/>
                  <a:pt x="1" y="374"/>
                  <a:pt x="99" y="571"/>
                </a:cubicBezTo>
                <a:cubicBezTo>
                  <a:pt x="433" y="1297"/>
                  <a:pt x="904" y="1944"/>
                  <a:pt x="1483" y="2503"/>
                </a:cubicBezTo>
                <a:cubicBezTo>
                  <a:pt x="1562" y="2582"/>
                  <a:pt x="1660" y="2612"/>
                  <a:pt x="1758" y="2612"/>
                </a:cubicBezTo>
                <a:cubicBezTo>
                  <a:pt x="1865" y="2612"/>
                  <a:pt x="1974" y="2572"/>
                  <a:pt x="2052" y="2494"/>
                </a:cubicBezTo>
                <a:cubicBezTo>
                  <a:pt x="2199" y="2337"/>
                  <a:pt x="2199" y="2082"/>
                  <a:pt x="2042" y="1925"/>
                </a:cubicBezTo>
                <a:cubicBezTo>
                  <a:pt x="1532" y="1434"/>
                  <a:pt x="1130" y="865"/>
                  <a:pt x="825" y="227"/>
                </a:cubicBezTo>
                <a:cubicBezTo>
                  <a:pt x="762" y="85"/>
                  <a:pt x="617" y="0"/>
                  <a:pt x="4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"/>
          <p:cNvSpPr/>
          <p:nvPr/>
        </p:nvSpPr>
        <p:spPr>
          <a:xfrm>
            <a:off x="-269109" y="-162459"/>
            <a:ext cx="207763" cy="248370"/>
          </a:xfrm>
          <a:custGeom>
            <a:avLst/>
            <a:gdLst/>
            <a:ahLst/>
            <a:cxnLst/>
            <a:rect l="l" t="t" r="r" b="b"/>
            <a:pathLst>
              <a:path w="2287" h="2734" extrusionOk="0">
                <a:moveTo>
                  <a:pt x="531" y="123"/>
                </a:moveTo>
                <a:cubicBezTo>
                  <a:pt x="658" y="123"/>
                  <a:pt x="786" y="192"/>
                  <a:pt x="845" y="319"/>
                </a:cubicBezTo>
                <a:cubicBezTo>
                  <a:pt x="1139" y="957"/>
                  <a:pt x="1551" y="1536"/>
                  <a:pt x="2061" y="2027"/>
                </a:cubicBezTo>
                <a:cubicBezTo>
                  <a:pt x="2130" y="2095"/>
                  <a:pt x="2169" y="2174"/>
                  <a:pt x="2169" y="2272"/>
                </a:cubicBezTo>
                <a:cubicBezTo>
                  <a:pt x="2169" y="2361"/>
                  <a:pt x="2140" y="2449"/>
                  <a:pt x="2071" y="2518"/>
                </a:cubicBezTo>
                <a:cubicBezTo>
                  <a:pt x="2005" y="2584"/>
                  <a:pt x="1912" y="2618"/>
                  <a:pt x="1820" y="2618"/>
                </a:cubicBezTo>
                <a:cubicBezTo>
                  <a:pt x="1735" y="2618"/>
                  <a:pt x="1651" y="2589"/>
                  <a:pt x="1590" y="2527"/>
                </a:cubicBezTo>
                <a:cubicBezTo>
                  <a:pt x="1021" y="1968"/>
                  <a:pt x="560" y="1330"/>
                  <a:pt x="216" y="614"/>
                </a:cubicBezTo>
                <a:cubicBezTo>
                  <a:pt x="138" y="437"/>
                  <a:pt x="216" y="231"/>
                  <a:pt x="383" y="152"/>
                </a:cubicBezTo>
                <a:cubicBezTo>
                  <a:pt x="432" y="133"/>
                  <a:pt x="481" y="123"/>
                  <a:pt x="531" y="123"/>
                </a:cubicBezTo>
                <a:close/>
                <a:moveTo>
                  <a:pt x="533" y="1"/>
                </a:moveTo>
                <a:cubicBezTo>
                  <a:pt x="467" y="1"/>
                  <a:pt x="399" y="15"/>
                  <a:pt x="334" y="45"/>
                </a:cubicBezTo>
                <a:cubicBezTo>
                  <a:pt x="108" y="152"/>
                  <a:pt x="1" y="427"/>
                  <a:pt x="108" y="663"/>
                </a:cubicBezTo>
                <a:cubicBezTo>
                  <a:pt x="452" y="1389"/>
                  <a:pt x="923" y="2047"/>
                  <a:pt x="1502" y="2606"/>
                </a:cubicBezTo>
                <a:cubicBezTo>
                  <a:pt x="1590" y="2694"/>
                  <a:pt x="1708" y="2734"/>
                  <a:pt x="1826" y="2734"/>
                </a:cubicBezTo>
                <a:cubicBezTo>
                  <a:pt x="1953" y="2734"/>
                  <a:pt x="2071" y="2684"/>
                  <a:pt x="2159" y="2596"/>
                </a:cubicBezTo>
                <a:cubicBezTo>
                  <a:pt x="2247" y="2507"/>
                  <a:pt x="2287" y="2390"/>
                  <a:pt x="2287" y="2272"/>
                </a:cubicBezTo>
                <a:cubicBezTo>
                  <a:pt x="2287" y="2145"/>
                  <a:pt x="2238" y="2027"/>
                  <a:pt x="2149" y="1938"/>
                </a:cubicBezTo>
                <a:cubicBezTo>
                  <a:pt x="1649" y="1458"/>
                  <a:pt x="1246" y="898"/>
                  <a:pt x="952" y="270"/>
                </a:cubicBezTo>
                <a:cubicBezTo>
                  <a:pt x="874" y="99"/>
                  <a:pt x="708" y="1"/>
                  <a:pt x="5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"/>
          <p:cNvSpPr/>
          <p:nvPr/>
        </p:nvSpPr>
        <p:spPr>
          <a:xfrm>
            <a:off x="20595" y="-324073"/>
            <a:ext cx="221208" cy="247734"/>
          </a:xfrm>
          <a:custGeom>
            <a:avLst/>
            <a:gdLst/>
            <a:ahLst/>
            <a:cxnLst/>
            <a:rect l="l" t="t" r="r" b="b"/>
            <a:pathLst>
              <a:path w="2435" h="2727" extrusionOk="0">
                <a:moveTo>
                  <a:pt x="1978" y="0"/>
                </a:moveTo>
                <a:cubicBezTo>
                  <a:pt x="1858" y="0"/>
                  <a:pt x="1739" y="53"/>
                  <a:pt x="1659" y="155"/>
                </a:cubicBezTo>
                <a:lnTo>
                  <a:pt x="138" y="2079"/>
                </a:lnTo>
                <a:cubicBezTo>
                  <a:pt x="0" y="2255"/>
                  <a:pt x="30" y="2511"/>
                  <a:pt x="207" y="2648"/>
                </a:cubicBezTo>
                <a:cubicBezTo>
                  <a:pt x="275" y="2707"/>
                  <a:pt x="364" y="2727"/>
                  <a:pt x="452" y="2727"/>
                </a:cubicBezTo>
                <a:cubicBezTo>
                  <a:pt x="570" y="2727"/>
                  <a:pt x="687" y="2677"/>
                  <a:pt x="766" y="2579"/>
                </a:cubicBezTo>
                <a:lnTo>
                  <a:pt x="2297" y="656"/>
                </a:lnTo>
                <a:cubicBezTo>
                  <a:pt x="2434" y="479"/>
                  <a:pt x="2405" y="224"/>
                  <a:pt x="2228" y="86"/>
                </a:cubicBezTo>
                <a:cubicBezTo>
                  <a:pt x="2154" y="28"/>
                  <a:pt x="2066" y="0"/>
                  <a:pt x="19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"/>
          <p:cNvSpPr/>
          <p:nvPr/>
        </p:nvSpPr>
        <p:spPr>
          <a:xfrm>
            <a:off x="14418" y="-329523"/>
            <a:ext cx="229111" cy="259362"/>
          </a:xfrm>
          <a:custGeom>
            <a:avLst/>
            <a:gdLst/>
            <a:ahLst/>
            <a:cxnLst/>
            <a:rect l="l" t="t" r="r" b="b"/>
            <a:pathLst>
              <a:path w="2522" h="2855" extrusionOk="0">
                <a:moveTo>
                  <a:pt x="2051" y="117"/>
                </a:moveTo>
                <a:cubicBezTo>
                  <a:pt x="2120" y="117"/>
                  <a:pt x="2198" y="146"/>
                  <a:pt x="2257" y="196"/>
                </a:cubicBezTo>
                <a:cubicBezTo>
                  <a:pt x="2336" y="255"/>
                  <a:pt x="2375" y="333"/>
                  <a:pt x="2384" y="421"/>
                </a:cubicBezTo>
                <a:cubicBezTo>
                  <a:pt x="2395" y="519"/>
                  <a:pt x="2375" y="608"/>
                  <a:pt x="2316" y="676"/>
                </a:cubicBezTo>
                <a:lnTo>
                  <a:pt x="795" y="2600"/>
                </a:lnTo>
                <a:cubicBezTo>
                  <a:pt x="727" y="2685"/>
                  <a:pt x="623" y="2727"/>
                  <a:pt x="519" y="2727"/>
                </a:cubicBezTo>
                <a:cubicBezTo>
                  <a:pt x="443" y="2727"/>
                  <a:pt x="366" y="2704"/>
                  <a:pt x="304" y="2659"/>
                </a:cubicBezTo>
                <a:cubicBezTo>
                  <a:pt x="157" y="2541"/>
                  <a:pt x="138" y="2325"/>
                  <a:pt x="255" y="2178"/>
                </a:cubicBezTo>
                <a:lnTo>
                  <a:pt x="1776" y="255"/>
                </a:lnTo>
                <a:cubicBezTo>
                  <a:pt x="1845" y="166"/>
                  <a:pt x="1943" y="117"/>
                  <a:pt x="2051" y="117"/>
                </a:cubicBezTo>
                <a:close/>
                <a:moveTo>
                  <a:pt x="2051" y="1"/>
                </a:moveTo>
                <a:cubicBezTo>
                  <a:pt x="1914" y="1"/>
                  <a:pt x="1779" y="62"/>
                  <a:pt x="1688" y="176"/>
                </a:cubicBezTo>
                <a:lnTo>
                  <a:pt x="157" y="2100"/>
                </a:lnTo>
                <a:cubicBezTo>
                  <a:pt x="0" y="2305"/>
                  <a:pt x="39" y="2590"/>
                  <a:pt x="236" y="2747"/>
                </a:cubicBezTo>
                <a:cubicBezTo>
                  <a:pt x="314" y="2816"/>
                  <a:pt x="412" y="2855"/>
                  <a:pt x="520" y="2855"/>
                </a:cubicBezTo>
                <a:cubicBezTo>
                  <a:pt x="667" y="2855"/>
                  <a:pt x="795" y="2787"/>
                  <a:pt x="883" y="2678"/>
                </a:cubicBezTo>
                <a:lnTo>
                  <a:pt x="2404" y="755"/>
                </a:lnTo>
                <a:cubicBezTo>
                  <a:pt x="2482" y="657"/>
                  <a:pt x="2522" y="539"/>
                  <a:pt x="2502" y="412"/>
                </a:cubicBezTo>
                <a:cubicBezTo>
                  <a:pt x="2493" y="284"/>
                  <a:pt x="2434" y="176"/>
                  <a:pt x="2336" y="98"/>
                </a:cubicBezTo>
                <a:cubicBezTo>
                  <a:pt x="2249" y="32"/>
                  <a:pt x="2150" y="1"/>
                  <a:pt x="20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"/>
          <p:cNvSpPr/>
          <p:nvPr/>
        </p:nvSpPr>
        <p:spPr>
          <a:xfrm>
            <a:off x="218456" y="-121216"/>
            <a:ext cx="198042" cy="220481"/>
          </a:xfrm>
          <a:custGeom>
            <a:avLst/>
            <a:gdLst/>
            <a:ahLst/>
            <a:cxnLst/>
            <a:rect l="l" t="t" r="r" b="b"/>
            <a:pathLst>
              <a:path w="2180" h="2427" extrusionOk="0">
                <a:moveTo>
                  <a:pt x="463" y="1"/>
                </a:moveTo>
                <a:cubicBezTo>
                  <a:pt x="397" y="1"/>
                  <a:pt x="329" y="17"/>
                  <a:pt x="266" y="52"/>
                </a:cubicBezTo>
                <a:cubicBezTo>
                  <a:pt x="70" y="160"/>
                  <a:pt x="1" y="405"/>
                  <a:pt x="109" y="601"/>
                </a:cubicBezTo>
                <a:cubicBezTo>
                  <a:pt x="463" y="1239"/>
                  <a:pt x="914" y="1828"/>
                  <a:pt x="1453" y="2328"/>
                </a:cubicBezTo>
                <a:cubicBezTo>
                  <a:pt x="1532" y="2397"/>
                  <a:pt x="1630" y="2426"/>
                  <a:pt x="1728" y="2426"/>
                </a:cubicBezTo>
                <a:cubicBezTo>
                  <a:pt x="1836" y="2426"/>
                  <a:pt x="1944" y="2387"/>
                  <a:pt x="2022" y="2299"/>
                </a:cubicBezTo>
                <a:cubicBezTo>
                  <a:pt x="2179" y="2142"/>
                  <a:pt x="2160" y="1887"/>
                  <a:pt x="2003" y="1730"/>
                </a:cubicBezTo>
                <a:cubicBezTo>
                  <a:pt x="1522" y="1288"/>
                  <a:pt x="1130" y="778"/>
                  <a:pt x="816" y="209"/>
                </a:cubicBezTo>
                <a:cubicBezTo>
                  <a:pt x="742" y="75"/>
                  <a:pt x="605" y="1"/>
                  <a:pt x="4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"/>
          <p:cNvSpPr/>
          <p:nvPr/>
        </p:nvSpPr>
        <p:spPr>
          <a:xfrm>
            <a:off x="212278" y="-126394"/>
            <a:ext cx="209579" cy="231019"/>
          </a:xfrm>
          <a:custGeom>
            <a:avLst/>
            <a:gdLst/>
            <a:ahLst/>
            <a:cxnLst/>
            <a:rect l="l" t="t" r="r" b="b"/>
            <a:pathLst>
              <a:path w="2307" h="2543" extrusionOk="0">
                <a:moveTo>
                  <a:pt x="531" y="119"/>
                </a:moveTo>
                <a:cubicBezTo>
                  <a:pt x="648" y="119"/>
                  <a:pt x="766" y="187"/>
                  <a:pt x="834" y="295"/>
                </a:cubicBezTo>
                <a:cubicBezTo>
                  <a:pt x="1148" y="874"/>
                  <a:pt x="1551" y="1384"/>
                  <a:pt x="2032" y="1836"/>
                </a:cubicBezTo>
                <a:cubicBezTo>
                  <a:pt x="2169" y="1964"/>
                  <a:pt x="2179" y="2180"/>
                  <a:pt x="2051" y="2317"/>
                </a:cubicBezTo>
                <a:cubicBezTo>
                  <a:pt x="1984" y="2389"/>
                  <a:pt x="1890" y="2426"/>
                  <a:pt x="1795" y="2426"/>
                </a:cubicBezTo>
                <a:cubicBezTo>
                  <a:pt x="1710" y="2426"/>
                  <a:pt x="1625" y="2397"/>
                  <a:pt x="1561" y="2337"/>
                </a:cubicBezTo>
                <a:cubicBezTo>
                  <a:pt x="1031" y="1846"/>
                  <a:pt x="579" y="1266"/>
                  <a:pt x="226" y="629"/>
                </a:cubicBezTo>
                <a:cubicBezTo>
                  <a:pt x="138" y="462"/>
                  <a:pt x="197" y="246"/>
                  <a:pt x="363" y="158"/>
                </a:cubicBezTo>
                <a:cubicBezTo>
                  <a:pt x="422" y="128"/>
                  <a:pt x="472" y="119"/>
                  <a:pt x="531" y="119"/>
                </a:cubicBezTo>
                <a:close/>
                <a:moveTo>
                  <a:pt x="532" y="1"/>
                </a:moveTo>
                <a:cubicBezTo>
                  <a:pt x="458" y="1"/>
                  <a:pt x="383" y="19"/>
                  <a:pt x="315" y="60"/>
                </a:cubicBezTo>
                <a:cubicBezTo>
                  <a:pt x="89" y="178"/>
                  <a:pt x="1" y="462"/>
                  <a:pt x="128" y="678"/>
                </a:cubicBezTo>
                <a:cubicBezTo>
                  <a:pt x="481" y="1336"/>
                  <a:pt x="933" y="1924"/>
                  <a:pt x="1482" y="2424"/>
                </a:cubicBezTo>
                <a:cubicBezTo>
                  <a:pt x="1571" y="2503"/>
                  <a:pt x="1678" y="2542"/>
                  <a:pt x="1796" y="2542"/>
                </a:cubicBezTo>
                <a:cubicBezTo>
                  <a:pt x="1924" y="2542"/>
                  <a:pt x="2051" y="2494"/>
                  <a:pt x="2140" y="2395"/>
                </a:cubicBezTo>
                <a:cubicBezTo>
                  <a:pt x="2306" y="2209"/>
                  <a:pt x="2297" y="1914"/>
                  <a:pt x="2110" y="1748"/>
                </a:cubicBezTo>
                <a:cubicBezTo>
                  <a:pt x="1639" y="1306"/>
                  <a:pt x="1247" y="806"/>
                  <a:pt x="933" y="237"/>
                </a:cubicBezTo>
                <a:cubicBezTo>
                  <a:pt x="852" y="89"/>
                  <a:pt x="694" y="1"/>
                  <a:pt x="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"/>
          <p:cNvSpPr/>
          <p:nvPr/>
        </p:nvSpPr>
        <p:spPr>
          <a:xfrm>
            <a:off x="551039" y="-475965"/>
            <a:ext cx="197043" cy="202584"/>
          </a:xfrm>
          <a:custGeom>
            <a:avLst/>
            <a:gdLst/>
            <a:ahLst/>
            <a:cxnLst/>
            <a:rect l="l" t="t" r="r" b="b"/>
            <a:pathLst>
              <a:path w="2169" h="2230" extrusionOk="0">
                <a:moveTo>
                  <a:pt x="1720" y="1"/>
                </a:moveTo>
                <a:cubicBezTo>
                  <a:pt x="1607" y="1"/>
                  <a:pt x="1494" y="48"/>
                  <a:pt x="1414" y="140"/>
                </a:cubicBezTo>
                <a:lnTo>
                  <a:pt x="147" y="1553"/>
                </a:lnTo>
                <a:cubicBezTo>
                  <a:pt x="1" y="1719"/>
                  <a:pt x="20" y="1974"/>
                  <a:pt x="177" y="2122"/>
                </a:cubicBezTo>
                <a:cubicBezTo>
                  <a:pt x="256" y="2190"/>
                  <a:pt x="354" y="2229"/>
                  <a:pt x="452" y="2229"/>
                </a:cubicBezTo>
                <a:cubicBezTo>
                  <a:pt x="560" y="2229"/>
                  <a:pt x="668" y="2181"/>
                  <a:pt x="746" y="2092"/>
                </a:cubicBezTo>
                <a:lnTo>
                  <a:pt x="2022" y="670"/>
                </a:lnTo>
                <a:cubicBezTo>
                  <a:pt x="2169" y="502"/>
                  <a:pt x="2149" y="247"/>
                  <a:pt x="1983" y="100"/>
                </a:cubicBezTo>
                <a:cubicBezTo>
                  <a:pt x="1907" y="33"/>
                  <a:pt x="1813" y="1"/>
                  <a:pt x="17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"/>
          <p:cNvSpPr/>
          <p:nvPr/>
        </p:nvSpPr>
        <p:spPr>
          <a:xfrm>
            <a:off x="544771" y="-481144"/>
            <a:ext cx="208671" cy="213122"/>
          </a:xfrm>
          <a:custGeom>
            <a:avLst/>
            <a:gdLst/>
            <a:ahLst/>
            <a:cxnLst/>
            <a:rect l="l" t="t" r="r" b="b"/>
            <a:pathLst>
              <a:path w="2297" h="2346" extrusionOk="0">
                <a:moveTo>
                  <a:pt x="1787" y="118"/>
                </a:moveTo>
                <a:cubicBezTo>
                  <a:pt x="1865" y="118"/>
                  <a:pt x="1954" y="147"/>
                  <a:pt x="2013" y="206"/>
                </a:cubicBezTo>
                <a:cubicBezTo>
                  <a:pt x="2159" y="334"/>
                  <a:pt x="2170" y="550"/>
                  <a:pt x="2042" y="687"/>
                </a:cubicBezTo>
                <a:lnTo>
                  <a:pt x="776" y="2110"/>
                </a:lnTo>
                <a:cubicBezTo>
                  <a:pt x="713" y="2184"/>
                  <a:pt x="615" y="2221"/>
                  <a:pt x="518" y="2221"/>
                </a:cubicBezTo>
                <a:cubicBezTo>
                  <a:pt x="436" y="2221"/>
                  <a:pt x="354" y="2194"/>
                  <a:pt x="295" y="2140"/>
                </a:cubicBezTo>
                <a:cubicBezTo>
                  <a:pt x="148" y="2012"/>
                  <a:pt x="138" y="1796"/>
                  <a:pt x="266" y="1649"/>
                </a:cubicBezTo>
                <a:lnTo>
                  <a:pt x="1531" y="236"/>
                </a:lnTo>
                <a:cubicBezTo>
                  <a:pt x="1600" y="157"/>
                  <a:pt x="1688" y="118"/>
                  <a:pt x="1787" y="118"/>
                </a:cubicBezTo>
                <a:close/>
                <a:moveTo>
                  <a:pt x="1784" y="1"/>
                </a:moveTo>
                <a:cubicBezTo>
                  <a:pt x="1658" y="1"/>
                  <a:pt x="1532" y="53"/>
                  <a:pt x="1443" y="157"/>
                </a:cubicBezTo>
                <a:lnTo>
                  <a:pt x="177" y="1570"/>
                </a:lnTo>
                <a:cubicBezTo>
                  <a:pt x="1" y="1767"/>
                  <a:pt x="20" y="2061"/>
                  <a:pt x="207" y="2228"/>
                </a:cubicBezTo>
                <a:cubicBezTo>
                  <a:pt x="295" y="2306"/>
                  <a:pt x="403" y="2345"/>
                  <a:pt x="521" y="2345"/>
                </a:cubicBezTo>
                <a:cubicBezTo>
                  <a:pt x="648" y="2345"/>
                  <a:pt x="776" y="2286"/>
                  <a:pt x="864" y="2188"/>
                </a:cubicBezTo>
                <a:lnTo>
                  <a:pt x="2130" y="766"/>
                </a:lnTo>
                <a:cubicBezTo>
                  <a:pt x="2297" y="579"/>
                  <a:pt x="2287" y="285"/>
                  <a:pt x="2091" y="118"/>
                </a:cubicBezTo>
                <a:cubicBezTo>
                  <a:pt x="2004" y="40"/>
                  <a:pt x="1894" y="1"/>
                  <a:pt x="17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"/>
          <p:cNvSpPr/>
          <p:nvPr/>
        </p:nvSpPr>
        <p:spPr>
          <a:xfrm>
            <a:off x="489537" y="-183899"/>
            <a:ext cx="212214" cy="191320"/>
          </a:xfrm>
          <a:custGeom>
            <a:avLst/>
            <a:gdLst/>
            <a:ahLst/>
            <a:cxnLst/>
            <a:rect l="l" t="t" r="r" b="b"/>
            <a:pathLst>
              <a:path w="2336" h="2106" extrusionOk="0">
                <a:moveTo>
                  <a:pt x="452" y="0"/>
                </a:moveTo>
                <a:cubicBezTo>
                  <a:pt x="342" y="0"/>
                  <a:pt x="231" y="45"/>
                  <a:pt x="148" y="133"/>
                </a:cubicBezTo>
                <a:cubicBezTo>
                  <a:pt x="0" y="300"/>
                  <a:pt x="10" y="555"/>
                  <a:pt x="177" y="702"/>
                </a:cubicBezTo>
                <a:lnTo>
                  <a:pt x="1610" y="2008"/>
                </a:lnTo>
                <a:cubicBezTo>
                  <a:pt x="1688" y="2076"/>
                  <a:pt x="1786" y="2106"/>
                  <a:pt x="1884" y="2106"/>
                </a:cubicBezTo>
                <a:cubicBezTo>
                  <a:pt x="1993" y="2106"/>
                  <a:pt x="2100" y="2067"/>
                  <a:pt x="2179" y="1978"/>
                </a:cubicBezTo>
                <a:cubicBezTo>
                  <a:pt x="2336" y="1812"/>
                  <a:pt x="2316" y="1556"/>
                  <a:pt x="2159" y="1409"/>
                </a:cubicBezTo>
                <a:lnTo>
                  <a:pt x="717" y="104"/>
                </a:lnTo>
                <a:cubicBezTo>
                  <a:pt x="643" y="35"/>
                  <a:pt x="548" y="0"/>
                  <a:pt x="4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"/>
          <p:cNvSpPr/>
          <p:nvPr/>
        </p:nvSpPr>
        <p:spPr>
          <a:xfrm>
            <a:off x="487720" y="-188804"/>
            <a:ext cx="219391" cy="202494"/>
          </a:xfrm>
          <a:custGeom>
            <a:avLst/>
            <a:gdLst/>
            <a:ahLst/>
            <a:cxnLst/>
            <a:rect l="l" t="t" r="r" b="b"/>
            <a:pathLst>
              <a:path w="2415" h="2229" extrusionOk="0">
                <a:moveTo>
                  <a:pt x="472" y="119"/>
                </a:moveTo>
                <a:cubicBezTo>
                  <a:pt x="550" y="119"/>
                  <a:pt x="639" y="148"/>
                  <a:pt x="698" y="207"/>
                </a:cubicBezTo>
                <a:lnTo>
                  <a:pt x="2130" y="1512"/>
                </a:lnTo>
                <a:cubicBezTo>
                  <a:pt x="2277" y="1639"/>
                  <a:pt x="2287" y="1855"/>
                  <a:pt x="2159" y="1993"/>
                </a:cubicBezTo>
                <a:cubicBezTo>
                  <a:pt x="2092" y="2065"/>
                  <a:pt x="1998" y="2102"/>
                  <a:pt x="1903" y="2102"/>
                </a:cubicBezTo>
                <a:cubicBezTo>
                  <a:pt x="1818" y="2102"/>
                  <a:pt x="1734" y="2073"/>
                  <a:pt x="1669" y="2012"/>
                </a:cubicBezTo>
                <a:lnTo>
                  <a:pt x="236" y="717"/>
                </a:lnTo>
                <a:cubicBezTo>
                  <a:pt x="168" y="649"/>
                  <a:pt x="128" y="570"/>
                  <a:pt x="128" y="472"/>
                </a:cubicBezTo>
                <a:cubicBezTo>
                  <a:pt x="118" y="383"/>
                  <a:pt x="158" y="295"/>
                  <a:pt x="216" y="226"/>
                </a:cubicBezTo>
                <a:cubicBezTo>
                  <a:pt x="285" y="158"/>
                  <a:pt x="373" y="119"/>
                  <a:pt x="472" y="119"/>
                </a:cubicBezTo>
                <a:close/>
                <a:moveTo>
                  <a:pt x="464" y="0"/>
                </a:moveTo>
                <a:cubicBezTo>
                  <a:pt x="340" y="0"/>
                  <a:pt x="216" y="50"/>
                  <a:pt x="128" y="148"/>
                </a:cubicBezTo>
                <a:cubicBezTo>
                  <a:pt x="40" y="237"/>
                  <a:pt x="1" y="364"/>
                  <a:pt x="11" y="482"/>
                </a:cubicBezTo>
                <a:cubicBezTo>
                  <a:pt x="11" y="609"/>
                  <a:pt x="70" y="717"/>
                  <a:pt x="158" y="806"/>
                </a:cubicBezTo>
                <a:lnTo>
                  <a:pt x="1590" y="2101"/>
                </a:lnTo>
                <a:cubicBezTo>
                  <a:pt x="1679" y="2180"/>
                  <a:pt x="1787" y="2228"/>
                  <a:pt x="1904" y="2228"/>
                </a:cubicBezTo>
                <a:cubicBezTo>
                  <a:pt x="2032" y="2228"/>
                  <a:pt x="2159" y="2169"/>
                  <a:pt x="2248" y="2071"/>
                </a:cubicBezTo>
                <a:cubicBezTo>
                  <a:pt x="2415" y="1885"/>
                  <a:pt x="2405" y="1591"/>
                  <a:pt x="2218" y="1424"/>
                </a:cubicBezTo>
                <a:lnTo>
                  <a:pt x="776" y="119"/>
                </a:lnTo>
                <a:cubicBezTo>
                  <a:pt x="688" y="40"/>
                  <a:pt x="576" y="0"/>
                  <a:pt x="4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"/>
          <p:cNvSpPr/>
          <p:nvPr/>
        </p:nvSpPr>
        <p:spPr>
          <a:xfrm>
            <a:off x="782876" y="-680094"/>
            <a:ext cx="227294" cy="203493"/>
          </a:xfrm>
          <a:custGeom>
            <a:avLst/>
            <a:gdLst/>
            <a:ahLst/>
            <a:cxnLst/>
            <a:rect l="l" t="t" r="r" b="b"/>
            <a:pathLst>
              <a:path w="2502" h="2240" extrusionOk="0">
                <a:moveTo>
                  <a:pt x="453" y="1"/>
                </a:moveTo>
                <a:cubicBezTo>
                  <a:pt x="340" y="1"/>
                  <a:pt x="228" y="48"/>
                  <a:pt x="147" y="139"/>
                </a:cubicBezTo>
                <a:cubicBezTo>
                  <a:pt x="0" y="306"/>
                  <a:pt x="20" y="561"/>
                  <a:pt x="186" y="708"/>
                </a:cubicBezTo>
                <a:lnTo>
                  <a:pt x="1786" y="2141"/>
                </a:lnTo>
                <a:cubicBezTo>
                  <a:pt x="1865" y="2210"/>
                  <a:pt x="1963" y="2239"/>
                  <a:pt x="2061" y="2239"/>
                </a:cubicBezTo>
                <a:cubicBezTo>
                  <a:pt x="2168" y="2239"/>
                  <a:pt x="2277" y="2200"/>
                  <a:pt x="2355" y="2112"/>
                </a:cubicBezTo>
                <a:cubicBezTo>
                  <a:pt x="2502" y="1945"/>
                  <a:pt x="2493" y="1690"/>
                  <a:pt x="2325" y="1543"/>
                </a:cubicBezTo>
                <a:lnTo>
                  <a:pt x="716" y="100"/>
                </a:lnTo>
                <a:cubicBezTo>
                  <a:pt x="641" y="33"/>
                  <a:pt x="547" y="1"/>
                  <a:pt x="4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"/>
          <p:cNvSpPr/>
          <p:nvPr/>
        </p:nvSpPr>
        <p:spPr>
          <a:xfrm>
            <a:off x="781059" y="-685272"/>
            <a:ext cx="230928" cy="213940"/>
          </a:xfrm>
          <a:custGeom>
            <a:avLst/>
            <a:gdLst/>
            <a:ahLst/>
            <a:cxnLst/>
            <a:rect l="l" t="t" r="r" b="b"/>
            <a:pathLst>
              <a:path w="2542" h="2355" extrusionOk="0">
                <a:moveTo>
                  <a:pt x="471" y="118"/>
                </a:moveTo>
                <a:cubicBezTo>
                  <a:pt x="550" y="118"/>
                  <a:pt x="628" y="147"/>
                  <a:pt x="697" y="206"/>
                </a:cubicBezTo>
                <a:lnTo>
                  <a:pt x="2306" y="1639"/>
                </a:lnTo>
                <a:cubicBezTo>
                  <a:pt x="2375" y="1707"/>
                  <a:pt x="2414" y="1786"/>
                  <a:pt x="2424" y="1874"/>
                </a:cubicBezTo>
                <a:cubicBezTo>
                  <a:pt x="2424" y="1973"/>
                  <a:pt x="2395" y="2061"/>
                  <a:pt x="2336" y="2130"/>
                </a:cubicBezTo>
                <a:cubicBezTo>
                  <a:pt x="2267" y="2198"/>
                  <a:pt x="2170" y="2235"/>
                  <a:pt x="2074" y="2235"/>
                </a:cubicBezTo>
                <a:cubicBezTo>
                  <a:pt x="1991" y="2235"/>
                  <a:pt x="1909" y="2208"/>
                  <a:pt x="1845" y="2149"/>
                </a:cubicBezTo>
                <a:lnTo>
                  <a:pt x="245" y="717"/>
                </a:lnTo>
                <a:cubicBezTo>
                  <a:pt x="177" y="658"/>
                  <a:pt x="128" y="569"/>
                  <a:pt x="128" y="481"/>
                </a:cubicBezTo>
                <a:cubicBezTo>
                  <a:pt x="118" y="392"/>
                  <a:pt x="157" y="304"/>
                  <a:pt x="216" y="235"/>
                </a:cubicBezTo>
                <a:cubicBezTo>
                  <a:pt x="285" y="157"/>
                  <a:pt x="373" y="118"/>
                  <a:pt x="471" y="118"/>
                </a:cubicBezTo>
                <a:close/>
                <a:moveTo>
                  <a:pt x="468" y="1"/>
                </a:moveTo>
                <a:cubicBezTo>
                  <a:pt x="342" y="1"/>
                  <a:pt x="217" y="52"/>
                  <a:pt x="128" y="157"/>
                </a:cubicBezTo>
                <a:cubicBezTo>
                  <a:pt x="40" y="245"/>
                  <a:pt x="0" y="363"/>
                  <a:pt x="10" y="490"/>
                </a:cubicBezTo>
                <a:cubicBezTo>
                  <a:pt x="20" y="608"/>
                  <a:pt x="69" y="726"/>
                  <a:pt x="157" y="804"/>
                </a:cubicBezTo>
                <a:lnTo>
                  <a:pt x="1767" y="2247"/>
                </a:lnTo>
                <a:cubicBezTo>
                  <a:pt x="1855" y="2316"/>
                  <a:pt x="1963" y="2355"/>
                  <a:pt x="2081" y="2355"/>
                </a:cubicBezTo>
                <a:cubicBezTo>
                  <a:pt x="2208" y="2355"/>
                  <a:pt x="2336" y="2306"/>
                  <a:pt x="2424" y="2208"/>
                </a:cubicBezTo>
                <a:cubicBezTo>
                  <a:pt x="2502" y="2110"/>
                  <a:pt x="2542" y="1992"/>
                  <a:pt x="2542" y="1874"/>
                </a:cubicBezTo>
                <a:cubicBezTo>
                  <a:pt x="2532" y="1747"/>
                  <a:pt x="2473" y="1639"/>
                  <a:pt x="2385" y="1550"/>
                </a:cubicBezTo>
                <a:lnTo>
                  <a:pt x="775" y="118"/>
                </a:lnTo>
                <a:cubicBezTo>
                  <a:pt x="688" y="40"/>
                  <a:pt x="578" y="1"/>
                  <a:pt x="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"/>
          <p:cNvSpPr/>
          <p:nvPr/>
        </p:nvSpPr>
        <p:spPr>
          <a:xfrm>
            <a:off x="1020799" y="-608599"/>
            <a:ext cx="192682" cy="197043"/>
          </a:xfrm>
          <a:custGeom>
            <a:avLst/>
            <a:gdLst/>
            <a:ahLst/>
            <a:cxnLst/>
            <a:rect l="l" t="t" r="r" b="b"/>
            <a:pathLst>
              <a:path w="2121" h="2169" extrusionOk="0">
                <a:moveTo>
                  <a:pt x="1675" y="1"/>
                </a:moveTo>
                <a:cubicBezTo>
                  <a:pt x="1564" y="1"/>
                  <a:pt x="1454" y="48"/>
                  <a:pt x="1375" y="137"/>
                </a:cubicBezTo>
                <a:lnTo>
                  <a:pt x="148" y="1491"/>
                </a:lnTo>
                <a:cubicBezTo>
                  <a:pt x="1" y="1659"/>
                  <a:pt x="11" y="1914"/>
                  <a:pt x="177" y="2060"/>
                </a:cubicBezTo>
                <a:cubicBezTo>
                  <a:pt x="256" y="2130"/>
                  <a:pt x="354" y="2169"/>
                  <a:pt x="452" y="2169"/>
                </a:cubicBezTo>
                <a:cubicBezTo>
                  <a:pt x="561" y="2169"/>
                  <a:pt x="668" y="2119"/>
                  <a:pt x="747" y="2031"/>
                </a:cubicBezTo>
                <a:lnTo>
                  <a:pt x="1974" y="677"/>
                </a:lnTo>
                <a:cubicBezTo>
                  <a:pt x="2120" y="510"/>
                  <a:pt x="2111" y="255"/>
                  <a:pt x="1944" y="108"/>
                </a:cubicBezTo>
                <a:cubicBezTo>
                  <a:pt x="1867" y="35"/>
                  <a:pt x="177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"/>
          <p:cNvSpPr/>
          <p:nvPr/>
        </p:nvSpPr>
        <p:spPr>
          <a:xfrm>
            <a:off x="1014621" y="-614050"/>
            <a:ext cx="205128" cy="207853"/>
          </a:xfrm>
          <a:custGeom>
            <a:avLst/>
            <a:gdLst/>
            <a:ahLst/>
            <a:cxnLst/>
            <a:rect l="l" t="t" r="r" b="b"/>
            <a:pathLst>
              <a:path w="2258" h="2288" extrusionOk="0">
                <a:moveTo>
                  <a:pt x="1747" y="119"/>
                </a:moveTo>
                <a:cubicBezTo>
                  <a:pt x="1826" y="119"/>
                  <a:pt x="1904" y="148"/>
                  <a:pt x="1973" y="207"/>
                </a:cubicBezTo>
                <a:cubicBezTo>
                  <a:pt x="2110" y="334"/>
                  <a:pt x="2130" y="550"/>
                  <a:pt x="2002" y="698"/>
                </a:cubicBezTo>
                <a:lnTo>
                  <a:pt x="766" y="2052"/>
                </a:lnTo>
                <a:cubicBezTo>
                  <a:pt x="704" y="2125"/>
                  <a:pt x="612" y="2161"/>
                  <a:pt x="518" y="2161"/>
                </a:cubicBezTo>
                <a:cubicBezTo>
                  <a:pt x="434" y="2161"/>
                  <a:pt x="350" y="2132"/>
                  <a:pt x="285" y="2072"/>
                </a:cubicBezTo>
                <a:cubicBezTo>
                  <a:pt x="147" y="1954"/>
                  <a:pt x="138" y="1728"/>
                  <a:pt x="265" y="1591"/>
                </a:cubicBezTo>
                <a:lnTo>
                  <a:pt x="1492" y="236"/>
                </a:lnTo>
                <a:cubicBezTo>
                  <a:pt x="1560" y="158"/>
                  <a:pt x="1649" y="119"/>
                  <a:pt x="1747" y="119"/>
                </a:cubicBezTo>
                <a:close/>
                <a:moveTo>
                  <a:pt x="1740" y="1"/>
                </a:moveTo>
                <a:cubicBezTo>
                  <a:pt x="1615" y="1"/>
                  <a:pt x="1492" y="50"/>
                  <a:pt x="1403" y="148"/>
                </a:cubicBezTo>
                <a:lnTo>
                  <a:pt x="177" y="1512"/>
                </a:lnTo>
                <a:cubicBezTo>
                  <a:pt x="0" y="1699"/>
                  <a:pt x="20" y="1993"/>
                  <a:pt x="206" y="2160"/>
                </a:cubicBezTo>
                <a:cubicBezTo>
                  <a:pt x="295" y="2238"/>
                  <a:pt x="402" y="2288"/>
                  <a:pt x="520" y="2288"/>
                </a:cubicBezTo>
                <a:cubicBezTo>
                  <a:pt x="648" y="2288"/>
                  <a:pt x="775" y="2229"/>
                  <a:pt x="864" y="2131"/>
                </a:cubicBezTo>
                <a:lnTo>
                  <a:pt x="2090" y="776"/>
                </a:lnTo>
                <a:cubicBezTo>
                  <a:pt x="2257" y="580"/>
                  <a:pt x="2247" y="295"/>
                  <a:pt x="2051" y="119"/>
                </a:cubicBezTo>
                <a:cubicBezTo>
                  <a:pt x="1963" y="40"/>
                  <a:pt x="1851" y="1"/>
                  <a:pt x="17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"/>
          <p:cNvSpPr/>
          <p:nvPr/>
        </p:nvSpPr>
        <p:spPr>
          <a:xfrm>
            <a:off x="716831" y="-401200"/>
            <a:ext cx="184597" cy="196498"/>
          </a:xfrm>
          <a:custGeom>
            <a:avLst/>
            <a:gdLst/>
            <a:ahLst/>
            <a:cxnLst/>
            <a:rect l="l" t="t" r="r" b="b"/>
            <a:pathLst>
              <a:path w="2032" h="2163" extrusionOk="0">
                <a:moveTo>
                  <a:pt x="1571" y="1"/>
                </a:moveTo>
                <a:cubicBezTo>
                  <a:pt x="1456" y="1"/>
                  <a:pt x="1343" y="48"/>
                  <a:pt x="1266" y="141"/>
                </a:cubicBezTo>
                <a:lnTo>
                  <a:pt x="138" y="1505"/>
                </a:lnTo>
                <a:cubicBezTo>
                  <a:pt x="1" y="1681"/>
                  <a:pt x="21" y="1927"/>
                  <a:pt x="197" y="2074"/>
                </a:cubicBezTo>
                <a:cubicBezTo>
                  <a:pt x="265" y="2133"/>
                  <a:pt x="364" y="2162"/>
                  <a:pt x="452" y="2162"/>
                </a:cubicBezTo>
                <a:cubicBezTo>
                  <a:pt x="570" y="2162"/>
                  <a:pt x="678" y="2113"/>
                  <a:pt x="766" y="2015"/>
                </a:cubicBezTo>
                <a:lnTo>
                  <a:pt x="1885" y="661"/>
                </a:lnTo>
                <a:cubicBezTo>
                  <a:pt x="2032" y="484"/>
                  <a:pt x="2003" y="229"/>
                  <a:pt x="1836" y="91"/>
                </a:cubicBezTo>
                <a:cubicBezTo>
                  <a:pt x="1757" y="31"/>
                  <a:pt x="1663" y="1"/>
                  <a:pt x="1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"/>
          <p:cNvSpPr/>
          <p:nvPr/>
        </p:nvSpPr>
        <p:spPr>
          <a:xfrm>
            <a:off x="715105" y="-406560"/>
            <a:ext cx="191683" cy="207217"/>
          </a:xfrm>
          <a:custGeom>
            <a:avLst/>
            <a:gdLst/>
            <a:ahLst/>
            <a:cxnLst/>
            <a:rect l="l" t="t" r="r" b="b"/>
            <a:pathLst>
              <a:path w="2110" h="2281" extrusionOk="0">
                <a:moveTo>
                  <a:pt x="1599" y="121"/>
                </a:moveTo>
                <a:cubicBezTo>
                  <a:pt x="1668" y="121"/>
                  <a:pt x="1747" y="141"/>
                  <a:pt x="1815" y="200"/>
                </a:cubicBezTo>
                <a:cubicBezTo>
                  <a:pt x="1963" y="318"/>
                  <a:pt x="1983" y="534"/>
                  <a:pt x="1855" y="680"/>
                </a:cubicBezTo>
                <a:lnTo>
                  <a:pt x="736" y="2045"/>
                </a:lnTo>
                <a:cubicBezTo>
                  <a:pt x="670" y="2121"/>
                  <a:pt x="571" y="2161"/>
                  <a:pt x="473" y="2161"/>
                </a:cubicBezTo>
                <a:cubicBezTo>
                  <a:pt x="394" y="2161"/>
                  <a:pt x="316" y="2136"/>
                  <a:pt x="255" y="2084"/>
                </a:cubicBezTo>
                <a:cubicBezTo>
                  <a:pt x="177" y="2025"/>
                  <a:pt x="138" y="1947"/>
                  <a:pt x="127" y="1858"/>
                </a:cubicBezTo>
                <a:cubicBezTo>
                  <a:pt x="118" y="1760"/>
                  <a:pt x="147" y="1672"/>
                  <a:pt x="206" y="1603"/>
                </a:cubicBezTo>
                <a:lnTo>
                  <a:pt x="1335" y="239"/>
                </a:lnTo>
                <a:cubicBezTo>
                  <a:pt x="1394" y="161"/>
                  <a:pt x="1492" y="121"/>
                  <a:pt x="1599" y="121"/>
                </a:cubicBezTo>
                <a:close/>
                <a:moveTo>
                  <a:pt x="1598" y="1"/>
                </a:moveTo>
                <a:cubicBezTo>
                  <a:pt x="1464" y="1"/>
                  <a:pt x="1331" y="59"/>
                  <a:pt x="1237" y="170"/>
                </a:cubicBezTo>
                <a:lnTo>
                  <a:pt x="118" y="1524"/>
                </a:lnTo>
                <a:cubicBezTo>
                  <a:pt x="40" y="1622"/>
                  <a:pt x="0" y="1740"/>
                  <a:pt x="10" y="1868"/>
                </a:cubicBezTo>
                <a:cubicBezTo>
                  <a:pt x="20" y="1986"/>
                  <a:pt x="79" y="2104"/>
                  <a:pt x="177" y="2182"/>
                </a:cubicBezTo>
                <a:cubicBezTo>
                  <a:pt x="255" y="2250"/>
                  <a:pt x="363" y="2280"/>
                  <a:pt x="471" y="2280"/>
                </a:cubicBezTo>
                <a:cubicBezTo>
                  <a:pt x="609" y="2280"/>
                  <a:pt x="736" y="2221"/>
                  <a:pt x="825" y="2113"/>
                </a:cubicBezTo>
                <a:lnTo>
                  <a:pt x="1953" y="759"/>
                </a:lnTo>
                <a:cubicBezTo>
                  <a:pt x="2110" y="563"/>
                  <a:pt x="2090" y="268"/>
                  <a:pt x="1884" y="102"/>
                </a:cubicBezTo>
                <a:cubicBezTo>
                  <a:pt x="1800" y="34"/>
                  <a:pt x="1699" y="1"/>
                  <a:pt x="1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"/>
          <p:cNvSpPr/>
          <p:nvPr/>
        </p:nvSpPr>
        <p:spPr>
          <a:xfrm>
            <a:off x="945125" y="-341878"/>
            <a:ext cx="152438" cy="248552"/>
          </a:xfrm>
          <a:custGeom>
            <a:avLst/>
            <a:gdLst/>
            <a:ahLst/>
            <a:cxnLst/>
            <a:rect l="l" t="t" r="r" b="b"/>
            <a:pathLst>
              <a:path w="1678" h="2736" extrusionOk="0">
                <a:moveTo>
                  <a:pt x="460" y="0"/>
                </a:moveTo>
                <a:cubicBezTo>
                  <a:pt x="411" y="0"/>
                  <a:pt x="362" y="9"/>
                  <a:pt x="314" y="27"/>
                </a:cubicBezTo>
                <a:cubicBezTo>
                  <a:pt x="108" y="116"/>
                  <a:pt x="0" y="341"/>
                  <a:pt x="88" y="557"/>
                </a:cubicBezTo>
                <a:lnTo>
                  <a:pt x="844" y="2481"/>
                </a:lnTo>
                <a:cubicBezTo>
                  <a:pt x="912" y="2638"/>
                  <a:pt x="1060" y="2736"/>
                  <a:pt x="1217" y="2736"/>
                </a:cubicBezTo>
                <a:cubicBezTo>
                  <a:pt x="1266" y="2736"/>
                  <a:pt x="1315" y="2726"/>
                  <a:pt x="1364" y="2707"/>
                </a:cubicBezTo>
                <a:cubicBezTo>
                  <a:pt x="1580" y="2628"/>
                  <a:pt x="1678" y="2393"/>
                  <a:pt x="1599" y="2186"/>
                </a:cubicBezTo>
                <a:lnTo>
                  <a:pt x="834" y="253"/>
                </a:lnTo>
                <a:cubicBezTo>
                  <a:pt x="774" y="95"/>
                  <a:pt x="621" y="0"/>
                  <a:pt x="4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"/>
          <p:cNvSpPr/>
          <p:nvPr/>
        </p:nvSpPr>
        <p:spPr>
          <a:xfrm>
            <a:off x="939765" y="-347238"/>
            <a:ext cx="159615" cy="259272"/>
          </a:xfrm>
          <a:custGeom>
            <a:avLst/>
            <a:gdLst/>
            <a:ahLst/>
            <a:cxnLst/>
            <a:rect l="l" t="t" r="r" b="b"/>
            <a:pathLst>
              <a:path w="1757" h="2854" extrusionOk="0">
                <a:moveTo>
                  <a:pt x="520" y="116"/>
                </a:moveTo>
                <a:cubicBezTo>
                  <a:pt x="569" y="116"/>
                  <a:pt x="609" y="126"/>
                  <a:pt x="657" y="145"/>
                </a:cubicBezTo>
                <a:cubicBezTo>
                  <a:pt x="736" y="184"/>
                  <a:pt x="805" y="253"/>
                  <a:pt x="834" y="341"/>
                </a:cubicBezTo>
                <a:lnTo>
                  <a:pt x="1599" y="2265"/>
                </a:lnTo>
                <a:cubicBezTo>
                  <a:pt x="1629" y="2353"/>
                  <a:pt x="1629" y="2441"/>
                  <a:pt x="1590" y="2530"/>
                </a:cubicBezTo>
                <a:cubicBezTo>
                  <a:pt x="1560" y="2609"/>
                  <a:pt x="1492" y="2677"/>
                  <a:pt x="1403" y="2707"/>
                </a:cubicBezTo>
                <a:cubicBezTo>
                  <a:pt x="1364" y="2723"/>
                  <a:pt x="1324" y="2730"/>
                  <a:pt x="1283" y="2730"/>
                </a:cubicBezTo>
                <a:cubicBezTo>
                  <a:pt x="1148" y="2730"/>
                  <a:pt x="1014" y="2648"/>
                  <a:pt x="962" y="2520"/>
                </a:cubicBezTo>
                <a:lnTo>
                  <a:pt x="196" y="587"/>
                </a:lnTo>
                <a:cubicBezTo>
                  <a:pt x="127" y="410"/>
                  <a:pt x="216" y="214"/>
                  <a:pt x="393" y="145"/>
                </a:cubicBezTo>
                <a:cubicBezTo>
                  <a:pt x="432" y="126"/>
                  <a:pt x="481" y="116"/>
                  <a:pt x="520" y="116"/>
                </a:cubicBezTo>
                <a:close/>
                <a:moveTo>
                  <a:pt x="526" y="1"/>
                </a:moveTo>
                <a:cubicBezTo>
                  <a:pt x="466" y="1"/>
                  <a:pt x="407" y="13"/>
                  <a:pt x="353" y="38"/>
                </a:cubicBezTo>
                <a:cubicBezTo>
                  <a:pt x="118" y="126"/>
                  <a:pt x="0" y="400"/>
                  <a:pt x="88" y="636"/>
                </a:cubicBezTo>
                <a:lnTo>
                  <a:pt x="854" y="2559"/>
                </a:lnTo>
                <a:cubicBezTo>
                  <a:pt x="923" y="2736"/>
                  <a:pt x="1089" y="2854"/>
                  <a:pt x="1276" y="2854"/>
                </a:cubicBezTo>
                <a:cubicBezTo>
                  <a:pt x="1335" y="2854"/>
                  <a:pt x="1394" y="2844"/>
                  <a:pt x="1453" y="2825"/>
                </a:cubicBezTo>
                <a:cubicBezTo>
                  <a:pt x="1560" y="2775"/>
                  <a:pt x="1658" y="2687"/>
                  <a:pt x="1708" y="2579"/>
                </a:cubicBezTo>
                <a:cubicBezTo>
                  <a:pt x="1756" y="2461"/>
                  <a:pt x="1756" y="2334"/>
                  <a:pt x="1708" y="2226"/>
                </a:cubicBezTo>
                <a:lnTo>
                  <a:pt x="952" y="293"/>
                </a:lnTo>
                <a:cubicBezTo>
                  <a:pt x="903" y="175"/>
                  <a:pt x="814" y="86"/>
                  <a:pt x="707" y="38"/>
                </a:cubicBezTo>
                <a:cubicBezTo>
                  <a:pt x="648" y="13"/>
                  <a:pt x="586" y="1"/>
                  <a:pt x="5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"/>
          <p:cNvSpPr/>
          <p:nvPr/>
        </p:nvSpPr>
        <p:spPr>
          <a:xfrm>
            <a:off x="1117094" y="-341151"/>
            <a:ext cx="235470" cy="170334"/>
          </a:xfrm>
          <a:custGeom>
            <a:avLst/>
            <a:gdLst/>
            <a:ahLst/>
            <a:cxnLst/>
            <a:rect l="l" t="t" r="r" b="b"/>
            <a:pathLst>
              <a:path w="2592" h="1875" extrusionOk="0">
                <a:moveTo>
                  <a:pt x="2142" y="0"/>
                </a:moveTo>
                <a:cubicBezTo>
                  <a:pt x="2067" y="0"/>
                  <a:pt x="1992" y="22"/>
                  <a:pt x="1924" y="69"/>
                </a:cubicBezTo>
                <a:lnTo>
                  <a:pt x="246" y="1129"/>
                </a:lnTo>
                <a:cubicBezTo>
                  <a:pt x="59" y="1246"/>
                  <a:pt x="1" y="1491"/>
                  <a:pt x="118" y="1678"/>
                </a:cubicBezTo>
                <a:cubicBezTo>
                  <a:pt x="197" y="1805"/>
                  <a:pt x="325" y="1874"/>
                  <a:pt x="462" y="1874"/>
                </a:cubicBezTo>
                <a:cubicBezTo>
                  <a:pt x="541" y="1874"/>
                  <a:pt x="609" y="1845"/>
                  <a:pt x="678" y="1805"/>
                </a:cubicBezTo>
                <a:lnTo>
                  <a:pt x="2356" y="745"/>
                </a:lnTo>
                <a:cubicBezTo>
                  <a:pt x="2543" y="628"/>
                  <a:pt x="2591" y="373"/>
                  <a:pt x="2473" y="186"/>
                </a:cubicBezTo>
                <a:cubicBezTo>
                  <a:pt x="2398" y="68"/>
                  <a:pt x="2272" y="0"/>
                  <a:pt x="21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"/>
          <p:cNvSpPr/>
          <p:nvPr/>
        </p:nvSpPr>
        <p:spPr>
          <a:xfrm>
            <a:off x="1110917" y="-346420"/>
            <a:ext cx="247916" cy="180963"/>
          </a:xfrm>
          <a:custGeom>
            <a:avLst/>
            <a:gdLst/>
            <a:ahLst/>
            <a:cxnLst/>
            <a:rect l="l" t="t" r="r" b="b"/>
            <a:pathLst>
              <a:path w="2729" h="1992" extrusionOk="0">
                <a:moveTo>
                  <a:pt x="2208" y="117"/>
                </a:moveTo>
                <a:cubicBezTo>
                  <a:pt x="2316" y="117"/>
                  <a:pt x="2434" y="175"/>
                  <a:pt x="2493" y="274"/>
                </a:cubicBezTo>
                <a:cubicBezTo>
                  <a:pt x="2600" y="441"/>
                  <a:pt x="2552" y="646"/>
                  <a:pt x="2384" y="755"/>
                </a:cubicBezTo>
                <a:lnTo>
                  <a:pt x="716" y="1815"/>
                </a:lnTo>
                <a:cubicBezTo>
                  <a:pt x="661" y="1849"/>
                  <a:pt x="598" y="1865"/>
                  <a:pt x="535" y="1865"/>
                </a:cubicBezTo>
                <a:cubicBezTo>
                  <a:pt x="417" y="1865"/>
                  <a:pt x="300" y="1808"/>
                  <a:pt x="236" y="1706"/>
                </a:cubicBezTo>
                <a:cubicBezTo>
                  <a:pt x="138" y="1549"/>
                  <a:pt x="186" y="1333"/>
                  <a:pt x="343" y="1235"/>
                </a:cubicBezTo>
                <a:lnTo>
                  <a:pt x="2022" y="175"/>
                </a:lnTo>
                <a:cubicBezTo>
                  <a:pt x="2081" y="136"/>
                  <a:pt x="2140" y="117"/>
                  <a:pt x="2208" y="117"/>
                </a:cubicBezTo>
                <a:close/>
                <a:moveTo>
                  <a:pt x="2199" y="1"/>
                </a:moveTo>
                <a:cubicBezTo>
                  <a:pt x="2115" y="1"/>
                  <a:pt x="2029" y="23"/>
                  <a:pt x="1953" y="68"/>
                </a:cubicBezTo>
                <a:lnTo>
                  <a:pt x="284" y="1137"/>
                </a:lnTo>
                <a:cubicBezTo>
                  <a:pt x="69" y="1274"/>
                  <a:pt x="0" y="1559"/>
                  <a:pt x="138" y="1775"/>
                </a:cubicBezTo>
                <a:cubicBezTo>
                  <a:pt x="226" y="1903"/>
                  <a:pt x="373" y="1991"/>
                  <a:pt x="530" y="1991"/>
                </a:cubicBezTo>
                <a:cubicBezTo>
                  <a:pt x="618" y="1991"/>
                  <a:pt x="707" y="1961"/>
                  <a:pt x="775" y="1913"/>
                </a:cubicBezTo>
                <a:lnTo>
                  <a:pt x="2454" y="853"/>
                </a:lnTo>
                <a:cubicBezTo>
                  <a:pt x="2669" y="716"/>
                  <a:pt x="2728" y="431"/>
                  <a:pt x="2591" y="215"/>
                </a:cubicBezTo>
                <a:cubicBezTo>
                  <a:pt x="2508" y="75"/>
                  <a:pt x="2355" y="1"/>
                  <a:pt x="21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"/>
          <p:cNvSpPr/>
          <p:nvPr/>
        </p:nvSpPr>
        <p:spPr>
          <a:xfrm>
            <a:off x="789053" y="-148015"/>
            <a:ext cx="213213" cy="256183"/>
          </a:xfrm>
          <a:custGeom>
            <a:avLst/>
            <a:gdLst/>
            <a:ahLst/>
            <a:cxnLst/>
            <a:rect l="l" t="t" r="r" b="b"/>
            <a:pathLst>
              <a:path w="2347" h="2820" extrusionOk="0">
                <a:moveTo>
                  <a:pt x="446" y="0"/>
                </a:moveTo>
                <a:cubicBezTo>
                  <a:pt x="367" y="0"/>
                  <a:pt x="288" y="23"/>
                  <a:pt x="216" y="72"/>
                </a:cubicBezTo>
                <a:cubicBezTo>
                  <a:pt x="40" y="209"/>
                  <a:pt x="0" y="455"/>
                  <a:pt x="128" y="641"/>
                </a:cubicBezTo>
                <a:lnTo>
                  <a:pt x="1570" y="2653"/>
                </a:lnTo>
                <a:cubicBezTo>
                  <a:pt x="1649" y="2761"/>
                  <a:pt x="1767" y="2819"/>
                  <a:pt x="1895" y="2819"/>
                </a:cubicBezTo>
                <a:cubicBezTo>
                  <a:pt x="1973" y="2819"/>
                  <a:pt x="2061" y="2800"/>
                  <a:pt x="2130" y="2751"/>
                </a:cubicBezTo>
                <a:cubicBezTo>
                  <a:pt x="2307" y="2614"/>
                  <a:pt x="2346" y="2368"/>
                  <a:pt x="2218" y="2182"/>
                </a:cubicBezTo>
                <a:lnTo>
                  <a:pt x="785" y="170"/>
                </a:lnTo>
                <a:cubicBezTo>
                  <a:pt x="700" y="61"/>
                  <a:pt x="574" y="0"/>
                  <a:pt x="4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"/>
          <p:cNvSpPr/>
          <p:nvPr/>
        </p:nvSpPr>
        <p:spPr>
          <a:xfrm>
            <a:off x="782876" y="-153466"/>
            <a:ext cx="221117" cy="266993"/>
          </a:xfrm>
          <a:custGeom>
            <a:avLst/>
            <a:gdLst/>
            <a:ahLst/>
            <a:cxnLst/>
            <a:rect l="l" t="t" r="r" b="b"/>
            <a:pathLst>
              <a:path w="2434" h="2939" extrusionOk="0">
                <a:moveTo>
                  <a:pt x="520" y="122"/>
                </a:moveTo>
                <a:cubicBezTo>
                  <a:pt x="628" y="122"/>
                  <a:pt x="736" y="171"/>
                  <a:pt x="805" y="269"/>
                </a:cubicBezTo>
                <a:lnTo>
                  <a:pt x="2237" y="2281"/>
                </a:lnTo>
                <a:cubicBezTo>
                  <a:pt x="2296" y="2350"/>
                  <a:pt x="2316" y="2448"/>
                  <a:pt x="2296" y="2536"/>
                </a:cubicBezTo>
                <a:cubicBezTo>
                  <a:pt x="2286" y="2624"/>
                  <a:pt x="2237" y="2703"/>
                  <a:pt x="2159" y="2762"/>
                </a:cubicBezTo>
                <a:cubicBezTo>
                  <a:pt x="2102" y="2800"/>
                  <a:pt x="2034" y="2818"/>
                  <a:pt x="1965" y="2818"/>
                </a:cubicBezTo>
                <a:cubicBezTo>
                  <a:pt x="1855" y="2818"/>
                  <a:pt x="1744" y="2770"/>
                  <a:pt x="1678" y="2674"/>
                </a:cubicBezTo>
                <a:lnTo>
                  <a:pt x="245" y="662"/>
                </a:lnTo>
                <a:cubicBezTo>
                  <a:pt x="137" y="515"/>
                  <a:pt x="166" y="299"/>
                  <a:pt x="323" y="181"/>
                </a:cubicBezTo>
                <a:cubicBezTo>
                  <a:pt x="382" y="142"/>
                  <a:pt x="451" y="122"/>
                  <a:pt x="520" y="122"/>
                </a:cubicBezTo>
                <a:close/>
                <a:moveTo>
                  <a:pt x="529" y="0"/>
                </a:moveTo>
                <a:cubicBezTo>
                  <a:pt x="434" y="0"/>
                  <a:pt x="337" y="30"/>
                  <a:pt x="255" y="93"/>
                </a:cubicBezTo>
                <a:cubicBezTo>
                  <a:pt x="49" y="240"/>
                  <a:pt x="0" y="524"/>
                  <a:pt x="147" y="731"/>
                </a:cubicBezTo>
                <a:lnTo>
                  <a:pt x="1590" y="2752"/>
                </a:lnTo>
                <a:cubicBezTo>
                  <a:pt x="1668" y="2870"/>
                  <a:pt x="1815" y="2938"/>
                  <a:pt x="1963" y="2938"/>
                </a:cubicBezTo>
                <a:cubicBezTo>
                  <a:pt x="2061" y="2938"/>
                  <a:pt x="2149" y="2909"/>
                  <a:pt x="2227" y="2850"/>
                </a:cubicBezTo>
                <a:cubicBezTo>
                  <a:pt x="2336" y="2781"/>
                  <a:pt x="2394" y="2674"/>
                  <a:pt x="2414" y="2556"/>
                </a:cubicBezTo>
                <a:cubicBezTo>
                  <a:pt x="2434" y="2428"/>
                  <a:pt x="2414" y="2310"/>
                  <a:pt x="2336" y="2212"/>
                </a:cubicBezTo>
                <a:lnTo>
                  <a:pt x="903" y="191"/>
                </a:lnTo>
                <a:cubicBezTo>
                  <a:pt x="814" y="67"/>
                  <a:pt x="673" y="0"/>
                  <a:pt x="5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"/>
          <p:cNvSpPr/>
          <p:nvPr/>
        </p:nvSpPr>
        <p:spPr>
          <a:xfrm>
            <a:off x="1126906" y="-130118"/>
            <a:ext cx="239013" cy="202584"/>
          </a:xfrm>
          <a:custGeom>
            <a:avLst/>
            <a:gdLst/>
            <a:ahLst/>
            <a:cxnLst/>
            <a:rect l="l" t="t" r="r" b="b"/>
            <a:pathLst>
              <a:path w="2631" h="2230" extrusionOk="0">
                <a:moveTo>
                  <a:pt x="2176" y="1"/>
                </a:moveTo>
                <a:cubicBezTo>
                  <a:pt x="2087" y="1"/>
                  <a:pt x="1997" y="31"/>
                  <a:pt x="1924" y="91"/>
                </a:cubicBezTo>
                <a:lnTo>
                  <a:pt x="197" y="1514"/>
                </a:lnTo>
                <a:cubicBezTo>
                  <a:pt x="21" y="1651"/>
                  <a:pt x="1" y="1906"/>
                  <a:pt x="138" y="2083"/>
                </a:cubicBezTo>
                <a:cubicBezTo>
                  <a:pt x="217" y="2171"/>
                  <a:pt x="335" y="2230"/>
                  <a:pt x="452" y="2230"/>
                </a:cubicBezTo>
                <a:cubicBezTo>
                  <a:pt x="540" y="2230"/>
                  <a:pt x="629" y="2201"/>
                  <a:pt x="707" y="2132"/>
                </a:cubicBezTo>
                <a:lnTo>
                  <a:pt x="2435" y="719"/>
                </a:lnTo>
                <a:cubicBezTo>
                  <a:pt x="2601" y="572"/>
                  <a:pt x="2631" y="317"/>
                  <a:pt x="2483" y="150"/>
                </a:cubicBezTo>
                <a:cubicBezTo>
                  <a:pt x="2406" y="50"/>
                  <a:pt x="2291" y="1"/>
                  <a:pt x="21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"/>
          <p:cNvSpPr/>
          <p:nvPr/>
        </p:nvSpPr>
        <p:spPr>
          <a:xfrm>
            <a:off x="1125180" y="-135387"/>
            <a:ext cx="246099" cy="213213"/>
          </a:xfrm>
          <a:custGeom>
            <a:avLst/>
            <a:gdLst/>
            <a:ahLst/>
            <a:cxnLst/>
            <a:rect l="l" t="t" r="r" b="b"/>
            <a:pathLst>
              <a:path w="2709" h="2347" extrusionOk="0">
                <a:moveTo>
                  <a:pt x="2198" y="120"/>
                </a:moveTo>
                <a:cubicBezTo>
                  <a:pt x="2297" y="120"/>
                  <a:pt x="2395" y="159"/>
                  <a:pt x="2463" y="247"/>
                </a:cubicBezTo>
                <a:cubicBezTo>
                  <a:pt x="2581" y="394"/>
                  <a:pt x="2561" y="610"/>
                  <a:pt x="2414" y="728"/>
                </a:cubicBezTo>
                <a:lnTo>
                  <a:pt x="687" y="2151"/>
                </a:lnTo>
                <a:cubicBezTo>
                  <a:pt x="628" y="2197"/>
                  <a:pt x="552" y="2220"/>
                  <a:pt x="476" y="2220"/>
                </a:cubicBezTo>
                <a:cubicBezTo>
                  <a:pt x="375" y="2220"/>
                  <a:pt x="273" y="2180"/>
                  <a:pt x="206" y="2102"/>
                </a:cubicBezTo>
                <a:cubicBezTo>
                  <a:pt x="147" y="2033"/>
                  <a:pt x="118" y="1935"/>
                  <a:pt x="127" y="1847"/>
                </a:cubicBezTo>
                <a:cubicBezTo>
                  <a:pt x="138" y="1758"/>
                  <a:pt x="177" y="1670"/>
                  <a:pt x="255" y="1621"/>
                </a:cubicBezTo>
                <a:lnTo>
                  <a:pt x="1972" y="198"/>
                </a:lnTo>
                <a:cubicBezTo>
                  <a:pt x="2041" y="149"/>
                  <a:pt x="2120" y="120"/>
                  <a:pt x="2198" y="120"/>
                </a:cubicBezTo>
                <a:close/>
                <a:moveTo>
                  <a:pt x="2196" y="1"/>
                </a:moveTo>
                <a:cubicBezTo>
                  <a:pt x="2094" y="1"/>
                  <a:pt x="1990" y="36"/>
                  <a:pt x="1904" y="109"/>
                </a:cubicBezTo>
                <a:lnTo>
                  <a:pt x="177" y="1523"/>
                </a:lnTo>
                <a:cubicBezTo>
                  <a:pt x="79" y="1601"/>
                  <a:pt x="20" y="1709"/>
                  <a:pt x="10" y="1837"/>
                </a:cubicBezTo>
                <a:cubicBezTo>
                  <a:pt x="0" y="1964"/>
                  <a:pt x="40" y="2082"/>
                  <a:pt x="118" y="2170"/>
                </a:cubicBezTo>
                <a:cubicBezTo>
                  <a:pt x="206" y="2279"/>
                  <a:pt x="334" y="2347"/>
                  <a:pt x="471" y="2347"/>
                </a:cubicBezTo>
                <a:cubicBezTo>
                  <a:pt x="579" y="2347"/>
                  <a:pt x="677" y="2308"/>
                  <a:pt x="766" y="2239"/>
                </a:cubicBezTo>
                <a:lnTo>
                  <a:pt x="2493" y="816"/>
                </a:lnTo>
                <a:cubicBezTo>
                  <a:pt x="2689" y="659"/>
                  <a:pt x="2709" y="365"/>
                  <a:pt x="2552" y="168"/>
                </a:cubicBezTo>
                <a:cubicBezTo>
                  <a:pt x="2458" y="58"/>
                  <a:pt x="2328" y="1"/>
                  <a:pt x="2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"/>
          <p:cNvSpPr/>
          <p:nvPr/>
        </p:nvSpPr>
        <p:spPr>
          <a:xfrm>
            <a:off x="582199" y="20230"/>
            <a:ext cx="201585" cy="179782"/>
          </a:xfrm>
          <a:custGeom>
            <a:avLst/>
            <a:gdLst/>
            <a:ahLst/>
            <a:cxnLst/>
            <a:rect l="l" t="t" r="r" b="b"/>
            <a:pathLst>
              <a:path w="2219" h="1979" extrusionOk="0">
                <a:moveTo>
                  <a:pt x="1775" y="1"/>
                </a:moveTo>
                <a:cubicBezTo>
                  <a:pt x="1678" y="1"/>
                  <a:pt x="1581" y="35"/>
                  <a:pt x="1503" y="104"/>
                </a:cubicBezTo>
                <a:lnTo>
                  <a:pt x="188" y="1272"/>
                </a:lnTo>
                <a:cubicBezTo>
                  <a:pt x="20" y="1419"/>
                  <a:pt x="1" y="1674"/>
                  <a:pt x="148" y="1841"/>
                </a:cubicBezTo>
                <a:cubicBezTo>
                  <a:pt x="236" y="1929"/>
                  <a:pt x="345" y="1979"/>
                  <a:pt x="452" y="1979"/>
                </a:cubicBezTo>
                <a:cubicBezTo>
                  <a:pt x="550" y="1979"/>
                  <a:pt x="648" y="1939"/>
                  <a:pt x="717" y="1870"/>
                </a:cubicBezTo>
                <a:lnTo>
                  <a:pt x="2032" y="703"/>
                </a:lnTo>
                <a:cubicBezTo>
                  <a:pt x="2199" y="555"/>
                  <a:pt x="2218" y="300"/>
                  <a:pt x="2072" y="134"/>
                </a:cubicBezTo>
                <a:cubicBezTo>
                  <a:pt x="1993" y="45"/>
                  <a:pt x="1885" y="1"/>
                  <a:pt x="1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"/>
          <p:cNvSpPr/>
          <p:nvPr/>
        </p:nvSpPr>
        <p:spPr>
          <a:xfrm>
            <a:off x="576839" y="14870"/>
            <a:ext cx="213213" cy="190502"/>
          </a:xfrm>
          <a:custGeom>
            <a:avLst/>
            <a:gdLst/>
            <a:ahLst/>
            <a:cxnLst/>
            <a:rect l="l" t="t" r="r" b="b"/>
            <a:pathLst>
              <a:path w="2347" h="2097" extrusionOk="0">
                <a:moveTo>
                  <a:pt x="1826" y="124"/>
                </a:moveTo>
                <a:cubicBezTo>
                  <a:pt x="1924" y="124"/>
                  <a:pt x="2013" y="163"/>
                  <a:pt x="2081" y="232"/>
                </a:cubicBezTo>
                <a:cubicBezTo>
                  <a:pt x="2209" y="379"/>
                  <a:pt x="2199" y="595"/>
                  <a:pt x="2052" y="723"/>
                </a:cubicBezTo>
                <a:lnTo>
                  <a:pt x="737" y="1890"/>
                </a:lnTo>
                <a:cubicBezTo>
                  <a:pt x="674" y="1944"/>
                  <a:pt x="591" y="1972"/>
                  <a:pt x="509" y="1972"/>
                </a:cubicBezTo>
                <a:cubicBezTo>
                  <a:pt x="414" y="1972"/>
                  <a:pt x="319" y="1935"/>
                  <a:pt x="256" y="1861"/>
                </a:cubicBezTo>
                <a:cubicBezTo>
                  <a:pt x="129" y="1724"/>
                  <a:pt x="138" y="1497"/>
                  <a:pt x="286" y="1380"/>
                </a:cubicBezTo>
                <a:lnTo>
                  <a:pt x="1601" y="212"/>
                </a:lnTo>
                <a:cubicBezTo>
                  <a:pt x="1669" y="153"/>
                  <a:pt x="1748" y="124"/>
                  <a:pt x="1826" y="124"/>
                </a:cubicBezTo>
                <a:close/>
                <a:moveTo>
                  <a:pt x="1824" y="0"/>
                </a:moveTo>
                <a:cubicBezTo>
                  <a:pt x="1716" y="0"/>
                  <a:pt x="1608" y="38"/>
                  <a:pt x="1522" y="114"/>
                </a:cubicBezTo>
                <a:lnTo>
                  <a:pt x="207" y="1292"/>
                </a:lnTo>
                <a:cubicBezTo>
                  <a:pt x="11" y="1458"/>
                  <a:pt x="1" y="1753"/>
                  <a:pt x="168" y="1939"/>
                </a:cubicBezTo>
                <a:cubicBezTo>
                  <a:pt x="256" y="2038"/>
                  <a:pt x="384" y="2096"/>
                  <a:pt x="511" y="2096"/>
                </a:cubicBezTo>
                <a:cubicBezTo>
                  <a:pt x="629" y="2096"/>
                  <a:pt x="737" y="2057"/>
                  <a:pt x="816" y="1979"/>
                </a:cubicBezTo>
                <a:lnTo>
                  <a:pt x="2131" y="811"/>
                </a:lnTo>
                <a:cubicBezTo>
                  <a:pt x="2327" y="644"/>
                  <a:pt x="2347" y="350"/>
                  <a:pt x="2170" y="153"/>
                </a:cubicBezTo>
                <a:cubicBezTo>
                  <a:pt x="2079" y="52"/>
                  <a:pt x="1952" y="0"/>
                  <a:pt x="18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"/>
          <p:cNvSpPr/>
          <p:nvPr/>
        </p:nvSpPr>
        <p:spPr>
          <a:xfrm>
            <a:off x="862183" y="133059"/>
            <a:ext cx="169426" cy="237196"/>
          </a:xfrm>
          <a:custGeom>
            <a:avLst/>
            <a:gdLst/>
            <a:ahLst/>
            <a:cxnLst/>
            <a:rect l="l" t="t" r="r" b="b"/>
            <a:pathLst>
              <a:path w="1865" h="2611" extrusionOk="0">
                <a:moveTo>
                  <a:pt x="459" y="1"/>
                </a:moveTo>
                <a:cubicBezTo>
                  <a:pt x="395" y="1"/>
                  <a:pt x="329" y="16"/>
                  <a:pt x="265" y="50"/>
                </a:cubicBezTo>
                <a:cubicBezTo>
                  <a:pt x="69" y="148"/>
                  <a:pt x="0" y="393"/>
                  <a:pt x="98" y="589"/>
                </a:cubicBezTo>
                <a:lnTo>
                  <a:pt x="1040" y="2395"/>
                </a:lnTo>
                <a:cubicBezTo>
                  <a:pt x="1119" y="2532"/>
                  <a:pt x="1256" y="2611"/>
                  <a:pt x="1404" y="2611"/>
                </a:cubicBezTo>
                <a:cubicBezTo>
                  <a:pt x="1463" y="2611"/>
                  <a:pt x="1531" y="2601"/>
                  <a:pt x="1590" y="2571"/>
                </a:cubicBezTo>
                <a:cubicBezTo>
                  <a:pt x="1786" y="2464"/>
                  <a:pt x="1865" y="2218"/>
                  <a:pt x="1757" y="2022"/>
                </a:cubicBezTo>
                <a:lnTo>
                  <a:pt x="815" y="216"/>
                </a:lnTo>
                <a:cubicBezTo>
                  <a:pt x="740" y="80"/>
                  <a:pt x="604" y="1"/>
                  <a:pt x="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"/>
          <p:cNvSpPr/>
          <p:nvPr/>
        </p:nvSpPr>
        <p:spPr>
          <a:xfrm>
            <a:off x="860366" y="127427"/>
            <a:ext cx="172151" cy="248189"/>
          </a:xfrm>
          <a:custGeom>
            <a:avLst/>
            <a:gdLst/>
            <a:ahLst/>
            <a:cxnLst/>
            <a:rect l="l" t="t" r="r" b="b"/>
            <a:pathLst>
              <a:path w="1895" h="2732" extrusionOk="0">
                <a:moveTo>
                  <a:pt x="471" y="121"/>
                </a:moveTo>
                <a:cubicBezTo>
                  <a:pt x="599" y="121"/>
                  <a:pt x="717" y="190"/>
                  <a:pt x="776" y="308"/>
                </a:cubicBezTo>
                <a:lnTo>
                  <a:pt x="1728" y="2114"/>
                </a:lnTo>
                <a:cubicBezTo>
                  <a:pt x="1767" y="2192"/>
                  <a:pt x="1777" y="2290"/>
                  <a:pt x="1747" y="2378"/>
                </a:cubicBezTo>
                <a:cubicBezTo>
                  <a:pt x="1718" y="2467"/>
                  <a:pt x="1659" y="2535"/>
                  <a:pt x="1581" y="2574"/>
                </a:cubicBezTo>
                <a:cubicBezTo>
                  <a:pt x="1530" y="2601"/>
                  <a:pt x="1476" y="2613"/>
                  <a:pt x="1421" y="2613"/>
                </a:cubicBezTo>
                <a:cubicBezTo>
                  <a:pt x="1296" y="2613"/>
                  <a:pt x="1174" y="2547"/>
                  <a:pt x="1119" y="2437"/>
                </a:cubicBezTo>
                <a:lnTo>
                  <a:pt x="168" y="622"/>
                </a:lnTo>
                <a:cubicBezTo>
                  <a:pt x="128" y="543"/>
                  <a:pt x="118" y="455"/>
                  <a:pt x="148" y="367"/>
                </a:cubicBezTo>
                <a:cubicBezTo>
                  <a:pt x="177" y="278"/>
                  <a:pt x="236" y="200"/>
                  <a:pt x="314" y="160"/>
                </a:cubicBezTo>
                <a:cubicBezTo>
                  <a:pt x="364" y="131"/>
                  <a:pt x="423" y="121"/>
                  <a:pt x="471" y="121"/>
                </a:cubicBezTo>
                <a:close/>
                <a:moveTo>
                  <a:pt x="477" y="1"/>
                </a:moveTo>
                <a:cubicBezTo>
                  <a:pt x="406" y="1"/>
                  <a:pt x="334" y="17"/>
                  <a:pt x="266" y="53"/>
                </a:cubicBezTo>
                <a:cubicBezTo>
                  <a:pt x="148" y="112"/>
                  <a:pt x="69" y="210"/>
                  <a:pt x="30" y="328"/>
                </a:cubicBezTo>
                <a:cubicBezTo>
                  <a:pt x="0" y="445"/>
                  <a:pt x="11" y="572"/>
                  <a:pt x="69" y="681"/>
                </a:cubicBezTo>
                <a:lnTo>
                  <a:pt x="1012" y="2486"/>
                </a:lnTo>
                <a:cubicBezTo>
                  <a:pt x="1090" y="2643"/>
                  <a:pt x="1247" y="2731"/>
                  <a:pt x="1424" y="2731"/>
                </a:cubicBezTo>
                <a:cubicBezTo>
                  <a:pt x="1492" y="2731"/>
                  <a:pt x="1571" y="2722"/>
                  <a:pt x="1640" y="2683"/>
                </a:cubicBezTo>
                <a:cubicBezTo>
                  <a:pt x="1747" y="2624"/>
                  <a:pt x="1826" y="2526"/>
                  <a:pt x="1865" y="2408"/>
                </a:cubicBezTo>
                <a:cubicBezTo>
                  <a:pt x="1895" y="2290"/>
                  <a:pt x="1885" y="2172"/>
                  <a:pt x="1836" y="2055"/>
                </a:cubicBezTo>
                <a:lnTo>
                  <a:pt x="884" y="249"/>
                </a:lnTo>
                <a:cubicBezTo>
                  <a:pt x="801" y="91"/>
                  <a:pt x="642" y="1"/>
                  <a:pt x="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"/>
          <p:cNvSpPr/>
          <p:nvPr/>
        </p:nvSpPr>
        <p:spPr>
          <a:xfrm>
            <a:off x="1236556" y="148594"/>
            <a:ext cx="222116" cy="206582"/>
          </a:xfrm>
          <a:custGeom>
            <a:avLst/>
            <a:gdLst/>
            <a:ahLst/>
            <a:cxnLst/>
            <a:rect l="l" t="t" r="r" b="b"/>
            <a:pathLst>
              <a:path w="2445" h="2274" extrusionOk="0">
                <a:moveTo>
                  <a:pt x="466" y="1"/>
                </a:moveTo>
                <a:cubicBezTo>
                  <a:pt x="336" y="1"/>
                  <a:pt x="209" y="61"/>
                  <a:pt x="128" y="173"/>
                </a:cubicBezTo>
                <a:cubicBezTo>
                  <a:pt x="1" y="359"/>
                  <a:pt x="50" y="614"/>
                  <a:pt x="236" y="732"/>
                </a:cubicBezTo>
                <a:cubicBezTo>
                  <a:pt x="786" y="1105"/>
                  <a:pt x="1267" y="1567"/>
                  <a:pt x="1659" y="2106"/>
                </a:cubicBezTo>
                <a:cubicBezTo>
                  <a:pt x="1738" y="2214"/>
                  <a:pt x="1865" y="2273"/>
                  <a:pt x="1983" y="2273"/>
                </a:cubicBezTo>
                <a:cubicBezTo>
                  <a:pt x="2071" y="2273"/>
                  <a:pt x="2150" y="2253"/>
                  <a:pt x="2218" y="2195"/>
                </a:cubicBezTo>
                <a:cubicBezTo>
                  <a:pt x="2405" y="2067"/>
                  <a:pt x="2444" y="1811"/>
                  <a:pt x="2316" y="1635"/>
                </a:cubicBezTo>
                <a:cubicBezTo>
                  <a:pt x="1865" y="1017"/>
                  <a:pt x="1315" y="487"/>
                  <a:pt x="687" y="65"/>
                </a:cubicBezTo>
                <a:cubicBezTo>
                  <a:pt x="619" y="21"/>
                  <a:pt x="542" y="1"/>
                  <a:pt x="4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"/>
          <p:cNvSpPr/>
          <p:nvPr/>
        </p:nvSpPr>
        <p:spPr>
          <a:xfrm>
            <a:off x="1230378" y="143052"/>
            <a:ext cx="234471" cy="217392"/>
          </a:xfrm>
          <a:custGeom>
            <a:avLst/>
            <a:gdLst/>
            <a:ahLst/>
            <a:cxnLst/>
            <a:rect l="l" t="t" r="r" b="b"/>
            <a:pathLst>
              <a:path w="2581" h="2393" extrusionOk="0">
                <a:moveTo>
                  <a:pt x="530" y="116"/>
                </a:moveTo>
                <a:cubicBezTo>
                  <a:pt x="598" y="116"/>
                  <a:pt x="668" y="136"/>
                  <a:pt x="716" y="175"/>
                </a:cubicBezTo>
                <a:cubicBezTo>
                  <a:pt x="1344" y="597"/>
                  <a:pt x="1884" y="1117"/>
                  <a:pt x="2336" y="1735"/>
                </a:cubicBezTo>
                <a:cubicBezTo>
                  <a:pt x="2384" y="1804"/>
                  <a:pt x="2404" y="1892"/>
                  <a:pt x="2395" y="1990"/>
                </a:cubicBezTo>
                <a:cubicBezTo>
                  <a:pt x="2375" y="2079"/>
                  <a:pt x="2326" y="2157"/>
                  <a:pt x="2257" y="2206"/>
                </a:cubicBezTo>
                <a:cubicBezTo>
                  <a:pt x="2198" y="2250"/>
                  <a:pt x="2125" y="2271"/>
                  <a:pt x="2053" y="2271"/>
                </a:cubicBezTo>
                <a:cubicBezTo>
                  <a:pt x="1946" y="2271"/>
                  <a:pt x="1841" y="2225"/>
                  <a:pt x="1776" y="2138"/>
                </a:cubicBezTo>
                <a:cubicBezTo>
                  <a:pt x="1383" y="1588"/>
                  <a:pt x="893" y="1127"/>
                  <a:pt x="334" y="744"/>
                </a:cubicBezTo>
                <a:cubicBezTo>
                  <a:pt x="177" y="646"/>
                  <a:pt x="138" y="430"/>
                  <a:pt x="245" y="273"/>
                </a:cubicBezTo>
                <a:cubicBezTo>
                  <a:pt x="295" y="195"/>
                  <a:pt x="373" y="145"/>
                  <a:pt x="461" y="126"/>
                </a:cubicBezTo>
                <a:cubicBezTo>
                  <a:pt x="481" y="126"/>
                  <a:pt x="511" y="116"/>
                  <a:pt x="530" y="116"/>
                </a:cubicBezTo>
                <a:close/>
                <a:moveTo>
                  <a:pt x="528" y="1"/>
                </a:moveTo>
                <a:cubicBezTo>
                  <a:pt x="499" y="1"/>
                  <a:pt x="470" y="3"/>
                  <a:pt x="441" y="8"/>
                </a:cubicBezTo>
                <a:cubicBezTo>
                  <a:pt x="314" y="28"/>
                  <a:pt x="216" y="106"/>
                  <a:pt x="147" y="204"/>
                </a:cubicBezTo>
                <a:cubicBezTo>
                  <a:pt x="0" y="420"/>
                  <a:pt x="59" y="705"/>
                  <a:pt x="275" y="842"/>
                </a:cubicBezTo>
                <a:cubicBezTo>
                  <a:pt x="814" y="1215"/>
                  <a:pt x="1296" y="1667"/>
                  <a:pt x="1678" y="2206"/>
                </a:cubicBezTo>
                <a:cubicBezTo>
                  <a:pt x="1767" y="2324"/>
                  <a:pt x="1904" y="2393"/>
                  <a:pt x="2051" y="2393"/>
                </a:cubicBezTo>
                <a:cubicBezTo>
                  <a:pt x="2149" y="2393"/>
                  <a:pt x="2247" y="2363"/>
                  <a:pt x="2326" y="2304"/>
                </a:cubicBezTo>
                <a:cubicBezTo>
                  <a:pt x="2532" y="2157"/>
                  <a:pt x="2581" y="1863"/>
                  <a:pt x="2424" y="1657"/>
                </a:cubicBezTo>
                <a:cubicBezTo>
                  <a:pt x="1972" y="1039"/>
                  <a:pt x="1423" y="509"/>
                  <a:pt x="785" y="77"/>
                </a:cubicBezTo>
                <a:cubicBezTo>
                  <a:pt x="711" y="25"/>
                  <a:pt x="619" y="1"/>
                  <a:pt x="5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"/>
          <p:cNvSpPr/>
          <p:nvPr/>
        </p:nvSpPr>
        <p:spPr>
          <a:xfrm>
            <a:off x="20595" y="80824"/>
            <a:ext cx="233653" cy="249370"/>
          </a:xfrm>
          <a:custGeom>
            <a:avLst/>
            <a:gdLst/>
            <a:ahLst/>
            <a:cxnLst/>
            <a:rect l="l" t="t" r="r" b="b"/>
            <a:pathLst>
              <a:path w="2572" h="2745" extrusionOk="0">
                <a:moveTo>
                  <a:pt x="2128" y="1"/>
                </a:moveTo>
                <a:cubicBezTo>
                  <a:pt x="2031" y="1"/>
                  <a:pt x="1934" y="35"/>
                  <a:pt x="1856" y="104"/>
                </a:cubicBezTo>
                <a:cubicBezTo>
                  <a:pt x="1198" y="693"/>
                  <a:pt x="609" y="1370"/>
                  <a:pt x="118" y="2116"/>
                </a:cubicBezTo>
                <a:cubicBezTo>
                  <a:pt x="0" y="2302"/>
                  <a:pt x="50" y="2548"/>
                  <a:pt x="236" y="2675"/>
                </a:cubicBezTo>
                <a:cubicBezTo>
                  <a:pt x="305" y="2714"/>
                  <a:pt x="384" y="2744"/>
                  <a:pt x="462" y="2744"/>
                </a:cubicBezTo>
                <a:cubicBezTo>
                  <a:pt x="589" y="2744"/>
                  <a:pt x="717" y="2675"/>
                  <a:pt x="796" y="2557"/>
                </a:cubicBezTo>
                <a:cubicBezTo>
                  <a:pt x="1247" y="1871"/>
                  <a:pt x="1786" y="1253"/>
                  <a:pt x="2395" y="703"/>
                </a:cubicBezTo>
                <a:cubicBezTo>
                  <a:pt x="2562" y="556"/>
                  <a:pt x="2571" y="300"/>
                  <a:pt x="2425" y="134"/>
                </a:cubicBezTo>
                <a:cubicBezTo>
                  <a:pt x="2346" y="45"/>
                  <a:pt x="2238" y="1"/>
                  <a:pt x="21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"/>
          <p:cNvSpPr/>
          <p:nvPr/>
        </p:nvSpPr>
        <p:spPr>
          <a:xfrm>
            <a:off x="18778" y="75555"/>
            <a:ext cx="241739" cy="259998"/>
          </a:xfrm>
          <a:custGeom>
            <a:avLst/>
            <a:gdLst/>
            <a:ahLst/>
            <a:cxnLst/>
            <a:rect l="l" t="t" r="r" b="b"/>
            <a:pathLst>
              <a:path w="2661" h="2862" extrusionOk="0">
                <a:moveTo>
                  <a:pt x="2150" y="123"/>
                </a:moveTo>
                <a:cubicBezTo>
                  <a:pt x="2238" y="123"/>
                  <a:pt x="2336" y="162"/>
                  <a:pt x="2405" y="231"/>
                </a:cubicBezTo>
                <a:cubicBezTo>
                  <a:pt x="2533" y="378"/>
                  <a:pt x="2513" y="594"/>
                  <a:pt x="2376" y="722"/>
                </a:cubicBezTo>
                <a:cubicBezTo>
                  <a:pt x="1758" y="1271"/>
                  <a:pt x="1218" y="1900"/>
                  <a:pt x="766" y="2586"/>
                </a:cubicBezTo>
                <a:cubicBezTo>
                  <a:pt x="697" y="2681"/>
                  <a:pt x="582" y="2736"/>
                  <a:pt x="467" y="2736"/>
                </a:cubicBezTo>
                <a:cubicBezTo>
                  <a:pt x="404" y="2736"/>
                  <a:pt x="341" y="2719"/>
                  <a:pt x="286" y="2685"/>
                </a:cubicBezTo>
                <a:cubicBezTo>
                  <a:pt x="207" y="2626"/>
                  <a:pt x="158" y="2557"/>
                  <a:pt x="138" y="2458"/>
                </a:cubicBezTo>
                <a:cubicBezTo>
                  <a:pt x="119" y="2371"/>
                  <a:pt x="138" y="2282"/>
                  <a:pt x="188" y="2203"/>
                </a:cubicBezTo>
                <a:cubicBezTo>
                  <a:pt x="678" y="1468"/>
                  <a:pt x="1257" y="800"/>
                  <a:pt x="1915" y="212"/>
                </a:cubicBezTo>
                <a:cubicBezTo>
                  <a:pt x="1983" y="153"/>
                  <a:pt x="2062" y="123"/>
                  <a:pt x="2150" y="123"/>
                </a:cubicBezTo>
                <a:close/>
                <a:moveTo>
                  <a:pt x="2152" y="1"/>
                </a:moveTo>
                <a:cubicBezTo>
                  <a:pt x="2041" y="1"/>
                  <a:pt x="1928" y="41"/>
                  <a:pt x="1836" y="123"/>
                </a:cubicBezTo>
                <a:cubicBezTo>
                  <a:pt x="1169" y="712"/>
                  <a:pt x="580" y="1389"/>
                  <a:pt x="90" y="2135"/>
                </a:cubicBezTo>
                <a:cubicBezTo>
                  <a:pt x="20" y="2243"/>
                  <a:pt x="1" y="2371"/>
                  <a:pt x="20" y="2488"/>
                </a:cubicBezTo>
                <a:cubicBezTo>
                  <a:pt x="50" y="2606"/>
                  <a:pt x="119" y="2714"/>
                  <a:pt x="227" y="2783"/>
                </a:cubicBezTo>
                <a:cubicBezTo>
                  <a:pt x="295" y="2831"/>
                  <a:pt x="384" y="2861"/>
                  <a:pt x="482" y="2861"/>
                </a:cubicBezTo>
                <a:cubicBezTo>
                  <a:pt x="629" y="2861"/>
                  <a:pt x="776" y="2783"/>
                  <a:pt x="864" y="2645"/>
                </a:cubicBezTo>
                <a:cubicBezTo>
                  <a:pt x="1316" y="1968"/>
                  <a:pt x="1846" y="1350"/>
                  <a:pt x="2454" y="810"/>
                </a:cubicBezTo>
                <a:cubicBezTo>
                  <a:pt x="2641" y="643"/>
                  <a:pt x="2661" y="349"/>
                  <a:pt x="2493" y="153"/>
                </a:cubicBezTo>
                <a:cubicBezTo>
                  <a:pt x="2405" y="53"/>
                  <a:pt x="2279" y="1"/>
                  <a:pt x="21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"/>
          <p:cNvSpPr/>
          <p:nvPr/>
        </p:nvSpPr>
        <p:spPr>
          <a:xfrm>
            <a:off x="-293183" y="142235"/>
            <a:ext cx="212214" cy="228929"/>
          </a:xfrm>
          <a:custGeom>
            <a:avLst/>
            <a:gdLst/>
            <a:ahLst/>
            <a:cxnLst/>
            <a:rect l="l" t="t" r="r" b="b"/>
            <a:pathLst>
              <a:path w="2336" h="2520" extrusionOk="0">
                <a:moveTo>
                  <a:pt x="450" y="1"/>
                </a:moveTo>
                <a:cubicBezTo>
                  <a:pt x="360" y="1"/>
                  <a:pt x="270" y="31"/>
                  <a:pt x="197" y="95"/>
                </a:cubicBezTo>
                <a:cubicBezTo>
                  <a:pt x="30" y="233"/>
                  <a:pt x="0" y="488"/>
                  <a:pt x="148" y="665"/>
                </a:cubicBezTo>
                <a:lnTo>
                  <a:pt x="1570" y="2382"/>
                </a:lnTo>
                <a:cubicBezTo>
                  <a:pt x="1649" y="2470"/>
                  <a:pt x="1767" y="2520"/>
                  <a:pt x="1884" y="2520"/>
                </a:cubicBezTo>
                <a:cubicBezTo>
                  <a:pt x="1973" y="2520"/>
                  <a:pt x="2061" y="2490"/>
                  <a:pt x="2140" y="2431"/>
                </a:cubicBezTo>
                <a:cubicBezTo>
                  <a:pt x="2307" y="2284"/>
                  <a:pt x="2336" y="2038"/>
                  <a:pt x="2189" y="1862"/>
                </a:cubicBezTo>
                <a:lnTo>
                  <a:pt x="766" y="145"/>
                </a:lnTo>
                <a:cubicBezTo>
                  <a:pt x="683" y="51"/>
                  <a:pt x="566" y="1"/>
                  <a:pt x="4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"/>
          <p:cNvSpPr/>
          <p:nvPr/>
        </p:nvSpPr>
        <p:spPr>
          <a:xfrm>
            <a:off x="-299452" y="136966"/>
            <a:ext cx="220299" cy="240376"/>
          </a:xfrm>
          <a:custGeom>
            <a:avLst/>
            <a:gdLst/>
            <a:ahLst/>
            <a:cxnLst/>
            <a:rect l="l" t="t" r="r" b="b"/>
            <a:pathLst>
              <a:path w="2425" h="2646" extrusionOk="0">
                <a:moveTo>
                  <a:pt x="521" y="124"/>
                </a:moveTo>
                <a:cubicBezTo>
                  <a:pt x="619" y="124"/>
                  <a:pt x="717" y="164"/>
                  <a:pt x="786" y="242"/>
                </a:cubicBezTo>
                <a:lnTo>
                  <a:pt x="2219" y="1959"/>
                </a:lnTo>
                <a:cubicBezTo>
                  <a:pt x="2278" y="2028"/>
                  <a:pt x="2297" y="2116"/>
                  <a:pt x="2297" y="2214"/>
                </a:cubicBezTo>
                <a:cubicBezTo>
                  <a:pt x="2287" y="2303"/>
                  <a:pt x="2238" y="2381"/>
                  <a:pt x="2169" y="2440"/>
                </a:cubicBezTo>
                <a:cubicBezTo>
                  <a:pt x="2108" y="2492"/>
                  <a:pt x="2030" y="2518"/>
                  <a:pt x="1952" y="2518"/>
                </a:cubicBezTo>
                <a:cubicBezTo>
                  <a:pt x="1854" y="2518"/>
                  <a:pt x="1754" y="2478"/>
                  <a:pt x="1689" y="2401"/>
                </a:cubicBezTo>
                <a:lnTo>
                  <a:pt x="256" y="683"/>
                </a:lnTo>
                <a:cubicBezTo>
                  <a:pt x="138" y="537"/>
                  <a:pt x="158" y="321"/>
                  <a:pt x="305" y="203"/>
                </a:cubicBezTo>
                <a:cubicBezTo>
                  <a:pt x="364" y="144"/>
                  <a:pt x="442" y="124"/>
                  <a:pt x="521" y="124"/>
                </a:cubicBezTo>
                <a:close/>
                <a:moveTo>
                  <a:pt x="525" y="0"/>
                </a:moveTo>
                <a:cubicBezTo>
                  <a:pt x="420" y="0"/>
                  <a:pt x="313" y="35"/>
                  <a:pt x="226" y="105"/>
                </a:cubicBezTo>
                <a:cubicBezTo>
                  <a:pt x="30" y="271"/>
                  <a:pt x="1" y="566"/>
                  <a:pt x="167" y="762"/>
                </a:cubicBezTo>
                <a:lnTo>
                  <a:pt x="1600" y="2480"/>
                </a:lnTo>
                <a:cubicBezTo>
                  <a:pt x="1679" y="2578"/>
                  <a:pt x="1816" y="2646"/>
                  <a:pt x="1953" y="2646"/>
                </a:cubicBezTo>
                <a:cubicBezTo>
                  <a:pt x="2062" y="2646"/>
                  <a:pt x="2160" y="2607"/>
                  <a:pt x="2248" y="2538"/>
                </a:cubicBezTo>
                <a:cubicBezTo>
                  <a:pt x="2346" y="2460"/>
                  <a:pt x="2405" y="2342"/>
                  <a:pt x="2415" y="2224"/>
                </a:cubicBezTo>
                <a:cubicBezTo>
                  <a:pt x="2424" y="2096"/>
                  <a:pt x="2385" y="1979"/>
                  <a:pt x="2307" y="1881"/>
                </a:cubicBezTo>
                <a:lnTo>
                  <a:pt x="874" y="164"/>
                </a:lnTo>
                <a:cubicBezTo>
                  <a:pt x="787" y="55"/>
                  <a:pt x="657" y="0"/>
                  <a:pt x="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"/>
          <p:cNvSpPr/>
          <p:nvPr/>
        </p:nvSpPr>
        <p:spPr>
          <a:xfrm>
            <a:off x="-547277" y="98811"/>
            <a:ext cx="175694" cy="197497"/>
          </a:xfrm>
          <a:custGeom>
            <a:avLst/>
            <a:gdLst/>
            <a:ahLst/>
            <a:cxnLst/>
            <a:rect l="l" t="t" r="r" b="b"/>
            <a:pathLst>
              <a:path w="1934" h="2174" extrusionOk="0">
                <a:moveTo>
                  <a:pt x="1472" y="0"/>
                </a:moveTo>
                <a:cubicBezTo>
                  <a:pt x="1350" y="0"/>
                  <a:pt x="1230" y="57"/>
                  <a:pt x="1149" y="161"/>
                </a:cubicBezTo>
                <a:lnTo>
                  <a:pt x="138" y="1535"/>
                </a:lnTo>
                <a:cubicBezTo>
                  <a:pt x="1" y="1712"/>
                  <a:pt x="40" y="1967"/>
                  <a:pt x="217" y="2095"/>
                </a:cubicBezTo>
                <a:cubicBezTo>
                  <a:pt x="295" y="2154"/>
                  <a:pt x="374" y="2173"/>
                  <a:pt x="462" y="2173"/>
                </a:cubicBezTo>
                <a:cubicBezTo>
                  <a:pt x="579" y="2173"/>
                  <a:pt x="707" y="2124"/>
                  <a:pt x="786" y="2016"/>
                </a:cubicBezTo>
                <a:lnTo>
                  <a:pt x="1796" y="643"/>
                </a:lnTo>
                <a:cubicBezTo>
                  <a:pt x="1934" y="466"/>
                  <a:pt x="1894" y="211"/>
                  <a:pt x="1718" y="83"/>
                </a:cubicBezTo>
                <a:cubicBezTo>
                  <a:pt x="1642" y="27"/>
                  <a:pt x="1556" y="0"/>
                  <a:pt x="1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"/>
          <p:cNvSpPr/>
          <p:nvPr/>
        </p:nvSpPr>
        <p:spPr>
          <a:xfrm>
            <a:off x="-553545" y="93360"/>
            <a:ext cx="188231" cy="208308"/>
          </a:xfrm>
          <a:custGeom>
            <a:avLst/>
            <a:gdLst/>
            <a:ahLst/>
            <a:cxnLst/>
            <a:rect l="l" t="t" r="r" b="b"/>
            <a:pathLst>
              <a:path w="2072" h="2293" extrusionOk="0">
                <a:moveTo>
                  <a:pt x="1542" y="123"/>
                </a:moveTo>
                <a:cubicBezTo>
                  <a:pt x="1620" y="123"/>
                  <a:pt x="1689" y="143"/>
                  <a:pt x="1748" y="192"/>
                </a:cubicBezTo>
                <a:cubicBezTo>
                  <a:pt x="1905" y="300"/>
                  <a:pt x="1934" y="516"/>
                  <a:pt x="1817" y="673"/>
                </a:cubicBezTo>
                <a:lnTo>
                  <a:pt x="805" y="2037"/>
                </a:lnTo>
                <a:cubicBezTo>
                  <a:pt x="741" y="2125"/>
                  <a:pt x="634" y="2175"/>
                  <a:pt x="527" y="2175"/>
                </a:cubicBezTo>
                <a:cubicBezTo>
                  <a:pt x="455" y="2175"/>
                  <a:pt x="384" y="2153"/>
                  <a:pt x="325" y="2105"/>
                </a:cubicBezTo>
                <a:cubicBezTo>
                  <a:pt x="247" y="2057"/>
                  <a:pt x="207" y="1978"/>
                  <a:pt x="188" y="1880"/>
                </a:cubicBezTo>
                <a:cubicBezTo>
                  <a:pt x="177" y="1791"/>
                  <a:pt x="197" y="1704"/>
                  <a:pt x="256" y="1625"/>
                </a:cubicBezTo>
                <a:lnTo>
                  <a:pt x="1267" y="261"/>
                </a:lnTo>
                <a:cubicBezTo>
                  <a:pt x="1326" y="192"/>
                  <a:pt x="1404" y="143"/>
                  <a:pt x="1492" y="123"/>
                </a:cubicBezTo>
                <a:close/>
                <a:moveTo>
                  <a:pt x="1539" y="0"/>
                </a:moveTo>
                <a:cubicBezTo>
                  <a:pt x="1517" y="0"/>
                  <a:pt x="1495" y="2"/>
                  <a:pt x="1473" y="5"/>
                </a:cubicBezTo>
                <a:cubicBezTo>
                  <a:pt x="1355" y="25"/>
                  <a:pt x="1247" y="94"/>
                  <a:pt x="1169" y="192"/>
                </a:cubicBezTo>
                <a:lnTo>
                  <a:pt x="158" y="1556"/>
                </a:lnTo>
                <a:cubicBezTo>
                  <a:pt x="1" y="1762"/>
                  <a:pt x="50" y="2057"/>
                  <a:pt x="256" y="2204"/>
                </a:cubicBezTo>
                <a:cubicBezTo>
                  <a:pt x="334" y="2262"/>
                  <a:pt x="433" y="2292"/>
                  <a:pt x="531" y="2292"/>
                </a:cubicBezTo>
                <a:cubicBezTo>
                  <a:pt x="678" y="2292"/>
                  <a:pt x="816" y="2223"/>
                  <a:pt x="904" y="2105"/>
                </a:cubicBezTo>
                <a:lnTo>
                  <a:pt x="1915" y="742"/>
                </a:lnTo>
                <a:cubicBezTo>
                  <a:pt x="2072" y="535"/>
                  <a:pt x="2022" y="251"/>
                  <a:pt x="1817" y="94"/>
                </a:cubicBezTo>
                <a:cubicBezTo>
                  <a:pt x="1736" y="37"/>
                  <a:pt x="1641" y="0"/>
                  <a:pt x="15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"/>
          <p:cNvSpPr/>
          <p:nvPr/>
        </p:nvSpPr>
        <p:spPr>
          <a:xfrm>
            <a:off x="-443804" y="441842"/>
            <a:ext cx="243374" cy="159342"/>
          </a:xfrm>
          <a:custGeom>
            <a:avLst/>
            <a:gdLst/>
            <a:ahLst/>
            <a:cxnLst/>
            <a:rect l="l" t="t" r="r" b="b"/>
            <a:pathLst>
              <a:path w="2679" h="1754" extrusionOk="0">
                <a:moveTo>
                  <a:pt x="463" y="0"/>
                </a:moveTo>
                <a:cubicBezTo>
                  <a:pt x="338" y="0"/>
                  <a:pt x="214" y="57"/>
                  <a:pt x="138" y="164"/>
                </a:cubicBezTo>
                <a:cubicBezTo>
                  <a:pt x="0" y="340"/>
                  <a:pt x="39" y="596"/>
                  <a:pt x="216" y="723"/>
                </a:cubicBezTo>
                <a:cubicBezTo>
                  <a:pt x="785" y="1155"/>
                  <a:pt x="1423" y="1488"/>
                  <a:pt x="2090" y="1734"/>
                </a:cubicBezTo>
                <a:cubicBezTo>
                  <a:pt x="2139" y="1743"/>
                  <a:pt x="2179" y="1753"/>
                  <a:pt x="2227" y="1753"/>
                </a:cubicBezTo>
                <a:cubicBezTo>
                  <a:pt x="2395" y="1753"/>
                  <a:pt x="2552" y="1655"/>
                  <a:pt x="2611" y="1488"/>
                </a:cubicBezTo>
                <a:cubicBezTo>
                  <a:pt x="2679" y="1282"/>
                  <a:pt x="2571" y="1047"/>
                  <a:pt x="2365" y="968"/>
                </a:cubicBezTo>
                <a:cubicBezTo>
                  <a:pt x="1767" y="762"/>
                  <a:pt x="1207" y="458"/>
                  <a:pt x="697" y="75"/>
                </a:cubicBezTo>
                <a:cubicBezTo>
                  <a:pt x="627" y="25"/>
                  <a:pt x="544" y="0"/>
                  <a:pt x="4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"/>
          <p:cNvSpPr/>
          <p:nvPr/>
        </p:nvSpPr>
        <p:spPr>
          <a:xfrm>
            <a:off x="-445621" y="436573"/>
            <a:ext cx="251459" cy="169971"/>
          </a:xfrm>
          <a:custGeom>
            <a:avLst/>
            <a:gdLst/>
            <a:ahLst/>
            <a:cxnLst/>
            <a:rect l="l" t="t" r="r" b="b"/>
            <a:pathLst>
              <a:path w="2768" h="1871" extrusionOk="0">
                <a:moveTo>
                  <a:pt x="481" y="113"/>
                </a:moveTo>
                <a:cubicBezTo>
                  <a:pt x="550" y="113"/>
                  <a:pt x="618" y="143"/>
                  <a:pt x="677" y="183"/>
                </a:cubicBezTo>
                <a:cubicBezTo>
                  <a:pt x="1198" y="565"/>
                  <a:pt x="1757" y="869"/>
                  <a:pt x="2365" y="1085"/>
                </a:cubicBezTo>
                <a:cubicBezTo>
                  <a:pt x="2542" y="1154"/>
                  <a:pt x="2631" y="1350"/>
                  <a:pt x="2572" y="1527"/>
                </a:cubicBezTo>
                <a:cubicBezTo>
                  <a:pt x="2517" y="1666"/>
                  <a:pt x="2383" y="1751"/>
                  <a:pt x="2241" y="1751"/>
                </a:cubicBezTo>
                <a:cubicBezTo>
                  <a:pt x="2204" y="1751"/>
                  <a:pt x="2166" y="1745"/>
                  <a:pt x="2130" y="1733"/>
                </a:cubicBezTo>
                <a:cubicBezTo>
                  <a:pt x="1462" y="1497"/>
                  <a:pt x="845" y="1154"/>
                  <a:pt x="275" y="732"/>
                </a:cubicBezTo>
                <a:cubicBezTo>
                  <a:pt x="197" y="683"/>
                  <a:pt x="147" y="604"/>
                  <a:pt x="138" y="516"/>
                </a:cubicBezTo>
                <a:cubicBezTo>
                  <a:pt x="128" y="418"/>
                  <a:pt x="147" y="329"/>
                  <a:pt x="197" y="261"/>
                </a:cubicBezTo>
                <a:cubicBezTo>
                  <a:pt x="265" y="163"/>
                  <a:pt x="373" y="113"/>
                  <a:pt x="481" y="113"/>
                </a:cubicBezTo>
                <a:close/>
                <a:moveTo>
                  <a:pt x="479" y="1"/>
                </a:moveTo>
                <a:cubicBezTo>
                  <a:pt x="336" y="1"/>
                  <a:pt x="196" y="66"/>
                  <a:pt x="108" y="183"/>
                </a:cubicBezTo>
                <a:cubicBezTo>
                  <a:pt x="30" y="281"/>
                  <a:pt x="1" y="408"/>
                  <a:pt x="20" y="526"/>
                </a:cubicBezTo>
                <a:cubicBezTo>
                  <a:pt x="40" y="654"/>
                  <a:pt x="99" y="761"/>
                  <a:pt x="197" y="830"/>
                </a:cubicBezTo>
                <a:cubicBezTo>
                  <a:pt x="775" y="1262"/>
                  <a:pt x="1414" y="1605"/>
                  <a:pt x="2090" y="1841"/>
                </a:cubicBezTo>
                <a:cubicBezTo>
                  <a:pt x="2140" y="1860"/>
                  <a:pt x="2189" y="1870"/>
                  <a:pt x="2247" y="1870"/>
                </a:cubicBezTo>
                <a:cubicBezTo>
                  <a:pt x="2444" y="1870"/>
                  <a:pt x="2620" y="1753"/>
                  <a:pt x="2679" y="1566"/>
                </a:cubicBezTo>
                <a:cubicBezTo>
                  <a:pt x="2768" y="1330"/>
                  <a:pt x="2640" y="1066"/>
                  <a:pt x="2404" y="977"/>
                </a:cubicBezTo>
                <a:cubicBezTo>
                  <a:pt x="1816" y="761"/>
                  <a:pt x="1257" y="467"/>
                  <a:pt x="756" y="94"/>
                </a:cubicBezTo>
                <a:cubicBezTo>
                  <a:pt x="673" y="30"/>
                  <a:pt x="575" y="1"/>
                  <a:pt x="4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"/>
          <p:cNvSpPr/>
          <p:nvPr/>
        </p:nvSpPr>
        <p:spPr>
          <a:xfrm>
            <a:off x="-162094" y="427216"/>
            <a:ext cx="315596" cy="128455"/>
          </a:xfrm>
          <a:custGeom>
            <a:avLst/>
            <a:gdLst/>
            <a:ahLst/>
            <a:cxnLst/>
            <a:rect l="l" t="t" r="r" b="b"/>
            <a:pathLst>
              <a:path w="3474" h="1414" extrusionOk="0">
                <a:moveTo>
                  <a:pt x="3027" y="0"/>
                </a:moveTo>
                <a:cubicBezTo>
                  <a:pt x="2996" y="0"/>
                  <a:pt x="2965" y="4"/>
                  <a:pt x="2934" y="11"/>
                </a:cubicBezTo>
                <a:lnTo>
                  <a:pt x="353" y="619"/>
                </a:lnTo>
                <a:cubicBezTo>
                  <a:pt x="138" y="678"/>
                  <a:pt x="0" y="894"/>
                  <a:pt x="49" y="1110"/>
                </a:cubicBezTo>
                <a:cubicBezTo>
                  <a:pt x="98" y="1296"/>
                  <a:pt x="265" y="1414"/>
                  <a:pt x="441" y="1414"/>
                </a:cubicBezTo>
                <a:cubicBezTo>
                  <a:pt x="481" y="1414"/>
                  <a:pt x="510" y="1414"/>
                  <a:pt x="539" y="1404"/>
                </a:cubicBezTo>
                <a:lnTo>
                  <a:pt x="3121" y="796"/>
                </a:lnTo>
                <a:cubicBezTo>
                  <a:pt x="3337" y="746"/>
                  <a:pt x="3474" y="521"/>
                  <a:pt x="3415" y="305"/>
                </a:cubicBezTo>
                <a:cubicBezTo>
                  <a:pt x="3373" y="120"/>
                  <a:pt x="3209" y="0"/>
                  <a:pt x="30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"/>
          <p:cNvSpPr/>
          <p:nvPr/>
        </p:nvSpPr>
        <p:spPr>
          <a:xfrm>
            <a:off x="-167454" y="421674"/>
            <a:ext cx="323681" cy="139356"/>
          </a:xfrm>
          <a:custGeom>
            <a:avLst/>
            <a:gdLst/>
            <a:ahLst/>
            <a:cxnLst/>
            <a:rect l="l" t="t" r="r" b="b"/>
            <a:pathLst>
              <a:path w="3563" h="1534" extrusionOk="0">
                <a:moveTo>
                  <a:pt x="3082" y="120"/>
                </a:moveTo>
                <a:cubicBezTo>
                  <a:pt x="3239" y="120"/>
                  <a:pt x="3385" y="229"/>
                  <a:pt x="3425" y="386"/>
                </a:cubicBezTo>
                <a:cubicBezTo>
                  <a:pt x="3444" y="474"/>
                  <a:pt x="3425" y="562"/>
                  <a:pt x="3376" y="641"/>
                </a:cubicBezTo>
                <a:cubicBezTo>
                  <a:pt x="3327" y="719"/>
                  <a:pt x="3258" y="778"/>
                  <a:pt x="3170" y="798"/>
                </a:cubicBezTo>
                <a:lnTo>
                  <a:pt x="579" y="1406"/>
                </a:lnTo>
                <a:cubicBezTo>
                  <a:pt x="559" y="1416"/>
                  <a:pt x="530" y="1416"/>
                  <a:pt x="500" y="1416"/>
                </a:cubicBezTo>
                <a:cubicBezTo>
                  <a:pt x="343" y="1416"/>
                  <a:pt x="206" y="1308"/>
                  <a:pt x="167" y="1151"/>
                </a:cubicBezTo>
                <a:cubicBezTo>
                  <a:pt x="147" y="1062"/>
                  <a:pt x="167" y="975"/>
                  <a:pt x="216" y="896"/>
                </a:cubicBezTo>
                <a:cubicBezTo>
                  <a:pt x="265" y="818"/>
                  <a:pt x="334" y="759"/>
                  <a:pt x="422" y="739"/>
                </a:cubicBezTo>
                <a:lnTo>
                  <a:pt x="3003" y="131"/>
                </a:lnTo>
                <a:cubicBezTo>
                  <a:pt x="3032" y="120"/>
                  <a:pt x="3062" y="120"/>
                  <a:pt x="3082" y="120"/>
                </a:cubicBezTo>
                <a:close/>
                <a:moveTo>
                  <a:pt x="3088" y="0"/>
                </a:moveTo>
                <a:cubicBezTo>
                  <a:pt x="3053" y="0"/>
                  <a:pt x="3018" y="4"/>
                  <a:pt x="2983" y="13"/>
                </a:cubicBezTo>
                <a:lnTo>
                  <a:pt x="402" y="621"/>
                </a:lnTo>
                <a:cubicBezTo>
                  <a:pt x="147" y="680"/>
                  <a:pt x="0" y="935"/>
                  <a:pt x="59" y="1180"/>
                </a:cubicBezTo>
                <a:cubicBezTo>
                  <a:pt x="108" y="1387"/>
                  <a:pt x="284" y="1534"/>
                  <a:pt x="500" y="1534"/>
                </a:cubicBezTo>
                <a:cubicBezTo>
                  <a:pt x="540" y="1534"/>
                  <a:pt x="579" y="1534"/>
                  <a:pt x="609" y="1524"/>
                </a:cubicBezTo>
                <a:lnTo>
                  <a:pt x="3189" y="916"/>
                </a:lnTo>
                <a:cubicBezTo>
                  <a:pt x="3317" y="886"/>
                  <a:pt x="3415" y="807"/>
                  <a:pt x="3484" y="709"/>
                </a:cubicBezTo>
                <a:cubicBezTo>
                  <a:pt x="3542" y="602"/>
                  <a:pt x="3562" y="474"/>
                  <a:pt x="3533" y="356"/>
                </a:cubicBezTo>
                <a:cubicBezTo>
                  <a:pt x="3483" y="146"/>
                  <a:pt x="3295" y="0"/>
                  <a:pt x="30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"/>
          <p:cNvSpPr/>
          <p:nvPr/>
        </p:nvSpPr>
        <p:spPr>
          <a:xfrm>
            <a:off x="301397" y="191836"/>
            <a:ext cx="83032" cy="266721"/>
          </a:xfrm>
          <a:custGeom>
            <a:avLst/>
            <a:gdLst/>
            <a:ahLst/>
            <a:cxnLst/>
            <a:rect l="l" t="t" r="r" b="b"/>
            <a:pathLst>
              <a:path w="914" h="2936" extrusionOk="0">
                <a:moveTo>
                  <a:pt x="503" y="1"/>
                </a:moveTo>
                <a:cubicBezTo>
                  <a:pt x="286" y="1"/>
                  <a:pt x="108" y="174"/>
                  <a:pt x="99" y="393"/>
                </a:cubicBezTo>
                <a:lnTo>
                  <a:pt x="10" y="2523"/>
                </a:lnTo>
                <a:cubicBezTo>
                  <a:pt x="1" y="2739"/>
                  <a:pt x="178" y="2925"/>
                  <a:pt x="403" y="2935"/>
                </a:cubicBezTo>
                <a:lnTo>
                  <a:pt x="413" y="2935"/>
                </a:lnTo>
                <a:cubicBezTo>
                  <a:pt x="629" y="2935"/>
                  <a:pt x="806" y="2768"/>
                  <a:pt x="815" y="2552"/>
                </a:cubicBezTo>
                <a:lnTo>
                  <a:pt x="904" y="423"/>
                </a:lnTo>
                <a:cubicBezTo>
                  <a:pt x="913" y="197"/>
                  <a:pt x="747" y="11"/>
                  <a:pt x="521" y="1"/>
                </a:cubicBezTo>
                <a:cubicBezTo>
                  <a:pt x="515" y="1"/>
                  <a:pt x="509" y="1"/>
                  <a:pt x="5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"/>
          <p:cNvSpPr/>
          <p:nvPr/>
        </p:nvSpPr>
        <p:spPr>
          <a:xfrm>
            <a:off x="296128" y="186476"/>
            <a:ext cx="94570" cy="277441"/>
          </a:xfrm>
          <a:custGeom>
            <a:avLst/>
            <a:gdLst/>
            <a:ahLst/>
            <a:cxnLst/>
            <a:rect l="l" t="t" r="r" b="b"/>
            <a:pathLst>
              <a:path w="1041" h="3054" extrusionOk="0">
                <a:moveTo>
                  <a:pt x="579" y="119"/>
                </a:moveTo>
                <a:cubicBezTo>
                  <a:pt x="766" y="129"/>
                  <a:pt x="912" y="286"/>
                  <a:pt x="903" y="482"/>
                </a:cubicBezTo>
                <a:lnTo>
                  <a:pt x="814" y="2611"/>
                </a:lnTo>
                <a:cubicBezTo>
                  <a:pt x="814" y="2798"/>
                  <a:pt x="657" y="2936"/>
                  <a:pt x="471" y="2936"/>
                </a:cubicBezTo>
                <a:lnTo>
                  <a:pt x="461" y="2936"/>
                </a:lnTo>
                <a:cubicBezTo>
                  <a:pt x="275" y="2925"/>
                  <a:pt x="127" y="2768"/>
                  <a:pt x="127" y="2582"/>
                </a:cubicBezTo>
                <a:lnTo>
                  <a:pt x="225" y="452"/>
                </a:lnTo>
                <a:cubicBezTo>
                  <a:pt x="225" y="266"/>
                  <a:pt x="382" y="119"/>
                  <a:pt x="559" y="119"/>
                </a:cubicBezTo>
                <a:close/>
                <a:moveTo>
                  <a:pt x="562" y="1"/>
                </a:moveTo>
                <a:cubicBezTo>
                  <a:pt x="324" y="1"/>
                  <a:pt x="117" y="194"/>
                  <a:pt x="98" y="443"/>
                </a:cubicBezTo>
                <a:lnTo>
                  <a:pt x="10" y="2572"/>
                </a:lnTo>
                <a:cubicBezTo>
                  <a:pt x="0" y="2827"/>
                  <a:pt x="196" y="3043"/>
                  <a:pt x="452" y="3053"/>
                </a:cubicBezTo>
                <a:lnTo>
                  <a:pt x="471" y="3053"/>
                </a:lnTo>
                <a:cubicBezTo>
                  <a:pt x="726" y="3053"/>
                  <a:pt x="923" y="2866"/>
                  <a:pt x="932" y="2611"/>
                </a:cubicBezTo>
                <a:lnTo>
                  <a:pt x="1030" y="482"/>
                </a:lnTo>
                <a:cubicBezTo>
                  <a:pt x="1040" y="227"/>
                  <a:pt x="834" y="11"/>
                  <a:pt x="579" y="1"/>
                </a:cubicBezTo>
                <a:cubicBezTo>
                  <a:pt x="573" y="1"/>
                  <a:pt x="567" y="1"/>
                  <a:pt x="5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"/>
          <p:cNvSpPr/>
          <p:nvPr/>
        </p:nvSpPr>
        <p:spPr>
          <a:xfrm>
            <a:off x="461920" y="290130"/>
            <a:ext cx="254093" cy="288705"/>
          </a:xfrm>
          <a:custGeom>
            <a:avLst/>
            <a:gdLst/>
            <a:ahLst/>
            <a:cxnLst/>
            <a:rect l="l" t="t" r="r" b="b"/>
            <a:pathLst>
              <a:path w="2797" h="3178" extrusionOk="0">
                <a:moveTo>
                  <a:pt x="450" y="1"/>
                </a:moveTo>
                <a:cubicBezTo>
                  <a:pt x="363" y="1"/>
                  <a:pt x="277" y="29"/>
                  <a:pt x="206" y="87"/>
                </a:cubicBezTo>
                <a:cubicBezTo>
                  <a:pt x="29" y="224"/>
                  <a:pt x="0" y="480"/>
                  <a:pt x="138" y="656"/>
                </a:cubicBezTo>
                <a:lnTo>
                  <a:pt x="2031" y="3021"/>
                </a:lnTo>
                <a:cubicBezTo>
                  <a:pt x="2110" y="3129"/>
                  <a:pt x="2228" y="3178"/>
                  <a:pt x="2345" y="3178"/>
                </a:cubicBezTo>
                <a:cubicBezTo>
                  <a:pt x="2434" y="3178"/>
                  <a:pt x="2522" y="3149"/>
                  <a:pt x="2591" y="3090"/>
                </a:cubicBezTo>
                <a:cubicBezTo>
                  <a:pt x="2768" y="2952"/>
                  <a:pt x="2797" y="2697"/>
                  <a:pt x="2659" y="2521"/>
                </a:cubicBezTo>
                <a:lnTo>
                  <a:pt x="766" y="155"/>
                </a:lnTo>
                <a:cubicBezTo>
                  <a:pt x="686" y="53"/>
                  <a:pt x="568" y="1"/>
                  <a:pt x="4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"/>
          <p:cNvSpPr/>
          <p:nvPr/>
        </p:nvSpPr>
        <p:spPr>
          <a:xfrm>
            <a:off x="460103" y="284407"/>
            <a:ext cx="257727" cy="299789"/>
          </a:xfrm>
          <a:custGeom>
            <a:avLst/>
            <a:gdLst/>
            <a:ahLst/>
            <a:cxnLst/>
            <a:rect l="l" t="t" r="r" b="b"/>
            <a:pathLst>
              <a:path w="2837" h="3300" extrusionOk="0">
                <a:moveTo>
                  <a:pt x="511" y="120"/>
                </a:moveTo>
                <a:cubicBezTo>
                  <a:pt x="599" y="130"/>
                  <a:pt x="688" y="179"/>
                  <a:pt x="736" y="248"/>
                </a:cubicBezTo>
                <a:lnTo>
                  <a:pt x="2631" y="2623"/>
                </a:lnTo>
                <a:cubicBezTo>
                  <a:pt x="2690" y="2691"/>
                  <a:pt x="2709" y="2780"/>
                  <a:pt x="2699" y="2878"/>
                </a:cubicBezTo>
                <a:cubicBezTo>
                  <a:pt x="2690" y="2966"/>
                  <a:pt x="2650" y="3045"/>
                  <a:pt x="2572" y="3103"/>
                </a:cubicBezTo>
                <a:cubicBezTo>
                  <a:pt x="2513" y="3153"/>
                  <a:pt x="2439" y="3177"/>
                  <a:pt x="2364" y="3177"/>
                </a:cubicBezTo>
                <a:cubicBezTo>
                  <a:pt x="2262" y="3177"/>
                  <a:pt x="2158" y="3134"/>
                  <a:pt x="2091" y="3055"/>
                </a:cubicBezTo>
                <a:lnTo>
                  <a:pt x="206" y="680"/>
                </a:lnTo>
                <a:cubicBezTo>
                  <a:pt x="148" y="611"/>
                  <a:pt x="118" y="513"/>
                  <a:pt x="128" y="425"/>
                </a:cubicBezTo>
                <a:cubicBezTo>
                  <a:pt x="138" y="336"/>
                  <a:pt x="187" y="258"/>
                  <a:pt x="256" y="199"/>
                </a:cubicBezTo>
                <a:cubicBezTo>
                  <a:pt x="324" y="150"/>
                  <a:pt x="393" y="120"/>
                  <a:pt x="472" y="120"/>
                </a:cubicBezTo>
                <a:close/>
                <a:moveTo>
                  <a:pt x="478" y="1"/>
                </a:moveTo>
                <a:cubicBezTo>
                  <a:pt x="375" y="1"/>
                  <a:pt x="273" y="32"/>
                  <a:pt x="187" y="101"/>
                </a:cubicBezTo>
                <a:cubicBezTo>
                  <a:pt x="89" y="179"/>
                  <a:pt x="30" y="287"/>
                  <a:pt x="10" y="415"/>
                </a:cubicBezTo>
                <a:cubicBezTo>
                  <a:pt x="1" y="532"/>
                  <a:pt x="30" y="660"/>
                  <a:pt x="108" y="748"/>
                </a:cubicBezTo>
                <a:lnTo>
                  <a:pt x="2003" y="3123"/>
                </a:lnTo>
                <a:cubicBezTo>
                  <a:pt x="2091" y="3231"/>
                  <a:pt x="2218" y="3300"/>
                  <a:pt x="2365" y="3300"/>
                </a:cubicBezTo>
                <a:cubicBezTo>
                  <a:pt x="2463" y="3300"/>
                  <a:pt x="2572" y="3260"/>
                  <a:pt x="2650" y="3202"/>
                </a:cubicBezTo>
                <a:cubicBezTo>
                  <a:pt x="2748" y="3123"/>
                  <a:pt x="2807" y="3015"/>
                  <a:pt x="2817" y="2888"/>
                </a:cubicBezTo>
                <a:cubicBezTo>
                  <a:pt x="2836" y="2770"/>
                  <a:pt x="2797" y="2643"/>
                  <a:pt x="2729" y="2544"/>
                </a:cubicBezTo>
                <a:lnTo>
                  <a:pt x="834" y="179"/>
                </a:lnTo>
                <a:cubicBezTo>
                  <a:pt x="756" y="81"/>
                  <a:pt x="648" y="22"/>
                  <a:pt x="520" y="2"/>
                </a:cubicBezTo>
                <a:cubicBezTo>
                  <a:pt x="506" y="1"/>
                  <a:pt x="492" y="1"/>
                  <a:pt x="4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"/>
          <p:cNvSpPr/>
          <p:nvPr/>
        </p:nvSpPr>
        <p:spPr>
          <a:xfrm>
            <a:off x="652695" y="283771"/>
            <a:ext cx="228293" cy="221117"/>
          </a:xfrm>
          <a:custGeom>
            <a:avLst/>
            <a:gdLst/>
            <a:ahLst/>
            <a:cxnLst/>
            <a:rect l="l" t="t" r="r" b="b"/>
            <a:pathLst>
              <a:path w="2513" h="2434" extrusionOk="0">
                <a:moveTo>
                  <a:pt x="2066" y="0"/>
                </a:moveTo>
                <a:cubicBezTo>
                  <a:pt x="1963" y="0"/>
                  <a:pt x="1860" y="39"/>
                  <a:pt x="1776" y="118"/>
                </a:cubicBezTo>
                <a:lnTo>
                  <a:pt x="157" y="1737"/>
                </a:lnTo>
                <a:cubicBezTo>
                  <a:pt x="0" y="1904"/>
                  <a:pt x="0" y="2149"/>
                  <a:pt x="157" y="2316"/>
                </a:cubicBezTo>
                <a:cubicBezTo>
                  <a:pt x="236" y="2394"/>
                  <a:pt x="343" y="2434"/>
                  <a:pt x="442" y="2434"/>
                </a:cubicBezTo>
                <a:cubicBezTo>
                  <a:pt x="550" y="2434"/>
                  <a:pt x="648" y="2394"/>
                  <a:pt x="727" y="2316"/>
                </a:cubicBezTo>
                <a:lnTo>
                  <a:pt x="2355" y="687"/>
                </a:lnTo>
                <a:cubicBezTo>
                  <a:pt x="2512" y="530"/>
                  <a:pt x="2512" y="275"/>
                  <a:pt x="2355" y="118"/>
                </a:cubicBezTo>
                <a:cubicBezTo>
                  <a:pt x="2272" y="39"/>
                  <a:pt x="2169" y="0"/>
                  <a:pt x="2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"/>
          <p:cNvSpPr/>
          <p:nvPr/>
        </p:nvSpPr>
        <p:spPr>
          <a:xfrm>
            <a:off x="646426" y="278866"/>
            <a:ext cx="236379" cy="231382"/>
          </a:xfrm>
          <a:custGeom>
            <a:avLst/>
            <a:gdLst/>
            <a:ahLst/>
            <a:cxnLst/>
            <a:rect l="l" t="t" r="r" b="b"/>
            <a:pathLst>
              <a:path w="2602" h="2547" extrusionOk="0">
                <a:moveTo>
                  <a:pt x="2130" y="113"/>
                </a:moveTo>
                <a:cubicBezTo>
                  <a:pt x="2218" y="113"/>
                  <a:pt x="2307" y="152"/>
                  <a:pt x="2375" y="211"/>
                </a:cubicBezTo>
                <a:cubicBezTo>
                  <a:pt x="2444" y="279"/>
                  <a:pt x="2473" y="368"/>
                  <a:pt x="2473" y="456"/>
                </a:cubicBezTo>
                <a:cubicBezTo>
                  <a:pt x="2473" y="554"/>
                  <a:pt x="2444" y="633"/>
                  <a:pt x="2375" y="702"/>
                </a:cubicBezTo>
                <a:lnTo>
                  <a:pt x="756" y="2320"/>
                </a:lnTo>
                <a:cubicBezTo>
                  <a:pt x="692" y="2384"/>
                  <a:pt x="604" y="2416"/>
                  <a:pt x="514" y="2416"/>
                </a:cubicBezTo>
                <a:cubicBezTo>
                  <a:pt x="425" y="2416"/>
                  <a:pt x="334" y="2384"/>
                  <a:pt x="266" y="2320"/>
                </a:cubicBezTo>
                <a:cubicBezTo>
                  <a:pt x="138" y="2193"/>
                  <a:pt x="138" y="1967"/>
                  <a:pt x="266" y="1840"/>
                </a:cubicBezTo>
                <a:lnTo>
                  <a:pt x="1895" y="211"/>
                </a:lnTo>
                <a:cubicBezTo>
                  <a:pt x="1963" y="152"/>
                  <a:pt x="2052" y="113"/>
                  <a:pt x="2130" y="113"/>
                </a:cubicBezTo>
                <a:close/>
                <a:moveTo>
                  <a:pt x="2135" y="0"/>
                </a:moveTo>
                <a:cubicBezTo>
                  <a:pt x="2017" y="0"/>
                  <a:pt x="1899" y="44"/>
                  <a:pt x="1806" y="133"/>
                </a:cubicBezTo>
                <a:lnTo>
                  <a:pt x="187" y="1751"/>
                </a:lnTo>
                <a:cubicBezTo>
                  <a:pt x="0" y="1938"/>
                  <a:pt x="0" y="2222"/>
                  <a:pt x="187" y="2409"/>
                </a:cubicBezTo>
                <a:cubicBezTo>
                  <a:pt x="275" y="2497"/>
                  <a:pt x="393" y="2547"/>
                  <a:pt x="511" y="2547"/>
                </a:cubicBezTo>
                <a:cubicBezTo>
                  <a:pt x="639" y="2547"/>
                  <a:pt x="756" y="2497"/>
                  <a:pt x="835" y="2409"/>
                </a:cubicBezTo>
                <a:lnTo>
                  <a:pt x="2464" y="780"/>
                </a:lnTo>
                <a:cubicBezTo>
                  <a:pt x="2552" y="702"/>
                  <a:pt x="2601" y="584"/>
                  <a:pt x="2601" y="456"/>
                </a:cubicBezTo>
                <a:cubicBezTo>
                  <a:pt x="2601" y="338"/>
                  <a:pt x="2552" y="220"/>
                  <a:pt x="2464" y="133"/>
                </a:cubicBezTo>
                <a:cubicBezTo>
                  <a:pt x="2370" y="44"/>
                  <a:pt x="2253" y="0"/>
                  <a:pt x="21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"/>
          <p:cNvSpPr/>
          <p:nvPr/>
        </p:nvSpPr>
        <p:spPr>
          <a:xfrm>
            <a:off x="875538" y="478634"/>
            <a:ext cx="382548" cy="119825"/>
          </a:xfrm>
          <a:custGeom>
            <a:avLst/>
            <a:gdLst/>
            <a:ahLst/>
            <a:cxnLst/>
            <a:rect l="l" t="t" r="r" b="b"/>
            <a:pathLst>
              <a:path w="4211" h="1319" extrusionOk="0">
                <a:moveTo>
                  <a:pt x="3767" y="0"/>
                </a:moveTo>
                <a:cubicBezTo>
                  <a:pt x="3748" y="0"/>
                  <a:pt x="3729" y="1"/>
                  <a:pt x="3710" y="4"/>
                </a:cubicBezTo>
                <a:lnTo>
                  <a:pt x="374" y="514"/>
                </a:lnTo>
                <a:cubicBezTo>
                  <a:pt x="147" y="544"/>
                  <a:pt x="1" y="750"/>
                  <a:pt x="30" y="976"/>
                </a:cubicBezTo>
                <a:cubicBezTo>
                  <a:pt x="59" y="1172"/>
                  <a:pt x="236" y="1319"/>
                  <a:pt x="432" y="1319"/>
                </a:cubicBezTo>
                <a:cubicBezTo>
                  <a:pt x="452" y="1319"/>
                  <a:pt x="472" y="1309"/>
                  <a:pt x="491" y="1309"/>
                </a:cubicBezTo>
                <a:lnTo>
                  <a:pt x="3837" y="799"/>
                </a:lnTo>
                <a:cubicBezTo>
                  <a:pt x="4053" y="769"/>
                  <a:pt x="4210" y="563"/>
                  <a:pt x="4171" y="337"/>
                </a:cubicBezTo>
                <a:cubicBezTo>
                  <a:pt x="4144" y="140"/>
                  <a:pt x="3969" y="0"/>
                  <a:pt x="3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"/>
          <p:cNvSpPr/>
          <p:nvPr/>
        </p:nvSpPr>
        <p:spPr>
          <a:xfrm>
            <a:off x="869269" y="473092"/>
            <a:ext cx="394086" cy="130726"/>
          </a:xfrm>
          <a:custGeom>
            <a:avLst/>
            <a:gdLst/>
            <a:ahLst/>
            <a:cxnLst/>
            <a:rect l="l" t="t" r="r" b="b"/>
            <a:pathLst>
              <a:path w="4338" h="1439" extrusionOk="0">
                <a:moveTo>
                  <a:pt x="3847" y="114"/>
                </a:moveTo>
                <a:cubicBezTo>
                  <a:pt x="4014" y="114"/>
                  <a:pt x="4161" y="241"/>
                  <a:pt x="4181" y="409"/>
                </a:cubicBezTo>
                <a:cubicBezTo>
                  <a:pt x="4211" y="595"/>
                  <a:pt x="4083" y="771"/>
                  <a:pt x="3897" y="801"/>
                </a:cubicBezTo>
                <a:lnTo>
                  <a:pt x="550" y="1311"/>
                </a:lnTo>
                <a:cubicBezTo>
                  <a:pt x="532" y="1314"/>
                  <a:pt x="515" y="1315"/>
                  <a:pt x="497" y="1315"/>
                </a:cubicBezTo>
                <a:cubicBezTo>
                  <a:pt x="332" y="1315"/>
                  <a:pt x="185" y="1195"/>
                  <a:pt x="158" y="1026"/>
                </a:cubicBezTo>
                <a:cubicBezTo>
                  <a:pt x="128" y="840"/>
                  <a:pt x="256" y="664"/>
                  <a:pt x="443" y="634"/>
                </a:cubicBezTo>
                <a:lnTo>
                  <a:pt x="3788" y="124"/>
                </a:lnTo>
                <a:cubicBezTo>
                  <a:pt x="3808" y="124"/>
                  <a:pt x="3828" y="114"/>
                  <a:pt x="3847" y="114"/>
                </a:cubicBezTo>
                <a:close/>
                <a:moveTo>
                  <a:pt x="3848" y="0"/>
                </a:moveTo>
                <a:cubicBezTo>
                  <a:pt x="3825" y="0"/>
                  <a:pt x="3802" y="2"/>
                  <a:pt x="3779" y="6"/>
                </a:cubicBezTo>
                <a:lnTo>
                  <a:pt x="432" y="516"/>
                </a:lnTo>
                <a:cubicBezTo>
                  <a:pt x="177" y="555"/>
                  <a:pt x="1" y="791"/>
                  <a:pt x="40" y="1046"/>
                </a:cubicBezTo>
                <a:cubicBezTo>
                  <a:pt x="79" y="1262"/>
                  <a:pt x="275" y="1439"/>
                  <a:pt x="501" y="1439"/>
                </a:cubicBezTo>
                <a:cubicBezTo>
                  <a:pt x="521" y="1439"/>
                  <a:pt x="541" y="1429"/>
                  <a:pt x="570" y="1429"/>
                </a:cubicBezTo>
                <a:lnTo>
                  <a:pt x="3916" y="919"/>
                </a:lnTo>
                <a:cubicBezTo>
                  <a:pt x="4161" y="880"/>
                  <a:pt x="4338" y="644"/>
                  <a:pt x="4299" y="389"/>
                </a:cubicBezTo>
                <a:cubicBezTo>
                  <a:pt x="4263" y="166"/>
                  <a:pt x="4066" y="0"/>
                  <a:pt x="38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"/>
          <p:cNvSpPr/>
          <p:nvPr/>
        </p:nvSpPr>
        <p:spPr>
          <a:xfrm>
            <a:off x="1066312" y="155226"/>
            <a:ext cx="80307" cy="294429"/>
          </a:xfrm>
          <a:custGeom>
            <a:avLst/>
            <a:gdLst/>
            <a:ahLst/>
            <a:cxnLst/>
            <a:rect l="l" t="t" r="r" b="b"/>
            <a:pathLst>
              <a:path w="884" h="3241" extrusionOk="0">
                <a:moveTo>
                  <a:pt x="429" y="0"/>
                </a:moveTo>
                <a:cubicBezTo>
                  <a:pt x="417" y="0"/>
                  <a:pt x="405" y="1"/>
                  <a:pt x="393" y="2"/>
                </a:cubicBezTo>
                <a:cubicBezTo>
                  <a:pt x="167" y="11"/>
                  <a:pt x="1" y="208"/>
                  <a:pt x="20" y="424"/>
                </a:cubicBezTo>
                <a:cubicBezTo>
                  <a:pt x="69" y="1219"/>
                  <a:pt x="79" y="2023"/>
                  <a:pt x="49" y="2818"/>
                </a:cubicBezTo>
                <a:cubicBezTo>
                  <a:pt x="40" y="3044"/>
                  <a:pt x="217" y="3230"/>
                  <a:pt x="442" y="3240"/>
                </a:cubicBezTo>
                <a:lnTo>
                  <a:pt x="452" y="3240"/>
                </a:lnTo>
                <a:cubicBezTo>
                  <a:pt x="668" y="3240"/>
                  <a:pt x="845" y="3073"/>
                  <a:pt x="854" y="2848"/>
                </a:cubicBezTo>
                <a:cubicBezTo>
                  <a:pt x="884" y="2033"/>
                  <a:pt x="874" y="1199"/>
                  <a:pt x="825" y="375"/>
                </a:cubicBezTo>
                <a:cubicBezTo>
                  <a:pt x="806" y="161"/>
                  <a:pt x="638" y="0"/>
                  <a:pt x="4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"/>
          <p:cNvSpPr/>
          <p:nvPr/>
        </p:nvSpPr>
        <p:spPr>
          <a:xfrm>
            <a:off x="1061861" y="149866"/>
            <a:ext cx="90118" cy="305148"/>
          </a:xfrm>
          <a:custGeom>
            <a:avLst/>
            <a:gdLst/>
            <a:ahLst/>
            <a:cxnLst/>
            <a:rect l="l" t="t" r="r" b="b"/>
            <a:pathLst>
              <a:path w="992" h="3359" extrusionOk="0">
                <a:moveTo>
                  <a:pt x="462" y="120"/>
                </a:moveTo>
                <a:cubicBezTo>
                  <a:pt x="648" y="120"/>
                  <a:pt x="795" y="257"/>
                  <a:pt x="815" y="434"/>
                </a:cubicBezTo>
                <a:cubicBezTo>
                  <a:pt x="864" y="1258"/>
                  <a:pt x="874" y="2092"/>
                  <a:pt x="844" y="2907"/>
                </a:cubicBezTo>
                <a:cubicBezTo>
                  <a:pt x="835" y="3093"/>
                  <a:pt x="687" y="3240"/>
                  <a:pt x="501" y="3240"/>
                </a:cubicBezTo>
                <a:lnTo>
                  <a:pt x="501" y="3299"/>
                </a:lnTo>
                <a:lnTo>
                  <a:pt x="491" y="3240"/>
                </a:lnTo>
                <a:cubicBezTo>
                  <a:pt x="393" y="3240"/>
                  <a:pt x="314" y="3201"/>
                  <a:pt x="246" y="3132"/>
                </a:cubicBezTo>
                <a:cubicBezTo>
                  <a:pt x="187" y="3064"/>
                  <a:pt x="157" y="2975"/>
                  <a:pt x="157" y="2887"/>
                </a:cubicBezTo>
                <a:cubicBezTo>
                  <a:pt x="187" y="2082"/>
                  <a:pt x="177" y="1278"/>
                  <a:pt x="128" y="483"/>
                </a:cubicBezTo>
                <a:cubicBezTo>
                  <a:pt x="118" y="384"/>
                  <a:pt x="148" y="296"/>
                  <a:pt x="207" y="227"/>
                </a:cubicBezTo>
                <a:cubicBezTo>
                  <a:pt x="275" y="159"/>
                  <a:pt x="353" y="120"/>
                  <a:pt x="442" y="120"/>
                </a:cubicBezTo>
                <a:close/>
                <a:moveTo>
                  <a:pt x="479" y="1"/>
                </a:moveTo>
                <a:cubicBezTo>
                  <a:pt x="467" y="1"/>
                  <a:pt x="455" y="1"/>
                  <a:pt x="442" y="2"/>
                </a:cubicBezTo>
                <a:cubicBezTo>
                  <a:pt x="314" y="2"/>
                  <a:pt x="207" y="61"/>
                  <a:pt x="118" y="149"/>
                </a:cubicBezTo>
                <a:cubicBezTo>
                  <a:pt x="39" y="247"/>
                  <a:pt x="0" y="365"/>
                  <a:pt x="10" y="493"/>
                </a:cubicBezTo>
                <a:cubicBezTo>
                  <a:pt x="59" y="1278"/>
                  <a:pt x="69" y="2082"/>
                  <a:pt x="39" y="2877"/>
                </a:cubicBezTo>
                <a:cubicBezTo>
                  <a:pt x="39" y="3005"/>
                  <a:pt x="79" y="3123"/>
                  <a:pt x="167" y="3211"/>
                </a:cubicBezTo>
                <a:cubicBezTo>
                  <a:pt x="246" y="3299"/>
                  <a:pt x="364" y="3358"/>
                  <a:pt x="481" y="3358"/>
                </a:cubicBezTo>
                <a:lnTo>
                  <a:pt x="501" y="3358"/>
                </a:lnTo>
                <a:cubicBezTo>
                  <a:pt x="756" y="3358"/>
                  <a:pt x="952" y="3162"/>
                  <a:pt x="962" y="2916"/>
                </a:cubicBezTo>
                <a:cubicBezTo>
                  <a:pt x="992" y="2092"/>
                  <a:pt x="981" y="1248"/>
                  <a:pt x="933" y="434"/>
                </a:cubicBezTo>
                <a:cubicBezTo>
                  <a:pt x="914" y="181"/>
                  <a:pt x="718" y="1"/>
                  <a:pt x="4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"/>
          <p:cNvSpPr/>
          <p:nvPr/>
        </p:nvSpPr>
        <p:spPr>
          <a:xfrm>
            <a:off x="888892" y="659870"/>
            <a:ext cx="263996" cy="113375"/>
          </a:xfrm>
          <a:custGeom>
            <a:avLst/>
            <a:gdLst/>
            <a:ahLst/>
            <a:cxnLst/>
            <a:rect l="l" t="t" r="r" b="b"/>
            <a:pathLst>
              <a:path w="2906" h="1248" extrusionOk="0">
                <a:moveTo>
                  <a:pt x="2473" y="1"/>
                </a:moveTo>
                <a:cubicBezTo>
                  <a:pt x="2444" y="1"/>
                  <a:pt x="2415" y="4"/>
                  <a:pt x="2385" y="11"/>
                </a:cubicBezTo>
                <a:lnTo>
                  <a:pt x="354" y="453"/>
                </a:lnTo>
                <a:cubicBezTo>
                  <a:pt x="138" y="501"/>
                  <a:pt x="0" y="717"/>
                  <a:pt x="40" y="933"/>
                </a:cubicBezTo>
                <a:cubicBezTo>
                  <a:pt x="89" y="1120"/>
                  <a:pt x="256" y="1247"/>
                  <a:pt x="432" y="1247"/>
                </a:cubicBezTo>
                <a:cubicBezTo>
                  <a:pt x="462" y="1247"/>
                  <a:pt x="491" y="1247"/>
                  <a:pt x="521" y="1238"/>
                </a:cubicBezTo>
                <a:lnTo>
                  <a:pt x="2552" y="796"/>
                </a:lnTo>
                <a:cubicBezTo>
                  <a:pt x="2768" y="747"/>
                  <a:pt x="2905" y="531"/>
                  <a:pt x="2856" y="315"/>
                </a:cubicBezTo>
                <a:cubicBezTo>
                  <a:pt x="2823" y="129"/>
                  <a:pt x="2657" y="1"/>
                  <a:pt x="24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"/>
          <p:cNvSpPr/>
          <p:nvPr/>
        </p:nvSpPr>
        <p:spPr>
          <a:xfrm>
            <a:off x="882714" y="654601"/>
            <a:ext cx="276441" cy="123913"/>
          </a:xfrm>
          <a:custGeom>
            <a:avLst/>
            <a:gdLst/>
            <a:ahLst/>
            <a:cxnLst/>
            <a:rect l="l" t="t" r="r" b="b"/>
            <a:pathLst>
              <a:path w="3043" h="1364" extrusionOk="0">
                <a:moveTo>
                  <a:pt x="2532" y="118"/>
                </a:moveTo>
                <a:cubicBezTo>
                  <a:pt x="2689" y="118"/>
                  <a:pt x="2836" y="226"/>
                  <a:pt x="2875" y="393"/>
                </a:cubicBezTo>
                <a:cubicBezTo>
                  <a:pt x="2914" y="569"/>
                  <a:pt x="2796" y="755"/>
                  <a:pt x="2610" y="795"/>
                </a:cubicBezTo>
                <a:lnTo>
                  <a:pt x="579" y="1237"/>
                </a:lnTo>
                <a:cubicBezTo>
                  <a:pt x="552" y="1244"/>
                  <a:pt x="524" y="1247"/>
                  <a:pt x="498" y="1247"/>
                </a:cubicBezTo>
                <a:cubicBezTo>
                  <a:pt x="341" y="1247"/>
                  <a:pt x="200" y="1132"/>
                  <a:pt x="167" y="982"/>
                </a:cubicBezTo>
                <a:cubicBezTo>
                  <a:pt x="127" y="795"/>
                  <a:pt x="245" y="609"/>
                  <a:pt x="432" y="569"/>
                </a:cubicBezTo>
                <a:lnTo>
                  <a:pt x="2463" y="127"/>
                </a:lnTo>
                <a:cubicBezTo>
                  <a:pt x="2482" y="118"/>
                  <a:pt x="2512" y="118"/>
                  <a:pt x="2532" y="118"/>
                </a:cubicBezTo>
                <a:close/>
                <a:moveTo>
                  <a:pt x="2527" y="1"/>
                </a:moveTo>
                <a:cubicBezTo>
                  <a:pt x="2496" y="1"/>
                  <a:pt x="2465" y="4"/>
                  <a:pt x="2434" y="10"/>
                </a:cubicBezTo>
                <a:lnTo>
                  <a:pt x="402" y="452"/>
                </a:lnTo>
                <a:cubicBezTo>
                  <a:pt x="157" y="511"/>
                  <a:pt x="0" y="755"/>
                  <a:pt x="49" y="1001"/>
                </a:cubicBezTo>
                <a:cubicBezTo>
                  <a:pt x="98" y="1217"/>
                  <a:pt x="284" y="1364"/>
                  <a:pt x="500" y="1364"/>
                </a:cubicBezTo>
                <a:cubicBezTo>
                  <a:pt x="539" y="1364"/>
                  <a:pt x="569" y="1364"/>
                  <a:pt x="598" y="1354"/>
                </a:cubicBezTo>
                <a:lnTo>
                  <a:pt x="2630" y="913"/>
                </a:lnTo>
                <a:cubicBezTo>
                  <a:pt x="2885" y="864"/>
                  <a:pt x="3042" y="609"/>
                  <a:pt x="2983" y="363"/>
                </a:cubicBezTo>
                <a:cubicBezTo>
                  <a:pt x="2940" y="148"/>
                  <a:pt x="2746" y="1"/>
                  <a:pt x="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"/>
          <p:cNvSpPr/>
          <p:nvPr/>
        </p:nvSpPr>
        <p:spPr>
          <a:xfrm>
            <a:off x="606364" y="744628"/>
            <a:ext cx="73130" cy="304058"/>
          </a:xfrm>
          <a:custGeom>
            <a:avLst/>
            <a:gdLst/>
            <a:ahLst/>
            <a:cxnLst/>
            <a:rect l="l" t="t" r="r" b="b"/>
            <a:pathLst>
              <a:path w="805" h="3347" extrusionOk="0">
                <a:moveTo>
                  <a:pt x="402" y="0"/>
                </a:moveTo>
                <a:cubicBezTo>
                  <a:pt x="177" y="0"/>
                  <a:pt x="0" y="187"/>
                  <a:pt x="0" y="403"/>
                </a:cubicBezTo>
                <a:lnTo>
                  <a:pt x="0" y="2944"/>
                </a:lnTo>
                <a:cubicBezTo>
                  <a:pt x="0" y="3160"/>
                  <a:pt x="177" y="3347"/>
                  <a:pt x="402" y="3347"/>
                </a:cubicBezTo>
                <a:cubicBezTo>
                  <a:pt x="618" y="3347"/>
                  <a:pt x="805" y="3160"/>
                  <a:pt x="805" y="2944"/>
                </a:cubicBezTo>
                <a:lnTo>
                  <a:pt x="805" y="403"/>
                </a:lnTo>
                <a:cubicBezTo>
                  <a:pt x="805" y="187"/>
                  <a:pt x="618" y="0"/>
                  <a:pt x="4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"/>
          <p:cNvSpPr/>
          <p:nvPr/>
        </p:nvSpPr>
        <p:spPr>
          <a:xfrm>
            <a:off x="601004" y="739268"/>
            <a:ext cx="83850" cy="314778"/>
          </a:xfrm>
          <a:custGeom>
            <a:avLst/>
            <a:gdLst/>
            <a:ahLst/>
            <a:cxnLst/>
            <a:rect l="l" t="t" r="r" b="b"/>
            <a:pathLst>
              <a:path w="923" h="3465" extrusionOk="0">
                <a:moveTo>
                  <a:pt x="461" y="118"/>
                </a:moveTo>
                <a:cubicBezTo>
                  <a:pt x="648" y="118"/>
                  <a:pt x="805" y="275"/>
                  <a:pt x="805" y="462"/>
                </a:cubicBezTo>
                <a:lnTo>
                  <a:pt x="805" y="3003"/>
                </a:lnTo>
                <a:cubicBezTo>
                  <a:pt x="805" y="3190"/>
                  <a:pt x="648" y="3347"/>
                  <a:pt x="461" y="3347"/>
                </a:cubicBezTo>
                <a:cubicBezTo>
                  <a:pt x="265" y="3347"/>
                  <a:pt x="118" y="3190"/>
                  <a:pt x="118" y="3003"/>
                </a:cubicBezTo>
                <a:lnTo>
                  <a:pt x="118" y="462"/>
                </a:lnTo>
                <a:cubicBezTo>
                  <a:pt x="118" y="275"/>
                  <a:pt x="265" y="118"/>
                  <a:pt x="461" y="118"/>
                </a:cubicBezTo>
                <a:close/>
                <a:moveTo>
                  <a:pt x="461" y="0"/>
                </a:moveTo>
                <a:cubicBezTo>
                  <a:pt x="206" y="0"/>
                  <a:pt x="0" y="207"/>
                  <a:pt x="0" y="462"/>
                </a:cubicBezTo>
                <a:lnTo>
                  <a:pt x="0" y="3003"/>
                </a:lnTo>
                <a:cubicBezTo>
                  <a:pt x="0" y="3258"/>
                  <a:pt x="206" y="3465"/>
                  <a:pt x="461" y="3465"/>
                </a:cubicBezTo>
                <a:cubicBezTo>
                  <a:pt x="716" y="3465"/>
                  <a:pt x="923" y="3258"/>
                  <a:pt x="923" y="3003"/>
                </a:cubicBezTo>
                <a:lnTo>
                  <a:pt x="923" y="462"/>
                </a:lnTo>
                <a:cubicBezTo>
                  <a:pt x="923" y="207"/>
                  <a:pt x="716" y="0"/>
                  <a:pt x="4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"/>
          <p:cNvSpPr/>
          <p:nvPr/>
        </p:nvSpPr>
        <p:spPr>
          <a:xfrm>
            <a:off x="872812" y="823209"/>
            <a:ext cx="179328" cy="151439"/>
          </a:xfrm>
          <a:custGeom>
            <a:avLst/>
            <a:gdLst/>
            <a:ahLst/>
            <a:cxnLst/>
            <a:rect l="l" t="t" r="r" b="b"/>
            <a:pathLst>
              <a:path w="1974" h="1667" extrusionOk="0">
                <a:moveTo>
                  <a:pt x="463" y="0"/>
                </a:moveTo>
                <a:cubicBezTo>
                  <a:pt x="344" y="0"/>
                  <a:pt x="227" y="51"/>
                  <a:pt x="148" y="146"/>
                </a:cubicBezTo>
                <a:cubicBezTo>
                  <a:pt x="1" y="323"/>
                  <a:pt x="31" y="568"/>
                  <a:pt x="207" y="715"/>
                </a:cubicBezTo>
                <a:lnTo>
                  <a:pt x="1267" y="1579"/>
                </a:lnTo>
                <a:cubicBezTo>
                  <a:pt x="1335" y="1638"/>
                  <a:pt x="1434" y="1667"/>
                  <a:pt x="1522" y="1667"/>
                </a:cubicBezTo>
                <a:cubicBezTo>
                  <a:pt x="1640" y="1667"/>
                  <a:pt x="1748" y="1618"/>
                  <a:pt x="1836" y="1520"/>
                </a:cubicBezTo>
                <a:cubicBezTo>
                  <a:pt x="1974" y="1353"/>
                  <a:pt x="1944" y="1098"/>
                  <a:pt x="1777" y="960"/>
                </a:cubicBezTo>
                <a:lnTo>
                  <a:pt x="718" y="87"/>
                </a:lnTo>
                <a:cubicBezTo>
                  <a:pt x="642" y="28"/>
                  <a:pt x="552" y="0"/>
                  <a:pt x="4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"/>
          <p:cNvSpPr/>
          <p:nvPr/>
        </p:nvSpPr>
        <p:spPr>
          <a:xfrm>
            <a:off x="867452" y="817667"/>
            <a:ext cx="186505" cy="162340"/>
          </a:xfrm>
          <a:custGeom>
            <a:avLst/>
            <a:gdLst/>
            <a:ahLst/>
            <a:cxnLst/>
            <a:rect l="l" t="t" r="r" b="b"/>
            <a:pathLst>
              <a:path w="2053" h="1787" extrusionOk="0">
                <a:moveTo>
                  <a:pt x="521" y="118"/>
                </a:moveTo>
                <a:cubicBezTo>
                  <a:pt x="590" y="118"/>
                  <a:pt x="668" y="148"/>
                  <a:pt x="737" y="197"/>
                </a:cubicBezTo>
                <a:lnTo>
                  <a:pt x="1797" y="1061"/>
                </a:lnTo>
                <a:cubicBezTo>
                  <a:pt x="1865" y="1119"/>
                  <a:pt x="1915" y="1198"/>
                  <a:pt x="1924" y="1296"/>
                </a:cubicBezTo>
                <a:cubicBezTo>
                  <a:pt x="1924" y="1385"/>
                  <a:pt x="1905" y="1473"/>
                  <a:pt x="1846" y="1542"/>
                </a:cubicBezTo>
                <a:cubicBezTo>
                  <a:pt x="1779" y="1625"/>
                  <a:pt x="1679" y="1667"/>
                  <a:pt x="1579" y="1667"/>
                </a:cubicBezTo>
                <a:cubicBezTo>
                  <a:pt x="1502" y="1667"/>
                  <a:pt x="1425" y="1642"/>
                  <a:pt x="1365" y="1590"/>
                </a:cubicBezTo>
                <a:lnTo>
                  <a:pt x="306" y="727"/>
                </a:lnTo>
                <a:cubicBezTo>
                  <a:pt x="158" y="609"/>
                  <a:pt x="129" y="393"/>
                  <a:pt x="256" y="246"/>
                </a:cubicBezTo>
                <a:cubicBezTo>
                  <a:pt x="315" y="158"/>
                  <a:pt x="413" y="118"/>
                  <a:pt x="521" y="118"/>
                </a:cubicBezTo>
                <a:close/>
                <a:moveTo>
                  <a:pt x="513" y="0"/>
                </a:moveTo>
                <a:cubicBezTo>
                  <a:pt x="382" y="0"/>
                  <a:pt x="252" y="58"/>
                  <a:pt x="158" y="168"/>
                </a:cubicBezTo>
                <a:cubicBezTo>
                  <a:pt x="1" y="364"/>
                  <a:pt x="31" y="659"/>
                  <a:pt x="227" y="825"/>
                </a:cubicBezTo>
                <a:lnTo>
                  <a:pt x="1287" y="1689"/>
                </a:lnTo>
                <a:cubicBezTo>
                  <a:pt x="1365" y="1758"/>
                  <a:pt x="1473" y="1787"/>
                  <a:pt x="1581" y="1787"/>
                </a:cubicBezTo>
                <a:cubicBezTo>
                  <a:pt x="1719" y="1787"/>
                  <a:pt x="1846" y="1728"/>
                  <a:pt x="1934" y="1620"/>
                </a:cubicBezTo>
                <a:cubicBezTo>
                  <a:pt x="2013" y="1522"/>
                  <a:pt x="2052" y="1404"/>
                  <a:pt x="2042" y="1287"/>
                </a:cubicBezTo>
                <a:cubicBezTo>
                  <a:pt x="2022" y="1159"/>
                  <a:pt x="1964" y="1051"/>
                  <a:pt x="1876" y="973"/>
                </a:cubicBezTo>
                <a:lnTo>
                  <a:pt x="806" y="109"/>
                </a:lnTo>
                <a:cubicBezTo>
                  <a:pt x="719" y="36"/>
                  <a:pt x="616" y="0"/>
                  <a:pt x="5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"/>
          <p:cNvSpPr/>
          <p:nvPr/>
        </p:nvSpPr>
        <p:spPr>
          <a:xfrm>
            <a:off x="592919" y="593099"/>
            <a:ext cx="221208" cy="115101"/>
          </a:xfrm>
          <a:custGeom>
            <a:avLst/>
            <a:gdLst/>
            <a:ahLst/>
            <a:cxnLst/>
            <a:rect l="l" t="t" r="r" b="b"/>
            <a:pathLst>
              <a:path w="2435" h="1267" extrusionOk="0">
                <a:moveTo>
                  <a:pt x="1984" y="1"/>
                </a:moveTo>
                <a:cubicBezTo>
                  <a:pt x="1945" y="1"/>
                  <a:pt x="1905" y="7"/>
                  <a:pt x="1865" y="19"/>
                </a:cubicBezTo>
                <a:lnTo>
                  <a:pt x="334" y="471"/>
                </a:lnTo>
                <a:cubicBezTo>
                  <a:pt x="118" y="540"/>
                  <a:pt x="0" y="765"/>
                  <a:pt x="59" y="972"/>
                </a:cubicBezTo>
                <a:cubicBezTo>
                  <a:pt x="118" y="1148"/>
                  <a:pt x="275" y="1266"/>
                  <a:pt x="452" y="1266"/>
                </a:cubicBezTo>
                <a:cubicBezTo>
                  <a:pt x="482" y="1266"/>
                  <a:pt x="521" y="1256"/>
                  <a:pt x="560" y="1246"/>
                </a:cubicBezTo>
                <a:lnTo>
                  <a:pt x="2100" y="795"/>
                </a:lnTo>
                <a:cubicBezTo>
                  <a:pt x="2316" y="726"/>
                  <a:pt x="2434" y="501"/>
                  <a:pt x="2366" y="294"/>
                </a:cubicBezTo>
                <a:cubicBezTo>
                  <a:pt x="2318" y="118"/>
                  <a:pt x="2158" y="1"/>
                  <a:pt x="19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"/>
          <p:cNvSpPr/>
          <p:nvPr/>
        </p:nvSpPr>
        <p:spPr>
          <a:xfrm>
            <a:off x="586741" y="588011"/>
            <a:ext cx="230020" cy="125457"/>
          </a:xfrm>
          <a:custGeom>
            <a:avLst/>
            <a:gdLst/>
            <a:ahLst/>
            <a:cxnLst/>
            <a:rect l="l" t="t" r="r" b="b"/>
            <a:pathLst>
              <a:path w="2532" h="1381" extrusionOk="0">
                <a:moveTo>
                  <a:pt x="2051" y="115"/>
                </a:moveTo>
                <a:cubicBezTo>
                  <a:pt x="2110" y="115"/>
                  <a:pt x="2168" y="134"/>
                  <a:pt x="2218" y="154"/>
                </a:cubicBezTo>
                <a:cubicBezTo>
                  <a:pt x="2296" y="203"/>
                  <a:pt x="2355" y="272"/>
                  <a:pt x="2384" y="360"/>
                </a:cubicBezTo>
                <a:cubicBezTo>
                  <a:pt x="2404" y="448"/>
                  <a:pt x="2395" y="546"/>
                  <a:pt x="2355" y="625"/>
                </a:cubicBezTo>
                <a:cubicBezTo>
                  <a:pt x="2306" y="703"/>
                  <a:pt x="2238" y="762"/>
                  <a:pt x="2149" y="792"/>
                </a:cubicBezTo>
                <a:lnTo>
                  <a:pt x="609" y="1244"/>
                </a:lnTo>
                <a:cubicBezTo>
                  <a:pt x="577" y="1255"/>
                  <a:pt x="545" y="1260"/>
                  <a:pt x="512" y="1260"/>
                </a:cubicBezTo>
                <a:cubicBezTo>
                  <a:pt x="370" y="1260"/>
                  <a:pt x="226" y="1161"/>
                  <a:pt x="186" y="1017"/>
                </a:cubicBezTo>
                <a:cubicBezTo>
                  <a:pt x="138" y="831"/>
                  <a:pt x="236" y="645"/>
                  <a:pt x="422" y="586"/>
                </a:cubicBezTo>
                <a:lnTo>
                  <a:pt x="1953" y="134"/>
                </a:lnTo>
                <a:cubicBezTo>
                  <a:pt x="1982" y="125"/>
                  <a:pt x="2022" y="115"/>
                  <a:pt x="2051" y="115"/>
                </a:cubicBezTo>
                <a:close/>
                <a:moveTo>
                  <a:pt x="2050" y="1"/>
                </a:moveTo>
                <a:cubicBezTo>
                  <a:pt x="2008" y="1"/>
                  <a:pt x="1966" y="6"/>
                  <a:pt x="1924" y="17"/>
                </a:cubicBezTo>
                <a:lnTo>
                  <a:pt x="382" y="478"/>
                </a:lnTo>
                <a:cubicBezTo>
                  <a:pt x="138" y="546"/>
                  <a:pt x="0" y="802"/>
                  <a:pt x="68" y="1047"/>
                </a:cubicBezTo>
                <a:cubicBezTo>
                  <a:pt x="127" y="1244"/>
                  <a:pt x="314" y="1381"/>
                  <a:pt x="520" y="1381"/>
                </a:cubicBezTo>
                <a:cubicBezTo>
                  <a:pt x="559" y="1381"/>
                  <a:pt x="609" y="1371"/>
                  <a:pt x="648" y="1361"/>
                </a:cubicBezTo>
                <a:lnTo>
                  <a:pt x="2188" y="900"/>
                </a:lnTo>
                <a:cubicBezTo>
                  <a:pt x="2306" y="871"/>
                  <a:pt x="2404" y="792"/>
                  <a:pt x="2463" y="684"/>
                </a:cubicBezTo>
                <a:cubicBezTo>
                  <a:pt x="2522" y="576"/>
                  <a:pt x="2532" y="448"/>
                  <a:pt x="2493" y="331"/>
                </a:cubicBezTo>
                <a:cubicBezTo>
                  <a:pt x="2463" y="213"/>
                  <a:pt x="2384" y="115"/>
                  <a:pt x="2277" y="56"/>
                </a:cubicBezTo>
                <a:cubicBezTo>
                  <a:pt x="2201" y="18"/>
                  <a:pt x="2126" y="1"/>
                  <a:pt x="20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"/>
          <p:cNvSpPr/>
          <p:nvPr/>
        </p:nvSpPr>
        <p:spPr>
          <a:xfrm>
            <a:off x="331739" y="505070"/>
            <a:ext cx="122187" cy="276169"/>
          </a:xfrm>
          <a:custGeom>
            <a:avLst/>
            <a:gdLst/>
            <a:ahLst/>
            <a:cxnLst/>
            <a:rect l="l" t="t" r="r" b="b"/>
            <a:pathLst>
              <a:path w="1345" h="3040" extrusionOk="0">
                <a:moveTo>
                  <a:pt x="431" y="0"/>
                </a:moveTo>
                <a:cubicBezTo>
                  <a:pt x="405" y="0"/>
                  <a:pt x="380" y="3"/>
                  <a:pt x="354" y="7"/>
                </a:cubicBezTo>
                <a:cubicBezTo>
                  <a:pt x="138" y="57"/>
                  <a:pt x="1" y="272"/>
                  <a:pt x="49" y="488"/>
                </a:cubicBezTo>
                <a:lnTo>
                  <a:pt x="511" y="2716"/>
                </a:lnTo>
                <a:cubicBezTo>
                  <a:pt x="550" y="2902"/>
                  <a:pt x="717" y="3040"/>
                  <a:pt x="903" y="3040"/>
                </a:cubicBezTo>
                <a:cubicBezTo>
                  <a:pt x="932" y="3040"/>
                  <a:pt x="952" y="3030"/>
                  <a:pt x="982" y="3030"/>
                </a:cubicBezTo>
                <a:cubicBezTo>
                  <a:pt x="1207" y="2981"/>
                  <a:pt x="1345" y="2765"/>
                  <a:pt x="1296" y="2549"/>
                </a:cubicBezTo>
                <a:lnTo>
                  <a:pt x="834" y="321"/>
                </a:lnTo>
                <a:cubicBezTo>
                  <a:pt x="791" y="130"/>
                  <a:pt x="625" y="0"/>
                  <a:pt x="4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"/>
          <p:cNvSpPr/>
          <p:nvPr/>
        </p:nvSpPr>
        <p:spPr>
          <a:xfrm>
            <a:off x="325471" y="499710"/>
            <a:ext cx="133815" cy="286889"/>
          </a:xfrm>
          <a:custGeom>
            <a:avLst/>
            <a:gdLst/>
            <a:ahLst/>
            <a:cxnLst/>
            <a:rect l="l" t="t" r="r" b="b"/>
            <a:pathLst>
              <a:path w="1473" h="3158" extrusionOk="0">
                <a:moveTo>
                  <a:pt x="511" y="116"/>
                </a:moveTo>
                <a:cubicBezTo>
                  <a:pt x="580" y="116"/>
                  <a:pt x="639" y="135"/>
                  <a:pt x="698" y="174"/>
                </a:cubicBezTo>
                <a:cubicBezTo>
                  <a:pt x="776" y="223"/>
                  <a:pt x="825" y="302"/>
                  <a:pt x="844" y="390"/>
                </a:cubicBezTo>
                <a:lnTo>
                  <a:pt x="1306" y="2618"/>
                </a:lnTo>
                <a:cubicBezTo>
                  <a:pt x="1345" y="2804"/>
                  <a:pt x="1228" y="2990"/>
                  <a:pt x="1041" y="3030"/>
                </a:cubicBezTo>
                <a:cubicBezTo>
                  <a:pt x="1018" y="3034"/>
                  <a:pt x="995" y="3037"/>
                  <a:pt x="973" y="3037"/>
                </a:cubicBezTo>
                <a:cubicBezTo>
                  <a:pt x="813" y="3037"/>
                  <a:pt x="673" y="2920"/>
                  <a:pt x="639" y="2765"/>
                </a:cubicBezTo>
                <a:lnTo>
                  <a:pt x="177" y="537"/>
                </a:lnTo>
                <a:cubicBezTo>
                  <a:pt x="138" y="351"/>
                  <a:pt x="256" y="164"/>
                  <a:pt x="443" y="125"/>
                </a:cubicBezTo>
                <a:cubicBezTo>
                  <a:pt x="462" y="125"/>
                  <a:pt x="482" y="116"/>
                  <a:pt x="511" y="116"/>
                </a:cubicBezTo>
                <a:close/>
                <a:moveTo>
                  <a:pt x="500" y="0"/>
                </a:moveTo>
                <a:cubicBezTo>
                  <a:pt x="470" y="0"/>
                  <a:pt x="441" y="2"/>
                  <a:pt x="413" y="7"/>
                </a:cubicBezTo>
                <a:cubicBezTo>
                  <a:pt x="168" y="66"/>
                  <a:pt x="1" y="312"/>
                  <a:pt x="59" y="557"/>
                </a:cubicBezTo>
                <a:lnTo>
                  <a:pt x="521" y="2785"/>
                </a:lnTo>
                <a:cubicBezTo>
                  <a:pt x="560" y="3001"/>
                  <a:pt x="757" y="3158"/>
                  <a:pt x="972" y="3158"/>
                </a:cubicBezTo>
                <a:cubicBezTo>
                  <a:pt x="1001" y="3158"/>
                  <a:pt x="1031" y="3147"/>
                  <a:pt x="1071" y="3147"/>
                </a:cubicBezTo>
                <a:cubicBezTo>
                  <a:pt x="1315" y="3089"/>
                  <a:pt x="1473" y="2844"/>
                  <a:pt x="1424" y="2598"/>
                </a:cubicBezTo>
                <a:lnTo>
                  <a:pt x="962" y="371"/>
                </a:lnTo>
                <a:cubicBezTo>
                  <a:pt x="933" y="243"/>
                  <a:pt x="864" y="145"/>
                  <a:pt x="766" y="76"/>
                </a:cubicBezTo>
                <a:cubicBezTo>
                  <a:pt x="684" y="24"/>
                  <a:pt x="591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"/>
          <p:cNvSpPr/>
          <p:nvPr/>
        </p:nvSpPr>
        <p:spPr>
          <a:xfrm>
            <a:off x="13418" y="638067"/>
            <a:ext cx="217665" cy="222479"/>
          </a:xfrm>
          <a:custGeom>
            <a:avLst/>
            <a:gdLst/>
            <a:ahLst/>
            <a:cxnLst/>
            <a:rect l="l" t="t" r="r" b="b"/>
            <a:pathLst>
              <a:path w="2396" h="2449" extrusionOk="0">
                <a:moveTo>
                  <a:pt x="450" y="0"/>
                </a:moveTo>
                <a:cubicBezTo>
                  <a:pt x="354" y="0"/>
                  <a:pt x="256" y="35"/>
                  <a:pt x="178" y="104"/>
                </a:cubicBezTo>
                <a:cubicBezTo>
                  <a:pt x="11" y="251"/>
                  <a:pt x="1" y="506"/>
                  <a:pt x="149" y="673"/>
                </a:cubicBezTo>
                <a:lnTo>
                  <a:pt x="1650" y="2322"/>
                </a:lnTo>
                <a:cubicBezTo>
                  <a:pt x="1728" y="2400"/>
                  <a:pt x="1836" y="2449"/>
                  <a:pt x="1944" y="2449"/>
                </a:cubicBezTo>
                <a:cubicBezTo>
                  <a:pt x="2042" y="2449"/>
                  <a:pt x="2140" y="2409"/>
                  <a:pt x="2219" y="2341"/>
                </a:cubicBezTo>
                <a:cubicBezTo>
                  <a:pt x="2386" y="2194"/>
                  <a:pt x="2395" y="1938"/>
                  <a:pt x="2238" y="1772"/>
                </a:cubicBezTo>
                <a:lnTo>
                  <a:pt x="747" y="133"/>
                </a:lnTo>
                <a:cubicBezTo>
                  <a:pt x="669" y="44"/>
                  <a:pt x="560" y="0"/>
                  <a:pt x="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"/>
          <p:cNvSpPr/>
          <p:nvPr/>
        </p:nvSpPr>
        <p:spPr>
          <a:xfrm>
            <a:off x="11692" y="632253"/>
            <a:ext cx="221117" cy="233653"/>
          </a:xfrm>
          <a:custGeom>
            <a:avLst/>
            <a:gdLst/>
            <a:ahLst/>
            <a:cxnLst/>
            <a:rect l="l" t="t" r="r" b="b"/>
            <a:pathLst>
              <a:path w="2434" h="2572" extrusionOk="0">
                <a:moveTo>
                  <a:pt x="462" y="118"/>
                </a:moveTo>
                <a:cubicBezTo>
                  <a:pt x="471" y="118"/>
                  <a:pt x="482" y="118"/>
                  <a:pt x="482" y="129"/>
                </a:cubicBezTo>
                <a:cubicBezTo>
                  <a:pt x="569" y="129"/>
                  <a:pt x="658" y="168"/>
                  <a:pt x="717" y="236"/>
                </a:cubicBezTo>
                <a:lnTo>
                  <a:pt x="2218" y="1875"/>
                </a:lnTo>
                <a:cubicBezTo>
                  <a:pt x="2277" y="1944"/>
                  <a:pt x="2316" y="2032"/>
                  <a:pt x="2307" y="2130"/>
                </a:cubicBezTo>
                <a:cubicBezTo>
                  <a:pt x="2307" y="2218"/>
                  <a:pt x="2268" y="2297"/>
                  <a:pt x="2198" y="2366"/>
                </a:cubicBezTo>
                <a:cubicBezTo>
                  <a:pt x="2135" y="2420"/>
                  <a:pt x="2053" y="2447"/>
                  <a:pt x="1971" y="2447"/>
                </a:cubicBezTo>
                <a:cubicBezTo>
                  <a:pt x="1874" y="2447"/>
                  <a:pt x="1777" y="2410"/>
                  <a:pt x="1708" y="2336"/>
                </a:cubicBezTo>
                <a:lnTo>
                  <a:pt x="216" y="698"/>
                </a:lnTo>
                <a:cubicBezTo>
                  <a:pt x="148" y="629"/>
                  <a:pt x="118" y="541"/>
                  <a:pt x="128" y="452"/>
                </a:cubicBezTo>
                <a:cubicBezTo>
                  <a:pt x="128" y="364"/>
                  <a:pt x="168" y="275"/>
                  <a:pt x="236" y="216"/>
                </a:cubicBezTo>
                <a:cubicBezTo>
                  <a:pt x="295" y="158"/>
                  <a:pt x="383" y="118"/>
                  <a:pt x="462" y="118"/>
                </a:cubicBezTo>
                <a:close/>
                <a:moveTo>
                  <a:pt x="491" y="1"/>
                </a:moveTo>
                <a:cubicBezTo>
                  <a:pt x="364" y="1"/>
                  <a:pt x="246" y="40"/>
                  <a:pt x="157" y="129"/>
                </a:cubicBezTo>
                <a:cubicBezTo>
                  <a:pt x="59" y="207"/>
                  <a:pt x="11" y="325"/>
                  <a:pt x="0" y="443"/>
                </a:cubicBezTo>
                <a:cubicBezTo>
                  <a:pt x="0" y="570"/>
                  <a:pt x="40" y="687"/>
                  <a:pt x="128" y="776"/>
                </a:cubicBezTo>
                <a:lnTo>
                  <a:pt x="1620" y="2425"/>
                </a:lnTo>
                <a:cubicBezTo>
                  <a:pt x="1708" y="2513"/>
                  <a:pt x="1836" y="2572"/>
                  <a:pt x="1963" y="2572"/>
                </a:cubicBezTo>
                <a:cubicBezTo>
                  <a:pt x="2081" y="2572"/>
                  <a:pt x="2189" y="2532"/>
                  <a:pt x="2277" y="2454"/>
                </a:cubicBezTo>
                <a:cubicBezTo>
                  <a:pt x="2366" y="2366"/>
                  <a:pt x="2425" y="2258"/>
                  <a:pt x="2425" y="2130"/>
                </a:cubicBezTo>
                <a:cubicBezTo>
                  <a:pt x="2434" y="2013"/>
                  <a:pt x="2385" y="1885"/>
                  <a:pt x="2307" y="1797"/>
                </a:cubicBezTo>
                <a:lnTo>
                  <a:pt x="805" y="158"/>
                </a:lnTo>
                <a:cubicBezTo>
                  <a:pt x="726" y="59"/>
                  <a:pt x="609" y="1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"/>
          <p:cNvSpPr/>
          <p:nvPr/>
        </p:nvSpPr>
        <p:spPr>
          <a:xfrm>
            <a:off x="-254847" y="680310"/>
            <a:ext cx="188140" cy="202584"/>
          </a:xfrm>
          <a:custGeom>
            <a:avLst/>
            <a:gdLst/>
            <a:ahLst/>
            <a:cxnLst/>
            <a:rect l="l" t="t" r="r" b="b"/>
            <a:pathLst>
              <a:path w="2071" h="2230" extrusionOk="0">
                <a:moveTo>
                  <a:pt x="1612" y="0"/>
                </a:moveTo>
                <a:cubicBezTo>
                  <a:pt x="1497" y="0"/>
                  <a:pt x="1383" y="50"/>
                  <a:pt x="1305" y="149"/>
                </a:cubicBezTo>
                <a:lnTo>
                  <a:pt x="138" y="1572"/>
                </a:lnTo>
                <a:cubicBezTo>
                  <a:pt x="1" y="1748"/>
                  <a:pt x="30" y="2003"/>
                  <a:pt x="197" y="2141"/>
                </a:cubicBezTo>
                <a:cubicBezTo>
                  <a:pt x="275" y="2200"/>
                  <a:pt x="363" y="2229"/>
                  <a:pt x="452" y="2229"/>
                </a:cubicBezTo>
                <a:cubicBezTo>
                  <a:pt x="570" y="2229"/>
                  <a:pt x="688" y="2180"/>
                  <a:pt x="766" y="2082"/>
                </a:cubicBezTo>
                <a:lnTo>
                  <a:pt x="1924" y="659"/>
                </a:lnTo>
                <a:cubicBezTo>
                  <a:pt x="2071" y="483"/>
                  <a:pt x="2042" y="228"/>
                  <a:pt x="1865" y="90"/>
                </a:cubicBezTo>
                <a:cubicBezTo>
                  <a:pt x="1792" y="30"/>
                  <a:pt x="1702" y="0"/>
                  <a:pt x="1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"/>
          <p:cNvSpPr/>
          <p:nvPr/>
        </p:nvSpPr>
        <p:spPr>
          <a:xfrm>
            <a:off x="-256664" y="674859"/>
            <a:ext cx="191774" cy="213395"/>
          </a:xfrm>
          <a:custGeom>
            <a:avLst/>
            <a:gdLst/>
            <a:ahLst/>
            <a:cxnLst/>
            <a:rect l="l" t="t" r="r" b="b"/>
            <a:pathLst>
              <a:path w="2111" h="2349" extrusionOk="0">
                <a:moveTo>
                  <a:pt x="1630" y="120"/>
                </a:moveTo>
                <a:cubicBezTo>
                  <a:pt x="1708" y="120"/>
                  <a:pt x="1787" y="140"/>
                  <a:pt x="1846" y="199"/>
                </a:cubicBezTo>
                <a:cubicBezTo>
                  <a:pt x="1924" y="248"/>
                  <a:pt x="1964" y="336"/>
                  <a:pt x="1973" y="425"/>
                </a:cubicBezTo>
                <a:cubicBezTo>
                  <a:pt x="1983" y="513"/>
                  <a:pt x="1953" y="611"/>
                  <a:pt x="1905" y="680"/>
                </a:cubicBezTo>
                <a:lnTo>
                  <a:pt x="737" y="2103"/>
                </a:lnTo>
                <a:cubicBezTo>
                  <a:pt x="675" y="2182"/>
                  <a:pt x="573" y="2225"/>
                  <a:pt x="470" y="2225"/>
                </a:cubicBezTo>
                <a:cubicBezTo>
                  <a:pt x="395" y="2225"/>
                  <a:pt x="318" y="2202"/>
                  <a:pt x="256" y="2152"/>
                </a:cubicBezTo>
                <a:cubicBezTo>
                  <a:pt x="187" y="2093"/>
                  <a:pt x="138" y="2015"/>
                  <a:pt x="138" y="1926"/>
                </a:cubicBezTo>
                <a:cubicBezTo>
                  <a:pt x="128" y="1828"/>
                  <a:pt x="148" y="1740"/>
                  <a:pt x="207" y="1671"/>
                </a:cubicBezTo>
                <a:lnTo>
                  <a:pt x="1365" y="248"/>
                </a:lnTo>
                <a:cubicBezTo>
                  <a:pt x="1423" y="170"/>
                  <a:pt x="1512" y="131"/>
                  <a:pt x="1600" y="120"/>
                </a:cubicBezTo>
                <a:close/>
                <a:moveTo>
                  <a:pt x="1633" y="1"/>
                </a:moveTo>
                <a:cubicBezTo>
                  <a:pt x="1619" y="1"/>
                  <a:pt x="1605" y="1"/>
                  <a:pt x="1591" y="3"/>
                </a:cubicBezTo>
                <a:cubicBezTo>
                  <a:pt x="1463" y="13"/>
                  <a:pt x="1355" y="72"/>
                  <a:pt x="1277" y="170"/>
                </a:cubicBezTo>
                <a:lnTo>
                  <a:pt x="119" y="1592"/>
                </a:lnTo>
                <a:cubicBezTo>
                  <a:pt x="40" y="1690"/>
                  <a:pt x="1" y="1808"/>
                  <a:pt x="10" y="1936"/>
                </a:cubicBezTo>
                <a:cubicBezTo>
                  <a:pt x="30" y="2054"/>
                  <a:pt x="89" y="2172"/>
                  <a:pt x="187" y="2250"/>
                </a:cubicBezTo>
                <a:cubicBezTo>
                  <a:pt x="266" y="2309"/>
                  <a:pt x="374" y="2348"/>
                  <a:pt x="472" y="2348"/>
                </a:cubicBezTo>
                <a:cubicBezTo>
                  <a:pt x="619" y="2348"/>
                  <a:pt x="747" y="2289"/>
                  <a:pt x="835" y="2181"/>
                </a:cubicBezTo>
                <a:lnTo>
                  <a:pt x="1993" y="748"/>
                </a:lnTo>
                <a:cubicBezTo>
                  <a:pt x="2071" y="660"/>
                  <a:pt x="2110" y="532"/>
                  <a:pt x="2091" y="415"/>
                </a:cubicBezTo>
                <a:cubicBezTo>
                  <a:pt x="2081" y="288"/>
                  <a:pt x="2022" y="179"/>
                  <a:pt x="1924" y="101"/>
                </a:cubicBezTo>
                <a:cubicBezTo>
                  <a:pt x="1838" y="32"/>
                  <a:pt x="1737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"/>
          <p:cNvSpPr/>
          <p:nvPr/>
        </p:nvSpPr>
        <p:spPr>
          <a:xfrm>
            <a:off x="-434902" y="668863"/>
            <a:ext cx="216665" cy="76764"/>
          </a:xfrm>
          <a:custGeom>
            <a:avLst/>
            <a:gdLst/>
            <a:ahLst/>
            <a:cxnLst/>
            <a:rect l="l" t="t" r="r" b="b"/>
            <a:pathLst>
              <a:path w="2385" h="845" extrusionOk="0">
                <a:moveTo>
                  <a:pt x="402" y="0"/>
                </a:moveTo>
                <a:cubicBezTo>
                  <a:pt x="186" y="0"/>
                  <a:pt x="10" y="167"/>
                  <a:pt x="0" y="393"/>
                </a:cubicBezTo>
                <a:cubicBezTo>
                  <a:pt x="0" y="609"/>
                  <a:pt x="167" y="795"/>
                  <a:pt x="393" y="805"/>
                </a:cubicBezTo>
                <a:lnTo>
                  <a:pt x="1963" y="844"/>
                </a:lnTo>
                <a:lnTo>
                  <a:pt x="1972" y="844"/>
                </a:lnTo>
                <a:cubicBezTo>
                  <a:pt x="2198" y="844"/>
                  <a:pt x="2375" y="668"/>
                  <a:pt x="2375" y="441"/>
                </a:cubicBezTo>
                <a:cubicBezTo>
                  <a:pt x="2385" y="226"/>
                  <a:pt x="2208" y="40"/>
                  <a:pt x="1983" y="29"/>
                </a:cubicBezTo>
                <a:lnTo>
                  <a:pt x="4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"/>
          <p:cNvSpPr/>
          <p:nvPr/>
        </p:nvSpPr>
        <p:spPr>
          <a:xfrm>
            <a:off x="-440261" y="663503"/>
            <a:ext cx="227385" cy="87484"/>
          </a:xfrm>
          <a:custGeom>
            <a:avLst/>
            <a:gdLst/>
            <a:ahLst/>
            <a:cxnLst/>
            <a:rect l="l" t="t" r="r" b="b"/>
            <a:pathLst>
              <a:path w="2503" h="963" extrusionOk="0">
                <a:moveTo>
                  <a:pt x="472" y="118"/>
                </a:moveTo>
                <a:lnTo>
                  <a:pt x="2042" y="157"/>
                </a:lnTo>
                <a:cubicBezTo>
                  <a:pt x="2130" y="157"/>
                  <a:pt x="2218" y="197"/>
                  <a:pt x="2287" y="256"/>
                </a:cubicBezTo>
                <a:cubicBezTo>
                  <a:pt x="2345" y="324"/>
                  <a:pt x="2375" y="413"/>
                  <a:pt x="2375" y="500"/>
                </a:cubicBezTo>
                <a:cubicBezTo>
                  <a:pt x="2375" y="687"/>
                  <a:pt x="2218" y="834"/>
                  <a:pt x="2031" y="834"/>
                </a:cubicBezTo>
                <a:lnTo>
                  <a:pt x="2031" y="903"/>
                </a:lnTo>
                <a:lnTo>
                  <a:pt x="2022" y="834"/>
                </a:lnTo>
                <a:lnTo>
                  <a:pt x="452" y="805"/>
                </a:lnTo>
                <a:cubicBezTo>
                  <a:pt x="363" y="795"/>
                  <a:pt x="275" y="766"/>
                  <a:pt x="216" y="697"/>
                </a:cubicBezTo>
                <a:cubicBezTo>
                  <a:pt x="147" y="628"/>
                  <a:pt x="118" y="540"/>
                  <a:pt x="118" y="452"/>
                </a:cubicBezTo>
                <a:cubicBezTo>
                  <a:pt x="128" y="265"/>
                  <a:pt x="275" y="118"/>
                  <a:pt x="472" y="118"/>
                </a:cubicBezTo>
                <a:close/>
                <a:moveTo>
                  <a:pt x="461" y="0"/>
                </a:moveTo>
                <a:cubicBezTo>
                  <a:pt x="216" y="0"/>
                  <a:pt x="10" y="197"/>
                  <a:pt x="0" y="452"/>
                </a:cubicBezTo>
                <a:cubicBezTo>
                  <a:pt x="0" y="570"/>
                  <a:pt x="40" y="687"/>
                  <a:pt x="128" y="775"/>
                </a:cubicBezTo>
                <a:cubicBezTo>
                  <a:pt x="216" y="864"/>
                  <a:pt x="324" y="913"/>
                  <a:pt x="452" y="923"/>
                </a:cubicBezTo>
                <a:lnTo>
                  <a:pt x="2022" y="962"/>
                </a:lnTo>
                <a:lnTo>
                  <a:pt x="2031" y="962"/>
                </a:lnTo>
                <a:cubicBezTo>
                  <a:pt x="2287" y="962"/>
                  <a:pt x="2493" y="756"/>
                  <a:pt x="2493" y="511"/>
                </a:cubicBezTo>
                <a:cubicBezTo>
                  <a:pt x="2502" y="383"/>
                  <a:pt x="2454" y="265"/>
                  <a:pt x="2365" y="177"/>
                </a:cubicBezTo>
                <a:cubicBezTo>
                  <a:pt x="2287" y="88"/>
                  <a:pt x="2169" y="40"/>
                  <a:pt x="2042" y="29"/>
                </a:cubicBezTo>
                <a:lnTo>
                  <a:pt x="4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"/>
          <p:cNvSpPr/>
          <p:nvPr/>
        </p:nvSpPr>
        <p:spPr>
          <a:xfrm>
            <a:off x="-137203" y="893160"/>
            <a:ext cx="265812" cy="91390"/>
          </a:xfrm>
          <a:custGeom>
            <a:avLst/>
            <a:gdLst/>
            <a:ahLst/>
            <a:cxnLst/>
            <a:rect l="l" t="t" r="r" b="b"/>
            <a:pathLst>
              <a:path w="2926" h="1006" extrusionOk="0">
                <a:moveTo>
                  <a:pt x="2516" y="1"/>
                </a:moveTo>
                <a:cubicBezTo>
                  <a:pt x="2499" y="1"/>
                  <a:pt x="2481" y="2"/>
                  <a:pt x="2464" y="4"/>
                </a:cubicBezTo>
                <a:lnTo>
                  <a:pt x="383" y="200"/>
                </a:lnTo>
                <a:cubicBezTo>
                  <a:pt x="167" y="230"/>
                  <a:pt x="1" y="426"/>
                  <a:pt x="21" y="642"/>
                </a:cubicBezTo>
                <a:cubicBezTo>
                  <a:pt x="40" y="848"/>
                  <a:pt x="217" y="1005"/>
                  <a:pt x="423" y="1005"/>
                </a:cubicBezTo>
                <a:lnTo>
                  <a:pt x="462" y="1005"/>
                </a:lnTo>
                <a:lnTo>
                  <a:pt x="2542" y="799"/>
                </a:lnTo>
                <a:cubicBezTo>
                  <a:pt x="2758" y="779"/>
                  <a:pt x="2925" y="583"/>
                  <a:pt x="2906" y="367"/>
                </a:cubicBezTo>
                <a:cubicBezTo>
                  <a:pt x="2888" y="159"/>
                  <a:pt x="2719" y="1"/>
                  <a:pt x="25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"/>
          <p:cNvSpPr/>
          <p:nvPr/>
        </p:nvSpPr>
        <p:spPr>
          <a:xfrm>
            <a:off x="-142472" y="887709"/>
            <a:ext cx="275442" cy="102110"/>
          </a:xfrm>
          <a:custGeom>
            <a:avLst/>
            <a:gdLst/>
            <a:ahLst/>
            <a:cxnLst/>
            <a:rect l="l" t="t" r="r" b="b"/>
            <a:pathLst>
              <a:path w="3032" h="1124" extrusionOk="0">
                <a:moveTo>
                  <a:pt x="2561" y="123"/>
                </a:moveTo>
                <a:cubicBezTo>
                  <a:pt x="2639" y="123"/>
                  <a:pt x="2718" y="143"/>
                  <a:pt x="2777" y="191"/>
                </a:cubicBezTo>
                <a:cubicBezTo>
                  <a:pt x="2846" y="250"/>
                  <a:pt x="2895" y="339"/>
                  <a:pt x="2905" y="427"/>
                </a:cubicBezTo>
                <a:cubicBezTo>
                  <a:pt x="2914" y="516"/>
                  <a:pt x="2885" y="614"/>
                  <a:pt x="2826" y="682"/>
                </a:cubicBezTo>
                <a:cubicBezTo>
                  <a:pt x="2767" y="751"/>
                  <a:pt x="2689" y="790"/>
                  <a:pt x="2591" y="800"/>
                </a:cubicBezTo>
                <a:lnTo>
                  <a:pt x="510" y="1006"/>
                </a:lnTo>
                <a:cubicBezTo>
                  <a:pt x="498" y="1008"/>
                  <a:pt x="487" y="1008"/>
                  <a:pt x="475" y="1008"/>
                </a:cubicBezTo>
                <a:cubicBezTo>
                  <a:pt x="303" y="1008"/>
                  <a:pt x="156" y="877"/>
                  <a:pt x="137" y="702"/>
                </a:cubicBezTo>
                <a:cubicBezTo>
                  <a:pt x="118" y="505"/>
                  <a:pt x="255" y="339"/>
                  <a:pt x="451" y="319"/>
                </a:cubicBezTo>
                <a:lnTo>
                  <a:pt x="2532" y="123"/>
                </a:lnTo>
                <a:close/>
                <a:moveTo>
                  <a:pt x="2577" y="0"/>
                </a:moveTo>
                <a:cubicBezTo>
                  <a:pt x="2556" y="0"/>
                  <a:pt x="2534" y="2"/>
                  <a:pt x="2512" y="5"/>
                </a:cubicBezTo>
                <a:lnTo>
                  <a:pt x="441" y="202"/>
                </a:lnTo>
                <a:cubicBezTo>
                  <a:pt x="186" y="231"/>
                  <a:pt x="0" y="457"/>
                  <a:pt x="20" y="712"/>
                </a:cubicBezTo>
                <a:cubicBezTo>
                  <a:pt x="49" y="947"/>
                  <a:pt x="245" y="1124"/>
                  <a:pt x="481" y="1124"/>
                </a:cubicBezTo>
                <a:lnTo>
                  <a:pt x="530" y="1124"/>
                </a:lnTo>
                <a:lnTo>
                  <a:pt x="2600" y="918"/>
                </a:lnTo>
                <a:cubicBezTo>
                  <a:pt x="2728" y="908"/>
                  <a:pt x="2836" y="849"/>
                  <a:pt x="2914" y="751"/>
                </a:cubicBezTo>
                <a:cubicBezTo>
                  <a:pt x="2993" y="662"/>
                  <a:pt x="3032" y="545"/>
                  <a:pt x="3022" y="417"/>
                </a:cubicBezTo>
                <a:cubicBezTo>
                  <a:pt x="3012" y="290"/>
                  <a:pt x="2953" y="182"/>
                  <a:pt x="2855" y="103"/>
                </a:cubicBezTo>
                <a:cubicBezTo>
                  <a:pt x="2774" y="38"/>
                  <a:pt x="2679" y="0"/>
                  <a:pt x="25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"/>
          <p:cNvSpPr/>
          <p:nvPr/>
        </p:nvSpPr>
        <p:spPr>
          <a:xfrm>
            <a:off x="182027" y="988547"/>
            <a:ext cx="241557" cy="190320"/>
          </a:xfrm>
          <a:custGeom>
            <a:avLst/>
            <a:gdLst/>
            <a:ahLst/>
            <a:cxnLst/>
            <a:rect l="l" t="t" r="r" b="b"/>
            <a:pathLst>
              <a:path w="2659" h="2095" extrusionOk="0">
                <a:moveTo>
                  <a:pt x="459" y="0"/>
                </a:moveTo>
                <a:cubicBezTo>
                  <a:pt x="335" y="0"/>
                  <a:pt x="213" y="59"/>
                  <a:pt x="137" y="171"/>
                </a:cubicBezTo>
                <a:cubicBezTo>
                  <a:pt x="0" y="348"/>
                  <a:pt x="39" y="603"/>
                  <a:pt x="216" y="730"/>
                </a:cubicBezTo>
                <a:lnTo>
                  <a:pt x="1972" y="2016"/>
                </a:lnTo>
                <a:cubicBezTo>
                  <a:pt x="2041" y="2065"/>
                  <a:pt x="2129" y="2094"/>
                  <a:pt x="2208" y="2094"/>
                </a:cubicBezTo>
                <a:cubicBezTo>
                  <a:pt x="2336" y="2094"/>
                  <a:pt x="2453" y="2036"/>
                  <a:pt x="2532" y="1927"/>
                </a:cubicBezTo>
                <a:cubicBezTo>
                  <a:pt x="2659" y="1751"/>
                  <a:pt x="2630" y="1495"/>
                  <a:pt x="2443" y="1368"/>
                </a:cubicBezTo>
                <a:lnTo>
                  <a:pt x="696" y="82"/>
                </a:lnTo>
                <a:cubicBezTo>
                  <a:pt x="625" y="27"/>
                  <a:pt x="542" y="0"/>
                  <a:pt x="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"/>
          <p:cNvSpPr/>
          <p:nvPr/>
        </p:nvSpPr>
        <p:spPr>
          <a:xfrm>
            <a:off x="180210" y="983005"/>
            <a:ext cx="245191" cy="201222"/>
          </a:xfrm>
          <a:custGeom>
            <a:avLst/>
            <a:gdLst/>
            <a:ahLst/>
            <a:cxnLst/>
            <a:rect l="l" t="t" r="r" b="b"/>
            <a:pathLst>
              <a:path w="2699" h="2215" extrusionOk="0">
                <a:moveTo>
                  <a:pt x="481" y="124"/>
                </a:moveTo>
                <a:cubicBezTo>
                  <a:pt x="550" y="124"/>
                  <a:pt x="618" y="143"/>
                  <a:pt x="677" y="193"/>
                </a:cubicBezTo>
                <a:lnTo>
                  <a:pt x="2434" y="1478"/>
                </a:lnTo>
                <a:cubicBezTo>
                  <a:pt x="2502" y="1527"/>
                  <a:pt x="2552" y="1606"/>
                  <a:pt x="2571" y="1694"/>
                </a:cubicBezTo>
                <a:cubicBezTo>
                  <a:pt x="2581" y="1792"/>
                  <a:pt x="2561" y="1881"/>
                  <a:pt x="2502" y="1949"/>
                </a:cubicBezTo>
                <a:cubicBezTo>
                  <a:pt x="2436" y="2039"/>
                  <a:pt x="2326" y="2089"/>
                  <a:pt x="2216" y="2089"/>
                </a:cubicBezTo>
                <a:cubicBezTo>
                  <a:pt x="2147" y="2089"/>
                  <a:pt x="2079" y="2069"/>
                  <a:pt x="2022" y="2027"/>
                </a:cubicBezTo>
                <a:lnTo>
                  <a:pt x="275" y="742"/>
                </a:lnTo>
                <a:cubicBezTo>
                  <a:pt x="197" y="693"/>
                  <a:pt x="147" y="614"/>
                  <a:pt x="138" y="516"/>
                </a:cubicBezTo>
                <a:cubicBezTo>
                  <a:pt x="128" y="428"/>
                  <a:pt x="147" y="340"/>
                  <a:pt x="197" y="261"/>
                </a:cubicBezTo>
                <a:cubicBezTo>
                  <a:pt x="256" y="193"/>
                  <a:pt x="334" y="143"/>
                  <a:pt x="422" y="124"/>
                </a:cubicBezTo>
                <a:close/>
                <a:moveTo>
                  <a:pt x="474" y="1"/>
                </a:moveTo>
                <a:cubicBezTo>
                  <a:pt x="454" y="1"/>
                  <a:pt x="433" y="3"/>
                  <a:pt x="413" y="6"/>
                </a:cubicBezTo>
                <a:cubicBezTo>
                  <a:pt x="285" y="26"/>
                  <a:pt x="177" y="95"/>
                  <a:pt x="108" y="193"/>
                </a:cubicBezTo>
                <a:cubicBezTo>
                  <a:pt x="29" y="291"/>
                  <a:pt x="0" y="418"/>
                  <a:pt x="20" y="536"/>
                </a:cubicBezTo>
                <a:cubicBezTo>
                  <a:pt x="40" y="664"/>
                  <a:pt x="108" y="771"/>
                  <a:pt x="206" y="840"/>
                </a:cubicBezTo>
                <a:lnTo>
                  <a:pt x="1953" y="2126"/>
                </a:lnTo>
                <a:cubicBezTo>
                  <a:pt x="2031" y="2184"/>
                  <a:pt x="2129" y="2214"/>
                  <a:pt x="2228" y="2214"/>
                </a:cubicBezTo>
                <a:cubicBezTo>
                  <a:pt x="2375" y="2214"/>
                  <a:pt x="2513" y="2145"/>
                  <a:pt x="2600" y="2027"/>
                </a:cubicBezTo>
                <a:cubicBezTo>
                  <a:pt x="2670" y="1920"/>
                  <a:pt x="2699" y="1802"/>
                  <a:pt x="2689" y="1684"/>
                </a:cubicBezTo>
                <a:cubicBezTo>
                  <a:pt x="2670" y="1556"/>
                  <a:pt x="2600" y="1449"/>
                  <a:pt x="2502" y="1380"/>
                </a:cubicBezTo>
                <a:lnTo>
                  <a:pt x="756" y="95"/>
                </a:lnTo>
                <a:cubicBezTo>
                  <a:pt x="667" y="38"/>
                  <a:pt x="571" y="1"/>
                  <a:pt x="4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"/>
          <p:cNvSpPr/>
          <p:nvPr/>
        </p:nvSpPr>
        <p:spPr>
          <a:xfrm>
            <a:off x="301397" y="808674"/>
            <a:ext cx="234562" cy="206127"/>
          </a:xfrm>
          <a:custGeom>
            <a:avLst/>
            <a:gdLst/>
            <a:ahLst/>
            <a:cxnLst/>
            <a:rect l="l" t="t" r="r" b="b"/>
            <a:pathLst>
              <a:path w="2582" h="2269" extrusionOk="0">
                <a:moveTo>
                  <a:pt x="2128" y="1"/>
                </a:moveTo>
                <a:cubicBezTo>
                  <a:pt x="2035" y="1"/>
                  <a:pt x="1941" y="33"/>
                  <a:pt x="1865" y="100"/>
                </a:cubicBezTo>
                <a:lnTo>
                  <a:pt x="187" y="1562"/>
                </a:lnTo>
                <a:cubicBezTo>
                  <a:pt x="21" y="1709"/>
                  <a:pt x="1" y="1964"/>
                  <a:pt x="148" y="2131"/>
                </a:cubicBezTo>
                <a:cubicBezTo>
                  <a:pt x="226" y="2230"/>
                  <a:pt x="344" y="2269"/>
                  <a:pt x="452" y="2269"/>
                </a:cubicBezTo>
                <a:cubicBezTo>
                  <a:pt x="551" y="2269"/>
                  <a:pt x="638" y="2239"/>
                  <a:pt x="717" y="2171"/>
                </a:cubicBezTo>
                <a:lnTo>
                  <a:pt x="2395" y="708"/>
                </a:lnTo>
                <a:cubicBezTo>
                  <a:pt x="2562" y="561"/>
                  <a:pt x="2581" y="306"/>
                  <a:pt x="2435" y="139"/>
                </a:cubicBezTo>
                <a:cubicBezTo>
                  <a:pt x="2354" y="48"/>
                  <a:pt x="2241" y="1"/>
                  <a:pt x="21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"/>
          <p:cNvSpPr/>
          <p:nvPr/>
        </p:nvSpPr>
        <p:spPr>
          <a:xfrm>
            <a:off x="295129" y="803314"/>
            <a:ext cx="247098" cy="216847"/>
          </a:xfrm>
          <a:custGeom>
            <a:avLst/>
            <a:gdLst/>
            <a:ahLst/>
            <a:cxnLst/>
            <a:rect l="l" t="t" r="r" b="b"/>
            <a:pathLst>
              <a:path w="2720" h="2387" extrusionOk="0">
                <a:moveTo>
                  <a:pt x="2219" y="119"/>
                </a:moveTo>
                <a:cubicBezTo>
                  <a:pt x="2317" y="130"/>
                  <a:pt x="2395" y="169"/>
                  <a:pt x="2454" y="237"/>
                </a:cubicBezTo>
                <a:cubicBezTo>
                  <a:pt x="2582" y="385"/>
                  <a:pt x="2563" y="601"/>
                  <a:pt x="2425" y="718"/>
                </a:cubicBezTo>
                <a:lnTo>
                  <a:pt x="747" y="2190"/>
                </a:lnTo>
                <a:cubicBezTo>
                  <a:pt x="686" y="2243"/>
                  <a:pt x="608" y="2268"/>
                  <a:pt x="530" y="2268"/>
                </a:cubicBezTo>
                <a:cubicBezTo>
                  <a:pt x="431" y="2268"/>
                  <a:pt x="332" y="2228"/>
                  <a:pt x="266" y="2151"/>
                </a:cubicBezTo>
                <a:cubicBezTo>
                  <a:pt x="138" y="2014"/>
                  <a:pt x="158" y="1798"/>
                  <a:pt x="295" y="1670"/>
                </a:cubicBezTo>
                <a:lnTo>
                  <a:pt x="1974" y="208"/>
                </a:lnTo>
                <a:cubicBezTo>
                  <a:pt x="2033" y="149"/>
                  <a:pt x="2111" y="119"/>
                  <a:pt x="2199" y="119"/>
                </a:cubicBezTo>
                <a:close/>
                <a:moveTo>
                  <a:pt x="2192" y="0"/>
                </a:moveTo>
                <a:cubicBezTo>
                  <a:pt x="2078" y="0"/>
                  <a:pt x="1975" y="40"/>
                  <a:pt x="1895" y="119"/>
                </a:cubicBezTo>
                <a:lnTo>
                  <a:pt x="217" y="1582"/>
                </a:lnTo>
                <a:cubicBezTo>
                  <a:pt x="21" y="1748"/>
                  <a:pt x="1" y="2043"/>
                  <a:pt x="178" y="2230"/>
                </a:cubicBezTo>
                <a:cubicBezTo>
                  <a:pt x="266" y="2337"/>
                  <a:pt x="384" y="2387"/>
                  <a:pt x="521" y="2387"/>
                </a:cubicBezTo>
                <a:cubicBezTo>
                  <a:pt x="629" y="2387"/>
                  <a:pt x="737" y="2347"/>
                  <a:pt x="825" y="2278"/>
                </a:cubicBezTo>
                <a:lnTo>
                  <a:pt x="2504" y="817"/>
                </a:lnTo>
                <a:cubicBezTo>
                  <a:pt x="2700" y="640"/>
                  <a:pt x="2720" y="355"/>
                  <a:pt x="2543" y="159"/>
                </a:cubicBezTo>
                <a:cubicBezTo>
                  <a:pt x="2464" y="71"/>
                  <a:pt x="2356" y="12"/>
                  <a:pt x="2229" y="2"/>
                </a:cubicBezTo>
                <a:cubicBezTo>
                  <a:pt x="2216" y="1"/>
                  <a:pt x="2204" y="0"/>
                  <a:pt x="21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"/>
          <p:cNvSpPr/>
          <p:nvPr/>
        </p:nvSpPr>
        <p:spPr>
          <a:xfrm>
            <a:off x="584924" y="994724"/>
            <a:ext cx="287979" cy="142172"/>
          </a:xfrm>
          <a:custGeom>
            <a:avLst/>
            <a:gdLst/>
            <a:ahLst/>
            <a:cxnLst/>
            <a:rect l="l" t="t" r="r" b="b"/>
            <a:pathLst>
              <a:path w="3170" h="1565" extrusionOk="0">
                <a:moveTo>
                  <a:pt x="2724" y="0"/>
                </a:moveTo>
                <a:cubicBezTo>
                  <a:pt x="2680" y="0"/>
                  <a:pt x="2635" y="8"/>
                  <a:pt x="2591" y="25"/>
                </a:cubicBezTo>
                <a:lnTo>
                  <a:pt x="324" y="780"/>
                </a:lnTo>
                <a:cubicBezTo>
                  <a:pt x="315" y="780"/>
                  <a:pt x="304" y="790"/>
                  <a:pt x="295" y="790"/>
                </a:cubicBezTo>
                <a:cubicBezTo>
                  <a:pt x="99" y="878"/>
                  <a:pt x="1" y="1104"/>
                  <a:pt x="79" y="1310"/>
                </a:cubicBezTo>
                <a:cubicBezTo>
                  <a:pt x="138" y="1467"/>
                  <a:pt x="285" y="1565"/>
                  <a:pt x="452" y="1565"/>
                </a:cubicBezTo>
                <a:cubicBezTo>
                  <a:pt x="491" y="1565"/>
                  <a:pt x="540" y="1565"/>
                  <a:pt x="579" y="1545"/>
                </a:cubicBezTo>
                <a:lnTo>
                  <a:pt x="2846" y="780"/>
                </a:lnTo>
                <a:cubicBezTo>
                  <a:pt x="3062" y="711"/>
                  <a:pt x="3170" y="485"/>
                  <a:pt x="3101" y="269"/>
                </a:cubicBezTo>
                <a:cubicBezTo>
                  <a:pt x="3047" y="107"/>
                  <a:pt x="2889" y="0"/>
                  <a:pt x="2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"/>
          <p:cNvSpPr/>
          <p:nvPr/>
        </p:nvSpPr>
        <p:spPr>
          <a:xfrm>
            <a:off x="578656" y="989364"/>
            <a:ext cx="296972" cy="152892"/>
          </a:xfrm>
          <a:custGeom>
            <a:avLst/>
            <a:gdLst/>
            <a:ahLst/>
            <a:cxnLst/>
            <a:rect l="l" t="t" r="r" b="b"/>
            <a:pathLst>
              <a:path w="3269" h="1683" extrusionOk="0">
                <a:moveTo>
                  <a:pt x="2787" y="113"/>
                </a:moveTo>
                <a:cubicBezTo>
                  <a:pt x="2837" y="113"/>
                  <a:pt x="2896" y="132"/>
                  <a:pt x="2935" y="152"/>
                </a:cubicBezTo>
                <a:cubicBezTo>
                  <a:pt x="3023" y="191"/>
                  <a:pt x="3082" y="260"/>
                  <a:pt x="3112" y="348"/>
                </a:cubicBezTo>
                <a:cubicBezTo>
                  <a:pt x="3141" y="437"/>
                  <a:pt x="3131" y="535"/>
                  <a:pt x="3092" y="613"/>
                </a:cubicBezTo>
                <a:cubicBezTo>
                  <a:pt x="3053" y="692"/>
                  <a:pt x="2984" y="760"/>
                  <a:pt x="2896" y="790"/>
                </a:cubicBezTo>
                <a:lnTo>
                  <a:pt x="629" y="1545"/>
                </a:lnTo>
                <a:cubicBezTo>
                  <a:pt x="593" y="1558"/>
                  <a:pt x="557" y="1564"/>
                  <a:pt x="521" y="1564"/>
                </a:cubicBezTo>
                <a:cubicBezTo>
                  <a:pt x="385" y="1564"/>
                  <a:pt x="251" y="1481"/>
                  <a:pt x="197" y="1349"/>
                </a:cubicBezTo>
                <a:cubicBezTo>
                  <a:pt x="138" y="1172"/>
                  <a:pt x="216" y="976"/>
                  <a:pt x="384" y="908"/>
                </a:cubicBezTo>
                <a:cubicBezTo>
                  <a:pt x="393" y="908"/>
                  <a:pt x="403" y="898"/>
                  <a:pt x="413" y="898"/>
                </a:cubicBezTo>
                <a:lnTo>
                  <a:pt x="2680" y="132"/>
                </a:lnTo>
                <a:cubicBezTo>
                  <a:pt x="2719" y="123"/>
                  <a:pt x="2748" y="113"/>
                  <a:pt x="2787" y="113"/>
                </a:cubicBezTo>
                <a:close/>
                <a:moveTo>
                  <a:pt x="2791" y="0"/>
                </a:moveTo>
                <a:cubicBezTo>
                  <a:pt x="2741" y="0"/>
                  <a:pt x="2690" y="8"/>
                  <a:pt x="2641" y="25"/>
                </a:cubicBezTo>
                <a:lnTo>
                  <a:pt x="384" y="780"/>
                </a:lnTo>
                <a:cubicBezTo>
                  <a:pt x="364" y="790"/>
                  <a:pt x="354" y="790"/>
                  <a:pt x="344" y="799"/>
                </a:cubicBezTo>
                <a:cubicBezTo>
                  <a:pt x="109" y="898"/>
                  <a:pt x="0" y="1153"/>
                  <a:pt x="89" y="1388"/>
                </a:cubicBezTo>
                <a:cubicBezTo>
                  <a:pt x="157" y="1565"/>
                  <a:pt x="334" y="1683"/>
                  <a:pt x="521" y="1683"/>
                </a:cubicBezTo>
                <a:cubicBezTo>
                  <a:pt x="570" y="1683"/>
                  <a:pt x="619" y="1673"/>
                  <a:pt x="668" y="1663"/>
                </a:cubicBezTo>
                <a:lnTo>
                  <a:pt x="2935" y="898"/>
                </a:lnTo>
                <a:cubicBezTo>
                  <a:pt x="3053" y="858"/>
                  <a:pt x="3151" y="780"/>
                  <a:pt x="3200" y="662"/>
                </a:cubicBezTo>
                <a:cubicBezTo>
                  <a:pt x="3258" y="555"/>
                  <a:pt x="3269" y="427"/>
                  <a:pt x="3229" y="309"/>
                </a:cubicBezTo>
                <a:cubicBezTo>
                  <a:pt x="3190" y="191"/>
                  <a:pt x="3101" y="103"/>
                  <a:pt x="2994" y="44"/>
                </a:cubicBezTo>
                <a:cubicBezTo>
                  <a:pt x="2931" y="16"/>
                  <a:pt x="2862" y="0"/>
                  <a:pt x="27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"/>
          <p:cNvSpPr/>
          <p:nvPr/>
        </p:nvSpPr>
        <p:spPr>
          <a:xfrm>
            <a:off x="1173327" y="454742"/>
            <a:ext cx="216665" cy="243555"/>
          </a:xfrm>
          <a:custGeom>
            <a:avLst/>
            <a:gdLst/>
            <a:ahLst/>
            <a:cxnLst/>
            <a:rect l="l" t="t" r="r" b="b"/>
            <a:pathLst>
              <a:path w="2385" h="2681" extrusionOk="0">
                <a:moveTo>
                  <a:pt x="1923" y="0"/>
                </a:moveTo>
                <a:cubicBezTo>
                  <a:pt x="1781" y="0"/>
                  <a:pt x="1643" y="74"/>
                  <a:pt x="1570" y="208"/>
                </a:cubicBezTo>
                <a:cubicBezTo>
                  <a:pt x="1197" y="866"/>
                  <a:pt x="726" y="1464"/>
                  <a:pt x="167" y="1984"/>
                </a:cubicBezTo>
                <a:cubicBezTo>
                  <a:pt x="10" y="2131"/>
                  <a:pt x="0" y="2386"/>
                  <a:pt x="147" y="2554"/>
                </a:cubicBezTo>
                <a:cubicBezTo>
                  <a:pt x="226" y="2632"/>
                  <a:pt x="334" y="2681"/>
                  <a:pt x="441" y="2681"/>
                </a:cubicBezTo>
                <a:cubicBezTo>
                  <a:pt x="540" y="2681"/>
                  <a:pt x="638" y="2641"/>
                  <a:pt x="716" y="2573"/>
                </a:cubicBezTo>
                <a:cubicBezTo>
                  <a:pt x="1335" y="1994"/>
                  <a:pt x="1854" y="1337"/>
                  <a:pt x="2267" y="600"/>
                </a:cubicBezTo>
                <a:cubicBezTo>
                  <a:pt x="2384" y="414"/>
                  <a:pt x="2316" y="169"/>
                  <a:pt x="2120" y="51"/>
                </a:cubicBezTo>
                <a:cubicBezTo>
                  <a:pt x="2057" y="16"/>
                  <a:pt x="1989" y="0"/>
                  <a:pt x="19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"/>
          <p:cNvSpPr/>
          <p:nvPr/>
        </p:nvSpPr>
        <p:spPr>
          <a:xfrm>
            <a:off x="1171511" y="449473"/>
            <a:ext cx="219391" cy="254184"/>
          </a:xfrm>
          <a:custGeom>
            <a:avLst/>
            <a:gdLst/>
            <a:ahLst/>
            <a:cxnLst/>
            <a:rect l="l" t="t" r="r" b="b"/>
            <a:pathLst>
              <a:path w="2415" h="2798" extrusionOk="0">
                <a:moveTo>
                  <a:pt x="1944" y="119"/>
                </a:moveTo>
                <a:cubicBezTo>
                  <a:pt x="2002" y="119"/>
                  <a:pt x="2061" y="139"/>
                  <a:pt x="2110" y="168"/>
                </a:cubicBezTo>
                <a:cubicBezTo>
                  <a:pt x="2188" y="207"/>
                  <a:pt x="2247" y="285"/>
                  <a:pt x="2267" y="374"/>
                </a:cubicBezTo>
                <a:cubicBezTo>
                  <a:pt x="2297" y="462"/>
                  <a:pt x="2287" y="551"/>
                  <a:pt x="2238" y="629"/>
                </a:cubicBezTo>
                <a:cubicBezTo>
                  <a:pt x="1826" y="1355"/>
                  <a:pt x="1305" y="2013"/>
                  <a:pt x="697" y="2582"/>
                </a:cubicBezTo>
                <a:cubicBezTo>
                  <a:pt x="632" y="2642"/>
                  <a:pt x="548" y="2672"/>
                  <a:pt x="463" y="2672"/>
                </a:cubicBezTo>
                <a:cubicBezTo>
                  <a:pt x="369" y="2672"/>
                  <a:pt x="274" y="2635"/>
                  <a:pt x="206" y="2562"/>
                </a:cubicBezTo>
                <a:cubicBezTo>
                  <a:pt x="147" y="2503"/>
                  <a:pt x="118" y="2415"/>
                  <a:pt x="118" y="2317"/>
                </a:cubicBezTo>
                <a:cubicBezTo>
                  <a:pt x="118" y="2228"/>
                  <a:pt x="158" y="2141"/>
                  <a:pt x="226" y="2082"/>
                </a:cubicBezTo>
                <a:cubicBezTo>
                  <a:pt x="786" y="1561"/>
                  <a:pt x="1266" y="963"/>
                  <a:pt x="1639" y="296"/>
                </a:cubicBezTo>
                <a:cubicBezTo>
                  <a:pt x="1688" y="217"/>
                  <a:pt x="1757" y="158"/>
                  <a:pt x="1845" y="128"/>
                </a:cubicBezTo>
                <a:cubicBezTo>
                  <a:pt x="1874" y="119"/>
                  <a:pt x="1914" y="119"/>
                  <a:pt x="1944" y="119"/>
                </a:cubicBezTo>
                <a:close/>
                <a:moveTo>
                  <a:pt x="1943" y="0"/>
                </a:moveTo>
                <a:cubicBezTo>
                  <a:pt x="1900" y="0"/>
                  <a:pt x="1857" y="7"/>
                  <a:pt x="1816" y="21"/>
                </a:cubicBezTo>
                <a:cubicBezTo>
                  <a:pt x="1698" y="50"/>
                  <a:pt x="1600" y="128"/>
                  <a:pt x="1541" y="237"/>
                </a:cubicBezTo>
                <a:cubicBezTo>
                  <a:pt x="1168" y="894"/>
                  <a:pt x="697" y="1483"/>
                  <a:pt x="147" y="1993"/>
                </a:cubicBezTo>
                <a:cubicBezTo>
                  <a:pt x="59" y="2082"/>
                  <a:pt x="1" y="2189"/>
                  <a:pt x="1" y="2317"/>
                </a:cubicBezTo>
                <a:cubicBezTo>
                  <a:pt x="1" y="2444"/>
                  <a:pt x="40" y="2553"/>
                  <a:pt x="128" y="2651"/>
                </a:cubicBezTo>
                <a:cubicBezTo>
                  <a:pt x="206" y="2739"/>
                  <a:pt x="334" y="2798"/>
                  <a:pt x="461" y="2798"/>
                </a:cubicBezTo>
                <a:cubicBezTo>
                  <a:pt x="579" y="2798"/>
                  <a:pt x="687" y="2749"/>
                  <a:pt x="775" y="2670"/>
                </a:cubicBezTo>
                <a:cubicBezTo>
                  <a:pt x="1394" y="2091"/>
                  <a:pt x="1924" y="1424"/>
                  <a:pt x="2346" y="688"/>
                </a:cubicBezTo>
                <a:cubicBezTo>
                  <a:pt x="2404" y="580"/>
                  <a:pt x="2415" y="462"/>
                  <a:pt x="2385" y="344"/>
                </a:cubicBezTo>
                <a:cubicBezTo>
                  <a:pt x="2356" y="217"/>
                  <a:pt x="2277" y="119"/>
                  <a:pt x="2169" y="60"/>
                </a:cubicBezTo>
                <a:cubicBezTo>
                  <a:pt x="2099" y="22"/>
                  <a:pt x="2021" y="0"/>
                  <a:pt x="19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4"/>
          <p:cNvSpPr txBox="1">
            <a:spLocks noGrp="1"/>
          </p:cNvSpPr>
          <p:nvPr>
            <p:ph type="body" idx="1"/>
          </p:nvPr>
        </p:nvSpPr>
        <p:spPr>
          <a:xfrm>
            <a:off x="720075" y="1445475"/>
            <a:ext cx="7704000" cy="31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0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7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181" name="Google Shape;1181;p7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1208" name="Google Shape;1208;p7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1209" name="Google Shape;1209;p7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7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7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7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7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7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7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7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7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7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7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7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7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7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7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7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7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7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7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7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7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7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7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7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7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7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7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36" name="Google Shape;1236;p7"/>
          <p:cNvGrpSpPr/>
          <p:nvPr/>
        </p:nvGrpSpPr>
        <p:grpSpPr>
          <a:xfrm>
            <a:off x="2031213" y="200138"/>
            <a:ext cx="1729771" cy="1759030"/>
            <a:chOff x="5436250" y="1181600"/>
            <a:chExt cx="611875" cy="622225"/>
          </a:xfrm>
        </p:grpSpPr>
        <p:sp>
          <p:nvSpPr>
            <p:cNvPr id="1237" name="Google Shape;1237;p7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7"/>
          <p:cNvGrpSpPr/>
          <p:nvPr/>
        </p:nvGrpSpPr>
        <p:grpSpPr>
          <a:xfrm>
            <a:off x="254675" y="3086271"/>
            <a:ext cx="1556085" cy="1704769"/>
            <a:chOff x="66150" y="67346"/>
            <a:chExt cx="1556085" cy="1704769"/>
          </a:xfrm>
        </p:grpSpPr>
        <p:sp>
          <p:nvSpPr>
            <p:cNvPr id="1332" name="Google Shape;1332;p7"/>
            <p:cNvSpPr/>
            <p:nvPr/>
          </p:nvSpPr>
          <p:spPr>
            <a:xfrm>
              <a:off x="75015" y="224782"/>
              <a:ext cx="1538355" cy="1538580"/>
            </a:xfrm>
            <a:custGeom>
              <a:avLst/>
              <a:gdLst/>
              <a:ahLst/>
              <a:cxnLst/>
              <a:rect l="l" t="t" r="r" b="b"/>
              <a:pathLst>
                <a:path w="13709" h="13711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61"/>
                  </a:cubicBezTo>
                  <a:cubicBezTo>
                    <a:pt x="11785" y="9578"/>
                    <a:pt x="9578" y="11787"/>
                    <a:pt x="6859" y="11787"/>
                  </a:cubicBezTo>
                  <a:cubicBezTo>
                    <a:pt x="4131" y="11787"/>
                    <a:pt x="1924" y="9578"/>
                    <a:pt x="1924" y="6861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3"/>
                    <a:pt x="0" y="6861"/>
                  </a:cubicBezTo>
                  <a:cubicBezTo>
                    <a:pt x="0" y="10638"/>
                    <a:pt x="3071" y="13710"/>
                    <a:pt x="6859" y="13710"/>
                  </a:cubicBezTo>
                  <a:cubicBezTo>
                    <a:pt x="10638" y="13710"/>
                    <a:pt x="13709" y="10638"/>
                    <a:pt x="13709" y="6861"/>
                  </a:cubicBezTo>
                  <a:cubicBezTo>
                    <a:pt x="13709" y="3073"/>
                    <a:pt x="10638" y="1"/>
                    <a:pt x="6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66150" y="216029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59"/>
                    <a:pt x="11786" y="6939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9"/>
                  </a:cubicBezTo>
                  <a:cubicBezTo>
                    <a:pt x="2081" y="4259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9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9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7"/>
                  </a:moveTo>
                  <a:cubicBezTo>
                    <a:pt x="10667" y="157"/>
                    <a:pt x="13709" y="3199"/>
                    <a:pt x="13709" y="6939"/>
                  </a:cubicBezTo>
                  <a:cubicBezTo>
                    <a:pt x="13709" y="10677"/>
                    <a:pt x="10667" y="13710"/>
                    <a:pt x="6938" y="13710"/>
                  </a:cubicBezTo>
                  <a:cubicBezTo>
                    <a:pt x="3200" y="13710"/>
                    <a:pt x="158" y="10677"/>
                    <a:pt x="158" y="6939"/>
                  </a:cubicBezTo>
                  <a:cubicBezTo>
                    <a:pt x="158" y="3199"/>
                    <a:pt x="3200" y="157"/>
                    <a:pt x="6938" y="157"/>
                  </a:cubicBezTo>
                  <a:close/>
                  <a:moveTo>
                    <a:pt x="6938" y="0"/>
                  </a:moveTo>
                  <a:cubicBezTo>
                    <a:pt x="3111" y="0"/>
                    <a:pt x="1" y="3112"/>
                    <a:pt x="1" y="6939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9"/>
                  </a:cubicBezTo>
                  <a:cubicBezTo>
                    <a:pt x="13866" y="3112"/>
                    <a:pt x="10756" y="0"/>
                    <a:pt x="69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75015" y="76210"/>
              <a:ext cx="1538355" cy="1538468"/>
            </a:xfrm>
            <a:custGeom>
              <a:avLst/>
              <a:gdLst/>
              <a:ahLst/>
              <a:cxnLst/>
              <a:rect l="l" t="t" r="r" b="b"/>
              <a:pathLst>
                <a:path w="13709" h="13710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59"/>
                  </a:cubicBezTo>
                  <a:cubicBezTo>
                    <a:pt x="11785" y="9578"/>
                    <a:pt x="9578" y="11786"/>
                    <a:pt x="6859" y="11786"/>
                  </a:cubicBezTo>
                  <a:cubicBezTo>
                    <a:pt x="4131" y="11786"/>
                    <a:pt x="1924" y="9578"/>
                    <a:pt x="1924" y="6859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2"/>
                    <a:pt x="0" y="6859"/>
                  </a:cubicBezTo>
                  <a:cubicBezTo>
                    <a:pt x="0" y="10638"/>
                    <a:pt x="3071" y="13709"/>
                    <a:pt x="6859" y="13709"/>
                  </a:cubicBezTo>
                  <a:cubicBezTo>
                    <a:pt x="10638" y="13709"/>
                    <a:pt x="13709" y="10638"/>
                    <a:pt x="13709" y="6859"/>
                  </a:cubicBezTo>
                  <a:cubicBezTo>
                    <a:pt x="13709" y="3072"/>
                    <a:pt x="10638" y="1"/>
                    <a:pt x="6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66150" y="67346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60"/>
                    <a:pt x="11786" y="6938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8"/>
                  </a:cubicBezTo>
                  <a:cubicBezTo>
                    <a:pt x="2081" y="4260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8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8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8"/>
                  </a:moveTo>
                  <a:cubicBezTo>
                    <a:pt x="10667" y="158"/>
                    <a:pt x="13709" y="3200"/>
                    <a:pt x="13709" y="6938"/>
                  </a:cubicBezTo>
                  <a:cubicBezTo>
                    <a:pt x="13709" y="10678"/>
                    <a:pt x="10667" y="13710"/>
                    <a:pt x="6938" y="13710"/>
                  </a:cubicBezTo>
                  <a:cubicBezTo>
                    <a:pt x="3200" y="13710"/>
                    <a:pt x="158" y="10678"/>
                    <a:pt x="158" y="6938"/>
                  </a:cubicBezTo>
                  <a:cubicBezTo>
                    <a:pt x="158" y="3200"/>
                    <a:pt x="3200" y="158"/>
                    <a:pt x="6938" y="158"/>
                  </a:cubicBezTo>
                  <a:close/>
                  <a:moveTo>
                    <a:pt x="6938" y="1"/>
                  </a:moveTo>
                  <a:cubicBezTo>
                    <a:pt x="3111" y="1"/>
                    <a:pt x="1" y="3111"/>
                    <a:pt x="1" y="6938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8"/>
                  </a:cubicBezTo>
                  <a:cubicBezTo>
                    <a:pt x="13866" y="3111"/>
                    <a:pt x="10756" y="1"/>
                    <a:pt x="69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6" name="Google Shape;1336;p7"/>
          <p:cNvSpPr/>
          <p:nvPr/>
        </p:nvSpPr>
        <p:spPr>
          <a:xfrm>
            <a:off x="3497524" y="629625"/>
            <a:ext cx="51873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7"/>
          <p:cNvSpPr/>
          <p:nvPr/>
        </p:nvSpPr>
        <p:spPr>
          <a:xfrm>
            <a:off x="3368398" y="511050"/>
            <a:ext cx="51873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7"/>
          <p:cNvSpPr/>
          <p:nvPr/>
        </p:nvSpPr>
        <p:spPr>
          <a:xfrm>
            <a:off x="3368365" y="511050"/>
            <a:ext cx="5187300" cy="2979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7"/>
          <p:cNvSpPr/>
          <p:nvPr/>
        </p:nvSpPr>
        <p:spPr>
          <a:xfrm>
            <a:off x="3217159" y="374500"/>
            <a:ext cx="5187300" cy="420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7"/>
          <p:cNvSpPr/>
          <p:nvPr/>
        </p:nvSpPr>
        <p:spPr>
          <a:xfrm>
            <a:off x="3217125" y="374500"/>
            <a:ext cx="5187300" cy="297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7"/>
          <p:cNvSpPr/>
          <p:nvPr/>
        </p:nvSpPr>
        <p:spPr>
          <a:xfrm>
            <a:off x="3395050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7"/>
          <p:cNvSpPr/>
          <p:nvPr/>
        </p:nvSpPr>
        <p:spPr>
          <a:xfrm>
            <a:off x="3604825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7"/>
          <p:cNvSpPr/>
          <p:nvPr/>
        </p:nvSpPr>
        <p:spPr>
          <a:xfrm>
            <a:off x="3814600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7"/>
          <p:cNvSpPr/>
          <p:nvPr/>
        </p:nvSpPr>
        <p:spPr>
          <a:xfrm>
            <a:off x="659597" y="1481936"/>
            <a:ext cx="3404100" cy="232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7"/>
          <p:cNvSpPr/>
          <p:nvPr/>
        </p:nvSpPr>
        <p:spPr>
          <a:xfrm>
            <a:off x="524775" y="1339864"/>
            <a:ext cx="3404100" cy="232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"/>
          <p:cNvSpPr/>
          <p:nvPr/>
        </p:nvSpPr>
        <p:spPr>
          <a:xfrm>
            <a:off x="524750" y="1339864"/>
            <a:ext cx="3404100" cy="2979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7"/>
          <p:cNvSpPr/>
          <p:nvPr/>
        </p:nvSpPr>
        <p:spPr>
          <a:xfrm>
            <a:off x="3217125" y="1431214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7"/>
          <p:cNvSpPr txBox="1">
            <a:spLocks noGrp="1"/>
          </p:cNvSpPr>
          <p:nvPr>
            <p:ph type="title"/>
          </p:nvPr>
        </p:nvSpPr>
        <p:spPr>
          <a:xfrm>
            <a:off x="875625" y="1959175"/>
            <a:ext cx="26382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7"/>
          <p:cNvSpPr txBox="1">
            <a:spLocks noGrp="1"/>
          </p:cNvSpPr>
          <p:nvPr>
            <p:ph type="body" idx="1"/>
          </p:nvPr>
        </p:nvSpPr>
        <p:spPr>
          <a:xfrm>
            <a:off x="4276325" y="982050"/>
            <a:ext cx="3966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8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352" name="Google Shape;1352;p8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1379" name="Google Shape;1379;p8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1380" name="Google Shape;1380;p8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8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8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8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8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8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8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8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8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8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8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8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8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8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8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8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8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8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8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8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8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8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8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8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8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8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8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07" name="Google Shape;1407;p8"/>
          <p:cNvGrpSpPr/>
          <p:nvPr/>
        </p:nvGrpSpPr>
        <p:grpSpPr>
          <a:xfrm>
            <a:off x="-693668" y="1795727"/>
            <a:ext cx="2153989" cy="4314973"/>
            <a:chOff x="4607800" y="1290325"/>
            <a:chExt cx="523550" cy="1048800"/>
          </a:xfrm>
        </p:grpSpPr>
        <p:sp>
          <p:nvSpPr>
            <p:cNvPr id="1408" name="Google Shape;1408;p8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3" name="Google Shape;1553;p8"/>
          <p:cNvSpPr/>
          <p:nvPr/>
        </p:nvSpPr>
        <p:spPr>
          <a:xfrm>
            <a:off x="977425" y="937263"/>
            <a:ext cx="7704000" cy="337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8"/>
          <p:cNvSpPr/>
          <p:nvPr/>
        </p:nvSpPr>
        <p:spPr>
          <a:xfrm>
            <a:off x="858875" y="818688"/>
            <a:ext cx="7704000" cy="337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8"/>
          <p:cNvSpPr/>
          <p:nvPr/>
        </p:nvSpPr>
        <p:spPr>
          <a:xfrm>
            <a:off x="858825" y="818688"/>
            <a:ext cx="7704000" cy="297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8"/>
          <p:cNvSpPr/>
          <p:nvPr/>
        </p:nvSpPr>
        <p:spPr>
          <a:xfrm>
            <a:off x="720000" y="682138"/>
            <a:ext cx="7704000" cy="3371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8"/>
          <p:cNvSpPr/>
          <p:nvPr/>
        </p:nvSpPr>
        <p:spPr>
          <a:xfrm>
            <a:off x="719950" y="682138"/>
            <a:ext cx="77040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8"/>
          <p:cNvSpPr/>
          <p:nvPr/>
        </p:nvSpPr>
        <p:spPr>
          <a:xfrm>
            <a:off x="897875" y="783638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8"/>
          <p:cNvSpPr/>
          <p:nvPr/>
        </p:nvSpPr>
        <p:spPr>
          <a:xfrm>
            <a:off x="1107650" y="783638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"/>
          <p:cNvSpPr/>
          <p:nvPr/>
        </p:nvSpPr>
        <p:spPr>
          <a:xfrm>
            <a:off x="1317425" y="783638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8"/>
          <p:cNvSpPr txBox="1">
            <a:spLocks noGrp="1"/>
          </p:cNvSpPr>
          <p:nvPr>
            <p:ph type="title"/>
          </p:nvPr>
        </p:nvSpPr>
        <p:spPr>
          <a:xfrm>
            <a:off x="1388100" y="1420900"/>
            <a:ext cx="6367800" cy="2301900"/>
          </a:xfrm>
          <a:prstGeom prst="rect">
            <a:avLst/>
          </a:prstGeom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62" name="Google Shape;1562;p8"/>
          <p:cNvGrpSpPr/>
          <p:nvPr/>
        </p:nvGrpSpPr>
        <p:grpSpPr>
          <a:xfrm>
            <a:off x="7366255" y="-335306"/>
            <a:ext cx="2115483" cy="2001926"/>
            <a:chOff x="2334550" y="3821100"/>
            <a:chExt cx="1037815" cy="982106"/>
          </a:xfrm>
        </p:grpSpPr>
        <p:sp>
          <p:nvSpPr>
            <p:cNvPr id="1563" name="Google Shape;1563;p8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2" name="Google Shape;1572;p9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573" name="Google Shape;1573;p9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1600" name="Google Shape;1600;p9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1601" name="Google Shape;1601;p9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9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9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9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9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9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9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9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9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9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9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9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9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9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9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9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9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9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9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9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9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9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9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9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9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9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9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8" name="Google Shape;1628;p9"/>
          <p:cNvSpPr/>
          <p:nvPr/>
        </p:nvSpPr>
        <p:spPr>
          <a:xfrm>
            <a:off x="805124" y="629625"/>
            <a:ext cx="51873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"/>
          <p:cNvSpPr/>
          <p:nvPr/>
        </p:nvSpPr>
        <p:spPr>
          <a:xfrm>
            <a:off x="675998" y="511050"/>
            <a:ext cx="51873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9"/>
          <p:cNvSpPr/>
          <p:nvPr/>
        </p:nvSpPr>
        <p:spPr>
          <a:xfrm>
            <a:off x="675965" y="511050"/>
            <a:ext cx="51873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9"/>
          <p:cNvSpPr/>
          <p:nvPr/>
        </p:nvSpPr>
        <p:spPr>
          <a:xfrm>
            <a:off x="524759" y="374500"/>
            <a:ext cx="5187300" cy="4202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9"/>
          <p:cNvSpPr/>
          <p:nvPr/>
        </p:nvSpPr>
        <p:spPr>
          <a:xfrm>
            <a:off x="524725" y="374500"/>
            <a:ext cx="5187300" cy="2979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9"/>
          <p:cNvSpPr/>
          <p:nvPr/>
        </p:nvSpPr>
        <p:spPr>
          <a:xfrm>
            <a:off x="702650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9"/>
          <p:cNvSpPr/>
          <p:nvPr/>
        </p:nvSpPr>
        <p:spPr>
          <a:xfrm>
            <a:off x="912425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9"/>
          <p:cNvSpPr/>
          <p:nvPr/>
        </p:nvSpPr>
        <p:spPr>
          <a:xfrm>
            <a:off x="1122200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"/>
          <p:cNvSpPr txBox="1">
            <a:spLocks noGrp="1"/>
          </p:cNvSpPr>
          <p:nvPr>
            <p:ph type="title"/>
          </p:nvPr>
        </p:nvSpPr>
        <p:spPr>
          <a:xfrm>
            <a:off x="819850" y="950400"/>
            <a:ext cx="4644900" cy="798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7" name="Google Shape;1637;p9"/>
          <p:cNvSpPr txBox="1">
            <a:spLocks noGrp="1"/>
          </p:cNvSpPr>
          <p:nvPr>
            <p:ph type="subTitle" idx="1"/>
          </p:nvPr>
        </p:nvSpPr>
        <p:spPr>
          <a:xfrm>
            <a:off x="819850" y="2268338"/>
            <a:ext cx="40596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9"/>
          <p:cNvSpPr/>
          <p:nvPr/>
        </p:nvSpPr>
        <p:spPr>
          <a:xfrm>
            <a:off x="5343822" y="2116123"/>
            <a:ext cx="3404100" cy="232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9"/>
          <p:cNvSpPr/>
          <p:nvPr/>
        </p:nvSpPr>
        <p:spPr>
          <a:xfrm>
            <a:off x="5209000" y="1974050"/>
            <a:ext cx="3404100" cy="232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9"/>
          <p:cNvSpPr/>
          <p:nvPr/>
        </p:nvSpPr>
        <p:spPr>
          <a:xfrm>
            <a:off x="5208975" y="1974050"/>
            <a:ext cx="34041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9"/>
          <p:cNvSpPr/>
          <p:nvPr/>
        </p:nvSpPr>
        <p:spPr>
          <a:xfrm>
            <a:off x="7901350" y="2065400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dk2"/>
        </a:solidFill>
        <a:effectLst/>
      </p:bgPr>
    </p:bg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13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731" name="Google Shape;1731;p13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1758" name="Google Shape;1758;p13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1759" name="Google Shape;1759;p13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0" name="Google Shape;1760;p13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1" name="Google Shape;1761;p13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13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13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13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13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13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13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13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13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13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13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13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13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13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13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13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13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13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13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13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13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13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13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13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13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86" name="Google Shape;1786;p13"/>
          <p:cNvGrpSpPr/>
          <p:nvPr/>
        </p:nvGrpSpPr>
        <p:grpSpPr>
          <a:xfrm>
            <a:off x="7286032" y="-1150423"/>
            <a:ext cx="2153989" cy="4314973"/>
            <a:chOff x="4607800" y="1290325"/>
            <a:chExt cx="523550" cy="1048800"/>
          </a:xfrm>
        </p:grpSpPr>
        <p:sp>
          <p:nvSpPr>
            <p:cNvPr id="1787" name="Google Shape;1787;p13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2" name="Google Shape;1932;p13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13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13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13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13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13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3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9" name="Google Shape;1939;p13"/>
          <p:cNvSpPr txBox="1">
            <a:spLocks noGrp="1"/>
          </p:cNvSpPr>
          <p:nvPr>
            <p:ph type="title" idx="2" hasCustomPrompt="1"/>
          </p:nvPr>
        </p:nvSpPr>
        <p:spPr>
          <a:xfrm>
            <a:off x="905675" y="146200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0" name="Google Shape;1940;p13"/>
          <p:cNvSpPr txBox="1">
            <a:spLocks noGrp="1"/>
          </p:cNvSpPr>
          <p:nvPr>
            <p:ph type="subTitle" idx="1"/>
          </p:nvPr>
        </p:nvSpPr>
        <p:spPr>
          <a:xfrm>
            <a:off x="1924925" y="2076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1" name="Google Shape;1941;p13"/>
          <p:cNvSpPr txBox="1">
            <a:spLocks noGrp="1"/>
          </p:cNvSpPr>
          <p:nvPr>
            <p:ph type="subTitle" idx="3"/>
          </p:nvPr>
        </p:nvSpPr>
        <p:spPr>
          <a:xfrm>
            <a:off x="1924925" y="1589100"/>
            <a:ext cx="2389800" cy="52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1942" name="Google Shape;1942;p13"/>
          <p:cNvSpPr txBox="1">
            <a:spLocks noGrp="1"/>
          </p:cNvSpPr>
          <p:nvPr>
            <p:ph type="title" idx="4" hasCustomPrompt="1"/>
          </p:nvPr>
        </p:nvSpPr>
        <p:spPr>
          <a:xfrm>
            <a:off x="4829300" y="146200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3" name="Google Shape;1943;p13"/>
          <p:cNvSpPr txBox="1">
            <a:spLocks noGrp="1"/>
          </p:cNvSpPr>
          <p:nvPr>
            <p:ph type="subTitle" idx="5"/>
          </p:nvPr>
        </p:nvSpPr>
        <p:spPr>
          <a:xfrm>
            <a:off x="5848525" y="2076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4" name="Google Shape;1944;p13"/>
          <p:cNvSpPr txBox="1">
            <a:spLocks noGrp="1"/>
          </p:cNvSpPr>
          <p:nvPr>
            <p:ph type="subTitle" idx="6"/>
          </p:nvPr>
        </p:nvSpPr>
        <p:spPr>
          <a:xfrm>
            <a:off x="5848525" y="1589100"/>
            <a:ext cx="2389800" cy="52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1945" name="Google Shape;1945;p13"/>
          <p:cNvSpPr txBox="1">
            <a:spLocks noGrp="1"/>
          </p:cNvSpPr>
          <p:nvPr>
            <p:ph type="title" idx="7" hasCustomPrompt="1"/>
          </p:nvPr>
        </p:nvSpPr>
        <p:spPr>
          <a:xfrm>
            <a:off x="905675" y="303995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6" name="Google Shape;1946;p13"/>
          <p:cNvSpPr txBox="1">
            <a:spLocks noGrp="1"/>
          </p:cNvSpPr>
          <p:nvPr>
            <p:ph type="subTitle" idx="8"/>
          </p:nvPr>
        </p:nvSpPr>
        <p:spPr>
          <a:xfrm>
            <a:off x="1924925" y="3654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7" name="Google Shape;1947;p13"/>
          <p:cNvSpPr txBox="1">
            <a:spLocks noGrp="1"/>
          </p:cNvSpPr>
          <p:nvPr>
            <p:ph type="subTitle" idx="9"/>
          </p:nvPr>
        </p:nvSpPr>
        <p:spPr>
          <a:xfrm>
            <a:off x="1924925" y="3167100"/>
            <a:ext cx="2389800" cy="52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1948" name="Google Shape;194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9300" y="303995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9" name="Google Shape;1949;p13"/>
          <p:cNvSpPr txBox="1">
            <a:spLocks noGrp="1"/>
          </p:cNvSpPr>
          <p:nvPr>
            <p:ph type="subTitle" idx="14"/>
          </p:nvPr>
        </p:nvSpPr>
        <p:spPr>
          <a:xfrm>
            <a:off x="5848525" y="3654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0" name="Google Shape;1950;p13"/>
          <p:cNvSpPr txBox="1">
            <a:spLocks noGrp="1"/>
          </p:cNvSpPr>
          <p:nvPr>
            <p:ph type="subTitle" idx="15"/>
          </p:nvPr>
        </p:nvSpPr>
        <p:spPr>
          <a:xfrm>
            <a:off x="5848525" y="3167100"/>
            <a:ext cx="2389800" cy="52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solidFill>
          <a:schemeClr val="dk2"/>
        </a:solidFill>
        <a:effectLst/>
      </p:bgPr>
    </p:bg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4" name="Google Shape;3474;p22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3475" name="Google Shape;3475;p22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5" name="Google Shape;3495;p22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7" name="Google Shape;3497;p22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9" name="Google Shape;3499;p22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501" name="Google Shape;3501;p22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3502" name="Google Shape;3502;p22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3503" name="Google Shape;3503;p22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4" name="Google Shape;3504;p22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5" name="Google Shape;3505;p22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6" name="Google Shape;3506;p22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7" name="Google Shape;3507;p22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8" name="Google Shape;3508;p22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9" name="Google Shape;3509;p22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0" name="Google Shape;3510;p22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1" name="Google Shape;3511;p22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2" name="Google Shape;3512;p22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3" name="Google Shape;3513;p22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4" name="Google Shape;3514;p22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5" name="Google Shape;3515;p22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6" name="Google Shape;3516;p22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7" name="Google Shape;3517;p22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8" name="Google Shape;3518;p22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9" name="Google Shape;3519;p22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0" name="Google Shape;3520;p22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1" name="Google Shape;3521;p22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2" name="Google Shape;3522;p22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3" name="Google Shape;3523;p22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4" name="Google Shape;3524;p22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5" name="Google Shape;3525;p22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6" name="Google Shape;3526;p22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7" name="Google Shape;3527;p22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8" name="Google Shape;3528;p22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9" name="Google Shape;3529;p22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30" name="Google Shape;3530;p22"/>
          <p:cNvGrpSpPr/>
          <p:nvPr/>
        </p:nvGrpSpPr>
        <p:grpSpPr>
          <a:xfrm>
            <a:off x="-847900" y="-686563"/>
            <a:ext cx="2667530" cy="2712652"/>
            <a:chOff x="5436250" y="1181600"/>
            <a:chExt cx="611875" cy="622225"/>
          </a:xfrm>
        </p:grpSpPr>
        <p:sp>
          <p:nvSpPr>
            <p:cNvPr id="3531" name="Google Shape;3531;p22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2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2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2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2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2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2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2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2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2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2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2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2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2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2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2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2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2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2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2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2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2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2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2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2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2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2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2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2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2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5" name="Google Shape;3625;p22"/>
          <p:cNvGrpSpPr/>
          <p:nvPr/>
        </p:nvGrpSpPr>
        <p:grpSpPr>
          <a:xfrm>
            <a:off x="7235582" y="1951477"/>
            <a:ext cx="2153989" cy="4314973"/>
            <a:chOff x="4607800" y="1290325"/>
            <a:chExt cx="523550" cy="1048800"/>
          </a:xfrm>
        </p:grpSpPr>
        <p:sp>
          <p:nvSpPr>
            <p:cNvPr id="3626" name="Google Shape;3626;p22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2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2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2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2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2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2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2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2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2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2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2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2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2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2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2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2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2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2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2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2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2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2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2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2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2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2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2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2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2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2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2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2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2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2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2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2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2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2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2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2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2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2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1" name="Google Shape;3771;p22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2" name="Google Shape;3772;p22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3" name="Google Shape;3773;p22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4" name="Google Shape;3774;p22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5" name="Google Shape;3775;p22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6" name="Google Shape;3776;p22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lt2"/>
        </a:solidFill>
        <a:effectLst/>
      </p:bgPr>
    </p:bg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8" name="Google Shape;3778;p23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3779" name="Google Shape;3779;p23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0" name="Google Shape;3780;p23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1" name="Google Shape;3781;p23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2" name="Google Shape;3782;p23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3" name="Google Shape;3783;p23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4" name="Google Shape;3784;p23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5" name="Google Shape;3785;p23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6" name="Google Shape;3786;p23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7" name="Google Shape;3787;p23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8" name="Google Shape;3788;p23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9" name="Google Shape;3789;p23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0" name="Google Shape;3790;p23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1" name="Google Shape;3791;p23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2" name="Google Shape;3792;p23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3" name="Google Shape;3793;p23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4" name="Google Shape;3794;p23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5" name="Google Shape;3795;p23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6" name="Google Shape;3796;p23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7" name="Google Shape;3797;p23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8" name="Google Shape;3798;p23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9" name="Google Shape;3799;p23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0" name="Google Shape;3800;p23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1" name="Google Shape;3801;p23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2" name="Google Shape;3802;p23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3" name="Google Shape;3803;p23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4" name="Google Shape;3804;p23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5" name="Google Shape;3805;p23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3806" name="Google Shape;3806;p23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3807" name="Google Shape;3807;p23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8" name="Google Shape;3808;p23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9" name="Google Shape;3809;p23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0" name="Google Shape;3810;p23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1" name="Google Shape;3811;p23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2" name="Google Shape;3812;p23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3" name="Google Shape;3813;p23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4" name="Google Shape;3814;p23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5" name="Google Shape;3815;p23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6" name="Google Shape;3816;p23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7" name="Google Shape;3817;p23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8" name="Google Shape;3818;p23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9" name="Google Shape;3819;p23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0" name="Google Shape;3820;p23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1" name="Google Shape;3821;p23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2" name="Google Shape;3822;p23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3" name="Google Shape;3823;p23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4" name="Google Shape;3824;p23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5" name="Google Shape;3825;p23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6" name="Google Shape;3826;p23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7" name="Google Shape;3827;p23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8" name="Google Shape;3828;p23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9" name="Google Shape;3829;p23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0" name="Google Shape;3830;p23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1" name="Google Shape;3831;p23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2" name="Google Shape;3832;p23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3" name="Google Shape;3833;p23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34" name="Google Shape;3834;p23"/>
          <p:cNvGrpSpPr/>
          <p:nvPr/>
        </p:nvGrpSpPr>
        <p:grpSpPr>
          <a:xfrm flipH="1">
            <a:off x="-582168" y="3826465"/>
            <a:ext cx="1885503" cy="1784291"/>
            <a:chOff x="2334550" y="3821100"/>
            <a:chExt cx="1037815" cy="982106"/>
          </a:xfrm>
        </p:grpSpPr>
        <p:sp>
          <p:nvSpPr>
            <p:cNvPr id="3835" name="Google Shape;3835;p23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3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3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3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3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3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3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3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3" name="Google Shape;3843;p23"/>
          <p:cNvGrpSpPr/>
          <p:nvPr/>
        </p:nvGrpSpPr>
        <p:grpSpPr>
          <a:xfrm flipH="1">
            <a:off x="7398137" y="-1322548"/>
            <a:ext cx="2153989" cy="4314973"/>
            <a:chOff x="4607800" y="1290325"/>
            <a:chExt cx="523550" cy="1048800"/>
          </a:xfrm>
        </p:grpSpPr>
        <p:sp>
          <p:nvSpPr>
            <p:cNvPr id="3844" name="Google Shape;3844;p23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3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3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3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3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3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3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3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3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3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3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3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3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3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3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3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3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3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3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3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3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3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3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3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3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3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3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3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3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3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3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3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3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3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3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3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3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3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3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3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3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3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3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3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3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3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3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3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3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3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3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3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3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3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3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3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3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3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3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3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3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3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3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3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3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3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3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3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3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3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3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3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3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3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3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3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3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3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3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3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3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3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3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3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3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3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3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3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3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3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3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3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3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3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3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3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3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3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3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3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3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3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3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3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3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3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3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3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3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3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3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3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3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3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3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3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3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3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3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3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3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3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3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3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3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3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3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3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3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3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3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3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3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3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3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3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3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3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3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3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3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3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3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3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9" name="Google Shape;3989;p23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0" name="Google Shape;3990;p23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1" name="Google Shape;3991;p23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2" name="Google Shape;3992;p23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23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23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9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iz.ruiz@lg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Google Shape;4005;p27"/>
          <p:cNvSpPr txBox="1">
            <a:spLocks noGrp="1"/>
          </p:cNvSpPr>
          <p:nvPr>
            <p:ph type="ctrTitle"/>
          </p:nvPr>
        </p:nvSpPr>
        <p:spPr>
          <a:xfrm>
            <a:off x="1056300" y="1702375"/>
            <a:ext cx="70314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PARA QUEM USA </a:t>
            </a:r>
            <a:r>
              <a:rPr lang="en" dirty="0" smtClean="0">
                <a:highlight>
                  <a:schemeClr val="accent3"/>
                </a:highlight>
              </a:rPr>
              <a:t>PLANILHAS</a:t>
            </a:r>
            <a:endParaRPr dirty="0">
              <a:highlight>
                <a:schemeClr val="accent3"/>
              </a:highlight>
            </a:endParaRPr>
          </a:p>
        </p:txBody>
      </p:sp>
      <p:sp>
        <p:nvSpPr>
          <p:cNvPr id="4006" name="Google Shape;4006;p27"/>
          <p:cNvSpPr txBox="1">
            <a:spLocks noGrp="1"/>
          </p:cNvSpPr>
          <p:nvPr>
            <p:ph type="subTitle" idx="1"/>
          </p:nvPr>
        </p:nvSpPr>
        <p:spPr>
          <a:xfrm>
            <a:off x="4878700" y="4090550"/>
            <a:ext cx="31608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Luiz Ruiz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DX - GR</a:t>
            </a:r>
            <a:endParaRPr dirty="0"/>
          </a:p>
        </p:txBody>
      </p:sp>
      <p:grpSp>
        <p:nvGrpSpPr>
          <p:cNvPr id="4007" name="Google Shape;4007;p27"/>
          <p:cNvGrpSpPr/>
          <p:nvPr/>
        </p:nvGrpSpPr>
        <p:grpSpPr>
          <a:xfrm>
            <a:off x="2334550" y="3821100"/>
            <a:ext cx="1037815" cy="982106"/>
            <a:chOff x="2334550" y="3821100"/>
            <a:chExt cx="1037815" cy="982106"/>
          </a:xfrm>
        </p:grpSpPr>
        <p:sp>
          <p:nvSpPr>
            <p:cNvPr id="4008" name="Google Shape;4008;p27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6" name="Google Shape;4016;p27"/>
          <p:cNvGrpSpPr/>
          <p:nvPr/>
        </p:nvGrpSpPr>
        <p:grpSpPr>
          <a:xfrm>
            <a:off x="3448200" y="1199075"/>
            <a:ext cx="2247599" cy="249876"/>
            <a:chOff x="3448200" y="1247525"/>
            <a:chExt cx="2247599" cy="249876"/>
          </a:xfrm>
        </p:grpSpPr>
        <p:sp>
          <p:nvSpPr>
            <p:cNvPr id="4017" name="Google Shape;4017;p27"/>
            <p:cNvSpPr/>
            <p:nvPr/>
          </p:nvSpPr>
          <p:spPr>
            <a:xfrm>
              <a:off x="3448200" y="1247525"/>
              <a:ext cx="251270" cy="249876"/>
            </a:xfrm>
            <a:custGeom>
              <a:avLst/>
              <a:gdLst/>
              <a:ahLst/>
              <a:cxnLst/>
              <a:rect l="l" t="t" r="r" b="b"/>
              <a:pathLst>
                <a:path w="1797" h="1787" extrusionOk="0">
                  <a:moveTo>
                    <a:pt x="1452" y="1"/>
                  </a:moveTo>
                  <a:lnTo>
                    <a:pt x="0" y="1453"/>
                  </a:lnTo>
                  <a:lnTo>
                    <a:pt x="344" y="1787"/>
                  </a:lnTo>
                  <a:lnTo>
                    <a:pt x="1796" y="33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3448200" y="1247525"/>
              <a:ext cx="251270" cy="249876"/>
            </a:xfrm>
            <a:custGeom>
              <a:avLst/>
              <a:gdLst/>
              <a:ahLst/>
              <a:cxnLst/>
              <a:rect l="l" t="t" r="r" b="b"/>
              <a:pathLst>
                <a:path w="1797" h="1787" extrusionOk="0">
                  <a:moveTo>
                    <a:pt x="344" y="1"/>
                  </a:moveTo>
                  <a:lnTo>
                    <a:pt x="0" y="334"/>
                  </a:lnTo>
                  <a:lnTo>
                    <a:pt x="1452" y="1787"/>
                  </a:lnTo>
                  <a:lnTo>
                    <a:pt x="1796" y="1453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3947667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452" y="1"/>
                  </a:moveTo>
                  <a:lnTo>
                    <a:pt x="0" y="1453"/>
                  </a:lnTo>
                  <a:lnTo>
                    <a:pt x="334" y="1787"/>
                  </a:lnTo>
                  <a:lnTo>
                    <a:pt x="1786" y="33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3947667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334" y="1"/>
                  </a:moveTo>
                  <a:lnTo>
                    <a:pt x="0" y="334"/>
                  </a:lnTo>
                  <a:lnTo>
                    <a:pt x="1452" y="1787"/>
                  </a:lnTo>
                  <a:lnTo>
                    <a:pt x="1786" y="145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4447133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452" y="1"/>
                  </a:moveTo>
                  <a:lnTo>
                    <a:pt x="0" y="1453"/>
                  </a:lnTo>
                  <a:lnTo>
                    <a:pt x="334" y="1787"/>
                  </a:lnTo>
                  <a:lnTo>
                    <a:pt x="1786" y="33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4447133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334" y="1"/>
                  </a:moveTo>
                  <a:lnTo>
                    <a:pt x="0" y="334"/>
                  </a:lnTo>
                  <a:lnTo>
                    <a:pt x="1452" y="1787"/>
                  </a:lnTo>
                  <a:lnTo>
                    <a:pt x="1786" y="145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4946600" y="1247525"/>
              <a:ext cx="249732" cy="249876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1452" y="1"/>
                  </a:moveTo>
                  <a:lnTo>
                    <a:pt x="0" y="1453"/>
                  </a:lnTo>
                  <a:lnTo>
                    <a:pt x="334" y="1787"/>
                  </a:lnTo>
                  <a:lnTo>
                    <a:pt x="1786" y="33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4946600" y="1247525"/>
              <a:ext cx="249732" cy="249876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334" y="1"/>
                  </a:moveTo>
                  <a:lnTo>
                    <a:pt x="0" y="334"/>
                  </a:lnTo>
                  <a:lnTo>
                    <a:pt x="1452" y="1787"/>
                  </a:lnTo>
                  <a:lnTo>
                    <a:pt x="1786" y="145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5445927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453" y="1"/>
                  </a:moveTo>
                  <a:lnTo>
                    <a:pt x="1" y="1453"/>
                  </a:lnTo>
                  <a:lnTo>
                    <a:pt x="335" y="1787"/>
                  </a:lnTo>
                  <a:lnTo>
                    <a:pt x="1787" y="33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5445927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335" y="1"/>
                  </a:moveTo>
                  <a:lnTo>
                    <a:pt x="1" y="334"/>
                  </a:lnTo>
                  <a:lnTo>
                    <a:pt x="1453" y="1787"/>
                  </a:lnTo>
                  <a:lnTo>
                    <a:pt x="1787" y="1453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7" name="Google Shape;4027;p27"/>
          <p:cNvGrpSpPr/>
          <p:nvPr/>
        </p:nvGrpSpPr>
        <p:grpSpPr>
          <a:xfrm>
            <a:off x="381150" y="2490600"/>
            <a:ext cx="653494" cy="2478093"/>
            <a:chOff x="393250" y="2490600"/>
            <a:chExt cx="653494" cy="2478093"/>
          </a:xfrm>
        </p:grpSpPr>
        <p:sp>
          <p:nvSpPr>
            <p:cNvPr id="4028" name="Google Shape;4028;p27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50"/>
          <p:cNvSpPr txBox="1">
            <a:spLocks noGrp="1"/>
          </p:cNvSpPr>
          <p:nvPr>
            <p:ph type="title"/>
          </p:nvPr>
        </p:nvSpPr>
        <p:spPr>
          <a:xfrm>
            <a:off x="3949200" y="1953200"/>
            <a:ext cx="447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latin typeface="Bahnschrift SemiBold" panose="020B0502040204020203" pitchFamily="34" charset="0"/>
              </a:rPr>
              <a:t>Manipulação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4338" name="Google Shape;4338;p50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4339" name="Google Shape;4339;p50"/>
          <p:cNvSpPr txBox="1">
            <a:spLocks noGrp="1"/>
          </p:cNvSpPr>
          <p:nvPr>
            <p:ph type="subTitle" idx="1"/>
          </p:nvPr>
        </p:nvSpPr>
        <p:spPr>
          <a:xfrm>
            <a:off x="4522500" y="3018324"/>
            <a:ext cx="3328200" cy="4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  <a:buSzPts val="1100"/>
            </a:pPr>
            <a:r>
              <a:rPr lang="en-US" dirty="0" err="1"/>
              <a:t>Operações</a:t>
            </a:r>
            <a:r>
              <a:rPr lang="en-US" dirty="0"/>
              <a:t> com </a:t>
            </a:r>
            <a:r>
              <a:rPr lang="en-US" dirty="0" err="1"/>
              <a:t>planilhas</a:t>
            </a:r>
            <a:endParaRPr lang="en-US" dirty="0"/>
          </a:p>
        </p:txBody>
      </p:sp>
      <p:grpSp>
        <p:nvGrpSpPr>
          <p:cNvPr id="4340" name="Google Shape;4340;p50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341" name="Google Shape;4341;p50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50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50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50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50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50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50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50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50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50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865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p44"/>
          <p:cNvSpPr txBox="1">
            <a:spLocks noGrp="1"/>
          </p:cNvSpPr>
          <p:nvPr>
            <p:ph type="title"/>
          </p:nvPr>
        </p:nvSpPr>
        <p:spPr>
          <a:xfrm>
            <a:off x="1388100" y="1420900"/>
            <a:ext cx="6367800" cy="23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Hands-on!</a:t>
            </a:r>
            <a:endParaRPr dirty="0"/>
          </a:p>
        </p:txBody>
      </p:sp>
      <p:grpSp>
        <p:nvGrpSpPr>
          <p:cNvPr id="4251" name="Google Shape;4251;p44"/>
          <p:cNvGrpSpPr/>
          <p:nvPr/>
        </p:nvGrpSpPr>
        <p:grpSpPr>
          <a:xfrm rot="5400000">
            <a:off x="6751625" y="2946225"/>
            <a:ext cx="653494" cy="2478093"/>
            <a:chOff x="393250" y="2490600"/>
            <a:chExt cx="653494" cy="2478093"/>
          </a:xfrm>
        </p:grpSpPr>
        <p:sp>
          <p:nvSpPr>
            <p:cNvPr id="4252" name="Google Shape;4252;p44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44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4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4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4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4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4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4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4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44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44"/>
          <p:cNvGrpSpPr/>
          <p:nvPr/>
        </p:nvGrpSpPr>
        <p:grpSpPr>
          <a:xfrm>
            <a:off x="81976" y="3964205"/>
            <a:ext cx="727223" cy="1010432"/>
            <a:chOff x="3670375" y="3008850"/>
            <a:chExt cx="255175" cy="354525"/>
          </a:xfrm>
        </p:grpSpPr>
        <p:sp>
          <p:nvSpPr>
            <p:cNvPr id="4263" name="Google Shape;4263;p44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4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4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4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50"/>
          <p:cNvSpPr txBox="1">
            <a:spLocks noGrp="1"/>
          </p:cNvSpPr>
          <p:nvPr>
            <p:ph type="title"/>
          </p:nvPr>
        </p:nvSpPr>
        <p:spPr>
          <a:xfrm>
            <a:off x="3949200" y="1953200"/>
            <a:ext cx="447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ahnschrift SemiBold" panose="020B0502040204020203" pitchFamily="34" charset="0"/>
              </a:rPr>
              <a:t>Script</a:t>
            </a:r>
          </a:p>
        </p:txBody>
      </p:sp>
      <p:sp>
        <p:nvSpPr>
          <p:cNvPr id="4338" name="Google Shape;4338;p50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4339" name="Google Shape;4339;p50"/>
          <p:cNvSpPr txBox="1">
            <a:spLocks noGrp="1"/>
          </p:cNvSpPr>
          <p:nvPr>
            <p:ph type="subTitle" idx="1"/>
          </p:nvPr>
        </p:nvSpPr>
        <p:spPr>
          <a:xfrm>
            <a:off x="4522500" y="3018324"/>
            <a:ext cx="3328200" cy="4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  <a:buSzPts val="1100"/>
            </a:pP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meu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script </a:t>
            </a:r>
          </a:p>
        </p:txBody>
      </p:sp>
      <p:grpSp>
        <p:nvGrpSpPr>
          <p:cNvPr id="4340" name="Google Shape;4340;p50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341" name="Google Shape;4341;p50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50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50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50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50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50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50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50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50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50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678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p28"/>
          <p:cNvSpPr txBox="1">
            <a:spLocks noGrp="1"/>
          </p:cNvSpPr>
          <p:nvPr>
            <p:ph type="body" idx="1"/>
          </p:nvPr>
        </p:nvSpPr>
        <p:spPr>
          <a:xfrm>
            <a:off x="720075" y="1445475"/>
            <a:ext cx="7704000" cy="31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" dirty="0" smtClean="0"/>
              <a:t>1 </a:t>
            </a:r>
            <a:r>
              <a:rPr lang="en" dirty="0" smtClean="0"/>
              <a:t>– Pesquisar no windows: “cmd” e digitar a linha de comando abaixo: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285750" lvl="0" indent="-285750">
              <a:buSzPts val="1100"/>
              <a:buFont typeface="+mj-lt"/>
              <a:buAutoNum type="romanLcPeriod"/>
            </a:pPr>
            <a:r>
              <a:rPr lang="en-US" b="1" dirty="0"/>
              <a:t>pip install </a:t>
            </a:r>
            <a:r>
              <a:rPr lang="en-US" b="1" dirty="0" err="1"/>
              <a:t>pyinstaller</a:t>
            </a:r>
            <a:endParaRPr lang="en-US" b="1" dirty="0" smtClean="0"/>
          </a:p>
          <a:p>
            <a:pPr marL="0" lvl="0" indent="0">
              <a:buSzPts val="1100"/>
              <a:buNone/>
            </a:pPr>
            <a:endParaRPr lang="pt-BR" dirty="0" smtClean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r>
              <a:rPr lang="pt-BR" dirty="0" smtClean="0"/>
              <a:t>2 – A linha de código abaixo gera o Script:</a:t>
            </a:r>
          </a:p>
          <a:p>
            <a:pPr marL="0" lvl="0" indent="0">
              <a:buSzPts val="1100"/>
              <a:buNone/>
            </a:pPr>
            <a:endParaRPr lang="pt-BR" b="1" dirty="0"/>
          </a:p>
          <a:p>
            <a:pPr marL="285750" lvl="0" indent="-285750">
              <a:buSzPts val="1100"/>
              <a:buFont typeface="+mj-lt"/>
              <a:buAutoNum type="romanLcPeriod"/>
            </a:pPr>
            <a:r>
              <a:rPr lang="en-US" b="1" dirty="0" err="1"/>
              <a:t>pyinstaller</a:t>
            </a:r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caminho</a:t>
            </a:r>
            <a:r>
              <a:rPr lang="en-US" b="1" dirty="0" smtClean="0"/>
              <a:t> da pasta.py&gt; </a:t>
            </a:r>
            <a:r>
              <a:rPr lang="en-US" b="1" dirty="0"/>
              <a:t>--clean --</a:t>
            </a:r>
            <a:r>
              <a:rPr lang="en-US" b="1" dirty="0" err="1"/>
              <a:t>onefile</a:t>
            </a:r>
            <a:r>
              <a:rPr lang="en-US" b="1" dirty="0"/>
              <a:t> -n </a:t>
            </a:r>
            <a:r>
              <a:rPr lang="en-US" b="1" dirty="0" smtClean="0"/>
              <a:t>“&lt;</a:t>
            </a:r>
            <a:r>
              <a:rPr lang="en-US" b="1" dirty="0" err="1" smtClean="0"/>
              <a:t>nome</a:t>
            </a:r>
            <a:r>
              <a:rPr lang="en-US" b="1" dirty="0" smtClean="0"/>
              <a:t> bonito do script&gt;" </a:t>
            </a:r>
            <a:r>
              <a:rPr lang="en-US" b="1" dirty="0"/>
              <a:t>--</a:t>
            </a:r>
            <a:r>
              <a:rPr lang="en-US" b="1" dirty="0" err="1"/>
              <a:t>nowindowed</a:t>
            </a:r>
            <a:r>
              <a:rPr lang="en-US" b="1" dirty="0"/>
              <a:t> --</a:t>
            </a:r>
            <a:r>
              <a:rPr lang="en-US" b="1" dirty="0" err="1" smtClean="0"/>
              <a:t>noconsole</a:t>
            </a:r>
            <a:endParaRPr b="1" dirty="0"/>
          </a:p>
        </p:txBody>
      </p:sp>
      <p:grpSp>
        <p:nvGrpSpPr>
          <p:cNvPr id="4043" name="Google Shape;4043;p28"/>
          <p:cNvGrpSpPr/>
          <p:nvPr/>
        </p:nvGrpSpPr>
        <p:grpSpPr>
          <a:xfrm>
            <a:off x="8364326" y="119605"/>
            <a:ext cx="727223" cy="1010432"/>
            <a:chOff x="3670375" y="3008850"/>
            <a:chExt cx="255175" cy="354525"/>
          </a:xfrm>
        </p:grpSpPr>
        <p:sp>
          <p:nvSpPr>
            <p:cNvPr id="4044" name="Google Shape;4044;p28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8" name="Google Shape;4048;p28"/>
          <p:cNvGrpSpPr/>
          <p:nvPr/>
        </p:nvGrpSpPr>
        <p:grpSpPr>
          <a:xfrm>
            <a:off x="6868887" y="4126286"/>
            <a:ext cx="1008653" cy="954509"/>
            <a:chOff x="2334550" y="3821100"/>
            <a:chExt cx="1037815" cy="982106"/>
          </a:xfrm>
        </p:grpSpPr>
        <p:sp>
          <p:nvSpPr>
            <p:cNvPr id="4049" name="Google Shape;4049;p28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8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8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8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7" name="Google Shape;4057;p28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Gerando 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37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32"/>
          <p:cNvSpPr txBox="1">
            <a:spLocks noGrp="1"/>
          </p:cNvSpPr>
          <p:nvPr>
            <p:ph type="title"/>
          </p:nvPr>
        </p:nvSpPr>
        <p:spPr>
          <a:xfrm>
            <a:off x="819850" y="950400"/>
            <a:ext cx="46449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SemiBold" panose="020B0502040204020203" pitchFamily="34" charset="0"/>
              </a:rPr>
              <a:t>Introdução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4099" name="Google Shape;4099;p32"/>
          <p:cNvSpPr txBox="1">
            <a:spLocks noGrp="1"/>
          </p:cNvSpPr>
          <p:nvPr>
            <p:ph type="subTitle" idx="1"/>
          </p:nvPr>
        </p:nvSpPr>
        <p:spPr>
          <a:xfrm>
            <a:off x="819850" y="2268338"/>
            <a:ext cx="4296680" cy="1522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Nome: Luiz Osmar C. A. Ruiz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Idade: 24 anos</a:t>
            </a:r>
          </a:p>
          <a:p>
            <a:pPr marL="0" indent="0"/>
            <a:r>
              <a:rPr lang="en" dirty="0"/>
              <a:t>Formação: Engenheiro de </a:t>
            </a:r>
            <a:r>
              <a:rPr lang="en" dirty="0" smtClean="0"/>
              <a:t>Computação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E-mail: </a:t>
            </a:r>
            <a:r>
              <a:rPr lang="en" dirty="0" smtClean="0">
                <a:hlinkClick r:id="rId3"/>
              </a:rPr>
              <a:t>luiz.ruiz@lge.com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Telefone: (92) 98611-1000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01" name="Google Shape;4101;p32"/>
          <p:cNvGrpSpPr/>
          <p:nvPr/>
        </p:nvGrpSpPr>
        <p:grpSpPr>
          <a:xfrm rot="5400000">
            <a:off x="2815550" y="3320250"/>
            <a:ext cx="653494" cy="2478093"/>
            <a:chOff x="393250" y="2490600"/>
            <a:chExt cx="653494" cy="2478093"/>
          </a:xfrm>
        </p:grpSpPr>
        <p:sp>
          <p:nvSpPr>
            <p:cNvPr id="4102" name="Google Shape;4102;p32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2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2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2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2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2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2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2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2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2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2" name="Google Shape;4112;p32"/>
          <p:cNvGrpSpPr/>
          <p:nvPr/>
        </p:nvGrpSpPr>
        <p:grpSpPr>
          <a:xfrm>
            <a:off x="6321349" y="309765"/>
            <a:ext cx="1885503" cy="1784291"/>
            <a:chOff x="2334550" y="3821100"/>
            <a:chExt cx="1037815" cy="982106"/>
          </a:xfrm>
        </p:grpSpPr>
        <p:sp>
          <p:nvSpPr>
            <p:cNvPr id="4113" name="Google Shape;4113;p32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2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2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2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2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2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2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2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221" y="2293840"/>
            <a:ext cx="2198084" cy="1983428"/>
          </a:xfrm>
          <a:prstGeom prst="rect">
            <a:avLst/>
          </a:prstGeom>
        </p:spPr>
      </p:pic>
      <p:sp>
        <p:nvSpPr>
          <p:cNvPr id="26" name="Google Shape;4099;p32"/>
          <p:cNvSpPr txBox="1">
            <a:spLocks/>
          </p:cNvSpPr>
          <p:nvPr/>
        </p:nvSpPr>
        <p:spPr>
          <a:xfrm>
            <a:off x="7402707" y="2952128"/>
            <a:ext cx="1198351" cy="66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/>
            <a:r>
              <a:rPr lang="pt-BR" dirty="0" smtClean="0"/>
              <a:t>Grupo do Telegram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29"/>
          <p:cNvSpPr txBox="1">
            <a:spLocks noGrp="1"/>
          </p:cNvSpPr>
          <p:nvPr>
            <p:ph type="title" idx="2"/>
          </p:nvPr>
        </p:nvSpPr>
        <p:spPr>
          <a:xfrm>
            <a:off x="905675" y="146200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63" name="Google Shape;4063;p29"/>
          <p:cNvSpPr txBox="1">
            <a:spLocks noGrp="1"/>
          </p:cNvSpPr>
          <p:nvPr>
            <p:ph type="subTitle" idx="1"/>
          </p:nvPr>
        </p:nvSpPr>
        <p:spPr>
          <a:xfrm>
            <a:off x="1924925" y="2076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Configurando o ambiente para desenvolvimento</a:t>
            </a:r>
            <a:endParaRPr dirty="0"/>
          </a:p>
        </p:txBody>
      </p:sp>
      <p:sp>
        <p:nvSpPr>
          <p:cNvPr id="4064" name="Google Shape;4064;p29"/>
          <p:cNvSpPr txBox="1">
            <a:spLocks noGrp="1"/>
          </p:cNvSpPr>
          <p:nvPr>
            <p:ph type="subTitle" idx="3"/>
          </p:nvPr>
        </p:nvSpPr>
        <p:spPr>
          <a:xfrm>
            <a:off x="1924925" y="1589100"/>
            <a:ext cx="23898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SemiBold" panose="020B0502040204020203" pitchFamily="34" charset="0"/>
              </a:rPr>
              <a:t>Configuração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4065" name="Google Shape;4065;p29"/>
          <p:cNvSpPr txBox="1">
            <a:spLocks noGrp="1"/>
          </p:cNvSpPr>
          <p:nvPr>
            <p:ph type="title" idx="4"/>
          </p:nvPr>
        </p:nvSpPr>
        <p:spPr>
          <a:xfrm>
            <a:off x="4829300" y="146200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6" name="Google Shape;4066;p29"/>
          <p:cNvSpPr txBox="1">
            <a:spLocks noGrp="1"/>
          </p:cNvSpPr>
          <p:nvPr>
            <p:ph type="subTitle" idx="5"/>
          </p:nvPr>
        </p:nvSpPr>
        <p:spPr>
          <a:xfrm>
            <a:off x="5848525" y="2076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Entendendo o Pandas</a:t>
            </a:r>
            <a:endParaRPr dirty="0"/>
          </a:p>
        </p:txBody>
      </p:sp>
      <p:sp>
        <p:nvSpPr>
          <p:cNvPr id="4067" name="Google Shape;4067;p29"/>
          <p:cNvSpPr txBox="1">
            <a:spLocks noGrp="1"/>
          </p:cNvSpPr>
          <p:nvPr>
            <p:ph type="subTitle" idx="6"/>
          </p:nvPr>
        </p:nvSpPr>
        <p:spPr>
          <a:xfrm>
            <a:off x="5848525" y="1589100"/>
            <a:ext cx="23898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SemiBold" panose="020B0502040204020203" pitchFamily="34" charset="0"/>
              </a:rPr>
              <a:t>Pandas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4068" name="Google Shape;4068;p29"/>
          <p:cNvSpPr txBox="1">
            <a:spLocks noGrp="1"/>
          </p:cNvSpPr>
          <p:nvPr>
            <p:ph type="title" idx="7"/>
          </p:nvPr>
        </p:nvSpPr>
        <p:spPr>
          <a:xfrm>
            <a:off x="905675" y="303995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69" name="Google Shape;4069;p29"/>
          <p:cNvSpPr txBox="1">
            <a:spLocks noGrp="1"/>
          </p:cNvSpPr>
          <p:nvPr>
            <p:ph type="subTitle" idx="8"/>
          </p:nvPr>
        </p:nvSpPr>
        <p:spPr>
          <a:xfrm>
            <a:off x="1924925" y="3654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Operações com planilhas</a:t>
            </a:r>
            <a:endParaRPr dirty="0"/>
          </a:p>
        </p:txBody>
      </p:sp>
      <p:sp>
        <p:nvSpPr>
          <p:cNvPr id="4070" name="Google Shape;4070;p29"/>
          <p:cNvSpPr txBox="1">
            <a:spLocks noGrp="1"/>
          </p:cNvSpPr>
          <p:nvPr>
            <p:ph type="subTitle" idx="9"/>
          </p:nvPr>
        </p:nvSpPr>
        <p:spPr>
          <a:xfrm>
            <a:off x="1924925" y="3167100"/>
            <a:ext cx="23898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SemiBold" panose="020B0502040204020203" pitchFamily="34" charset="0"/>
              </a:rPr>
              <a:t>Manipulação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4071" name="Google Shape;4071;p29"/>
          <p:cNvSpPr txBox="1">
            <a:spLocks noGrp="1"/>
          </p:cNvSpPr>
          <p:nvPr>
            <p:ph type="title" idx="13"/>
          </p:nvPr>
        </p:nvSpPr>
        <p:spPr>
          <a:xfrm>
            <a:off x="4829300" y="303995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72" name="Google Shape;4072;p29"/>
          <p:cNvSpPr txBox="1">
            <a:spLocks noGrp="1"/>
          </p:cNvSpPr>
          <p:nvPr>
            <p:ph type="subTitle" idx="14"/>
          </p:nvPr>
        </p:nvSpPr>
        <p:spPr>
          <a:xfrm>
            <a:off x="5848525" y="3654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Gerando meu primeiro script </a:t>
            </a:r>
            <a:endParaRPr dirty="0"/>
          </a:p>
        </p:txBody>
      </p:sp>
      <p:sp>
        <p:nvSpPr>
          <p:cNvPr id="4073" name="Google Shape;4073;p29"/>
          <p:cNvSpPr txBox="1">
            <a:spLocks noGrp="1"/>
          </p:cNvSpPr>
          <p:nvPr>
            <p:ph type="subTitle" idx="15"/>
          </p:nvPr>
        </p:nvSpPr>
        <p:spPr>
          <a:xfrm>
            <a:off x="5848525" y="3167100"/>
            <a:ext cx="23898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SemiBold" panose="020B0502040204020203" pitchFamily="34" charset="0"/>
              </a:rPr>
              <a:t>Script</a:t>
            </a:r>
            <a:endParaRPr dirty="0">
              <a:latin typeface="Bahnschrift SemiBold" panose="020B0502040204020203" pitchFamily="34" charset="0"/>
            </a:endParaRPr>
          </a:p>
        </p:txBody>
      </p:sp>
      <p:grpSp>
        <p:nvGrpSpPr>
          <p:cNvPr id="4074" name="Google Shape;4074;p29"/>
          <p:cNvGrpSpPr/>
          <p:nvPr/>
        </p:nvGrpSpPr>
        <p:grpSpPr>
          <a:xfrm>
            <a:off x="176825" y="3654875"/>
            <a:ext cx="1448829" cy="1448829"/>
            <a:chOff x="176825" y="3654875"/>
            <a:chExt cx="1448829" cy="1448829"/>
          </a:xfrm>
        </p:grpSpPr>
        <p:sp>
          <p:nvSpPr>
            <p:cNvPr id="4075" name="Google Shape;4075;p29"/>
            <p:cNvSpPr/>
            <p:nvPr/>
          </p:nvSpPr>
          <p:spPr>
            <a:xfrm>
              <a:off x="182120" y="3660238"/>
              <a:ext cx="478350" cy="478961"/>
            </a:xfrm>
            <a:custGeom>
              <a:avLst/>
              <a:gdLst/>
              <a:ahLst/>
              <a:cxnLst/>
              <a:rect l="l" t="t" r="r" b="b"/>
              <a:pathLst>
                <a:path w="7047" h="7056" extrusionOk="0">
                  <a:moveTo>
                    <a:pt x="1" y="0"/>
                  </a:moveTo>
                  <a:lnTo>
                    <a:pt x="1" y="7056"/>
                  </a:lnTo>
                  <a:lnTo>
                    <a:pt x="7047" y="7056"/>
                  </a:lnTo>
                  <a:lnTo>
                    <a:pt x="7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176825" y="3654875"/>
              <a:ext cx="489008" cy="489686"/>
            </a:xfrm>
            <a:custGeom>
              <a:avLst/>
              <a:gdLst/>
              <a:ahLst/>
              <a:cxnLst/>
              <a:rect l="l" t="t" r="r" b="b"/>
              <a:pathLst>
                <a:path w="7204" h="7214" extrusionOk="0">
                  <a:moveTo>
                    <a:pt x="7055" y="158"/>
                  </a:moveTo>
                  <a:lnTo>
                    <a:pt x="7055" y="7056"/>
                  </a:lnTo>
                  <a:lnTo>
                    <a:pt x="157" y="7056"/>
                  </a:lnTo>
                  <a:lnTo>
                    <a:pt x="157" y="158"/>
                  </a:lnTo>
                  <a:close/>
                  <a:moveTo>
                    <a:pt x="79" y="1"/>
                  </a:moveTo>
                  <a:cubicBezTo>
                    <a:pt x="39" y="1"/>
                    <a:pt x="0" y="40"/>
                    <a:pt x="0" y="79"/>
                  </a:cubicBezTo>
                  <a:lnTo>
                    <a:pt x="0" y="7135"/>
                  </a:lnTo>
                  <a:cubicBezTo>
                    <a:pt x="0" y="7174"/>
                    <a:pt x="39" y="7213"/>
                    <a:pt x="79" y="7213"/>
                  </a:cubicBezTo>
                  <a:lnTo>
                    <a:pt x="7125" y="7213"/>
                  </a:lnTo>
                  <a:cubicBezTo>
                    <a:pt x="7173" y="7213"/>
                    <a:pt x="7203" y="7174"/>
                    <a:pt x="7203" y="7135"/>
                  </a:cubicBezTo>
                  <a:lnTo>
                    <a:pt x="7203" y="79"/>
                  </a:lnTo>
                  <a:cubicBezTo>
                    <a:pt x="7203" y="40"/>
                    <a:pt x="7173" y="1"/>
                    <a:pt x="712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661759" y="4139809"/>
              <a:ext cx="478961" cy="478961"/>
            </a:xfrm>
            <a:custGeom>
              <a:avLst/>
              <a:gdLst/>
              <a:ahLst/>
              <a:cxnLst/>
              <a:rect l="l" t="t" r="r" b="b"/>
              <a:pathLst>
                <a:path w="7056" h="7056" extrusionOk="0">
                  <a:moveTo>
                    <a:pt x="0" y="1"/>
                  </a:moveTo>
                  <a:lnTo>
                    <a:pt x="0" y="7056"/>
                  </a:lnTo>
                  <a:lnTo>
                    <a:pt x="7055" y="7056"/>
                  </a:lnTo>
                  <a:lnTo>
                    <a:pt x="70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656397" y="4134515"/>
              <a:ext cx="489618" cy="489618"/>
            </a:xfrm>
            <a:custGeom>
              <a:avLst/>
              <a:gdLst/>
              <a:ahLst/>
              <a:cxnLst/>
              <a:rect l="l" t="t" r="r" b="b"/>
              <a:pathLst>
                <a:path w="7213" h="7213" extrusionOk="0">
                  <a:moveTo>
                    <a:pt x="7056" y="157"/>
                  </a:moveTo>
                  <a:lnTo>
                    <a:pt x="7056" y="7055"/>
                  </a:lnTo>
                  <a:lnTo>
                    <a:pt x="158" y="7055"/>
                  </a:lnTo>
                  <a:lnTo>
                    <a:pt x="158" y="157"/>
                  </a:lnTo>
                  <a:close/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7134"/>
                  </a:lnTo>
                  <a:cubicBezTo>
                    <a:pt x="1" y="7173"/>
                    <a:pt x="40" y="7212"/>
                    <a:pt x="79" y="7212"/>
                  </a:cubicBezTo>
                  <a:lnTo>
                    <a:pt x="7134" y="7212"/>
                  </a:lnTo>
                  <a:cubicBezTo>
                    <a:pt x="7174" y="7212"/>
                    <a:pt x="7213" y="7173"/>
                    <a:pt x="7213" y="7134"/>
                  </a:cubicBezTo>
                  <a:lnTo>
                    <a:pt x="7213" y="79"/>
                  </a:lnTo>
                  <a:cubicBezTo>
                    <a:pt x="7213" y="39"/>
                    <a:pt x="7174" y="0"/>
                    <a:pt x="713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1142009" y="4620059"/>
              <a:ext cx="478282" cy="478350"/>
            </a:xfrm>
            <a:custGeom>
              <a:avLst/>
              <a:gdLst/>
              <a:ahLst/>
              <a:cxnLst/>
              <a:rect l="l" t="t" r="r" b="b"/>
              <a:pathLst>
                <a:path w="7046" h="7047" extrusionOk="0">
                  <a:moveTo>
                    <a:pt x="0" y="1"/>
                  </a:moveTo>
                  <a:lnTo>
                    <a:pt x="0" y="7046"/>
                  </a:lnTo>
                  <a:lnTo>
                    <a:pt x="7046" y="7046"/>
                  </a:lnTo>
                  <a:lnTo>
                    <a:pt x="7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1136647" y="4614765"/>
              <a:ext cx="489008" cy="488940"/>
            </a:xfrm>
            <a:custGeom>
              <a:avLst/>
              <a:gdLst/>
              <a:ahLst/>
              <a:cxnLst/>
              <a:rect l="l" t="t" r="r" b="b"/>
              <a:pathLst>
                <a:path w="7204" h="7203" extrusionOk="0">
                  <a:moveTo>
                    <a:pt x="7046" y="157"/>
                  </a:moveTo>
                  <a:lnTo>
                    <a:pt x="7046" y="7046"/>
                  </a:lnTo>
                  <a:lnTo>
                    <a:pt x="158" y="7046"/>
                  </a:lnTo>
                  <a:lnTo>
                    <a:pt x="158" y="157"/>
                  </a:lnTo>
                  <a:close/>
                  <a:moveTo>
                    <a:pt x="79" y="0"/>
                  </a:moveTo>
                  <a:cubicBezTo>
                    <a:pt x="30" y="0"/>
                    <a:pt x="1" y="30"/>
                    <a:pt x="1" y="79"/>
                  </a:cubicBezTo>
                  <a:lnTo>
                    <a:pt x="1" y="7124"/>
                  </a:lnTo>
                  <a:cubicBezTo>
                    <a:pt x="1" y="7174"/>
                    <a:pt x="30" y="7203"/>
                    <a:pt x="79" y="7203"/>
                  </a:cubicBezTo>
                  <a:lnTo>
                    <a:pt x="7125" y="7203"/>
                  </a:lnTo>
                  <a:cubicBezTo>
                    <a:pt x="7174" y="7203"/>
                    <a:pt x="7203" y="7174"/>
                    <a:pt x="7203" y="7124"/>
                  </a:cubicBezTo>
                  <a:lnTo>
                    <a:pt x="7203" y="79"/>
                  </a:lnTo>
                  <a:cubicBezTo>
                    <a:pt x="7203" y="30"/>
                    <a:pt x="7174" y="0"/>
                    <a:pt x="712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1" name="Google Shape;4081;p29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SemiBold" panose="020B0502040204020203" pitchFamily="34" charset="0"/>
              </a:rPr>
              <a:t>Sumário</a:t>
            </a:r>
            <a:endParaRPr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50"/>
          <p:cNvSpPr txBox="1">
            <a:spLocks noGrp="1"/>
          </p:cNvSpPr>
          <p:nvPr>
            <p:ph type="title"/>
          </p:nvPr>
        </p:nvSpPr>
        <p:spPr>
          <a:xfrm>
            <a:off x="3949200" y="1953200"/>
            <a:ext cx="447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 SemiBold" panose="020B0502040204020203" pitchFamily="34" charset="0"/>
              </a:rPr>
              <a:t>Configuração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4338" name="Google Shape;4338;p50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39" name="Google Shape;4339;p50"/>
          <p:cNvSpPr txBox="1">
            <a:spLocks noGrp="1"/>
          </p:cNvSpPr>
          <p:nvPr>
            <p:ph type="subTitle" idx="1"/>
          </p:nvPr>
        </p:nvSpPr>
        <p:spPr>
          <a:xfrm>
            <a:off x="4522500" y="3018324"/>
            <a:ext cx="3328200" cy="4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pt-BR" dirty="0"/>
              <a:t>Configurando o ambiente para desenvolvimento</a:t>
            </a:r>
          </a:p>
        </p:txBody>
      </p:sp>
      <p:grpSp>
        <p:nvGrpSpPr>
          <p:cNvPr id="4340" name="Google Shape;4340;p50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341" name="Google Shape;4341;p50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50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50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50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50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50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50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50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50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50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030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p28"/>
          <p:cNvSpPr txBox="1">
            <a:spLocks noGrp="1"/>
          </p:cNvSpPr>
          <p:nvPr>
            <p:ph type="body" idx="1"/>
          </p:nvPr>
        </p:nvSpPr>
        <p:spPr>
          <a:xfrm>
            <a:off x="720075" y="1445475"/>
            <a:ext cx="7704000" cy="31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1 - Faz um google: “Python download”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285750" lvl="0" indent="-285750">
              <a:buSzPts val="1100"/>
              <a:buFont typeface="+mj-lt"/>
              <a:buAutoNum type="romanLcPeriod"/>
            </a:pP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://www.python.org/downloads</a:t>
            </a:r>
            <a:r>
              <a:rPr lang="en-US" b="1" dirty="0" smtClean="0">
                <a:hlinkClick r:id="rId3"/>
              </a:rPr>
              <a:t>/</a:t>
            </a:r>
            <a:endParaRPr lang="en-US" b="1" dirty="0" smtClean="0"/>
          </a:p>
          <a:p>
            <a:pPr marL="0" lvl="0" indent="0">
              <a:buSzPts val="1100"/>
              <a:buNone/>
            </a:pPr>
            <a:endParaRPr lang="pt-BR" b="1" dirty="0"/>
          </a:p>
          <a:p>
            <a:pPr marL="0" lvl="0" indent="0">
              <a:buSzPts val="1100"/>
              <a:buNone/>
            </a:pPr>
            <a:r>
              <a:rPr lang="pt-BR" dirty="0" smtClean="0"/>
              <a:t>2 – Click no botão de download</a:t>
            </a:r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r>
              <a:rPr lang="pt-BR" dirty="0" smtClean="0"/>
              <a:t>3 – Execute o arquivo baixado </a:t>
            </a:r>
          </a:p>
          <a:p>
            <a:pPr marL="0" lvl="0" indent="0">
              <a:buSzPts val="1100"/>
              <a:buNone/>
            </a:pPr>
            <a:r>
              <a:rPr lang="pt-BR" dirty="0" smtClean="0"/>
              <a:t>  OBS: Lembrar de selecionar a opção “Add python.exe to PATH” </a:t>
            </a:r>
          </a:p>
          <a:p>
            <a:pPr marL="0" lvl="0" indent="0">
              <a:buSzPts val="1100"/>
              <a:buNone/>
            </a:pPr>
            <a:endParaRPr lang="pt-BR" dirty="0" smtClean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endParaRPr lang="pt-BR" dirty="0" smtClean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endParaRPr lang="pt-BR" dirty="0" smtClean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r>
              <a:rPr lang="pt-BR" dirty="0" smtClean="0"/>
              <a:t>4 – Teste a </a:t>
            </a:r>
            <a:r>
              <a:rPr lang="pt-BR"/>
              <a:t>instalação : </a:t>
            </a:r>
            <a:r>
              <a:rPr lang="pt-BR" smtClean="0"/>
              <a:t>$python </a:t>
            </a:r>
            <a:r>
              <a:rPr lang="pt-BR"/>
              <a:t>--version</a:t>
            </a:r>
            <a:endParaRPr dirty="0"/>
          </a:p>
        </p:txBody>
      </p:sp>
      <p:grpSp>
        <p:nvGrpSpPr>
          <p:cNvPr id="4043" name="Google Shape;4043;p28"/>
          <p:cNvGrpSpPr/>
          <p:nvPr/>
        </p:nvGrpSpPr>
        <p:grpSpPr>
          <a:xfrm>
            <a:off x="8364326" y="119605"/>
            <a:ext cx="727223" cy="1010432"/>
            <a:chOff x="3670375" y="3008850"/>
            <a:chExt cx="255175" cy="354525"/>
          </a:xfrm>
        </p:grpSpPr>
        <p:sp>
          <p:nvSpPr>
            <p:cNvPr id="4044" name="Google Shape;4044;p28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8" name="Google Shape;4048;p28"/>
          <p:cNvGrpSpPr/>
          <p:nvPr/>
        </p:nvGrpSpPr>
        <p:grpSpPr>
          <a:xfrm>
            <a:off x="6868887" y="4126286"/>
            <a:ext cx="1008653" cy="954509"/>
            <a:chOff x="2334550" y="3821100"/>
            <a:chExt cx="1037815" cy="982106"/>
          </a:xfrm>
        </p:grpSpPr>
        <p:sp>
          <p:nvSpPr>
            <p:cNvPr id="4049" name="Google Shape;4049;p28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8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8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8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7" name="Google Shape;4057;p28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Python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41" y="2800262"/>
            <a:ext cx="6220693" cy="733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41" y="3862845"/>
            <a:ext cx="3363624" cy="477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p28"/>
          <p:cNvSpPr txBox="1">
            <a:spLocks noGrp="1"/>
          </p:cNvSpPr>
          <p:nvPr>
            <p:ph type="body" idx="1"/>
          </p:nvPr>
        </p:nvSpPr>
        <p:spPr>
          <a:xfrm>
            <a:off x="720075" y="1445475"/>
            <a:ext cx="7704000" cy="31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" dirty="0" smtClean="0"/>
              <a:t>1 - Faz um google: “</a:t>
            </a:r>
            <a:r>
              <a:rPr lang="en-US" dirty="0"/>
              <a:t>VS code download</a:t>
            </a:r>
            <a:r>
              <a:rPr lang="en" dirty="0" smtClean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285750" lvl="0" indent="-285750">
              <a:buSzPts val="1100"/>
              <a:buFont typeface="+mj-lt"/>
              <a:buAutoNum type="romanLcPeriod"/>
            </a:pP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code.visualstudio.com/download</a:t>
            </a:r>
            <a:endParaRPr lang="en-US" b="1" dirty="0" smtClean="0"/>
          </a:p>
          <a:p>
            <a:pPr marL="0" lvl="0" indent="0">
              <a:buSzPts val="1100"/>
              <a:buNone/>
            </a:pPr>
            <a:endParaRPr lang="pt-BR" b="1" dirty="0"/>
          </a:p>
          <a:p>
            <a:pPr marL="0" lvl="0" indent="0">
              <a:buSzPts val="1100"/>
              <a:buNone/>
            </a:pPr>
            <a:r>
              <a:rPr lang="pt-BR" dirty="0" smtClean="0"/>
              <a:t>2 – Click no botão de download</a:t>
            </a:r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r>
              <a:rPr lang="pt-BR" dirty="0" smtClean="0"/>
              <a:t>3 – Execute o arquivo baixado </a:t>
            </a:r>
          </a:p>
          <a:p>
            <a:pPr marL="0" lvl="0" indent="0">
              <a:buSzPts val="1100"/>
              <a:buNone/>
            </a:pPr>
            <a:r>
              <a:rPr lang="pt-BR" dirty="0" smtClean="0"/>
              <a:t>  OBS: Lembrar de selecionar as duas opções abaixo (Opcional) </a:t>
            </a:r>
          </a:p>
          <a:p>
            <a:pPr marL="0" lvl="0" indent="0">
              <a:buSzPts val="1100"/>
              <a:buNone/>
            </a:pPr>
            <a:endParaRPr lang="pt-BR" dirty="0" smtClean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endParaRPr lang="pt-BR" dirty="0" smtClean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r>
              <a:rPr lang="pt-BR" dirty="0" smtClean="0"/>
              <a:t>4 – Teste a </a:t>
            </a:r>
            <a:r>
              <a:rPr lang="pt-BR" dirty="0"/>
              <a:t>instalação : $code --version</a:t>
            </a:r>
            <a:endParaRPr lang="pt-BR" dirty="0" smtClean="0"/>
          </a:p>
          <a:p>
            <a:pPr marL="0" lvl="0" indent="0">
              <a:buSzPts val="1100"/>
              <a:buNone/>
            </a:pPr>
            <a:endParaRPr dirty="0"/>
          </a:p>
        </p:txBody>
      </p:sp>
      <p:grpSp>
        <p:nvGrpSpPr>
          <p:cNvPr id="4043" name="Google Shape;4043;p28"/>
          <p:cNvGrpSpPr/>
          <p:nvPr/>
        </p:nvGrpSpPr>
        <p:grpSpPr>
          <a:xfrm>
            <a:off x="8364326" y="119605"/>
            <a:ext cx="727223" cy="1010432"/>
            <a:chOff x="3670375" y="3008850"/>
            <a:chExt cx="255175" cy="354525"/>
          </a:xfrm>
        </p:grpSpPr>
        <p:sp>
          <p:nvSpPr>
            <p:cNvPr id="4044" name="Google Shape;4044;p28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8" name="Google Shape;4048;p28"/>
          <p:cNvGrpSpPr/>
          <p:nvPr/>
        </p:nvGrpSpPr>
        <p:grpSpPr>
          <a:xfrm>
            <a:off x="6868887" y="4126286"/>
            <a:ext cx="1008653" cy="954509"/>
            <a:chOff x="2334550" y="3821100"/>
            <a:chExt cx="1037815" cy="982106"/>
          </a:xfrm>
        </p:grpSpPr>
        <p:sp>
          <p:nvSpPr>
            <p:cNvPr id="4049" name="Google Shape;4049;p28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8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8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8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7" name="Google Shape;4057;p28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Visual Studio Code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41" y="2844419"/>
            <a:ext cx="5063887" cy="575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12" y="3674419"/>
            <a:ext cx="4146146" cy="83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p28"/>
          <p:cNvSpPr txBox="1">
            <a:spLocks noGrp="1"/>
          </p:cNvSpPr>
          <p:nvPr>
            <p:ph type="body" idx="1"/>
          </p:nvPr>
        </p:nvSpPr>
        <p:spPr>
          <a:xfrm>
            <a:off x="720075" y="1445475"/>
            <a:ext cx="7704000" cy="31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" dirty="0" smtClean="0"/>
              <a:t>1 </a:t>
            </a:r>
            <a:r>
              <a:rPr lang="en" dirty="0" smtClean="0"/>
              <a:t>– Pesquisar no windows: “cmd” e digitar a linha de comando abaixo: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285750" lvl="0" indent="-285750">
              <a:buSzPts val="1100"/>
              <a:buFont typeface="+mj-lt"/>
              <a:buAutoNum type="romanLcPeriod"/>
            </a:pPr>
            <a:r>
              <a:rPr lang="pt-BR" b="1" dirty="0"/>
              <a:t>p</a:t>
            </a:r>
            <a:r>
              <a:rPr lang="pt-BR" b="1" dirty="0" smtClean="0"/>
              <a:t>ip install pandas</a:t>
            </a:r>
          </a:p>
          <a:p>
            <a:pPr marL="285750" lvl="0" indent="-285750">
              <a:buSzPts val="1100"/>
              <a:buFont typeface="+mj-lt"/>
              <a:buAutoNum type="romanLcPeriod"/>
            </a:pPr>
            <a:r>
              <a:rPr lang="pt-BR" b="1" dirty="0" smtClean="0"/>
              <a:t>Pip install openpyxl</a:t>
            </a:r>
            <a:endParaRPr lang="en-US" b="1" dirty="0" smtClean="0"/>
          </a:p>
          <a:p>
            <a:pPr marL="0" lvl="0" indent="0">
              <a:buSzPts val="1100"/>
              <a:buNone/>
            </a:pPr>
            <a:endParaRPr dirty="0"/>
          </a:p>
        </p:txBody>
      </p:sp>
      <p:grpSp>
        <p:nvGrpSpPr>
          <p:cNvPr id="4043" name="Google Shape;4043;p28"/>
          <p:cNvGrpSpPr/>
          <p:nvPr/>
        </p:nvGrpSpPr>
        <p:grpSpPr>
          <a:xfrm>
            <a:off x="8364326" y="119605"/>
            <a:ext cx="727223" cy="1010432"/>
            <a:chOff x="3670375" y="3008850"/>
            <a:chExt cx="255175" cy="354525"/>
          </a:xfrm>
        </p:grpSpPr>
        <p:sp>
          <p:nvSpPr>
            <p:cNvPr id="4044" name="Google Shape;4044;p28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8" name="Google Shape;4048;p28"/>
          <p:cNvGrpSpPr/>
          <p:nvPr/>
        </p:nvGrpSpPr>
        <p:grpSpPr>
          <a:xfrm>
            <a:off x="6868887" y="4126286"/>
            <a:ext cx="1008653" cy="954509"/>
            <a:chOff x="2334550" y="3821100"/>
            <a:chExt cx="1037815" cy="982106"/>
          </a:xfrm>
        </p:grpSpPr>
        <p:sp>
          <p:nvSpPr>
            <p:cNvPr id="4049" name="Google Shape;4049;p28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8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8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8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7" name="Google Shape;4057;p28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Pacotes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29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50"/>
          <p:cNvSpPr txBox="1">
            <a:spLocks noGrp="1"/>
          </p:cNvSpPr>
          <p:nvPr>
            <p:ph type="title"/>
          </p:nvPr>
        </p:nvSpPr>
        <p:spPr>
          <a:xfrm>
            <a:off x="3949200" y="1953200"/>
            <a:ext cx="447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ahnschrift SemiBold" panose="020B0502040204020203" pitchFamily="34" charset="0"/>
              </a:rPr>
              <a:t>Pandas</a:t>
            </a:r>
          </a:p>
        </p:txBody>
      </p:sp>
      <p:sp>
        <p:nvSpPr>
          <p:cNvPr id="4338" name="Google Shape;4338;p50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339" name="Google Shape;4339;p50"/>
          <p:cNvSpPr txBox="1">
            <a:spLocks noGrp="1"/>
          </p:cNvSpPr>
          <p:nvPr>
            <p:ph type="subTitle" idx="1"/>
          </p:nvPr>
        </p:nvSpPr>
        <p:spPr>
          <a:xfrm>
            <a:off x="4522500" y="3018324"/>
            <a:ext cx="3328200" cy="4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  <a:buSzPts val="1100"/>
            </a:pPr>
            <a:r>
              <a:rPr lang="en-US" dirty="0" err="1"/>
              <a:t>Entendendo</a:t>
            </a:r>
            <a:r>
              <a:rPr lang="en-US" dirty="0"/>
              <a:t> o Pandas</a:t>
            </a:r>
          </a:p>
        </p:txBody>
      </p:sp>
      <p:grpSp>
        <p:nvGrpSpPr>
          <p:cNvPr id="4340" name="Google Shape;4340;p50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341" name="Google Shape;4341;p50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50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50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50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50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50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50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50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50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50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66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Google Shape;4192;p39"/>
          <p:cNvSpPr txBox="1">
            <a:spLocks noGrp="1"/>
          </p:cNvSpPr>
          <p:nvPr>
            <p:ph type="body" idx="1"/>
          </p:nvPr>
        </p:nvSpPr>
        <p:spPr>
          <a:xfrm>
            <a:off x="4246180" y="660503"/>
            <a:ext cx="3966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pt-BR" dirty="0"/>
              <a:t>Pandas é uma biblioteca para uso em Python, open-source e de uso </a:t>
            </a:r>
            <a:r>
              <a:rPr lang="pt-BR" dirty="0" smtClean="0"/>
              <a:t>gratuito, que </a:t>
            </a:r>
            <a:r>
              <a:rPr lang="pt-BR" dirty="0"/>
              <a:t>fornece ferramentas para análise e manipulação de </a:t>
            </a:r>
            <a:r>
              <a:rPr lang="pt-BR" dirty="0" smtClean="0"/>
              <a:t>dados. </a:t>
            </a:r>
          </a:p>
          <a:p>
            <a:pPr marL="0" lvl="0" indent="0">
              <a:buClr>
                <a:srgbClr val="273D40"/>
              </a:buClr>
              <a:buSzPts val="600"/>
              <a:buNone/>
            </a:pPr>
            <a:endParaRPr lang="pt-BR" dirty="0"/>
          </a:p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pt-BR" dirty="0" smtClean="0"/>
              <a:t>O </a:t>
            </a:r>
            <a:r>
              <a:rPr lang="pt-BR" dirty="0"/>
              <a:t>pandas permite trabalhar com diferentes tipos de dados, por exemplo:</a:t>
            </a:r>
            <a:r>
              <a:rPr lang="en" dirty="0" smtClean="0">
                <a:solidFill>
                  <a:srgbClr val="191919"/>
                </a:solidFill>
              </a:rPr>
              <a:t> </a:t>
            </a:r>
            <a:endParaRPr dirty="0" smtClean="0">
              <a:solidFill>
                <a:srgbClr val="191919"/>
              </a:solidFill>
            </a:endParaRPr>
          </a:p>
          <a:p>
            <a:pPr marL="241300" indent="-228600">
              <a:buClr>
                <a:srgbClr val="191919"/>
              </a:buClr>
              <a:buSzPts val="1600"/>
              <a:buFont typeface="Courier Prime"/>
              <a:buChar char="●"/>
            </a:pPr>
            <a:r>
              <a:rPr lang="pt-BR" dirty="0" smtClean="0"/>
              <a:t>Dados </a:t>
            </a:r>
            <a:r>
              <a:rPr lang="pt-BR" dirty="0"/>
              <a:t>tabulares, como uma planilha Excel ou uma tabela SQL;</a:t>
            </a:r>
          </a:p>
          <a:p>
            <a:pPr marL="241300" indent="-228600">
              <a:buClr>
                <a:srgbClr val="191919"/>
              </a:buClr>
              <a:buSzPts val="1600"/>
              <a:buFont typeface="Courier Prime"/>
              <a:buChar char="●"/>
            </a:pPr>
            <a:r>
              <a:rPr lang="pt-BR" dirty="0" smtClean="0"/>
              <a:t>Dados </a:t>
            </a:r>
            <a:r>
              <a:rPr lang="pt-BR" dirty="0"/>
              <a:t>ordenados de modo temporal ou não</a:t>
            </a:r>
            <a:r>
              <a:rPr lang="pt-BR" dirty="0" smtClean="0"/>
              <a:t>;</a:t>
            </a:r>
          </a:p>
          <a:p>
            <a:pPr marL="241300" indent="-228600">
              <a:buClr>
                <a:srgbClr val="191919"/>
              </a:buClr>
              <a:buSzPts val="1600"/>
              <a:buFont typeface="Courier Prime"/>
              <a:buChar char="●"/>
            </a:pPr>
            <a:r>
              <a:rPr lang="en-US" dirty="0" err="1"/>
              <a:t>Matrizes</a:t>
            </a:r>
            <a:r>
              <a:rPr lang="en-US" dirty="0"/>
              <a:t>;</a:t>
            </a:r>
          </a:p>
          <a:p>
            <a:pPr marL="12700" indent="0">
              <a:buClr>
                <a:srgbClr val="191919"/>
              </a:buClr>
              <a:buSzPts val="1600"/>
              <a:buNone/>
            </a:pPr>
            <a:endParaRPr lang="pt-BR" dirty="0"/>
          </a:p>
          <a:p>
            <a:pPr marL="241300" lvl="0" indent="-2286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Courier Prime"/>
              <a:buChar char="●"/>
            </a:pPr>
            <a:endParaRPr dirty="0">
              <a:solidFill>
                <a:srgbClr val="19191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19" y="2095433"/>
            <a:ext cx="2324424" cy="952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Work on Excel Sheets Workshop by Slidesgo">
  <a:themeElements>
    <a:clrScheme name="Simple Light">
      <a:dk1>
        <a:srgbClr val="000000"/>
      </a:dk1>
      <a:lt1>
        <a:srgbClr val="FFFFFF"/>
      </a:lt1>
      <a:dk2>
        <a:srgbClr val="FEADE0"/>
      </a:dk2>
      <a:lt2>
        <a:srgbClr val="A688E0"/>
      </a:lt2>
      <a:accent1>
        <a:srgbClr val="6259A4"/>
      </a:accent1>
      <a:accent2>
        <a:srgbClr val="A6F6C1"/>
      </a:accent2>
      <a:accent3>
        <a:srgbClr val="FFF497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338</Words>
  <Application>Microsoft Office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 Prime</vt:lpstr>
      <vt:lpstr>Bevan</vt:lpstr>
      <vt:lpstr>Anaheim</vt:lpstr>
      <vt:lpstr>Arial</vt:lpstr>
      <vt:lpstr>Bahnschrift SemiBold</vt:lpstr>
      <vt:lpstr>How to Work on Excel Sheets Workshop by Slidesgo</vt:lpstr>
      <vt:lpstr>PYTHON PARA QUEM USA PLANILHAS</vt:lpstr>
      <vt:lpstr>Introdução</vt:lpstr>
      <vt:lpstr>01</vt:lpstr>
      <vt:lpstr>Configuração</vt:lpstr>
      <vt:lpstr>Instalando Python</vt:lpstr>
      <vt:lpstr>Instalando Visual Studio Code</vt:lpstr>
      <vt:lpstr>Instalando Pacotes Python</vt:lpstr>
      <vt:lpstr>Pandas</vt:lpstr>
      <vt:lpstr>PowerPoint Presentation</vt:lpstr>
      <vt:lpstr>Manipulação</vt:lpstr>
      <vt:lpstr>Hands-on!</vt:lpstr>
      <vt:lpstr>Script</vt:lpstr>
      <vt:lpstr>Gerando 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QUEM USA PLANILHAS</dc:title>
  <cp:lastModifiedBy>LUIZ RUIZ/LGESP DX/GR Department - MAO(luiz.ruiz@lge.com)</cp:lastModifiedBy>
  <cp:revision>18</cp:revision>
  <dcterms:modified xsi:type="dcterms:W3CDTF">2022-11-11T20:34:59Z</dcterms:modified>
</cp:coreProperties>
</file>