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FFFF"/>
    <a:srgbClr val="00A9E6"/>
    <a:srgbClr val="187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4A0A4-7089-45C2-A4E8-F2E46B50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BF6B4-5E6E-41B7-A09F-89AE454E0C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BF6B4-5E6E-41B7-A09F-89AE454E0C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A14D-1E1C-4FB9-ACF5-D7B33D721C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3513-F882-48CE-B274-C19016ADEC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982479" y="212651"/>
            <a:ext cx="3817278" cy="6420661"/>
            <a:chOff x="4982479" y="212651"/>
            <a:chExt cx="3817278" cy="6420661"/>
          </a:xfrm>
        </p:grpSpPr>
        <p:grpSp>
          <p:nvGrpSpPr>
            <p:cNvPr id="15" name="组合 14"/>
            <p:cNvGrpSpPr/>
            <p:nvPr/>
          </p:nvGrpSpPr>
          <p:grpSpPr>
            <a:xfrm>
              <a:off x="5704367" y="978195"/>
              <a:ext cx="1759689" cy="5655117"/>
              <a:chOff x="5562600" y="472780"/>
              <a:chExt cx="1575391" cy="5912439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62600" y="472780"/>
                <a:ext cx="1575391" cy="5912439"/>
                <a:chOff x="5867400" y="767431"/>
                <a:chExt cx="1575391" cy="5912439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5867400" y="3677484"/>
                  <a:ext cx="457200" cy="2725387"/>
                </a:xfrm>
                <a:prstGeom prst="rect">
                  <a:avLst/>
                </a:prstGeom>
                <a:gradFill flip="none" rotWithShape="1">
                  <a:gsLst>
                    <a:gs pos="66000">
                      <a:srgbClr val="D1DCF1"/>
                    </a:gs>
                    <a:gs pos="33000">
                      <a:srgbClr val="A2B9E2"/>
                    </a:gs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867400" y="952097"/>
                  <a:ext cx="457200" cy="2725387"/>
                </a:xfrm>
                <a:prstGeom prst="rect">
                  <a:avLst/>
                </a:prstGeom>
                <a:gradFill flip="none" rotWithShape="1">
                  <a:gsLst>
                    <a:gs pos="66500">
                      <a:srgbClr val="F0C0C0"/>
                    </a:gs>
                    <a:gs pos="33000">
                      <a:srgbClr val="E08080"/>
                    </a:gs>
                    <a:gs pos="0">
                      <a:srgbClr val="C00000"/>
                    </a:gs>
                    <a:gs pos="100000">
                      <a:schemeClr val="bg1"/>
                    </a:gs>
                  </a:gsLst>
                  <a:lin ang="5400000" scaled="0"/>
                  <a:tileRect/>
                </a:gra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867400" y="952471"/>
                  <a:ext cx="457200" cy="5450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6528391" y="621820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-40%</a:t>
                  </a:r>
                  <a:endParaRPr lang="zh-CN" altLang="en-US" sz="2400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528391" y="767431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40%</a:t>
                  </a:r>
                  <a:endParaRPr lang="zh-CN" altLang="en-US" sz="2400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6528391" y="3492818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0%</a:t>
                  </a:r>
                  <a:endParaRPr lang="zh-CN" altLang="en-US" sz="2400" dirty="0">
                    <a:latin typeface="Cambria Math" panose="02040503050406030204" pitchFamily="18" charset="0"/>
                  </a:endParaRP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6223591" y="456086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-20%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223591" y="1835473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20%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4982479" y="212651"/>
              <a:ext cx="2920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Legends</a:t>
              </a:r>
              <a:endParaRPr lang="zh-CN" altLang="en-US" sz="3600" dirty="0">
                <a:latin typeface="Cambria Math" panose="02040503050406030204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7834999" y="5757252"/>
              <a:ext cx="510686" cy="362198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464056" y="6171647"/>
              <a:ext cx="1335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No Data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51386" y="212651"/>
            <a:ext cx="3817278" cy="6440754"/>
            <a:chOff x="4982479" y="212651"/>
            <a:chExt cx="3817278" cy="6440754"/>
          </a:xfrm>
        </p:grpSpPr>
        <p:grpSp>
          <p:nvGrpSpPr>
            <p:cNvPr id="17" name="组合 16"/>
            <p:cNvGrpSpPr/>
            <p:nvPr/>
          </p:nvGrpSpPr>
          <p:grpSpPr>
            <a:xfrm>
              <a:off x="5704367" y="978195"/>
              <a:ext cx="1938113" cy="5675210"/>
              <a:chOff x="5562600" y="472780"/>
              <a:chExt cx="1735128" cy="593344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562600" y="472780"/>
                <a:ext cx="1735128" cy="5933446"/>
                <a:chOff x="5867400" y="767431"/>
                <a:chExt cx="1735128" cy="5933446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5867400" y="3677484"/>
                  <a:ext cx="457200" cy="2725387"/>
                </a:xfrm>
                <a:prstGeom prst="rect">
                  <a:avLst/>
                </a:prstGeom>
                <a:gradFill flip="none" rotWithShape="1">
                  <a:gsLst>
                    <a:gs pos="66000">
                      <a:srgbClr val="D1DCF1"/>
                    </a:gs>
                    <a:gs pos="33000">
                      <a:srgbClr val="A2B9E2"/>
                    </a:gs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67400" y="952097"/>
                  <a:ext cx="457200" cy="2725387"/>
                </a:xfrm>
                <a:prstGeom prst="rect">
                  <a:avLst/>
                </a:prstGeom>
                <a:gradFill flip="none" rotWithShape="1">
                  <a:gsLst>
                    <a:gs pos="66500">
                      <a:srgbClr val="F0C0C0"/>
                    </a:gs>
                    <a:gs pos="33000">
                      <a:srgbClr val="E08080"/>
                    </a:gs>
                    <a:gs pos="0">
                      <a:srgbClr val="C00000"/>
                    </a:gs>
                    <a:gs pos="100000">
                      <a:schemeClr val="bg1"/>
                    </a:gs>
                  </a:gsLst>
                  <a:lin ang="5400000" scaled="0"/>
                  <a:tileRect/>
                </a:gra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867400" y="952471"/>
                  <a:ext cx="457200" cy="5450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6528390" y="6218205"/>
                  <a:ext cx="1074138" cy="482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-100%</a:t>
                  </a:r>
                  <a:endParaRPr lang="zh-CN" altLang="en-US" sz="2400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528391" y="767431"/>
                  <a:ext cx="914400" cy="482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100%</a:t>
                  </a:r>
                  <a:endParaRPr lang="zh-CN" altLang="en-US" sz="2400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6528391" y="3492818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0%</a:t>
                  </a:r>
                  <a:endParaRPr lang="zh-CN" altLang="en-US" sz="2400" dirty="0">
                    <a:latin typeface="Cambria Math" panose="02040503050406030204" pitchFamily="18" charset="0"/>
                  </a:endParaRPr>
                </a:p>
              </p:txBody>
            </p:sp>
          </p:grpSp>
          <p:sp>
            <p:nvSpPr>
              <p:cNvPr id="22" name="文本框 21"/>
              <p:cNvSpPr txBox="1"/>
              <p:nvPr/>
            </p:nvSpPr>
            <p:spPr>
              <a:xfrm>
                <a:off x="6223591" y="4560860"/>
                <a:ext cx="914400" cy="48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-50%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223591" y="1835473"/>
                <a:ext cx="914400" cy="482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50%</a:t>
                </a:r>
                <a:endParaRPr lang="zh-CN" altLang="en-US" sz="2400" dirty="0"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4982479" y="212651"/>
              <a:ext cx="29204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Legends</a:t>
              </a:r>
              <a:endParaRPr lang="zh-CN" altLang="en-US" sz="3600" dirty="0">
                <a:latin typeface="Cambria Math" panose="020405030504060302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834999" y="5757252"/>
              <a:ext cx="510686" cy="362198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464056" y="6171647"/>
              <a:ext cx="1335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No Data</a:t>
              </a:r>
              <a:endParaRPr lang="zh-CN" altLang="en-US" sz="2400" dirty="0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78" y="0"/>
            <a:ext cx="4848844" cy="6858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7" r="29189"/>
          <a:stretch>
            <a:fillRect/>
          </a:stretch>
        </p:blipFill>
        <p:spPr>
          <a:xfrm>
            <a:off x="4114800" y="4127089"/>
            <a:ext cx="926276" cy="2085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35" y="935990"/>
            <a:ext cx="11492230" cy="4644390"/>
            <a:chOff x="1101" y="1474"/>
            <a:chExt cx="18098" cy="731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9" y="2012"/>
              <a:ext cx="4791" cy="67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1" y="2012"/>
              <a:ext cx="4791" cy="67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" y="2012"/>
              <a:ext cx="4791" cy="677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" y="2012"/>
              <a:ext cx="4791" cy="67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27" r="29189"/>
            <a:stretch>
              <a:fillRect/>
            </a:stretch>
          </p:blipFill>
          <p:spPr>
            <a:xfrm>
              <a:off x="1101" y="4433"/>
              <a:ext cx="1783" cy="401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238" y="1474"/>
              <a:ext cx="1072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Distribution of Temperature Contribution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35" y="935990"/>
            <a:ext cx="11492230" cy="4644390"/>
            <a:chOff x="1101" y="1474"/>
            <a:chExt cx="18098" cy="731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4409" y="2012"/>
              <a:ext cx="4791" cy="67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331" y="2012"/>
              <a:ext cx="4791" cy="67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52" y="2012"/>
              <a:ext cx="4791" cy="677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173" y="2012"/>
              <a:ext cx="4791" cy="67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27" r="29189"/>
            <a:stretch>
              <a:fillRect/>
            </a:stretch>
          </p:blipFill>
          <p:spPr>
            <a:xfrm>
              <a:off x="1101" y="4433"/>
              <a:ext cx="1783" cy="401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238" y="1474"/>
              <a:ext cx="1072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Distribution of Humidity Contribution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35" y="935990"/>
            <a:ext cx="11492230" cy="4644390"/>
            <a:chOff x="1101" y="1474"/>
            <a:chExt cx="18098" cy="731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4409" y="2012"/>
              <a:ext cx="4791" cy="67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331" y="2012"/>
              <a:ext cx="4791" cy="67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52" y="2012"/>
              <a:ext cx="4791" cy="677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173" y="2012"/>
              <a:ext cx="4791" cy="67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27" r="29189"/>
            <a:stretch>
              <a:fillRect/>
            </a:stretch>
          </p:blipFill>
          <p:spPr>
            <a:xfrm>
              <a:off x="1101" y="4433"/>
              <a:ext cx="1783" cy="401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238" y="1474"/>
              <a:ext cx="1072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Distribution of Wind Speed Contribution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35" y="935990"/>
            <a:ext cx="11492230" cy="4644390"/>
            <a:chOff x="1101" y="1474"/>
            <a:chExt cx="18098" cy="731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4409" y="2012"/>
              <a:ext cx="4791" cy="67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331" y="2012"/>
              <a:ext cx="4791" cy="67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52" y="2012"/>
              <a:ext cx="4791" cy="677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173" y="2012"/>
              <a:ext cx="4791" cy="67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27" r="29189"/>
            <a:stretch>
              <a:fillRect/>
            </a:stretch>
          </p:blipFill>
          <p:spPr>
            <a:xfrm>
              <a:off x="1101" y="4433"/>
              <a:ext cx="1783" cy="401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238" y="1474"/>
              <a:ext cx="1072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Distribution of Ultraviolet Intensity Contribution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0695" y="935990"/>
            <a:ext cx="11710670" cy="4644390"/>
            <a:chOff x="757" y="1474"/>
            <a:chExt cx="18442" cy="731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4409" y="2012"/>
              <a:ext cx="4791" cy="67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331" y="2012"/>
              <a:ext cx="4791" cy="6776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52" y="2012"/>
              <a:ext cx="4791" cy="6776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173" y="2012"/>
              <a:ext cx="4791" cy="6776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4238" y="1474"/>
              <a:ext cx="1072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Distribution of Travelling Contribution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" y="4521"/>
              <a:ext cx="2237" cy="3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37de895-ede9-4829-8851-8e018e00aa23"/>
  <p:tag name="COMMONDATA" val="eyJoZGlkIjoiN2RiZTVmYTQwZjJjYjExNTgzNGZkODBhN2JmOGQwN2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演示</Application>
  <PresentationFormat>宽屏</PresentationFormat>
  <Paragraphs>38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Cambria Math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奡</dc:creator>
  <cp:lastModifiedBy>Ruize</cp:lastModifiedBy>
  <cp:revision>13</cp:revision>
  <dcterms:created xsi:type="dcterms:W3CDTF">2022-11-29T14:25:00Z</dcterms:created>
  <dcterms:modified xsi:type="dcterms:W3CDTF">2022-12-02T14:21:25Z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62E3407F946446488431445AE1360CD3</vt:lpwstr>
  </property>
  <property fmtid="{D5CDD505-2E9C-101B-9397-08002B2CF9AE}" pid="3" name="KSOProductBuildVer">
    <vt:lpwstr>2052-11.1.0.12763</vt:lpwstr>
  </property>
</Properties>
</file>