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870B-FF82-B1D4-A33A-62DC81A4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FD053D-C3E1-8135-F77D-43858C639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A7F1D-2180-231D-3550-32338935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4391E-2B13-395D-6C1F-E6DC49F9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4AA7F-4FC8-E0A1-1A94-9F783CAC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E0FB-8C0E-A942-E2CC-C7965A88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A82FFF-7155-C8EC-4E31-AA65663D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974B8-BC20-587F-6E87-D38506A9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D43F4-AD8E-1FA0-4976-3AE7436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6E04-D7F1-4074-296C-A9D8A0AA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980AB-DA69-48B5-A47A-F278BAAA4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C0183-5661-5524-3513-362D60FE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8B31D-1097-A210-2B2B-7512BB70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CABE8-D8B0-82E4-2216-987E056A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A807-E3C2-C06A-63B5-94F3611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7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8144-E03B-9516-D266-2CC280E2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6FECE-8590-95DE-09F9-DB9A3B90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DFEAE-EEC3-F0B0-DB39-EB37DEF4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051E-3813-F3B7-CBEB-CEE46BC2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A3A6B-418D-9388-D50C-586A615E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A942-9445-BF84-4758-BC4D5660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216D7-4024-6523-7FC3-F71433BD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E2D34-08B5-8DD7-B63C-87C416D2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7B240-4B5A-108A-6552-00A89A07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CBEDF-D4C8-DBF1-4E07-6719BF73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02DB-A31C-11A4-D06B-4241773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122F2-770A-E058-9E21-3E72F4C7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FFA7B-9C59-8A06-4F64-80FBBA707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2D2CC-0F6A-D792-3BFC-43D6D48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4D9D3-3D94-3CD8-4CD2-B3F740A8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A6F52-8F3A-FD1F-EB7B-7970EF0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5B46B-D9AE-2972-56F0-CE62C4EF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3C78C-F598-0128-D33D-5BC1C394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4A7BA-6F04-2CBA-95FC-E4B23F6D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70736-ED12-1B19-E88A-32CFC8E7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3E15A-1096-12B5-9D13-71997D849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5A81-FA62-5694-22CE-1A305933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CDE13-D97B-4595-E3ED-FF24AE47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C7F6D-3067-CD77-2BD3-EB633C58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2E86C-66A7-23B7-CA3A-32479198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0490-1063-4EEE-D84D-7ED0432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6481C-7E0D-E09D-6380-57073B16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8AC87-6A60-8925-EF50-3231903B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FAD556-8738-0AB0-D5B5-75EAEE9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14DFE9-A117-7D52-23D5-98B51032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079FE-9669-559A-542B-EC25075E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C42C5-FF32-3E6C-0364-44F24535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CCCD3-C81D-F5C3-BAEB-5E29903B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95557-C35D-33FA-C897-BAB282F62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809F1-2E83-B5C8-100A-8AB0B2F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610F2-E38D-EA5F-1351-F1BBB6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16BDA-57AA-E718-CEA5-48803DB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2D126-25C3-5749-800F-30D8058D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4FC5AC-D7C8-68D5-153F-D75AF17F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65883-066F-B252-8135-F960CF16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36A78-4CEC-4AF0-4D4D-475CFFA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0239E-BBAB-349F-459F-568F1B07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2F24F-A531-AE7E-7F51-B1577317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7CBA0-EDBC-86B5-1317-0612DB3F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1B955-A260-A933-D645-78B174ED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93637-DCEF-FB3F-CC55-FB58E34E0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D683-040D-4390-8B5C-BA58979B37E5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E0023-66D8-2E25-BFDB-FC87A640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4792-8553-74E3-B7BC-52D86C67A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6684-4B18-4841-AC27-AA798334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926839-1D45-E711-6CE8-075A9F5CB1AE}"/>
              </a:ext>
            </a:extLst>
          </p:cNvPr>
          <p:cNvGrpSpPr/>
          <p:nvPr/>
        </p:nvGrpSpPr>
        <p:grpSpPr>
          <a:xfrm>
            <a:off x="3805204" y="189000"/>
            <a:ext cx="4581588" cy="6480000"/>
            <a:chOff x="3805204" y="189000"/>
            <a:chExt cx="4581588" cy="64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F2D885-4CA1-05D6-8853-C00B3E740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04" y="189000"/>
              <a:ext cx="2290793" cy="324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6284037-167A-DA99-5190-6DE2FE49D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89000"/>
              <a:ext cx="2290793" cy="324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B0780D-CD19-A952-F465-E0A5B8AF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06" y="3429000"/>
              <a:ext cx="2290792" cy="324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6F3CDBD-8051-9676-5D88-416CA27A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2290792" cy="324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21451F0-AE9A-0EF1-F03F-EB0A8061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322" y="3200400"/>
              <a:ext cx="1613446" cy="475499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402928-8788-87BE-A2BE-25146FC96BDB}"/>
              </a:ext>
            </a:extLst>
          </p:cNvPr>
          <p:cNvGrpSpPr/>
          <p:nvPr/>
        </p:nvGrpSpPr>
        <p:grpSpPr>
          <a:xfrm>
            <a:off x="4233863" y="2268538"/>
            <a:ext cx="901700" cy="288289"/>
            <a:chOff x="3144838" y="2336800"/>
            <a:chExt cx="641350" cy="3206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84ED7D-441E-C159-D0A0-EABF95CC3E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342351C-A548-A8C3-789B-A4A8AF1C5B08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DB18F9C-F1C3-5F43-7A65-EDBD44868783}"/>
              </a:ext>
            </a:extLst>
          </p:cNvPr>
          <p:cNvSpPr txBox="1"/>
          <p:nvPr/>
        </p:nvSpPr>
        <p:spPr>
          <a:xfrm>
            <a:off x="3651252" y="2168024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Birmingham</a:t>
            </a:r>
            <a:endParaRPr lang="zh-CN" altLang="en-US" sz="7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8BFE1AA-226A-AF23-3DDB-633171D8B6AC}"/>
              </a:ext>
            </a:extLst>
          </p:cNvPr>
          <p:cNvGrpSpPr/>
          <p:nvPr/>
        </p:nvGrpSpPr>
        <p:grpSpPr>
          <a:xfrm flipV="1">
            <a:off x="4047067" y="2948200"/>
            <a:ext cx="1276415" cy="298450"/>
            <a:chOff x="3144838" y="2336800"/>
            <a:chExt cx="641350" cy="320675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D8CAE83-9BC7-78FB-42C0-1D67EBAA7D39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0494BFE-03DE-652E-44C1-BA87572B1CAB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D6A2B48-EEA2-C322-F370-6785D4C18764}"/>
              </a:ext>
            </a:extLst>
          </p:cNvPr>
          <p:cNvSpPr txBox="1"/>
          <p:nvPr/>
        </p:nvSpPr>
        <p:spPr>
          <a:xfrm>
            <a:off x="3521364" y="3129405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Chichester</a:t>
            </a:r>
            <a:endParaRPr lang="zh-CN" altLang="en-US" sz="7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26B110B-1071-BE22-B044-59971790EDE4}"/>
              </a:ext>
            </a:extLst>
          </p:cNvPr>
          <p:cNvGrpSpPr/>
          <p:nvPr/>
        </p:nvGrpSpPr>
        <p:grpSpPr>
          <a:xfrm flipH="1">
            <a:off x="7232648" y="975880"/>
            <a:ext cx="910494" cy="298450"/>
            <a:chOff x="3144838" y="2336800"/>
            <a:chExt cx="641350" cy="32067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9EFB478-DCA9-EA61-82E1-923F8D450354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17967D-7BDB-B6F7-BEE1-9392EE029F77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3A084FC-E571-ADE6-AE68-5B7D9CDB47EE}"/>
              </a:ext>
            </a:extLst>
          </p:cNvPr>
          <p:cNvSpPr txBox="1"/>
          <p:nvPr/>
        </p:nvSpPr>
        <p:spPr>
          <a:xfrm>
            <a:off x="8088666" y="875852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Moray</a:t>
            </a:r>
            <a:endParaRPr lang="zh-CN" altLang="en-US" sz="7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E72F4D4-390D-5FAB-7909-707C908136E8}"/>
              </a:ext>
            </a:extLst>
          </p:cNvPr>
          <p:cNvGrpSpPr/>
          <p:nvPr/>
        </p:nvGrpSpPr>
        <p:grpSpPr>
          <a:xfrm flipH="1" flipV="1">
            <a:off x="7428871" y="2564129"/>
            <a:ext cx="1097612" cy="298450"/>
            <a:chOff x="3144838" y="2336800"/>
            <a:chExt cx="641350" cy="320675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724EB1-1708-D079-18BD-72D745497133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564030D-F5EC-4991-CF47-028EA072FE77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FFCC5FCC-79DF-AA5F-723E-3F091F600A33}"/>
              </a:ext>
            </a:extLst>
          </p:cNvPr>
          <p:cNvSpPr txBox="1"/>
          <p:nvPr/>
        </p:nvSpPr>
        <p:spPr>
          <a:xfrm>
            <a:off x="8473574" y="2754072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Birmingham</a:t>
            </a:r>
            <a:endParaRPr lang="zh-CN" altLang="en-US" sz="7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C312D08-27C1-918B-C7B4-3D69AC8D9226}"/>
              </a:ext>
            </a:extLst>
          </p:cNvPr>
          <p:cNvGrpSpPr/>
          <p:nvPr/>
        </p:nvGrpSpPr>
        <p:grpSpPr>
          <a:xfrm flipV="1">
            <a:off x="3937001" y="5521874"/>
            <a:ext cx="1111084" cy="288289"/>
            <a:chOff x="3144838" y="2336800"/>
            <a:chExt cx="641350" cy="320675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5A3D724-2261-A783-826A-F9B35FF33F41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3957C3E-DEA8-BF7B-D33A-01E02D62CE7A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66D4BF9-2938-919E-A1FC-0D69C0E44EA6}"/>
              </a:ext>
            </a:extLst>
          </p:cNvPr>
          <p:cNvGrpSpPr/>
          <p:nvPr/>
        </p:nvGrpSpPr>
        <p:grpSpPr>
          <a:xfrm>
            <a:off x="4073525" y="5000625"/>
            <a:ext cx="1235012" cy="338899"/>
            <a:chOff x="3144838" y="2336800"/>
            <a:chExt cx="641350" cy="32067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84DEEB-CD91-690D-7FA7-9CACC2530FC0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CB281B1-B360-F8AE-D72D-5ABBFD0D5B33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F274FD8-26A8-E884-87D1-C61C1F875545}"/>
              </a:ext>
            </a:extLst>
          </p:cNvPr>
          <p:cNvGrpSpPr/>
          <p:nvPr/>
        </p:nvGrpSpPr>
        <p:grpSpPr>
          <a:xfrm flipH="1" flipV="1">
            <a:off x="7481663" y="5439524"/>
            <a:ext cx="1201961" cy="288289"/>
            <a:chOff x="3144838" y="2336800"/>
            <a:chExt cx="641350" cy="320675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6BCE591-32F7-E996-6EF0-0C4DA86ED34A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CADBB41-EE93-7A2B-2AD3-F1D0C201CFAB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E85660A-FEB3-C604-174D-6116EE25AC69}"/>
              </a:ext>
            </a:extLst>
          </p:cNvPr>
          <p:cNvGrpSpPr/>
          <p:nvPr/>
        </p:nvGrpSpPr>
        <p:grpSpPr>
          <a:xfrm flipH="1">
            <a:off x="6766519" y="4044640"/>
            <a:ext cx="1184011" cy="288289"/>
            <a:chOff x="3144838" y="2336800"/>
            <a:chExt cx="641350" cy="320675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EF0C769-C0B8-6619-8AB4-7065D6EE3C38}"/>
                </a:ext>
              </a:extLst>
            </p:cNvPr>
            <p:cNvCxnSpPr>
              <a:cxnSpLocks/>
            </p:cNvCxnSpPr>
            <p:nvPr/>
          </p:nvCxnSpPr>
          <p:spPr>
            <a:xfrm>
              <a:off x="3144838" y="2336800"/>
              <a:ext cx="246062" cy="0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C5F34D4-470E-8303-24DF-480153F867A3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2336800"/>
              <a:ext cx="395288" cy="320675"/>
            </a:xfrm>
            <a:prstGeom prst="line">
              <a:avLst/>
            </a:prstGeom>
            <a:ln w="63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268D8070-53AF-FE52-C731-5566237E67BB}"/>
              </a:ext>
            </a:extLst>
          </p:cNvPr>
          <p:cNvSpPr txBox="1"/>
          <p:nvPr/>
        </p:nvSpPr>
        <p:spPr>
          <a:xfrm>
            <a:off x="7908775" y="3940125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Eilean</a:t>
            </a:r>
            <a:r>
              <a:rPr lang="en-US" altLang="zh-CN" sz="7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7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Siar</a:t>
            </a:r>
            <a:endParaRPr lang="zh-CN" altLang="en-US" sz="7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5B1C06-2446-10C8-6EE3-5333FFCC7C70}"/>
              </a:ext>
            </a:extLst>
          </p:cNvPr>
          <p:cNvSpPr txBox="1"/>
          <p:nvPr/>
        </p:nvSpPr>
        <p:spPr>
          <a:xfrm>
            <a:off x="8619975" y="5627785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Leeds</a:t>
            </a:r>
            <a:endParaRPr lang="zh-CN" altLang="en-US" sz="7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28A12B0-2894-DFA5-29CD-E7AF00AE461F}"/>
              </a:ext>
            </a:extLst>
          </p:cNvPr>
          <p:cNvSpPr txBox="1"/>
          <p:nvPr/>
        </p:nvSpPr>
        <p:spPr>
          <a:xfrm>
            <a:off x="3575105" y="5710135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Bolton</a:t>
            </a:r>
            <a:endParaRPr lang="zh-CN" altLang="en-US" sz="700" dirty="0">
              <a:solidFill>
                <a:srgbClr val="0070C0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461462-61FF-9878-69CC-33D29C7EBB9B}"/>
              </a:ext>
            </a:extLst>
          </p:cNvPr>
          <p:cNvSpPr txBox="1"/>
          <p:nvPr/>
        </p:nvSpPr>
        <p:spPr>
          <a:xfrm>
            <a:off x="3651252" y="4900597"/>
            <a:ext cx="71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Ryedale</a:t>
            </a:r>
            <a:endParaRPr lang="zh-CN" altLang="en-US" sz="700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7E2FD3-2787-164A-0E90-10D40ADD7543}"/>
              </a:ext>
            </a:extLst>
          </p:cNvPr>
          <p:cNvSpPr txBox="1"/>
          <p:nvPr/>
        </p:nvSpPr>
        <p:spPr>
          <a:xfrm>
            <a:off x="3962631" y="585272"/>
            <a:ext cx="283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A)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7BF3B1-6739-7EF1-C7CF-DD5B54AAC715}"/>
              </a:ext>
            </a:extLst>
          </p:cNvPr>
          <p:cNvSpPr txBox="1"/>
          <p:nvPr/>
        </p:nvSpPr>
        <p:spPr>
          <a:xfrm>
            <a:off x="6127045" y="585272"/>
            <a:ext cx="283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6E16B1-00FA-33C7-0981-EAB0E62EEF4C}"/>
              </a:ext>
            </a:extLst>
          </p:cNvPr>
          <p:cNvSpPr txBox="1"/>
          <p:nvPr/>
        </p:nvSpPr>
        <p:spPr>
          <a:xfrm>
            <a:off x="3959167" y="3805512"/>
            <a:ext cx="283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C)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BCE41-DECE-BEB8-B18D-CB8BB816097F}"/>
              </a:ext>
            </a:extLst>
          </p:cNvPr>
          <p:cNvSpPr/>
          <p:nvPr/>
        </p:nvSpPr>
        <p:spPr>
          <a:xfrm>
            <a:off x="2845413" y="45278"/>
            <a:ext cx="6563264" cy="6785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946E35-F937-F62E-2BB6-166F97655CE6}"/>
              </a:ext>
            </a:extLst>
          </p:cNvPr>
          <p:cNvSpPr txBox="1"/>
          <p:nvPr/>
        </p:nvSpPr>
        <p:spPr>
          <a:xfrm>
            <a:off x="6127045" y="3805512"/>
            <a:ext cx="283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D)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奡</dc:creator>
  <cp:lastModifiedBy>李 奡</cp:lastModifiedBy>
  <cp:revision>11</cp:revision>
  <dcterms:created xsi:type="dcterms:W3CDTF">2022-10-05T11:14:19Z</dcterms:created>
  <dcterms:modified xsi:type="dcterms:W3CDTF">2023-02-18T12:36:54Z</dcterms:modified>
</cp:coreProperties>
</file>