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3DDB87-779D-8A81-289D-6506F7589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1" y="3443550"/>
            <a:ext cx="2418059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408DED-09A4-CB4C-9711-EFE02C77E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2418059" cy="34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03BF6B-43CD-E419-5D4C-D00248DD3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8000"/>
            <a:ext cx="2418059" cy="34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6E5676-4CB1-FEBD-5927-FEC0B4A590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1" y="9000"/>
            <a:ext cx="2418059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RammusLeo</dc:creator>
  <cp:lastModifiedBy>李 奡</cp:lastModifiedBy>
  <cp:revision>2</cp:revision>
  <dcterms:created xsi:type="dcterms:W3CDTF">2022-12-02T03:18:33Z</dcterms:created>
  <dcterms:modified xsi:type="dcterms:W3CDTF">2022-12-02T03:21:54Z</dcterms:modified>
</cp:coreProperties>
</file>