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maila Sanusi" initials="IS" lastIdx="1" clrIdx="0">
    <p:extLst>
      <p:ext uri="{19B8F6BF-5375-455C-9EA6-DF929625EA0E}">
        <p15:presenceInfo xmlns:p15="http://schemas.microsoft.com/office/powerpoint/2012/main" userId="S::ismails@uef.fi::e0cd6530-68b7-465f-8ccb-efb4e55bd7e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EEF324-FE4C-4005-B585-BE6D4D4F1D4C}" v="27" dt="2021-08-10T20:23:28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maila Sanusi" userId="e0cd6530-68b7-465f-8ccb-efb4e55bd7ee" providerId="ADAL" clId="{D6EEF324-FE4C-4005-B585-BE6D4D4F1D4C}"/>
    <pc:docChg chg="undo custSel addSld modSld">
      <pc:chgData name="Ismaila Sanusi" userId="e0cd6530-68b7-465f-8ccb-efb4e55bd7ee" providerId="ADAL" clId="{D6EEF324-FE4C-4005-B585-BE6D4D4F1D4C}" dt="2021-08-10T20:30:19.249" v="300" actId="1076"/>
      <pc:docMkLst>
        <pc:docMk/>
      </pc:docMkLst>
      <pc:sldChg chg="modSp">
        <pc:chgData name="Ismaila Sanusi" userId="e0cd6530-68b7-465f-8ccb-efb4e55bd7ee" providerId="ADAL" clId="{D6EEF324-FE4C-4005-B585-BE6D4D4F1D4C}" dt="2021-08-10T18:03:46.279" v="63" actId="20577"/>
        <pc:sldMkLst>
          <pc:docMk/>
          <pc:sldMk cId="1613944213" sldId="257"/>
        </pc:sldMkLst>
        <pc:graphicFrameChg chg="mod">
          <ac:chgData name="Ismaila Sanusi" userId="e0cd6530-68b7-465f-8ccb-efb4e55bd7ee" providerId="ADAL" clId="{D6EEF324-FE4C-4005-B585-BE6D4D4F1D4C}" dt="2021-08-10T18:03:46.279" v="63" actId="20577"/>
          <ac:graphicFrameMkLst>
            <pc:docMk/>
            <pc:sldMk cId="1613944213" sldId="257"/>
            <ac:graphicFrameMk id="39" creationId="{9CE162C5-3AAB-4556-945A-1081C1F6E375}"/>
          </ac:graphicFrameMkLst>
        </pc:graphicFrameChg>
      </pc:sldChg>
      <pc:sldChg chg="modSp mod">
        <pc:chgData name="Ismaila Sanusi" userId="e0cd6530-68b7-465f-8ccb-efb4e55bd7ee" providerId="ADAL" clId="{D6EEF324-FE4C-4005-B585-BE6D4D4F1D4C}" dt="2021-08-10T18:04:21.213" v="83" actId="20577"/>
        <pc:sldMkLst>
          <pc:docMk/>
          <pc:sldMk cId="4087869528" sldId="258"/>
        </pc:sldMkLst>
        <pc:spChg chg="mod">
          <ac:chgData name="Ismaila Sanusi" userId="e0cd6530-68b7-465f-8ccb-efb4e55bd7ee" providerId="ADAL" clId="{D6EEF324-FE4C-4005-B585-BE6D4D4F1D4C}" dt="2021-08-10T18:04:21.213" v="83" actId="20577"/>
          <ac:spMkLst>
            <pc:docMk/>
            <pc:sldMk cId="4087869528" sldId="258"/>
            <ac:spMk id="2" creationId="{752B028F-847B-4415-BC2A-4F63DB72EE39}"/>
          </ac:spMkLst>
        </pc:spChg>
      </pc:sldChg>
      <pc:sldChg chg="addSp delSp modSp mod setBg">
        <pc:chgData name="Ismaila Sanusi" userId="e0cd6530-68b7-465f-8ccb-efb4e55bd7ee" providerId="ADAL" clId="{D6EEF324-FE4C-4005-B585-BE6D4D4F1D4C}" dt="2021-08-10T18:05:52.954" v="84" actId="20577"/>
        <pc:sldMkLst>
          <pc:docMk/>
          <pc:sldMk cId="123392734" sldId="259"/>
        </pc:sldMkLst>
        <pc:spChg chg="mod">
          <ac:chgData name="Ismaila Sanusi" userId="e0cd6530-68b7-465f-8ccb-efb4e55bd7ee" providerId="ADAL" clId="{D6EEF324-FE4C-4005-B585-BE6D4D4F1D4C}" dt="2021-08-10T17:48:13.763" v="6" actId="26606"/>
          <ac:spMkLst>
            <pc:docMk/>
            <pc:sldMk cId="123392734" sldId="259"/>
            <ac:spMk id="2" creationId="{41BEE512-9D39-4E1A-994F-1E4BDBED5A0D}"/>
          </ac:spMkLst>
        </pc:spChg>
        <pc:spChg chg="mod">
          <ac:chgData name="Ismaila Sanusi" userId="e0cd6530-68b7-465f-8ccb-efb4e55bd7ee" providerId="ADAL" clId="{D6EEF324-FE4C-4005-B585-BE6D4D4F1D4C}" dt="2021-08-10T18:05:52.954" v="84" actId="20577"/>
          <ac:spMkLst>
            <pc:docMk/>
            <pc:sldMk cId="123392734" sldId="259"/>
            <ac:spMk id="3" creationId="{2522F672-33FE-4912-9AAA-0183FE22623A}"/>
          </ac:spMkLst>
        </pc:spChg>
        <pc:spChg chg="add del">
          <ac:chgData name="Ismaila Sanusi" userId="e0cd6530-68b7-465f-8ccb-efb4e55bd7ee" providerId="ADAL" clId="{D6EEF324-FE4C-4005-B585-BE6D4D4F1D4C}" dt="2021-08-10T17:48:13.763" v="6" actId="26606"/>
          <ac:spMkLst>
            <pc:docMk/>
            <pc:sldMk cId="123392734" sldId="259"/>
            <ac:spMk id="8" creationId="{8D70B121-56F4-4848-B38B-182089D909FA}"/>
          </ac:spMkLst>
        </pc:spChg>
        <pc:spChg chg="add">
          <ac:chgData name="Ismaila Sanusi" userId="e0cd6530-68b7-465f-8ccb-efb4e55bd7ee" providerId="ADAL" clId="{D6EEF324-FE4C-4005-B585-BE6D4D4F1D4C}" dt="2021-08-10T17:48:13.763" v="6" actId="26606"/>
          <ac:spMkLst>
            <pc:docMk/>
            <pc:sldMk cId="123392734" sldId="259"/>
            <ac:spMk id="15" creationId="{18873D23-2DCF-4B31-A009-95721C06E8E1}"/>
          </ac:spMkLst>
        </pc:spChg>
        <pc:spChg chg="add">
          <ac:chgData name="Ismaila Sanusi" userId="e0cd6530-68b7-465f-8ccb-efb4e55bd7ee" providerId="ADAL" clId="{D6EEF324-FE4C-4005-B585-BE6D4D4F1D4C}" dt="2021-08-10T17:48:13.763" v="6" actId="26606"/>
          <ac:spMkLst>
            <pc:docMk/>
            <pc:sldMk cId="123392734" sldId="259"/>
            <ac:spMk id="17" creationId="{C13EF075-D4EF-4929-ADBC-91B27DA19955}"/>
          </ac:spMkLst>
        </pc:spChg>
        <pc:grpChg chg="add">
          <ac:chgData name="Ismaila Sanusi" userId="e0cd6530-68b7-465f-8ccb-efb4e55bd7ee" providerId="ADAL" clId="{D6EEF324-FE4C-4005-B585-BE6D4D4F1D4C}" dt="2021-08-10T17:48:13.763" v="6" actId="26606"/>
          <ac:grpSpMkLst>
            <pc:docMk/>
            <pc:sldMk cId="123392734" sldId="259"/>
            <ac:grpSpMk id="19" creationId="{DAA26DFA-AAB2-4973-9C17-16D587C7B198}"/>
          </ac:grpSpMkLst>
        </pc:grpChg>
        <pc:cxnChg chg="add del">
          <ac:chgData name="Ismaila Sanusi" userId="e0cd6530-68b7-465f-8ccb-efb4e55bd7ee" providerId="ADAL" clId="{D6EEF324-FE4C-4005-B585-BE6D4D4F1D4C}" dt="2021-08-10T17:48:13.763" v="6" actId="26606"/>
          <ac:cxnSpMkLst>
            <pc:docMk/>
            <pc:sldMk cId="123392734" sldId="259"/>
            <ac:cxnSpMk id="10" creationId="{2D72A2C9-F3CA-4216-8BAD-FA4C970C3C4E}"/>
          </ac:cxnSpMkLst>
        </pc:cxnChg>
      </pc:sldChg>
      <pc:sldChg chg="modSp mod">
        <pc:chgData name="Ismaila Sanusi" userId="e0cd6530-68b7-465f-8ccb-efb4e55bd7ee" providerId="ADAL" clId="{D6EEF324-FE4C-4005-B585-BE6D4D4F1D4C}" dt="2021-08-10T18:14:29.139" v="197" actId="14100"/>
        <pc:sldMkLst>
          <pc:docMk/>
          <pc:sldMk cId="2889539209" sldId="261"/>
        </pc:sldMkLst>
        <pc:spChg chg="mod">
          <ac:chgData name="Ismaila Sanusi" userId="e0cd6530-68b7-465f-8ccb-efb4e55bd7ee" providerId="ADAL" clId="{D6EEF324-FE4C-4005-B585-BE6D4D4F1D4C}" dt="2021-08-10T17:49:45.014" v="22" actId="14100"/>
          <ac:spMkLst>
            <pc:docMk/>
            <pc:sldMk cId="2889539209" sldId="261"/>
            <ac:spMk id="2" creationId="{5A4EAA21-9F51-415C-9D01-528DFFF7C08E}"/>
          </ac:spMkLst>
        </pc:spChg>
        <pc:spChg chg="mod">
          <ac:chgData name="Ismaila Sanusi" userId="e0cd6530-68b7-465f-8ccb-efb4e55bd7ee" providerId="ADAL" clId="{D6EEF324-FE4C-4005-B585-BE6D4D4F1D4C}" dt="2021-08-10T18:14:29.139" v="197" actId="14100"/>
          <ac:spMkLst>
            <pc:docMk/>
            <pc:sldMk cId="2889539209" sldId="261"/>
            <ac:spMk id="3" creationId="{86A7A761-FB39-4233-9A8B-0007C4736239}"/>
          </ac:spMkLst>
        </pc:spChg>
      </pc:sldChg>
      <pc:sldChg chg="modSp mod">
        <pc:chgData name="Ismaila Sanusi" userId="e0cd6530-68b7-465f-8ccb-efb4e55bd7ee" providerId="ADAL" clId="{D6EEF324-FE4C-4005-B585-BE6D4D4F1D4C}" dt="2021-08-10T20:30:19.249" v="300" actId="1076"/>
        <pc:sldMkLst>
          <pc:docMk/>
          <pc:sldMk cId="3151456613" sldId="263"/>
        </pc:sldMkLst>
        <pc:spChg chg="mod">
          <ac:chgData name="Ismaila Sanusi" userId="e0cd6530-68b7-465f-8ccb-efb4e55bd7ee" providerId="ADAL" clId="{D6EEF324-FE4C-4005-B585-BE6D4D4F1D4C}" dt="2021-08-10T20:30:19.249" v="300" actId="1076"/>
          <ac:spMkLst>
            <pc:docMk/>
            <pc:sldMk cId="3151456613" sldId="263"/>
            <ac:spMk id="3" creationId="{850CD986-E4A2-48B3-988B-1A52C10E8C06}"/>
          </ac:spMkLst>
        </pc:spChg>
      </pc:sldChg>
      <pc:sldChg chg="modSp mod">
        <pc:chgData name="Ismaila Sanusi" userId="e0cd6530-68b7-465f-8ccb-efb4e55bd7ee" providerId="ADAL" clId="{D6EEF324-FE4C-4005-B585-BE6D4D4F1D4C}" dt="2021-08-10T17:50:14.320" v="23" actId="14100"/>
        <pc:sldMkLst>
          <pc:docMk/>
          <pc:sldMk cId="686713165" sldId="264"/>
        </pc:sldMkLst>
        <pc:spChg chg="mod">
          <ac:chgData name="Ismaila Sanusi" userId="e0cd6530-68b7-465f-8ccb-efb4e55bd7ee" providerId="ADAL" clId="{D6EEF324-FE4C-4005-B585-BE6D4D4F1D4C}" dt="2021-08-10T17:50:14.320" v="23" actId="14100"/>
          <ac:spMkLst>
            <pc:docMk/>
            <pc:sldMk cId="686713165" sldId="264"/>
            <ac:spMk id="10" creationId="{7DBDD5E2-BDDC-4FC1-BB0B-472FF74D33A5}"/>
          </ac:spMkLst>
        </pc:spChg>
      </pc:sldChg>
      <pc:sldChg chg="addSp modSp mod">
        <pc:chgData name="Ismaila Sanusi" userId="e0cd6530-68b7-465f-8ccb-efb4e55bd7ee" providerId="ADAL" clId="{D6EEF324-FE4C-4005-B585-BE6D4D4F1D4C}" dt="2021-08-10T18:33:52.952" v="224" actId="113"/>
        <pc:sldMkLst>
          <pc:docMk/>
          <pc:sldMk cId="781587171" sldId="265"/>
        </pc:sldMkLst>
        <pc:spChg chg="mod">
          <ac:chgData name="Ismaila Sanusi" userId="e0cd6530-68b7-465f-8ccb-efb4e55bd7ee" providerId="ADAL" clId="{D6EEF324-FE4C-4005-B585-BE6D4D4F1D4C}" dt="2021-08-10T18:29:37.670" v="212" actId="20577"/>
          <ac:spMkLst>
            <pc:docMk/>
            <pc:sldMk cId="781587171" sldId="265"/>
            <ac:spMk id="2" creationId="{85DEB105-C510-444D-8AF5-93ABDFD61705}"/>
          </ac:spMkLst>
        </pc:spChg>
        <pc:spChg chg="add mod">
          <ac:chgData name="Ismaila Sanusi" userId="e0cd6530-68b7-465f-8ccb-efb4e55bd7ee" providerId="ADAL" clId="{D6EEF324-FE4C-4005-B585-BE6D4D4F1D4C}" dt="2021-08-10T18:33:52.952" v="224" actId="113"/>
          <ac:spMkLst>
            <pc:docMk/>
            <pc:sldMk cId="781587171" sldId="265"/>
            <ac:spMk id="4" creationId="{E89D09DD-EA74-408B-A4D6-8D7C8C798BBC}"/>
          </ac:spMkLst>
        </pc:spChg>
        <pc:graphicFrameChg chg="mod">
          <ac:chgData name="Ismaila Sanusi" userId="e0cd6530-68b7-465f-8ccb-efb4e55bd7ee" providerId="ADAL" clId="{D6EEF324-FE4C-4005-B585-BE6D4D4F1D4C}" dt="2021-08-10T18:28:53.631" v="199"/>
          <ac:graphicFrameMkLst>
            <pc:docMk/>
            <pc:sldMk cId="781587171" sldId="265"/>
            <ac:graphicFrameMk id="9" creationId="{FDC54ADE-2CB7-4A68-91B9-70C351B56939}"/>
          </ac:graphicFrameMkLst>
        </pc:graphicFrameChg>
        <pc:picChg chg="add mod">
          <ac:chgData name="Ismaila Sanusi" userId="e0cd6530-68b7-465f-8ccb-efb4e55bd7ee" providerId="ADAL" clId="{D6EEF324-FE4C-4005-B585-BE6D4D4F1D4C}" dt="2021-08-10T18:29:10.139" v="202" actId="14100"/>
          <ac:picMkLst>
            <pc:docMk/>
            <pc:sldMk cId="781587171" sldId="265"/>
            <ac:picMk id="8" creationId="{81CA307A-B07B-4785-AE4C-21667BCE616B}"/>
          </ac:picMkLst>
        </pc:picChg>
      </pc:sldChg>
      <pc:sldChg chg="addSp modSp mod setBg">
        <pc:chgData name="Ismaila Sanusi" userId="e0cd6530-68b7-465f-8ccb-efb4e55bd7ee" providerId="ADAL" clId="{D6EEF324-FE4C-4005-B585-BE6D4D4F1D4C}" dt="2021-08-10T18:30:06.694" v="217" actId="404"/>
        <pc:sldMkLst>
          <pc:docMk/>
          <pc:sldMk cId="3819543356" sldId="266"/>
        </pc:sldMkLst>
        <pc:spChg chg="mod">
          <ac:chgData name="Ismaila Sanusi" userId="e0cd6530-68b7-465f-8ccb-efb4e55bd7ee" providerId="ADAL" clId="{D6EEF324-FE4C-4005-B585-BE6D4D4F1D4C}" dt="2021-08-10T18:30:06.694" v="217" actId="404"/>
          <ac:spMkLst>
            <pc:docMk/>
            <pc:sldMk cId="3819543356" sldId="266"/>
            <ac:spMk id="2" creationId="{BE7A7E75-2591-4159-94AE-E4A488CC4334}"/>
          </ac:spMkLst>
        </pc:spChg>
        <pc:spChg chg="mod">
          <ac:chgData name="Ismaila Sanusi" userId="e0cd6530-68b7-465f-8ccb-efb4e55bd7ee" providerId="ADAL" clId="{D6EEF324-FE4C-4005-B585-BE6D4D4F1D4C}" dt="2021-08-10T18:29:59.095" v="213" actId="21"/>
          <ac:spMkLst>
            <pc:docMk/>
            <pc:sldMk cId="3819543356" sldId="266"/>
            <ac:spMk id="3" creationId="{40672768-B203-4801-8CE5-CF0F5A26A9AE}"/>
          </ac:spMkLst>
        </pc:spChg>
        <pc:spChg chg="add">
          <ac:chgData name="Ismaila Sanusi" userId="e0cd6530-68b7-465f-8ccb-efb4e55bd7ee" providerId="ADAL" clId="{D6EEF324-FE4C-4005-B585-BE6D4D4F1D4C}" dt="2021-08-10T17:53:05.289" v="24" actId="26606"/>
          <ac:spMkLst>
            <pc:docMk/>
            <pc:sldMk cId="3819543356" sldId="266"/>
            <ac:spMk id="8" creationId="{68717E5B-2C1D-4094-9D25-6FF6FBD92379}"/>
          </ac:spMkLst>
        </pc:spChg>
        <pc:spChg chg="add">
          <ac:chgData name="Ismaila Sanusi" userId="e0cd6530-68b7-465f-8ccb-efb4e55bd7ee" providerId="ADAL" clId="{D6EEF324-FE4C-4005-B585-BE6D4D4F1D4C}" dt="2021-08-10T17:53:05.289" v="24" actId="26606"/>
          <ac:spMkLst>
            <pc:docMk/>
            <pc:sldMk cId="3819543356" sldId="266"/>
            <ac:spMk id="10" creationId="{6B6E033A-DB2E-49B8-B600-B38E0C280263}"/>
          </ac:spMkLst>
        </pc:spChg>
      </pc:sldChg>
      <pc:sldChg chg="modSp mod">
        <pc:chgData name="Ismaila Sanusi" userId="e0cd6530-68b7-465f-8ccb-efb4e55bd7ee" providerId="ADAL" clId="{D6EEF324-FE4C-4005-B585-BE6D4D4F1D4C}" dt="2021-08-10T18:31:07.285" v="221" actId="27636"/>
        <pc:sldMkLst>
          <pc:docMk/>
          <pc:sldMk cId="2753256507" sldId="267"/>
        </pc:sldMkLst>
        <pc:spChg chg="mod">
          <ac:chgData name="Ismaila Sanusi" userId="e0cd6530-68b7-465f-8ccb-efb4e55bd7ee" providerId="ADAL" clId="{D6EEF324-FE4C-4005-B585-BE6D4D4F1D4C}" dt="2021-08-10T18:31:07.285" v="221" actId="27636"/>
          <ac:spMkLst>
            <pc:docMk/>
            <pc:sldMk cId="2753256507" sldId="267"/>
            <ac:spMk id="3" creationId="{A3CE756A-FC43-4502-B652-EE82130686EA}"/>
          </ac:spMkLst>
        </pc:spChg>
      </pc:sldChg>
      <pc:sldChg chg="addSp delSp modSp new mod">
        <pc:chgData name="Ismaila Sanusi" userId="e0cd6530-68b7-465f-8ccb-efb4e55bd7ee" providerId="ADAL" clId="{D6EEF324-FE4C-4005-B585-BE6D4D4F1D4C}" dt="2021-08-10T20:27:31.203" v="288"/>
        <pc:sldMkLst>
          <pc:docMk/>
          <pc:sldMk cId="4281659313" sldId="269"/>
        </pc:sldMkLst>
        <pc:spChg chg="mod">
          <ac:chgData name="Ismaila Sanusi" userId="e0cd6530-68b7-465f-8ccb-efb4e55bd7ee" providerId="ADAL" clId="{D6EEF324-FE4C-4005-B585-BE6D4D4F1D4C}" dt="2021-08-10T20:27:31.203" v="288"/>
          <ac:spMkLst>
            <pc:docMk/>
            <pc:sldMk cId="4281659313" sldId="269"/>
            <ac:spMk id="2" creationId="{185A0431-C2EC-46B8-8128-EBCEF7382741}"/>
          </ac:spMkLst>
        </pc:spChg>
        <pc:spChg chg="del">
          <ac:chgData name="Ismaila Sanusi" userId="e0cd6530-68b7-465f-8ccb-efb4e55bd7ee" providerId="ADAL" clId="{D6EEF324-FE4C-4005-B585-BE6D4D4F1D4C}" dt="2021-08-10T20:23:28.902" v="226" actId="931"/>
          <ac:spMkLst>
            <pc:docMk/>
            <pc:sldMk cId="4281659313" sldId="269"/>
            <ac:spMk id="3" creationId="{1A138E30-1482-4103-AB04-94C0B9E55C02}"/>
          </ac:spMkLst>
        </pc:spChg>
        <pc:picChg chg="add mod modCrop">
          <ac:chgData name="Ismaila Sanusi" userId="e0cd6530-68b7-465f-8ccb-efb4e55bd7ee" providerId="ADAL" clId="{D6EEF324-FE4C-4005-B585-BE6D4D4F1D4C}" dt="2021-08-10T20:26:19.068" v="243" actId="732"/>
          <ac:picMkLst>
            <pc:docMk/>
            <pc:sldMk cId="4281659313" sldId="269"/>
            <ac:picMk id="5" creationId="{BAD8E7AA-8DB8-4514-9B62-ECA6AFEFAA78}"/>
          </ac:picMkLst>
        </pc:picChg>
        <pc:inkChg chg="add del">
          <ac:chgData name="Ismaila Sanusi" userId="e0cd6530-68b7-465f-8ccb-efb4e55bd7ee" providerId="ADAL" clId="{D6EEF324-FE4C-4005-B585-BE6D4D4F1D4C}" dt="2021-08-10T20:23:57.347" v="232" actId="9405"/>
          <ac:inkMkLst>
            <pc:docMk/>
            <pc:sldMk cId="4281659313" sldId="269"/>
            <ac:inkMk id="6" creationId="{87BBE176-6FC2-451F-B394-AD07613F44AF}"/>
          </ac:inkMkLst>
        </pc:inkChg>
        <pc:inkChg chg="add mod">
          <ac:chgData name="Ismaila Sanusi" userId="e0cd6530-68b7-465f-8ccb-efb4e55bd7ee" providerId="ADAL" clId="{D6EEF324-FE4C-4005-B585-BE6D4D4F1D4C}" dt="2021-08-10T20:24:26.016" v="237" actId="1037"/>
          <ac:inkMkLst>
            <pc:docMk/>
            <pc:sldMk cId="4281659313" sldId="269"/>
            <ac:inkMk id="7" creationId="{0C656ACE-7F54-444B-A580-76F81A4F0052}"/>
          </ac:inkMkLst>
        </pc:inkChg>
        <pc:inkChg chg="add del mod">
          <ac:chgData name="Ismaila Sanusi" userId="e0cd6530-68b7-465f-8ccb-efb4e55bd7ee" providerId="ADAL" clId="{D6EEF324-FE4C-4005-B585-BE6D4D4F1D4C}" dt="2021-08-10T20:26:22.826" v="244" actId="478"/>
          <ac:inkMkLst>
            <pc:docMk/>
            <pc:sldMk cId="4281659313" sldId="269"/>
            <ac:inkMk id="8" creationId="{6D589679-63AA-4FBE-9AFA-C274EEE700F8}"/>
          </ac:inkMkLst>
        </pc:inkChg>
        <pc:inkChg chg="add">
          <ac:chgData name="Ismaila Sanusi" userId="e0cd6530-68b7-465f-8ccb-efb4e55bd7ee" providerId="ADAL" clId="{D6EEF324-FE4C-4005-B585-BE6D4D4F1D4C}" dt="2021-08-10T20:26:39.671" v="245" actId="9405"/>
          <ac:inkMkLst>
            <pc:docMk/>
            <pc:sldMk cId="4281659313" sldId="269"/>
            <ac:inkMk id="9" creationId="{8B53E2E7-C04D-491F-85C7-A4AE17B2F2AC}"/>
          </ac:inkMkLst>
        </pc:inkChg>
        <pc:inkChg chg="add">
          <ac:chgData name="Ismaila Sanusi" userId="e0cd6530-68b7-465f-8ccb-efb4e55bd7ee" providerId="ADAL" clId="{D6EEF324-FE4C-4005-B585-BE6D4D4F1D4C}" dt="2021-08-10T20:26:40.988" v="246" actId="9405"/>
          <ac:inkMkLst>
            <pc:docMk/>
            <pc:sldMk cId="4281659313" sldId="269"/>
            <ac:inkMk id="10" creationId="{A77F56E0-4088-4FA4-B121-05F16125974D}"/>
          </ac:inkMkLst>
        </pc:inkChg>
        <pc:inkChg chg="add">
          <ac:chgData name="Ismaila Sanusi" userId="e0cd6530-68b7-465f-8ccb-efb4e55bd7ee" providerId="ADAL" clId="{D6EEF324-FE4C-4005-B585-BE6D4D4F1D4C}" dt="2021-08-10T20:26:42.340" v="247" actId="9405"/>
          <ac:inkMkLst>
            <pc:docMk/>
            <pc:sldMk cId="4281659313" sldId="269"/>
            <ac:inkMk id="11" creationId="{D4AE7247-C462-4323-A116-BF7124E83715}"/>
          </ac:inkMkLst>
        </pc:inkChg>
        <pc:inkChg chg="add del">
          <ac:chgData name="Ismaila Sanusi" userId="e0cd6530-68b7-465f-8ccb-efb4e55bd7ee" providerId="ADAL" clId="{D6EEF324-FE4C-4005-B585-BE6D4D4F1D4C}" dt="2021-08-10T20:26:47.098" v="249" actId="9405"/>
          <ac:inkMkLst>
            <pc:docMk/>
            <pc:sldMk cId="4281659313" sldId="269"/>
            <ac:inkMk id="12" creationId="{5A2D53F5-6DB6-4149-B7EC-F33EC36227EC}"/>
          </ac:inkMkLst>
        </pc:inkChg>
        <pc:inkChg chg="add">
          <ac:chgData name="Ismaila Sanusi" userId="e0cd6530-68b7-465f-8ccb-efb4e55bd7ee" providerId="ADAL" clId="{D6EEF324-FE4C-4005-B585-BE6D4D4F1D4C}" dt="2021-08-10T20:26:49.584" v="250" actId="9405"/>
          <ac:inkMkLst>
            <pc:docMk/>
            <pc:sldMk cId="4281659313" sldId="269"/>
            <ac:inkMk id="13" creationId="{FAA5FBE3-4BAB-46A9-994E-7032933BE456}"/>
          </ac:inkMkLst>
        </pc:inkChg>
        <pc:inkChg chg="add">
          <ac:chgData name="Ismaila Sanusi" userId="e0cd6530-68b7-465f-8ccb-efb4e55bd7ee" providerId="ADAL" clId="{D6EEF324-FE4C-4005-B585-BE6D4D4F1D4C}" dt="2021-08-10T20:26:50.705" v="251" actId="9405"/>
          <ac:inkMkLst>
            <pc:docMk/>
            <pc:sldMk cId="4281659313" sldId="269"/>
            <ac:inkMk id="14" creationId="{2991A29E-ED46-45BE-8C21-C3E8F1C6A02A}"/>
          </ac:inkMkLst>
        </pc:inkChg>
        <pc:inkChg chg="add">
          <ac:chgData name="Ismaila Sanusi" userId="e0cd6530-68b7-465f-8ccb-efb4e55bd7ee" providerId="ADAL" clId="{D6EEF324-FE4C-4005-B585-BE6D4D4F1D4C}" dt="2021-08-10T20:26:52.141" v="252" actId="9405"/>
          <ac:inkMkLst>
            <pc:docMk/>
            <pc:sldMk cId="4281659313" sldId="269"/>
            <ac:inkMk id="15" creationId="{20A88FFC-106A-4010-8BA2-6A86BFAE6DD4}"/>
          </ac:inkMkLst>
        </pc:ink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82F4EB-2268-4BB5-AD52-014E00EDCDF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B23E38-03BB-4F67-ABC5-1487418EC92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i="1" dirty="0"/>
            <a:t>How does artificial intelligence (AI) classify data?</a:t>
          </a:r>
          <a:endParaRPr lang="en-US" sz="2400" dirty="0"/>
        </a:p>
      </dgm:t>
    </dgm:pt>
    <dgm:pt modelId="{7244E12E-313A-4DC1-8141-DC0952C037E6}" type="parTrans" cxnId="{8D2E1943-A4C0-474C-833D-E7BCCAA970BD}">
      <dgm:prSet/>
      <dgm:spPr/>
      <dgm:t>
        <a:bodyPr/>
        <a:lstStyle/>
        <a:p>
          <a:endParaRPr lang="en-US"/>
        </a:p>
      </dgm:t>
    </dgm:pt>
    <dgm:pt modelId="{B60EFD69-4695-47D4-87A3-20AC6E6703D9}" type="sibTrans" cxnId="{8D2E1943-A4C0-474C-833D-E7BCCAA970BD}">
      <dgm:prSet/>
      <dgm:spPr/>
      <dgm:t>
        <a:bodyPr/>
        <a:lstStyle/>
        <a:p>
          <a:endParaRPr lang="en-US"/>
        </a:p>
      </dgm:t>
    </dgm:pt>
    <dgm:pt modelId="{5D25901A-648B-4452-82C4-25103266595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The students will explore Teachable Machine, machine learning concept, classification, and societal impact. </a:t>
          </a:r>
        </a:p>
      </dgm:t>
    </dgm:pt>
    <dgm:pt modelId="{DD238E08-98B1-4D30-AD6D-5D9817097097}" type="parTrans" cxnId="{964F6302-EA63-42F5-9EA7-6C3B30CB11F0}">
      <dgm:prSet/>
      <dgm:spPr/>
      <dgm:t>
        <a:bodyPr/>
        <a:lstStyle/>
        <a:p>
          <a:endParaRPr lang="en-US"/>
        </a:p>
      </dgm:t>
    </dgm:pt>
    <dgm:pt modelId="{646CE724-ACB0-4EB3-9A36-EED539FFADC6}" type="sibTrans" cxnId="{964F6302-EA63-42F5-9EA7-6C3B30CB11F0}">
      <dgm:prSet/>
      <dgm:spPr/>
      <dgm:t>
        <a:bodyPr/>
        <a:lstStyle/>
        <a:p>
          <a:endParaRPr lang="en-US"/>
        </a:p>
      </dgm:t>
    </dgm:pt>
    <dgm:pt modelId="{2F66D4BA-E089-4A39-82ED-9533FE11B05E}" type="pres">
      <dgm:prSet presAssocID="{0C82F4EB-2268-4BB5-AD52-014E00EDCDF4}" presName="root" presStyleCnt="0">
        <dgm:presLayoutVars>
          <dgm:dir/>
          <dgm:resizeHandles val="exact"/>
        </dgm:presLayoutVars>
      </dgm:prSet>
      <dgm:spPr/>
    </dgm:pt>
    <dgm:pt modelId="{23779457-7A54-41E7-AAED-95D43DCC0EC1}" type="pres">
      <dgm:prSet presAssocID="{67B23E38-03BB-4F67-ABC5-1487418EC92B}" presName="compNode" presStyleCnt="0"/>
      <dgm:spPr/>
    </dgm:pt>
    <dgm:pt modelId="{AC2795AE-A2A6-43D3-AAC5-CF2F0F023447}" type="pres">
      <dgm:prSet presAssocID="{67B23E38-03BB-4F67-ABC5-1487418EC92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A14AC04-5CC3-45A5-A622-B45A69ABB889}" type="pres">
      <dgm:prSet presAssocID="{67B23E38-03BB-4F67-ABC5-1487418EC92B}" presName="spaceRect" presStyleCnt="0"/>
      <dgm:spPr/>
    </dgm:pt>
    <dgm:pt modelId="{EE065E52-8784-4790-A459-35A08C30CA14}" type="pres">
      <dgm:prSet presAssocID="{67B23E38-03BB-4F67-ABC5-1487418EC92B}" presName="textRect" presStyleLbl="revTx" presStyleIdx="0" presStyleCnt="2">
        <dgm:presLayoutVars>
          <dgm:chMax val="1"/>
          <dgm:chPref val="1"/>
        </dgm:presLayoutVars>
      </dgm:prSet>
      <dgm:spPr/>
    </dgm:pt>
    <dgm:pt modelId="{D2B0B6C0-1C1E-4996-A92E-F14D6CACF36D}" type="pres">
      <dgm:prSet presAssocID="{B60EFD69-4695-47D4-87A3-20AC6E6703D9}" presName="sibTrans" presStyleCnt="0"/>
      <dgm:spPr/>
    </dgm:pt>
    <dgm:pt modelId="{738D4D15-9FC7-4A06-856A-44C7C96A9F0C}" type="pres">
      <dgm:prSet presAssocID="{5D25901A-648B-4452-82C4-25103266595A}" presName="compNode" presStyleCnt="0"/>
      <dgm:spPr/>
    </dgm:pt>
    <dgm:pt modelId="{150D9717-8F7B-4263-BE2F-0A56ACFF3BBB}" type="pres">
      <dgm:prSet presAssocID="{5D25901A-648B-4452-82C4-25103266595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D07F9A9-F502-4A2D-AF77-BB9288091AD9}" type="pres">
      <dgm:prSet presAssocID="{5D25901A-648B-4452-82C4-25103266595A}" presName="spaceRect" presStyleCnt="0"/>
      <dgm:spPr/>
    </dgm:pt>
    <dgm:pt modelId="{3B8CD4E4-1533-4401-8FB5-0B8F1A994A27}" type="pres">
      <dgm:prSet presAssocID="{5D25901A-648B-4452-82C4-25103266595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64F6302-EA63-42F5-9EA7-6C3B30CB11F0}" srcId="{0C82F4EB-2268-4BB5-AD52-014E00EDCDF4}" destId="{5D25901A-648B-4452-82C4-25103266595A}" srcOrd="1" destOrd="0" parTransId="{DD238E08-98B1-4D30-AD6D-5D9817097097}" sibTransId="{646CE724-ACB0-4EB3-9A36-EED539FFADC6}"/>
    <dgm:cxn modelId="{8D2E1943-A4C0-474C-833D-E7BCCAA970BD}" srcId="{0C82F4EB-2268-4BB5-AD52-014E00EDCDF4}" destId="{67B23E38-03BB-4F67-ABC5-1487418EC92B}" srcOrd="0" destOrd="0" parTransId="{7244E12E-313A-4DC1-8141-DC0952C037E6}" sibTransId="{B60EFD69-4695-47D4-87A3-20AC6E6703D9}"/>
    <dgm:cxn modelId="{AA923A67-501B-4F34-993C-E086524903DC}" type="presOf" srcId="{5D25901A-648B-4452-82C4-25103266595A}" destId="{3B8CD4E4-1533-4401-8FB5-0B8F1A994A27}" srcOrd="0" destOrd="0" presId="urn:microsoft.com/office/officeart/2018/2/layout/IconLabelList"/>
    <dgm:cxn modelId="{FAF4597F-EBCC-4755-B8A2-31449AA7D687}" type="presOf" srcId="{67B23E38-03BB-4F67-ABC5-1487418EC92B}" destId="{EE065E52-8784-4790-A459-35A08C30CA14}" srcOrd="0" destOrd="0" presId="urn:microsoft.com/office/officeart/2018/2/layout/IconLabelList"/>
    <dgm:cxn modelId="{1C837DB6-552F-421A-B521-8D2A33F7FE72}" type="presOf" srcId="{0C82F4EB-2268-4BB5-AD52-014E00EDCDF4}" destId="{2F66D4BA-E089-4A39-82ED-9533FE11B05E}" srcOrd="0" destOrd="0" presId="urn:microsoft.com/office/officeart/2018/2/layout/IconLabelList"/>
    <dgm:cxn modelId="{C2BC9997-A0C5-420D-BD7C-DFF9FD060B9F}" type="presParOf" srcId="{2F66D4BA-E089-4A39-82ED-9533FE11B05E}" destId="{23779457-7A54-41E7-AAED-95D43DCC0EC1}" srcOrd="0" destOrd="0" presId="urn:microsoft.com/office/officeart/2018/2/layout/IconLabelList"/>
    <dgm:cxn modelId="{B16F7CF2-5343-4CDC-A229-7DE9C1B61BAD}" type="presParOf" srcId="{23779457-7A54-41E7-AAED-95D43DCC0EC1}" destId="{AC2795AE-A2A6-43D3-AAC5-CF2F0F023447}" srcOrd="0" destOrd="0" presId="urn:microsoft.com/office/officeart/2018/2/layout/IconLabelList"/>
    <dgm:cxn modelId="{B5AC9975-495D-4AD0-9336-CDAB0F3A470D}" type="presParOf" srcId="{23779457-7A54-41E7-AAED-95D43DCC0EC1}" destId="{9A14AC04-5CC3-45A5-A622-B45A69ABB889}" srcOrd="1" destOrd="0" presId="urn:microsoft.com/office/officeart/2018/2/layout/IconLabelList"/>
    <dgm:cxn modelId="{06026582-325E-4FD0-A843-C009BFDE07F7}" type="presParOf" srcId="{23779457-7A54-41E7-AAED-95D43DCC0EC1}" destId="{EE065E52-8784-4790-A459-35A08C30CA14}" srcOrd="2" destOrd="0" presId="urn:microsoft.com/office/officeart/2018/2/layout/IconLabelList"/>
    <dgm:cxn modelId="{ED631F67-F26C-486A-8EE7-2F8D8FAE7E16}" type="presParOf" srcId="{2F66D4BA-E089-4A39-82ED-9533FE11B05E}" destId="{D2B0B6C0-1C1E-4996-A92E-F14D6CACF36D}" srcOrd="1" destOrd="0" presId="urn:microsoft.com/office/officeart/2018/2/layout/IconLabelList"/>
    <dgm:cxn modelId="{D0E5069B-674C-4C42-8CA3-3DB68B1F26D2}" type="presParOf" srcId="{2F66D4BA-E089-4A39-82ED-9533FE11B05E}" destId="{738D4D15-9FC7-4A06-856A-44C7C96A9F0C}" srcOrd="2" destOrd="0" presId="urn:microsoft.com/office/officeart/2018/2/layout/IconLabelList"/>
    <dgm:cxn modelId="{788C250D-4F08-44EF-A89C-1C0F4F2EE40F}" type="presParOf" srcId="{738D4D15-9FC7-4A06-856A-44C7C96A9F0C}" destId="{150D9717-8F7B-4263-BE2F-0A56ACFF3BBB}" srcOrd="0" destOrd="0" presId="urn:microsoft.com/office/officeart/2018/2/layout/IconLabelList"/>
    <dgm:cxn modelId="{D5F843B8-7881-4E74-989E-B09B7240FF99}" type="presParOf" srcId="{738D4D15-9FC7-4A06-856A-44C7C96A9F0C}" destId="{CD07F9A9-F502-4A2D-AF77-BB9288091AD9}" srcOrd="1" destOrd="0" presId="urn:microsoft.com/office/officeart/2018/2/layout/IconLabelList"/>
    <dgm:cxn modelId="{CF473B25-E854-404F-9E72-C370C694C50F}" type="presParOf" srcId="{738D4D15-9FC7-4A06-856A-44C7C96A9F0C}" destId="{3B8CD4E4-1533-4401-8FB5-0B8F1A994A2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62C6A0-276A-40AB-967F-16575A81DD7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665C03D-41FF-4CB7-B329-E88CEB12C72F}">
      <dgm:prSet/>
      <dgm:spPr/>
      <dgm:t>
        <a:bodyPr/>
        <a:lstStyle/>
        <a:p>
          <a:r>
            <a:rPr lang="en-US" b="1"/>
            <a:t>Machine Learning</a:t>
          </a:r>
          <a:r>
            <a:rPr lang="en-US"/>
            <a:t>: Ability for computers to learn without being explicitly programmed</a:t>
          </a:r>
        </a:p>
      </dgm:t>
    </dgm:pt>
    <dgm:pt modelId="{7BEEA9F0-D54E-4820-ADAB-9561EE485EDE}" type="parTrans" cxnId="{0651DC08-73BF-47C5-834B-DAEAF4697D48}">
      <dgm:prSet/>
      <dgm:spPr/>
      <dgm:t>
        <a:bodyPr/>
        <a:lstStyle/>
        <a:p>
          <a:endParaRPr lang="en-US"/>
        </a:p>
      </dgm:t>
    </dgm:pt>
    <dgm:pt modelId="{B4B9E481-382E-432E-81E2-3ADB9D9B2B25}" type="sibTrans" cxnId="{0651DC08-73BF-47C5-834B-DAEAF4697D48}">
      <dgm:prSet/>
      <dgm:spPr/>
      <dgm:t>
        <a:bodyPr/>
        <a:lstStyle/>
        <a:p>
          <a:endParaRPr lang="en-US"/>
        </a:p>
      </dgm:t>
    </dgm:pt>
    <dgm:pt modelId="{94AD5171-36AD-4FB7-ACFE-6BC0CC956064}">
      <dgm:prSet/>
      <dgm:spPr/>
      <dgm:t>
        <a:bodyPr/>
        <a:lstStyle/>
        <a:p>
          <a:r>
            <a:rPr lang="en-US" b="1"/>
            <a:t>Supervised Learning</a:t>
          </a:r>
          <a:r>
            <a:rPr lang="en-US"/>
            <a:t>: A type of machine learning where algorithms learn from labeled data</a:t>
          </a:r>
        </a:p>
      </dgm:t>
    </dgm:pt>
    <dgm:pt modelId="{6D624674-C2C5-42A9-A991-374615A2A961}" type="parTrans" cxnId="{615A8115-473C-44EB-B3A3-3F9F5B075EA4}">
      <dgm:prSet/>
      <dgm:spPr/>
      <dgm:t>
        <a:bodyPr/>
        <a:lstStyle/>
        <a:p>
          <a:endParaRPr lang="en-US"/>
        </a:p>
      </dgm:t>
    </dgm:pt>
    <dgm:pt modelId="{D334A7A4-3A00-40C1-B53C-D93A6F40A6C1}" type="sibTrans" cxnId="{615A8115-473C-44EB-B3A3-3F9F5B075EA4}">
      <dgm:prSet/>
      <dgm:spPr/>
      <dgm:t>
        <a:bodyPr/>
        <a:lstStyle/>
        <a:p>
          <a:endParaRPr lang="en-US"/>
        </a:p>
      </dgm:t>
    </dgm:pt>
    <dgm:pt modelId="{73966248-F385-4012-8DEF-831BDAE72530}">
      <dgm:prSet/>
      <dgm:spPr/>
      <dgm:t>
        <a:bodyPr/>
        <a:lstStyle/>
        <a:p>
          <a:r>
            <a:rPr lang="en-US" b="1"/>
            <a:t>Decision Trees</a:t>
          </a:r>
          <a:r>
            <a:rPr lang="en-US"/>
            <a:t>: A type of supervised machine learning where data is split according to a certain parameter</a:t>
          </a:r>
        </a:p>
      </dgm:t>
    </dgm:pt>
    <dgm:pt modelId="{AFAE54B0-2149-4B47-BA57-E9E981096E13}" type="parTrans" cxnId="{B4755516-BC9B-4758-ACF0-702F17774760}">
      <dgm:prSet/>
      <dgm:spPr/>
      <dgm:t>
        <a:bodyPr/>
        <a:lstStyle/>
        <a:p>
          <a:endParaRPr lang="en-US"/>
        </a:p>
      </dgm:t>
    </dgm:pt>
    <dgm:pt modelId="{19A31873-B2D4-4656-82E2-FB170783DF2A}" type="sibTrans" cxnId="{B4755516-BC9B-4758-ACF0-702F17774760}">
      <dgm:prSet/>
      <dgm:spPr/>
      <dgm:t>
        <a:bodyPr/>
        <a:lstStyle/>
        <a:p>
          <a:endParaRPr lang="en-US"/>
        </a:p>
      </dgm:t>
    </dgm:pt>
    <dgm:pt modelId="{F94A692D-2C5D-432E-A2A4-3A4CB9F2E19D}" type="pres">
      <dgm:prSet presAssocID="{4B62C6A0-276A-40AB-967F-16575A81DD79}" presName="vert0" presStyleCnt="0">
        <dgm:presLayoutVars>
          <dgm:dir/>
          <dgm:animOne val="branch"/>
          <dgm:animLvl val="lvl"/>
        </dgm:presLayoutVars>
      </dgm:prSet>
      <dgm:spPr/>
    </dgm:pt>
    <dgm:pt modelId="{26F9173E-CFE9-41CC-8655-1A0CB5198E42}" type="pres">
      <dgm:prSet presAssocID="{7665C03D-41FF-4CB7-B329-E88CEB12C72F}" presName="thickLine" presStyleLbl="alignNode1" presStyleIdx="0" presStyleCnt="3"/>
      <dgm:spPr/>
    </dgm:pt>
    <dgm:pt modelId="{34250117-6BC8-493F-96EA-487EA20FBCDC}" type="pres">
      <dgm:prSet presAssocID="{7665C03D-41FF-4CB7-B329-E88CEB12C72F}" presName="horz1" presStyleCnt="0"/>
      <dgm:spPr/>
    </dgm:pt>
    <dgm:pt modelId="{0E00FC51-AF1E-4F88-AA87-F0F03D1A93E4}" type="pres">
      <dgm:prSet presAssocID="{7665C03D-41FF-4CB7-B329-E88CEB12C72F}" presName="tx1" presStyleLbl="revTx" presStyleIdx="0" presStyleCnt="3"/>
      <dgm:spPr/>
    </dgm:pt>
    <dgm:pt modelId="{99DAB783-BC8E-4945-924C-08CBD151DD98}" type="pres">
      <dgm:prSet presAssocID="{7665C03D-41FF-4CB7-B329-E88CEB12C72F}" presName="vert1" presStyleCnt="0"/>
      <dgm:spPr/>
    </dgm:pt>
    <dgm:pt modelId="{A12DE71D-F0C3-43AA-A169-4146594C08C8}" type="pres">
      <dgm:prSet presAssocID="{94AD5171-36AD-4FB7-ACFE-6BC0CC956064}" presName="thickLine" presStyleLbl="alignNode1" presStyleIdx="1" presStyleCnt="3"/>
      <dgm:spPr/>
    </dgm:pt>
    <dgm:pt modelId="{DFF8AD2B-D14A-4E39-A266-BA3C5D140F99}" type="pres">
      <dgm:prSet presAssocID="{94AD5171-36AD-4FB7-ACFE-6BC0CC956064}" presName="horz1" presStyleCnt="0"/>
      <dgm:spPr/>
    </dgm:pt>
    <dgm:pt modelId="{0535E353-0243-487D-95C1-1BC54A4B445B}" type="pres">
      <dgm:prSet presAssocID="{94AD5171-36AD-4FB7-ACFE-6BC0CC956064}" presName="tx1" presStyleLbl="revTx" presStyleIdx="1" presStyleCnt="3"/>
      <dgm:spPr/>
    </dgm:pt>
    <dgm:pt modelId="{CD61F7C1-C623-4448-AF0E-317377325930}" type="pres">
      <dgm:prSet presAssocID="{94AD5171-36AD-4FB7-ACFE-6BC0CC956064}" presName="vert1" presStyleCnt="0"/>
      <dgm:spPr/>
    </dgm:pt>
    <dgm:pt modelId="{5B10A68D-B2A5-481B-BCEA-419A78A308D8}" type="pres">
      <dgm:prSet presAssocID="{73966248-F385-4012-8DEF-831BDAE72530}" presName="thickLine" presStyleLbl="alignNode1" presStyleIdx="2" presStyleCnt="3"/>
      <dgm:spPr/>
    </dgm:pt>
    <dgm:pt modelId="{682BB2CD-044C-431A-BA75-446C15B1CFD2}" type="pres">
      <dgm:prSet presAssocID="{73966248-F385-4012-8DEF-831BDAE72530}" presName="horz1" presStyleCnt="0"/>
      <dgm:spPr/>
    </dgm:pt>
    <dgm:pt modelId="{0FCCFE8B-D8F8-4DC4-A73F-3C6DD4F64A1E}" type="pres">
      <dgm:prSet presAssocID="{73966248-F385-4012-8DEF-831BDAE72530}" presName="tx1" presStyleLbl="revTx" presStyleIdx="2" presStyleCnt="3"/>
      <dgm:spPr/>
    </dgm:pt>
    <dgm:pt modelId="{A4DA982E-F1C5-4962-91D4-B8A14A7CF4E7}" type="pres">
      <dgm:prSet presAssocID="{73966248-F385-4012-8DEF-831BDAE72530}" presName="vert1" presStyleCnt="0"/>
      <dgm:spPr/>
    </dgm:pt>
  </dgm:ptLst>
  <dgm:cxnLst>
    <dgm:cxn modelId="{0651DC08-73BF-47C5-834B-DAEAF4697D48}" srcId="{4B62C6A0-276A-40AB-967F-16575A81DD79}" destId="{7665C03D-41FF-4CB7-B329-E88CEB12C72F}" srcOrd="0" destOrd="0" parTransId="{7BEEA9F0-D54E-4820-ADAB-9561EE485EDE}" sibTransId="{B4B9E481-382E-432E-81E2-3ADB9D9B2B25}"/>
    <dgm:cxn modelId="{615A8115-473C-44EB-B3A3-3F9F5B075EA4}" srcId="{4B62C6A0-276A-40AB-967F-16575A81DD79}" destId="{94AD5171-36AD-4FB7-ACFE-6BC0CC956064}" srcOrd="1" destOrd="0" parTransId="{6D624674-C2C5-42A9-A991-374615A2A961}" sibTransId="{D334A7A4-3A00-40C1-B53C-D93A6F40A6C1}"/>
    <dgm:cxn modelId="{B4755516-BC9B-4758-ACF0-702F17774760}" srcId="{4B62C6A0-276A-40AB-967F-16575A81DD79}" destId="{73966248-F385-4012-8DEF-831BDAE72530}" srcOrd="2" destOrd="0" parTransId="{AFAE54B0-2149-4B47-BA57-E9E981096E13}" sibTransId="{19A31873-B2D4-4656-82E2-FB170783DF2A}"/>
    <dgm:cxn modelId="{883D977A-9A72-453E-98E5-F07179C94F8B}" type="presOf" srcId="{4B62C6A0-276A-40AB-967F-16575A81DD79}" destId="{F94A692D-2C5D-432E-A2A4-3A4CB9F2E19D}" srcOrd="0" destOrd="0" presId="urn:microsoft.com/office/officeart/2008/layout/LinedList"/>
    <dgm:cxn modelId="{7E717F90-5C09-4940-A12A-54073F0290BD}" type="presOf" srcId="{94AD5171-36AD-4FB7-ACFE-6BC0CC956064}" destId="{0535E353-0243-487D-95C1-1BC54A4B445B}" srcOrd="0" destOrd="0" presId="urn:microsoft.com/office/officeart/2008/layout/LinedList"/>
    <dgm:cxn modelId="{7F19DB9D-A8FD-4CA9-9156-553123A6C3FD}" type="presOf" srcId="{73966248-F385-4012-8DEF-831BDAE72530}" destId="{0FCCFE8B-D8F8-4DC4-A73F-3C6DD4F64A1E}" srcOrd="0" destOrd="0" presId="urn:microsoft.com/office/officeart/2008/layout/LinedList"/>
    <dgm:cxn modelId="{1B9F8ED9-5779-4DC5-95D1-4D2AA77355B9}" type="presOf" srcId="{7665C03D-41FF-4CB7-B329-E88CEB12C72F}" destId="{0E00FC51-AF1E-4F88-AA87-F0F03D1A93E4}" srcOrd="0" destOrd="0" presId="urn:microsoft.com/office/officeart/2008/layout/LinedList"/>
    <dgm:cxn modelId="{568133B8-5699-4851-ACF7-E9C5B33568A2}" type="presParOf" srcId="{F94A692D-2C5D-432E-A2A4-3A4CB9F2E19D}" destId="{26F9173E-CFE9-41CC-8655-1A0CB5198E42}" srcOrd="0" destOrd="0" presId="urn:microsoft.com/office/officeart/2008/layout/LinedList"/>
    <dgm:cxn modelId="{CA7BE530-71AA-4F75-B380-05A3E27D8C74}" type="presParOf" srcId="{F94A692D-2C5D-432E-A2A4-3A4CB9F2E19D}" destId="{34250117-6BC8-493F-96EA-487EA20FBCDC}" srcOrd="1" destOrd="0" presId="urn:microsoft.com/office/officeart/2008/layout/LinedList"/>
    <dgm:cxn modelId="{D373996D-B401-4246-B015-D49CFB6DC5FA}" type="presParOf" srcId="{34250117-6BC8-493F-96EA-487EA20FBCDC}" destId="{0E00FC51-AF1E-4F88-AA87-F0F03D1A93E4}" srcOrd="0" destOrd="0" presId="urn:microsoft.com/office/officeart/2008/layout/LinedList"/>
    <dgm:cxn modelId="{B0E88392-2631-4F55-B75C-593C90872542}" type="presParOf" srcId="{34250117-6BC8-493F-96EA-487EA20FBCDC}" destId="{99DAB783-BC8E-4945-924C-08CBD151DD98}" srcOrd="1" destOrd="0" presId="urn:microsoft.com/office/officeart/2008/layout/LinedList"/>
    <dgm:cxn modelId="{076F0B46-88E9-49E2-8A51-6EF68A2DBC82}" type="presParOf" srcId="{F94A692D-2C5D-432E-A2A4-3A4CB9F2E19D}" destId="{A12DE71D-F0C3-43AA-A169-4146594C08C8}" srcOrd="2" destOrd="0" presId="urn:microsoft.com/office/officeart/2008/layout/LinedList"/>
    <dgm:cxn modelId="{07A889BE-16BC-4E8D-98DE-FF2383AEF1D0}" type="presParOf" srcId="{F94A692D-2C5D-432E-A2A4-3A4CB9F2E19D}" destId="{DFF8AD2B-D14A-4E39-A266-BA3C5D140F99}" srcOrd="3" destOrd="0" presId="urn:microsoft.com/office/officeart/2008/layout/LinedList"/>
    <dgm:cxn modelId="{54BB4CAD-5BB1-4DD3-910C-E8D20D043D04}" type="presParOf" srcId="{DFF8AD2B-D14A-4E39-A266-BA3C5D140F99}" destId="{0535E353-0243-487D-95C1-1BC54A4B445B}" srcOrd="0" destOrd="0" presId="urn:microsoft.com/office/officeart/2008/layout/LinedList"/>
    <dgm:cxn modelId="{CCDA9CBC-0D60-48AE-86BF-E50703BDCC67}" type="presParOf" srcId="{DFF8AD2B-D14A-4E39-A266-BA3C5D140F99}" destId="{CD61F7C1-C623-4448-AF0E-317377325930}" srcOrd="1" destOrd="0" presId="urn:microsoft.com/office/officeart/2008/layout/LinedList"/>
    <dgm:cxn modelId="{5A74F348-CD55-475A-8584-EC199334E72F}" type="presParOf" srcId="{F94A692D-2C5D-432E-A2A4-3A4CB9F2E19D}" destId="{5B10A68D-B2A5-481B-BCEA-419A78A308D8}" srcOrd="4" destOrd="0" presId="urn:microsoft.com/office/officeart/2008/layout/LinedList"/>
    <dgm:cxn modelId="{FC0A54B9-574B-417B-87EC-3B3D20698196}" type="presParOf" srcId="{F94A692D-2C5D-432E-A2A4-3A4CB9F2E19D}" destId="{682BB2CD-044C-431A-BA75-446C15B1CFD2}" srcOrd="5" destOrd="0" presId="urn:microsoft.com/office/officeart/2008/layout/LinedList"/>
    <dgm:cxn modelId="{FF961081-DACA-4066-9080-A9108602F941}" type="presParOf" srcId="{682BB2CD-044C-431A-BA75-446C15B1CFD2}" destId="{0FCCFE8B-D8F8-4DC4-A73F-3C6DD4F64A1E}" srcOrd="0" destOrd="0" presId="urn:microsoft.com/office/officeart/2008/layout/LinedList"/>
    <dgm:cxn modelId="{496F573A-C278-4061-837F-A598F471C0A8}" type="presParOf" srcId="{682BB2CD-044C-431A-BA75-446C15B1CFD2}" destId="{A4DA982E-F1C5-4962-91D4-B8A14A7CF4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55DA0E-542A-4591-BD11-6614CC0C9663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A1DD63-140E-4012-A6A5-AB7EA87D68B2}">
      <dgm:prSet custT="1"/>
      <dgm:spPr/>
      <dgm:t>
        <a:bodyPr/>
        <a:lstStyle/>
        <a:p>
          <a:r>
            <a:rPr lang="en-US" sz="2200" dirty="0"/>
            <a:t>It could be that Fish 4’s blue body color is less represented in the poisonous pool, whereas Fish 2 is well represented among the non-poisonous, meaning there are many others look similar to Fish 2.</a:t>
          </a:r>
        </a:p>
      </dgm:t>
    </dgm:pt>
    <dgm:pt modelId="{22DFF5DE-8E0E-47B2-AEFC-125B212E7EAA}" type="parTrans" cxnId="{3C3D813F-7316-4236-AE1E-0778BD8FEE4E}">
      <dgm:prSet/>
      <dgm:spPr/>
      <dgm:t>
        <a:bodyPr/>
        <a:lstStyle/>
        <a:p>
          <a:endParaRPr lang="en-US"/>
        </a:p>
      </dgm:t>
    </dgm:pt>
    <dgm:pt modelId="{8872E8FF-78FB-414F-B3E4-93E2F83E2E1E}" type="sibTrans" cxnId="{3C3D813F-7316-4236-AE1E-0778BD8FEE4E}">
      <dgm:prSet/>
      <dgm:spPr/>
      <dgm:t>
        <a:bodyPr/>
        <a:lstStyle/>
        <a:p>
          <a:endParaRPr lang="en-US"/>
        </a:p>
      </dgm:t>
    </dgm:pt>
    <dgm:pt modelId="{A947274A-95C2-451B-997C-1AF2842183CA}">
      <dgm:prSet/>
      <dgm:spPr/>
      <dgm:t>
        <a:bodyPr/>
        <a:lstStyle/>
        <a:p>
          <a:r>
            <a:rPr lang="en-US" dirty="0"/>
            <a:t>Additionally, the training set is very small (just 12 images!) which makes recognizing patterns harder and the model’s guesses less accurate.</a:t>
          </a:r>
        </a:p>
      </dgm:t>
    </dgm:pt>
    <dgm:pt modelId="{D7FC39C2-F50F-4347-BA93-D16E8FB7EDB4}" type="parTrans" cxnId="{B3214778-6CD2-4D55-A081-5F201976DCFE}">
      <dgm:prSet/>
      <dgm:spPr/>
      <dgm:t>
        <a:bodyPr/>
        <a:lstStyle/>
        <a:p>
          <a:endParaRPr lang="en-US"/>
        </a:p>
      </dgm:t>
    </dgm:pt>
    <dgm:pt modelId="{2EAA30F2-FC26-4E77-A5FD-619CC3ACC69F}" type="sibTrans" cxnId="{B3214778-6CD2-4D55-A081-5F201976DCFE}">
      <dgm:prSet/>
      <dgm:spPr/>
      <dgm:t>
        <a:bodyPr/>
        <a:lstStyle/>
        <a:p>
          <a:endParaRPr lang="en-US"/>
        </a:p>
      </dgm:t>
    </dgm:pt>
    <dgm:pt modelId="{DF1D83AC-89C5-4B30-A72D-07E9DA755DAD}" type="pres">
      <dgm:prSet presAssocID="{9555DA0E-542A-4591-BD11-6614CC0C9663}" presName="diagram" presStyleCnt="0">
        <dgm:presLayoutVars>
          <dgm:dir/>
          <dgm:resizeHandles val="exact"/>
        </dgm:presLayoutVars>
      </dgm:prSet>
      <dgm:spPr/>
    </dgm:pt>
    <dgm:pt modelId="{56DA2D0D-A762-4224-9E9C-682226C96B2B}" type="pres">
      <dgm:prSet presAssocID="{73A1DD63-140E-4012-A6A5-AB7EA87D68B2}" presName="arrow" presStyleLbl="node1" presStyleIdx="0" presStyleCnt="2" custScaleX="115614">
        <dgm:presLayoutVars>
          <dgm:bulletEnabled val="1"/>
        </dgm:presLayoutVars>
      </dgm:prSet>
      <dgm:spPr/>
    </dgm:pt>
    <dgm:pt modelId="{372E7D35-51E9-47C8-A4A7-FC7A192787A6}" type="pres">
      <dgm:prSet presAssocID="{A947274A-95C2-451B-997C-1AF2842183CA}" presName="arrow" presStyleLbl="node1" presStyleIdx="1" presStyleCnt="2" custScaleX="118147">
        <dgm:presLayoutVars>
          <dgm:bulletEnabled val="1"/>
        </dgm:presLayoutVars>
      </dgm:prSet>
      <dgm:spPr/>
    </dgm:pt>
  </dgm:ptLst>
  <dgm:cxnLst>
    <dgm:cxn modelId="{3FE80333-93F5-44B0-961F-42FE910723AD}" type="presOf" srcId="{A947274A-95C2-451B-997C-1AF2842183CA}" destId="{372E7D35-51E9-47C8-A4A7-FC7A192787A6}" srcOrd="0" destOrd="0" presId="urn:microsoft.com/office/officeart/2005/8/layout/arrow5"/>
    <dgm:cxn modelId="{3C3D813F-7316-4236-AE1E-0778BD8FEE4E}" srcId="{9555DA0E-542A-4591-BD11-6614CC0C9663}" destId="{73A1DD63-140E-4012-A6A5-AB7EA87D68B2}" srcOrd="0" destOrd="0" parTransId="{22DFF5DE-8E0E-47B2-AEFC-125B212E7EAA}" sibTransId="{8872E8FF-78FB-414F-B3E4-93E2F83E2E1E}"/>
    <dgm:cxn modelId="{B2499855-BC7B-4471-ABE4-C8DAF77F53A6}" type="presOf" srcId="{9555DA0E-542A-4591-BD11-6614CC0C9663}" destId="{DF1D83AC-89C5-4B30-A72D-07E9DA755DAD}" srcOrd="0" destOrd="0" presId="urn:microsoft.com/office/officeart/2005/8/layout/arrow5"/>
    <dgm:cxn modelId="{B3214778-6CD2-4D55-A081-5F201976DCFE}" srcId="{9555DA0E-542A-4591-BD11-6614CC0C9663}" destId="{A947274A-95C2-451B-997C-1AF2842183CA}" srcOrd="1" destOrd="0" parTransId="{D7FC39C2-F50F-4347-BA93-D16E8FB7EDB4}" sibTransId="{2EAA30F2-FC26-4E77-A5FD-619CC3ACC69F}"/>
    <dgm:cxn modelId="{095797B2-0A84-4ED2-A6DC-CA49903ED65C}" type="presOf" srcId="{73A1DD63-140E-4012-A6A5-AB7EA87D68B2}" destId="{56DA2D0D-A762-4224-9E9C-682226C96B2B}" srcOrd="0" destOrd="0" presId="urn:microsoft.com/office/officeart/2005/8/layout/arrow5"/>
    <dgm:cxn modelId="{3E930CD1-40DD-4D2E-A416-582764821CCB}" type="presParOf" srcId="{DF1D83AC-89C5-4B30-A72D-07E9DA755DAD}" destId="{56DA2D0D-A762-4224-9E9C-682226C96B2B}" srcOrd="0" destOrd="0" presId="urn:microsoft.com/office/officeart/2005/8/layout/arrow5"/>
    <dgm:cxn modelId="{C7A26D45-3439-4F5B-A8C6-DBA743C4774B}" type="presParOf" srcId="{DF1D83AC-89C5-4B30-A72D-07E9DA755DAD}" destId="{372E7D35-51E9-47C8-A4A7-FC7A192787A6}" srcOrd="1" destOrd="0" presId="urn:microsoft.com/office/officeart/2005/8/layout/arrow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795AE-A2A6-43D3-AAC5-CF2F0F023447}">
      <dsp:nvSpPr>
        <dsp:cNvPr id="0" name=""/>
        <dsp:cNvSpPr/>
      </dsp:nvSpPr>
      <dsp:spPr>
        <a:xfrm>
          <a:off x="956625" y="541715"/>
          <a:ext cx="1447875" cy="1447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65E52-8784-4790-A459-35A08C30CA14}">
      <dsp:nvSpPr>
        <dsp:cNvPr id="0" name=""/>
        <dsp:cNvSpPr/>
      </dsp:nvSpPr>
      <dsp:spPr>
        <a:xfrm>
          <a:off x="71812" y="2443393"/>
          <a:ext cx="3217500" cy="112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/>
            <a:t>How does artificial intelligence (AI) classify data?</a:t>
          </a:r>
          <a:endParaRPr lang="en-US" sz="2400" kern="1200" dirty="0"/>
        </a:p>
      </dsp:txBody>
      <dsp:txXfrm>
        <a:off x="71812" y="2443393"/>
        <a:ext cx="3217500" cy="1123593"/>
      </dsp:txXfrm>
    </dsp:sp>
    <dsp:sp modelId="{150D9717-8F7B-4263-BE2F-0A56ACFF3BBB}">
      <dsp:nvSpPr>
        <dsp:cNvPr id="0" name=""/>
        <dsp:cNvSpPr/>
      </dsp:nvSpPr>
      <dsp:spPr>
        <a:xfrm>
          <a:off x="4737187" y="541715"/>
          <a:ext cx="1447875" cy="1447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CD4E4-1533-4401-8FB5-0B8F1A994A27}">
      <dsp:nvSpPr>
        <dsp:cNvPr id="0" name=""/>
        <dsp:cNvSpPr/>
      </dsp:nvSpPr>
      <dsp:spPr>
        <a:xfrm>
          <a:off x="3852375" y="2443393"/>
          <a:ext cx="3217500" cy="112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students will explore Teachable Machine, machine learning concept, classification, and societal impact. </a:t>
          </a:r>
        </a:p>
      </dsp:txBody>
      <dsp:txXfrm>
        <a:off x="3852375" y="2443393"/>
        <a:ext cx="3217500" cy="11235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9173E-CFE9-41CC-8655-1A0CB5198E42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0FC51-AF1E-4F88-AA87-F0F03D1A93E4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Machine Learning</a:t>
          </a:r>
          <a:r>
            <a:rPr lang="en-US" sz="3500" kern="1200"/>
            <a:t>: Ability for computers to learn without being explicitly programmed</a:t>
          </a:r>
        </a:p>
      </dsp:txBody>
      <dsp:txXfrm>
        <a:off x="0" y="2703"/>
        <a:ext cx="6900512" cy="1843578"/>
      </dsp:txXfrm>
    </dsp:sp>
    <dsp:sp modelId="{A12DE71D-F0C3-43AA-A169-4146594C08C8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5E353-0243-487D-95C1-1BC54A4B445B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Supervised Learning</a:t>
          </a:r>
          <a:r>
            <a:rPr lang="en-US" sz="3500" kern="1200"/>
            <a:t>: A type of machine learning where algorithms learn from labeled data</a:t>
          </a:r>
        </a:p>
      </dsp:txBody>
      <dsp:txXfrm>
        <a:off x="0" y="1846281"/>
        <a:ext cx="6900512" cy="1843578"/>
      </dsp:txXfrm>
    </dsp:sp>
    <dsp:sp modelId="{5B10A68D-B2A5-481B-BCEA-419A78A308D8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CFE8B-D8F8-4DC4-A73F-3C6DD4F64A1E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Decision Trees</a:t>
          </a:r>
          <a:r>
            <a:rPr lang="en-US" sz="3500" kern="1200"/>
            <a:t>: A type of supervised machine learning where data is split according to a certain parameter</a:t>
          </a:r>
        </a:p>
      </dsp:txBody>
      <dsp:txXfrm>
        <a:off x="0" y="3689859"/>
        <a:ext cx="6900512" cy="1843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A2D0D-A762-4224-9E9C-682226C96B2B}">
      <dsp:nvSpPr>
        <dsp:cNvPr id="0" name=""/>
        <dsp:cNvSpPr/>
      </dsp:nvSpPr>
      <dsp:spPr>
        <a:xfrm rot="16200000">
          <a:off x="-364726" y="1178"/>
          <a:ext cx="5028030" cy="434898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 could be that Fish 4’s blue body color is less represented in the poisonous pool, whereas Fish 2 is well represented among the non-poisonous, meaning there are many others look similar to Fish 2.</a:t>
          </a:r>
        </a:p>
      </dsp:txBody>
      <dsp:txXfrm rot="5400000">
        <a:off x="-25201" y="918660"/>
        <a:ext cx="3587909" cy="2514015"/>
      </dsp:txXfrm>
    </dsp:sp>
    <dsp:sp modelId="{372E7D35-51E9-47C8-A4A7-FC7A192787A6}">
      <dsp:nvSpPr>
        <dsp:cNvPr id="0" name=""/>
        <dsp:cNvSpPr/>
      </dsp:nvSpPr>
      <dsp:spPr>
        <a:xfrm rot="5400000">
          <a:off x="5742135" y="1178"/>
          <a:ext cx="5138190" cy="434898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Additionally, the training set is very small (just 12 images!) which makes recognizing patterns harder and the model’s guesses less accurate.</a:t>
          </a:r>
        </a:p>
      </dsp:txBody>
      <dsp:txXfrm rot="-5400000">
        <a:off x="6897812" y="891122"/>
        <a:ext cx="3587909" cy="2569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0T20:24:06.012"/>
    </inkml:context>
    <inkml:brush xml:id="br0">
      <inkml:brushProperty name="width" value="0.35" units="cm"/>
      <inkml:brushProperty name="height" value="0.35" units="cm"/>
      <inkml:brushProperty name="ignorePressure" value="1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0T20:26:39.67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0T20:26:40.98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0T20:26:42.33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0T20:26:49.58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19,'0'-19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0T20:26:50.70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0,'0'5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10T20:26:52.140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3E21-A153-4EC8-A198-1F009234F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95B7-5E29-4EDC-9C66-8E7090540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471A8-E639-4854-90B4-F99ADF61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DF29-2FD6-42F6-B2AD-9FCFDBB1083F}" type="datetimeFigureOut">
              <a:rPr lang="fi-FI" smtClean="0"/>
              <a:t>10.8.2021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5CE52-07FF-4908-87EE-A11AE583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9F199-D29D-4357-B068-D50F2F1F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1990-C89C-445B-AFA0-7454B69A028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7351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E621-8B8B-448A-A01D-631455B8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4AE23-3C69-4DD4-B2BD-44F17E35F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58B45-59B1-4E75-8B7D-22A13ACA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DF29-2FD6-42F6-B2AD-9FCFDBB1083F}" type="datetimeFigureOut">
              <a:rPr lang="fi-FI" smtClean="0"/>
              <a:t>10.8.2021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9658D-A75C-4B6E-80FA-9EEBE910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F480-1930-410F-B29F-43A05EC4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1990-C89C-445B-AFA0-7454B69A028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193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8432F-EE22-43CE-A789-86906AE5F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58B3B-1E3A-4968-8E3D-42B561FA5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9A120-F1A4-43E4-9855-F29971A0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DF29-2FD6-42F6-B2AD-9FCFDBB1083F}" type="datetimeFigureOut">
              <a:rPr lang="fi-FI" smtClean="0"/>
              <a:t>10.8.2021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A75A4-D709-43F6-93EA-89B34B71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E4C46-B0BC-4C9D-A7DD-52EAB545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1990-C89C-445B-AFA0-7454B69A028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8352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075E-9885-4D76-B379-FEF2B184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4694F-8524-49F1-B00F-F7F18AC02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FB5A8-140B-4ED7-9B9D-14241B2B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DF29-2FD6-42F6-B2AD-9FCFDBB1083F}" type="datetimeFigureOut">
              <a:rPr lang="fi-FI" smtClean="0"/>
              <a:t>10.8.2021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E1878-14BE-494A-B011-0D8821AA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8D22-73E9-4E07-9D81-232CC098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1990-C89C-445B-AFA0-7454B69A028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5292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96A3-0772-4B15-B2F3-41C56DFA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C8E3E-AD3F-41A3-9413-FF4F38B15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8E3BA-7565-4470-A81E-C0E3EE95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DF29-2FD6-42F6-B2AD-9FCFDBB1083F}" type="datetimeFigureOut">
              <a:rPr lang="fi-FI" smtClean="0"/>
              <a:t>10.8.2021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4E006-9638-4F4B-BC44-3168247E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E932C-87C2-422C-B251-97088A0A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1990-C89C-445B-AFA0-7454B69A028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9096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5002-E87A-4A19-81EC-5AED0CD29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C0464-6A37-4CB7-8294-69664FDBA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918D5-0986-4635-901F-B5014758A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F7656-037E-424B-AC3D-2A1D5B39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DF29-2FD6-42F6-B2AD-9FCFDBB1083F}" type="datetimeFigureOut">
              <a:rPr lang="fi-FI" smtClean="0"/>
              <a:t>10.8.2021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B9117-9DD2-4819-8185-7E77F4FF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28CD4-8F27-4854-AE27-3F7DF106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1990-C89C-445B-AFA0-7454B69A028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723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1C45-52DB-4911-9A6A-FDC4E419C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9ACB8-B9B7-45E9-89FB-8C699F5D5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512A2-ADE3-45E8-9447-C69EE9611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473ED-34F8-4A7C-9353-67052C602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A706C-D8BE-4AC0-B7BC-E78859CB3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DEDBE-398F-48B1-8873-9C8C6A75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DF29-2FD6-42F6-B2AD-9FCFDBB1083F}" type="datetimeFigureOut">
              <a:rPr lang="fi-FI" smtClean="0"/>
              <a:t>10.8.2021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8DC8C-A1FA-472C-8C7F-8EF09048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D1FE4-424D-4496-8A73-237388DE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1990-C89C-445B-AFA0-7454B69A028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6978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6328-BCD1-440E-AF6D-27AE7CC6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0F64D-C361-4D00-8BDE-14A8E697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DF29-2FD6-42F6-B2AD-9FCFDBB1083F}" type="datetimeFigureOut">
              <a:rPr lang="fi-FI" smtClean="0"/>
              <a:t>10.8.2021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B13A6-BD0A-400E-AE20-CF9B9342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1A7E4-5891-4255-A2A5-FEF5FDDB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1990-C89C-445B-AFA0-7454B69A028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042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980359-A39A-452C-AAD0-1F37AAC3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DF29-2FD6-42F6-B2AD-9FCFDBB1083F}" type="datetimeFigureOut">
              <a:rPr lang="fi-FI" smtClean="0"/>
              <a:t>10.8.2021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037F1-639B-41D7-87D0-85E98882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CC406-D7B5-4FBF-9B7C-189B82E4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1990-C89C-445B-AFA0-7454B69A028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7391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7A9E-5154-48D2-9FED-1455C874E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243BD-7540-4082-B7B1-1B22D3442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F8EE5-E1F9-4F71-A3C6-FD62AE757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2E7E2-4D69-4C1F-8F37-E936ACA0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DF29-2FD6-42F6-B2AD-9FCFDBB1083F}" type="datetimeFigureOut">
              <a:rPr lang="fi-FI" smtClean="0"/>
              <a:t>10.8.2021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4F327-44EF-4411-B2F4-F3B7679B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CFD4A-0E51-49DE-A7FE-BC28C937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1990-C89C-445B-AFA0-7454B69A028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123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36CE-F225-41FF-9573-01AC6443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E2D3B-2C53-4932-BF41-317A1B72E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975E1-1D22-4E17-9568-953039DA3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5CDAA-4917-4F9D-91E8-4A681E3E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DF29-2FD6-42F6-B2AD-9FCFDBB1083F}" type="datetimeFigureOut">
              <a:rPr lang="fi-FI" smtClean="0"/>
              <a:t>10.8.2021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09D8B-001E-43C3-B564-5514EE6A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89BAD-0697-45B7-93BB-2DC57DA3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1990-C89C-445B-AFA0-7454B69A028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7956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6CD96-B8A7-4077-BB7E-793BA522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E9ABF-0D40-4E27-AED9-A412EBD1B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1C679-0640-4E47-9D77-DBEF373CB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BDF29-2FD6-42F6-B2AD-9FCFDBB1083F}" type="datetimeFigureOut">
              <a:rPr lang="fi-FI" smtClean="0"/>
              <a:t>10.8.2021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7FC55-86FA-4356-AD6C-42F2BF77C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DE0EC-D341-4F23-9BA0-9AC9BDE79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11990-C89C-445B-AFA0-7454B69A028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647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Wmi2gPWSpDQ_uO-4cdKDRBe57QWgShDz/view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6.xml"/><Relationship Id="rId5" Type="http://schemas.openxmlformats.org/officeDocument/2006/relationships/customXml" Target="../ink/ink2.xml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rive.google.com/drive/folders/1iESTXikegcEBJVo-iBP9Ql5RhKF5nkCs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F847C8-7801-44D8-8CCA-CDBA7AD9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600F8C-C8F3-420C-9D3B-E1FBE7BA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5C894-A99E-4EC1-AF4C-2EA1C6AE9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024" y="1383527"/>
            <a:ext cx="6072333" cy="4175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400" b="1" kern="1200" dirty="0">
                <a:effectLst/>
                <a:latin typeface="+mj-lt"/>
                <a:ea typeface="+mj-ea"/>
                <a:cs typeface="+mj-cs"/>
              </a:rPr>
              <a:t>Teachable Machine Lesson</a:t>
            </a:r>
            <a:br>
              <a:rPr lang="en-US" sz="7400" kern="1200" dirty="0">
                <a:effectLst/>
                <a:latin typeface="+mj-lt"/>
                <a:ea typeface="+mj-ea"/>
                <a:cs typeface="+mj-cs"/>
              </a:rPr>
            </a:br>
            <a:endParaRPr lang="en-US" sz="7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FCB55-B8A7-4559-A937-FDBA7D30E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6051" y="2581835"/>
            <a:ext cx="3323968" cy="17785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i="1" dirty="0"/>
              <a:t>Ismaila Sanusi</a:t>
            </a:r>
          </a:p>
          <a:p>
            <a:pPr algn="l"/>
            <a:r>
              <a:rPr lang="en-US" sz="2000" i="1" dirty="0"/>
              <a:t>School of Computing, University of Eastern Finland</a:t>
            </a:r>
          </a:p>
          <a:p>
            <a:pPr algn="l"/>
            <a:r>
              <a:rPr lang="en-US" sz="2000" i="1" dirty="0"/>
              <a:t>11.08.2021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A55BF2-380C-4942-8AB1-55A6A52A3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013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Content Placeholder 3" descr="Use the &quot;File&quot; option to upload">
            <a:extLst>
              <a:ext uri="{FF2B5EF4-FFF2-40B4-BE49-F238E27FC236}">
                <a16:creationId xmlns:a16="http://schemas.microsoft.com/office/drawing/2014/main" id="{15BC5BDA-37E4-44AA-9430-60D982CD181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4121" y="918266"/>
            <a:ext cx="4373003" cy="3465955"/>
          </a:xfrm>
          <a:prstGeom prst="rect">
            <a:avLst/>
          </a:prstGeom>
          <a:noFill/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Your screen should look like this after you've done training your model">
            <a:extLst>
              <a:ext uri="{FF2B5EF4-FFF2-40B4-BE49-F238E27FC236}">
                <a16:creationId xmlns:a16="http://schemas.microsoft.com/office/drawing/2014/main" id="{85861CBA-7DA7-43D4-B007-C5B23394020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4826" y="1160312"/>
            <a:ext cx="4644528" cy="2415154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F4E5C4-D177-421A-928E-57B534FA71FF}"/>
              </a:ext>
            </a:extLst>
          </p:cNvPr>
          <p:cNvSpPr txBox="1"/>
          <p:nvPr/>
        </p:nvSpPr>
        <p:spPr>
          <a:xfrm>
            <a:off x="1902279" y="4384227"/>
            <a:ext cx="2865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"File" option to upload</a:t>
            </a:r>
            <a:endParaRPr lang="fi-FI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A73703-1A6A-49A0-AF15-C553235B6002}"/>
              </a:ext>
            </a:extLst>
          </p:cNvPr>
          <p:cNvSpPr txBox="1"/>
          <p:nvPr/>
        </p:nvSpPr>
        <p:spPr>
          <a:xfrm>
            <a:off x="6964135" y="3580690"/>
            <a:ext cx="3110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Testing new fish with the model!</a:t>
            </a:r>
            <a:endParaRPr lang="fi-FI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DD5E2-BDDC-4FC1-BB0B-472FF74D33A5}"/>
              </a:ext>
            </a:extLst>
          </p:cNvPr>
          <p:cNvSpPr txBox="1"/>
          <p:nvPr/>
        </p:nvSpPr>
        <p:spPr>
          <a:xfrm>
            <a:off x="5323920" y="4044827"/>
            <a:ext cx="60349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413510" algn="l"/>
              </a:tabLst>
            </a:pPr>
            <a:r>
              <a:rPr lang="fi-FI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lang="fi-FI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fi-FI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fi-FI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buSzPts val="1000"/>
              <a:buFont typeface="Wingdings" panose="05000000000000000000" pitchFamily="2" charset="2"/>
              <a:buChar char=""/>
              <a:tabLst>
                <a:tab pos="187071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successful is Teachable Machine in recognizing which fish are poisonous and non-poisonous?</a:t>
            </a:r>
            <a:endParaRPr lang="fi-FI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buSzPts val="1000"/>
              <a:buFont typeface="Wingdings" panose="05000000000000000000" pitchFamily="2" charset="2"/>
              <a:buChar char=""/>
              <a:tabLst>
                <a:tab pos="187071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Sometimes the model gets Fish 4 wrong. Use this opportunity to examine the training samples and think about why Fish 4 is particularly hard for the model.</a:t>
            </a:r>
            <a:endParaRPr lang="fi-FI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713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B105-C510-444D-8AF5-93ABDFD6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Discussion</a:t>
            </a:r>
            <a:endParaRPr lang="fi-FI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DC54ADE-2CB7-4A68-91B9-70C351B569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6382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81CA307A-B07B-4785-AE4C-21667BCE616B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987" y="1690688"/>
            <a:ext cx="2930736" cy="387732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9D09DD-EA74-408B-A4D6-8D7C8C798BBC}"/>
              </a:ext>
            </a:extLst>
          </p:cNvPr>
          <p:cNvSpPr txBox="1"/>
          <p:nvPr/>
        </p:nvSpPr>
        <p:spPr>
          <a:xfrm>
            <a:off x="4627084" y="5805889"/>
            <a:ext cx="3272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algorithm incorrectly says Fish 4 is non-poisonous</a:t>
            </a:r>
            <a:endParaRPr lang="fi-FI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58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" y="1219200"/>
            <a:ext cx="4510838" cy="380455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A7E75-2591-4159-94AE-E4A488CC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301" y="1961606"/>
            <a:ext cx="3554876" cy="262128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1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EE7C5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Tie In &amp; Closing (10 minutes)</a:t>
            </a:r>
            <a:br>
              <a:rPr lang="fi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fi-FI" sz="3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Goal:  Students review and evaluate</a:t>
            </a:r>
            <a:br>
              <a:rPr lang="fi-FI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i-FI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2768-B203-4801-8CE5-CF0F5A26A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371" y="119743"/>
            <a:ext cx="7511143" cy="6444343"/>
          </a:xfrm>
        </p:spPr>
        <p:txBody>
          <a:bodyPr anchor="ctr">
            <a:norm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Today we learned about machine learning by first trying classification ourselves then training a machine model to do the same. 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Humans and machines learn by recognizing patterns. Just as you all learn by a teacher correcting your math, machines are also teachable. 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instance, supervised machine learning is akin to learning by example: the computer is provided with a data set containing labels that act as answers. Over time the machine can essentially “learn” to differentiate between those labels to produce the correct outcome. 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SzPts val="1000"/>
              <a:buNone/>
              <a:tabLst>
                <a:tab pos="457200" algn="l"/>
              </a:tabLst>
            </a:pP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other applications do you think use AI in this way in your everyday world?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5300" indent="0">
              <a:buNone/>
            </a:pP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5300" indent="0">
              <a:buNone/>
            </a:pPr>
            <a:endParaRPr lang="fi-FI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5300" indent="0">
              <a:buNone/>
            </a:pP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applications could you see for the future using supervised learning and classification?</a:t>
            </a: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381954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5" y="318582"/>
            <a:ext cx="4556762" cy="2028511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901FE-FC07-4550-B53B-BFF6F570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6" y="637523"/>
            <a:ext cx="3941121" cy="1386733"/>
          </a:xfrm>
        </p:spPr>
        <p:txBody>
          <a:bodyPr>
            <a:normAutofit/>
          </a:bodyPr>
          <a:lstStyle/>
          <a:p>
            <a:pPr marL="342900" lvl="0" indent="-342900">
              <a:tabLst>
                <a:tab pos="457200" algn="l"/>
              </a:tabLst>
            </a:pPr>
            <a:r>
              <a:rPr lang="en-US" sz="17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other applications do you think use AI in this way in your everyday world?</a:t>
            </a:r>
            <a:br>
              <a:rPr lang="fi-FI" sz="1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7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Voice assistants such as Alexa or Siri</a:t>
            </a:r>
            <a:br>
              <a:rPr lang="fi-FI" sz="17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7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Sorting spam and non-spam emails</a:t>
            </a:r>
            <a:br>
              <a:rPr lang="en-US" sz="17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fi-FI" sz="1700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7A9034-1C5C-4C30-B2D4-70C29C40D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309" y="440533"/>
            <a:ext cx="3165710" cy="1780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443648-0A85-4C64-AD54-B2A226916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144" y="2343197"/>
            <a:ext cx="1868813" cy="1882162"/>
          </a:xfrm>
          <a:prstGeom prst="rect">
            <a:avLst/>
          </a:prstGeom>
        </p:spPr>
      </p:pic>
      <p:pic>
        <p:nvPicPr>
          <p:cNvPr id="5" name="Picture 4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A8C7DE44-28B1-4B12-84FA-1083D2008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97" y="4223386"/>
            <a:ext cx="4114800" cy="231457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F8BFD3B-29FB-4A95-BB51-220F8A6C5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6650" y="2429124"/>
            <a:ext cx="4561251" cy="4108837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E756A-FC43-4502-B652-EE8213068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3795" y="2557206"/>
            <a:ext cx="4020737" cy="3646824"/>
          </a:xfrm>
        </p:spPr>
        <p:txBody>
          <a:bodyPr anchor="ctr">
            <a:normAutofit lnSpcReduction="10000"/>
          </a:bodyPr>
          <a:lstStyle/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fi-FI" sz="14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5300" indent="0">
              <a:buNone/>
            </a:pPr>
            <a:endParaRPr lang="fi-FI" sz="14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applications could you see for the future using supervised learning and classification? </a:t>
            </a:r>
            <a:endParaRPr lang="en-US" sz="1700" b="1" dirty="0">
              <a:solidFill>
                <a:srgbClr val="FFFFF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fi-FI" sz="17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7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Classifying surrounding for self-driving cars</a:t>
            </a:r>
            <a:endParaRPr lang="fi-FI" sz="17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i-FI" sz="17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Identifying</a:t>
            </a:r>
            <a:r>
              <a:rPr lang="fi-FI" sz="17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17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tumors</a:t>
            </a:r>
            <a:r>
              <a:rPr lang="fi-FI" sz="17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X-</a:t>
            </a:r>
            <a:r>
              <a:rPr lang="fi-FI" sz="17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Rays</a:t>
            </a:r>
            <a:endParaRPr lang="fi-FI" sz="17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i-FI" sz="17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lang="fi-FI" sz="17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17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recycling</a:t>
            </a:r>
            <a:r>
              <a:rPr lang="fi-FI" sz="17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17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i-FI" sz="17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17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trash</a:t>
            </a:r>
            <a:endParaRPr lang="fi-FI" sz="17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7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Detecting fraudulent transactions on credit cards</a:t>
            </a:r>
            <a:endParaRPr lang="fi-FI" sz="17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i-FI" sz="17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Identifying</a:t>
            </a:r>
            <a:r>
              <a:rPr lang="fi-FI" sz="17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17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plants</a:t>
            </a:r>
            <a:r>
              <a:rPr lang="fi-FI" sz="17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17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fi-FI" sz="17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17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taking</a:t>
            </a:r>
            <a:r>
              <a:rPr lang="fi-FI" sz="17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170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photos</a:t>
            </a:r>
            <a:endParaRPr lang="fi-FI" sz="17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sz="1400" dirty="0">
              <a:solidFill>
                <a:srgbClr val="FFFFFF"/>
              </a:solidFill>
            </a:endParaRPr>
          </a:p>
        </p:txBody>
      </p:sp>
      <p:pic>
        <p:nvPicPr>
          <p:cNvPr id="8" name="Picture 7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8860EAEB-C033-433B-880A-C5D30296C3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929" y="1853866"/>
            <a:ext cx="2045361" cy="1150515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80E1327-C29B-406A-BB05-A214679B1E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174" y="4561670"/>
            <a:ext cx="2045362" cy="144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5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ank You HD Stock Images | Shutterstock">
            <a:extLst>
              <a:ext uri="{FF2B5EF4-FFF2-40B4-BE49-F238E27FC236}">
                <a16:creationId xmlns:a16="http://schemas.microsoft.com/office/drawing/2014/main" id="{5E25E4F0-1663-4E83-9885-099A9BBCFB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86"/>
          <a:stretch/>
        </p:blipFill>
        <p:spPr bwMode="auto">
          <a:xfrm>
            <a:off x="586280" y="1209675"/>
            <a:ext cx="10079351" cy="338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766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DDB0-F3CE-4F9A-A26A-A22D6F9A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br>
              <a:rPr lang="fi-FI" sz="4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i-FI" sz="4100" dirty="0"/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9CE162C5-3AAB-4556-945A-1081C1F6E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946916"/>
              </p:ext>
            </p:extLst>
          </p:nvPr>
        </p:nvGraphicFramePr>
        <p:xfrm>
          <a:off x="4687831" y="2300182"/>
          <a:ext cx="7141688" cy="4108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6" name="Picture 4" descr="CPU with binary numbers and blueprint">
            <a:extLst>
              <a:ext uri="{FF2B5EF4-FFF2-40B4-BE49-F238E27FC236}">
                <a16:creationId xmlns:a16="http://schemas.microsoft.com/office/drawing/2014/main" id="{0B754AEE-0400-4AAD-A6EB-2F945194544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3939" r="28039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37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87E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94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B028F-847B-4415-BC2A-4F63DB72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i-FI" sz="46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</a:t>
            </a:r>
            <a:br>
              <a:rPr lang="fi-FI" sz="4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i-FI" sz="46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B3DB712-7C50-4FFA-BA91-D105485D16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990861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786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BEE512-9D39-4E1A-994F-1E4BDBED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br>
              <a:rPr lang="en-US" sz="36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Teachable Machine Warm Up (10 minutes)</a:t>
            </a:r>
            <a:br>
              <a:rPr lang="fi-FI" sz="3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i-FI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F672-33FE-4912-9AAA-0183FE226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540" y="195519"/>
            <a:ext cx="7145540" cy="6367842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 Students will be introduced to Teachable Machine</a:t>
            </a:r>
          </a:p>
          <a:p>
            <a:endParaRPr lang="fi-FI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Divide students into groups.  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 to </a:t>
            </a:r>
            <a:r>
              <a:rPr lang="en-US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teachablemachine.withgoogle.com</a:t>
            </a:r>
            <a:endParaRPr lang="fi-FI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i-FI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fi-FI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i-FI" sz="20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fi-FI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20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Started</a:t>
            </a:r>
            <a:endParaRPr lang="fi-FI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i-FI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fi-FI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i-FI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 Project</a:t>
            </a:r>
            <a:r>
              <a:rPr lang="fi-FI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fi-FI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i-FI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 Time  </a:t>
            </a:r>
            <a:endParaRPr lang="fi-FI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Teachable Machine know that you and your partner are different people?</a:t>
            </a:r>
            <a:endParaRPr lang="fi-FI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Redefine 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1</a:t>
            </a:r>
            <a:r>
              <a:rPr lang="en-US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as the first person’s name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Redefine 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2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as the second person’s name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fi-FI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buSzPts val="1000"/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 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Webcam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and take 20 images of yourself under Class 1 (redefined as your name) </a:t>
            </a:r>
            <a:endParaRPr lang="fi-FI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57400" lvl="4" indent="-228600">
              <a:buSzPts val="1000"/>
              <a:buFont typeface="Wingdings" panose="05000000000000000000" pitchFamily="2" charset="2"/>
              <a:buChar char=""/>
              <a:tabLst>
                <a:tab pos="22860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You must allow webcam access</a:t>
            </a:r>
            <a:endParaRPr lang="fi-FI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sz="1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92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Taking pictures under the first class">
            <a:extLst>
              <a:ext uri="{FF2B5EF4-FFF2-40B4-BE49-F238E27FC236}">
                <a16:creationId xmlns:a16="http://schemas.microsoft.com/office/drawing/2014/main" id="{7C6DA7A0-3B43-45C8-88C2-AADFD5170EE7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1543"/>
          <a:stretch/>
        </p:blipFill>
        <p:spPr bwMode="auto">
          <a:xfrm>
            <a:off x="307798" y="386454"/>
            <a:ext cx="5425410" cy="5259296"/>
          </a:xfrm>
          <a:prstGeom prst="rect">
            <a:avLst/>
          </a:prstGeom>
          <a:noFill/>
        </p:spPr>
      </p:pic>
      <p:pic>
        <p:nvPicPr>
          <p:cNvPr id="16" name="Content Placeholder 15" descr="Taking pictures of my partner under class 2">
            <a:extLst>
              <a:ext uri="{FF2B5EF4-FFF2-40B4-BE49-F238E27FC236}">
                <a16:creationId xmlns:a16="http://schemas.microsoft.com/office/drawing/2014/main" id="{79657F01-F1FF-4C23-8CA9-B4CA7598D8C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809" y="405504"/>
            <a:ext cx="4938013" cy="468701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043DA6-255A-4BBE-9C18-B2B81F86D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1006" y="5200869"/>
            <a:ext cx="5070214" cy="1128068"/>
          </a:xfrm>
        </p:spPr>
        <p:txBody>
          <a:bodyPr anchor="ctr">
            <a:normAutofit/>
          </a:bodyPr>
          <a:lstStyle/>
          <a:p>
            <a:pPr marL="342900" lvl="0" indent="-342900">
              <a:tabLst>
                <a:tab pos="457200" algn="l"/>
              </a:tabLst>
            </a:pPr>
            <a:r>
              <a:rPr lang="en-US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 20 images of a second person under Class 2 (redefined as your volunteer’s name)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0934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4EAA21-9F51-415C-9D01-528DFFF7C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5702"/>
            <a:ext cx="4805680" cy="6164109"/>
          </a:xfrm>
        </p:spPr>
        <p:txBody>
          <a:bodyPr>
            <a:normAutofit/>
          </a:bodyPr>
          <a:lstStyle/>
          <a:p>
            <a:br>
              <a:rPr lang="en-US" sz="36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Fish Classification Game – Students Learn (15 minutes)</a:t>
            </a:r>
            <a:br>
              <a:rPr lang="en-US" sz="36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Goal:  </a:t>
            </a:r>
            <a:r>
              <a:rPr lang="en-US" sz="20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Students will learn about classification by coming up with decision rules for poisonous/non-poisonous fish.  </a:t>
            </a:r>
            <a:br>
              <a:rPr lang="en-US" sz="3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fi-FI" sz="36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i-FI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7A761-FB39-4233-9A8B-0007C4736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965" y="289367"/>
            <a:ext cx="7259592" cy="6387773"/>
          </a:xfrm>
        </p:spPr>
        <p:txBody>
          <a:bodyPr anchor="ctr">
            <a:norm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Computers are not required for this unplugged portion of the lesson</a:t>
            </a:r>
            <a:endParaRPr lang="fi-FI" sz="1600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gave Teachable Machine two sets of data and told it which belonged in which category.  </a:t>
            </a:r>
            <a:r>
              <a:rPr lang="fi-FI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fi-FI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fi-FI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r>
              <a:rPr lang="fi-FI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fi-FI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r>
              <a:rPr lang="fi-FI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fi-FI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fi-FI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fi-FI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fi-FI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Supervised learning. We labeled the data and told the machine which data set belonged to which class. So the machine could predict the category of new data.  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fi-FI" sz="16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student should </a:t>
            </a:r>
            <a:r>
              <a:rPr 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ick the </a:t>
            </a:r>
            <a:r>
              <a:rPr lang="fi-FI" sz="1800" u="sng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Fish</a:t>
            </a:r>
            <a:r>
              <a:rPr lang="fi-FI" sz="180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fi-FI" sz="1800" u="sng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Classification</a:t>
            </a:r>
            <a:r>
              <a:rPr lang="fi-FI" sz="180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Handout</a:t>
            </a:r>
            <a:endParaRPr lang="en-US" sz="18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fi-FI" sz="1600" dirty="0">
              <a:solidFill>
                <a:schemeClr val="tx2"/>
              </a:solidFill>
            </a:endParaRPr>
          </a:p>
          <a:p>
            <a:r>
              <a:rPr lang="en-US" sz="16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Ýou</a:t>
            </a:r>
            <a:r>
              <a:rPr lang="en-US" sz="1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are tasked with classifying fish as poisonous or non-poisonous. Some physical characteristics of the fish determine which category it falls into. 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i-FI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</a:t>
            </a:r>
            <a:r>
              <a:rPr lang="fi-FI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</a:t>
            </a:r>
            <a:r>
              <a:rPr lang="fi-FI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your</a:t>
            </a:r>
            <a:r>
              <a:rPr lang="fi-FI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i-FI" sz="18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hypothesis</a:t>
            </a:r>
            <a:r>
              <a:rPr lang="fi-FI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Take your pencils and the test data (last page of the </a:t>
            </a:r>
            <a:r>
              <a:rPr lang="en-US" sz="1800" u="sng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Handout</a:t>
            </a: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 </a:t>
            </a:r>
            <a:endParaRPr lang="fi-FI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Students should observe the test data and make predictions on whether these new fish are poisonous or non-poisonous based upon their hypothesis.  </a:t>
            </a:r>
            <a:endParaRPr lang="fi-FI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53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0431-C2EC-46B8-8128-EBCEF738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Decision</a:t>
            </a:r>
            <a:r>
              <a:rPr lang="fi-FI" dirty="0"/>
              <a:t> </a:t>
            </a:r>
            <a:r>
              <a:rPr lang="fi-FI" dirty="0" err="1"/>
              <a:t>tree</a:t>
            </a:r>
            <a:r>
              <a:rPr lang="fi-FI" dirty="0"/>
              <a:t> </a:t>
            </a:r>
            <a:r>
              <a:rPr lang="fi-FI" dirty="0" err="1"/>
              <a:t>sample</a:t>
            </a:r>
            <a:endParaRPr lang="fi-FI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AD8E7AA-8DB8-4514-9B62-ECA6AFEFA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7"/>
          <a:stretch/>
        </p:blipFill>
        <p:spPr>
          <a:xfrm>
            <a:off x="2818444" y="1975259"/>
            <a:ext cx="6678095" cy="3613975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C656ACE-7F54-444B-A580-76F81A4F0052}"/>
                  </a:ext>
                </a:extLst>
              </p14:cNvPr>
              <p14:cNvContentPartPr/>
              <p14:nvPr/>
            </p14:nvContentPartPr>
            <p14:xfrm>
              <a:off x="8438417" y="5375833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C656ACE-7F54-444B-A580-76F81A4F00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5417" y="531319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B53E2E7-C04D-491F-85C7-A4AE17B2F2AC}"/>
                  </a:ext>
                </a:extLst>
              </p14:cNvPr>
              <p14:cNvContentPartPr/>
              <p14:nvPr/>
            </p14:nvContentPartPr>
            <p14:xfrm>
              <a:off x="5210870" y="1299405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B53E2E7-C04D-491F-85C7-A4AE17B2F2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06550" y="129508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7F56E0-4088-4FA4-B121-05F16125974D}"/>
                  </a:ext>
                </a:extLst>
              </p14:cNvPr>
              <p14:cNvContentPartPr/>
              <p14:nvPr/>
            </p14:nvContentPartPr>
            <p14:xfrm>
              <a:off x="4836110" y="649245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7F56E0-4088-4FA4-B121-05F1612597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1790" y="64492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4AE7247-C462-4323-A116-BF7124E83715}"/>
                  </a:ext>
                </a:extLst>
              </p14:cNvPr>
              <p14:cNvContentPartPr/>
              <p14:nvPr/>
            </p14:nvContentPartPr>
            <p14:xfrm>
              <a:off x="2147630" y="3051525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4AE7247-C462-4323-A116-BF7124E837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43310" y="3047205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AA5FBE3-4BAB-46A9-994E-7032933BE456}"/>
                  </a:ext>
                </a:extLst>
              </p14:cNvPr>
              <p14:cNvContentPartPr/>
              <p14:nvPr/>
            </p14:nvContentPartPr>
            <p14:xfrm>
              <a:off x="10759440" y="4625520"/>
              <a:ext cx="360" cy="7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AA5FBE3-4BAB-46A9-994E-7032933BE45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755120" y="4621200"/>
                <a:ext cx="900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91A29E-ED46-45BE-8C21-C3E8F1C6A02A}"/>
                  </a:ext>
                </a:extLst>
              </p14:cNvPr>
              <p14:cNvContentPartPr/>
              <p14:nvPr/>
            </p14:nvContentPartPr>
            <p14:xfrm>
              <a:off x="3849960" y="924240"/>
              <a:ext cx="360" cy="2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91A29E-ED46-45BE-8C21-C3E8F1C6A02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45640" y="919920"/>
                <a:ext cx="9000" cy="1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0A88FFC-106A-4010-8BA2-6A86BFAE6DD4}"/>
                  </a:ext>
                </a:extLst>
              </p14:cNvPr>
              <p14:cNvContentPartPr/>
              <p14:nvPr/>
            </p14:nvContentPartPr>
            <p14:xfrm>
              <a:off x="3840240" y="731280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0A88FFC-106A-4010-8BA2-6A86BFAE6D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35920" y="726960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1659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47F80-215C-4472-B921-4FA2414E2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endParaRPr lang="fi-FI" sz="2800" dirty="0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467FB44-37B8-4C7A-9857-9EF783D01D9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01284" y="630936"/>
            <a:ext cx="5495544" cy="5495544"/>
          </a:xfrm>
          <a:prstGeom prst="rect">
            <a:avLst/>
          </a:prstGeom>
          <a:noFill/>
        </p:spPr>
      </p:pic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1BE3D8A3-249B-44CA-B146-7B28C23D6B4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661781"/>
            <a:ext cx="3843543" cy="2864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Content Placeholder 19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D65EDFFA-233D-42DC-8C51-12C70F0290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40" y="3526155"/>
            <a:ext cx="3578710" cy="244678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2D57CF-ADE1-45CD-A863-7313B773D00B}"/>
              </a:ext>
            </a:extLst>
          </p:cNvPr>
          <p:cNvSpPr txBox="1"/>
          <p:nvPr/>
        </p:nvSpPr>
        <p:spPr>
          <a:xfrm>
            <a:off x="2924175" y="670941"/>
            <a:ext cx="1828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 </a:t>
            </a:r>
            <a:r>
              <a:rPr lang="fi-FI" dirty="0" err="1"/>
              <a:t>poisonous</a:t>
            </a:r>
            <a:r>
              <a:rPr lang="fi-FI" dirty="0"/>
              <a:t> </a:t>
            </a:r>
            <a:r>
              <a:rPr lang="fi-FI" dirty="0" err="1"/>
              <a:t>fish</a:t>
            </a:r>
            <a:endParaRPr lang="fi-F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FC5FC-5570-4759-A013-75B8081B3934}"/>
              </a:ext>
            </a:extLst>
          </p:cNvPr>
          <p:cNvSpPr txBox="1"/>
          <p:nvPr/>
        </p:nvSpPr>
        <p:spPr>
          <a:xfrm>
            <a:off x="3238500" y="5619750"/>
            <a:ext cx="14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A </a:t>
            </a:r>
            <a:r>
              <a:rPr lang="fi-FI" dirty="0" err="1"/>
              <a:t>regular</a:t>
            </a:r>
            <a:r>
              <a:rPr lang="fi-FI" dirty="0"/>
              <a:t> </a:t>
            </a:r>
            <a:r>
              <a:rPr lang="fi-FI" dirty="0" err="1"/>
              <a:t>fish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4467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0068F-20E6-4EF4-AF72-F0FD2EC4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681" y="612170"/>
            <a:ext cx="4472776" cy="1200361"/>
          </a:xfrm>
        </p:spPr>
        <p:txBody>
          <a:bodyPr anchor="b">
            <a:normAutofit fontScale="90000"/>
          </a:bodyPr>
          <a:lstStyle/>
          <a:p>
            <a:b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rgbClr val="EE7C58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Fish Classification Game – Machines Learn (10 minutes)</a:t>
            </a:r>
            <a:br>
              <a:rPr lang="fi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fi-FI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i-FI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CD986-E4A2-48B3-988B-1A52C10E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01" y="1539526"/>
            <a:ext cx="5475240" cy="4295954"/>
          </a:xfrm>
        </p:spPr>
        <p:txBody>
          <a:bodyPr anchor="ctr">
            <a:normAutofit/>
          </a:bodyPr>
          <a:lstStyle/>
          <a:p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Goal:  Students will test their theories with Teachable Machine.  </a:t>
            </a:r>
            <a:endParaRPr lang="fi-FI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tart an image project</a:t>
            </a:r>
            <a:endParaRPr lang="fi-FI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i-FI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 Time  </a:t>
            </a:r>
            <a:endParaRPr lang="fi-FI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Teachable Machine determine which fish are poisonous and which are not poisonous? </a:t>
            </a:r>
            <a:endParaRPr lang="fi-FI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 </a:t>
            </a:r>
            <a:r>
              <a:rPr lang="en-US" sz="16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1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as the poisonous</a:t>
            </a:r>
            <a:endParaRPr lang="fi-FI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2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as the non-poisonous</a:t>
            </a:r>
            <a:endParaRPr lang="fi-FI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Upload images using the “upload’ button for each class</a:t>
            </a:r>
            <a:endParaRPr lang="fi-FI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81100"/>
            <a:r>
              <a:rPr lang="en-US" sz="1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https://drive.google.com/drive/folders/1iESTXikegcEBJVo-iBP9Ql5RhKF5nkCs?usp=sharing</a:t>
            </a:r>
            <a:endParaRPr lang="fi-FI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2D3C1E2-3C3A-4CCB-9E43-5DFCC4D9754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4" b="-1"/>
          <a:stretch/>
        </p:blipFill>
        <p:spPr bwMode="auto">
          <a:xfrm>
            <a:off x="5721541" y="1"/>
            <a:ext cx="5603268" cy="48006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017B4C-CF39-4847-9001-E4635DEDAAA1}"/>
              </a:ext>
            </a:extLst>
          </p:cNvPr>
          <p:cNvSpPr txBox="1"/>
          <p:nvPr/>
        </p:nvSpPr>
        <p:spPr>
          <a:xfrm>
            <a:off x="5775420" y="4901869"/>
            <a:ext cx="5495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Choose uploading from your local drive or from Google Drive</a:t>
            </a:r>
            <a:endParaRPr lang="fi-FI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buSzPts val="1000"/>
              <a:buFont typeface="Wingdings" panose="05000000000000000000" pitchFamily="2" charset="2"/>
              <a:buChar char=""/>
              <a:tabLst>
                <a:tab pos="948690" algn="l"/>
              </a:tabLst>
            </a:pPr>
            <a:r>
              <a:rPr lang="fi-FI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fi-FI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fi-FI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i-FI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fi-FI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buSzPts val="1000"/>
              <a:buFont typeface="Wingdings" panose="05000000000000000000" pitchFamily="2" charset="2"/>
              <a:buChar char=""/>
              <a:tabLst>
                <a:tab pos="948690" algn="l"/>
              </a:tabLst>
            </a:pPr>
            <a:r>
              <a:rPr lang="fi-FI" sz="16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fi-FI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i-FI" sz="16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endParaRPr lang="fi-FI" sz="1600" b="1" i="1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lvl="3" indent="-228600">
              <a:buSzPts val="1000"/>
              <a:buFont typeface="Wingdings" panose="05000000000000000000" pitchFamily="2" charset="2"/>
              <a:buChar char=""/>
              <a:tabLst>
                <a:tab pos="948690" algn="l"/>
              </a:tabLst>
            </a:pPr>
            <a:r>
              <a:rPr lang="fi-FI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315145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841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Teachable Machine Lesson </vt:lpstr>
      <vt:lpstr>Overview </vt:lpstr>
      <vt:lpstr>Definition </vt:lpstr>
      <vt:lpstr> Teachable Machine Warm Up (10 minutes) </vt:lpstr>
      <vt:lpstr>Take 20 images of a second person under Class 2 (redefined as your volunteer’s name)</vt:lpstr>
      <vt:lpstr>  Fish Classification Game – Students Learn (15 minutes)   Goal:  Students will learn about classification by coming up with decision rules for poisonous/non-poisonous fish.    </vt:lpstr>
      <vt:lpstr>Decision tree sample</vt:lpstr>
      <vt:lpstr>PowerPoint Presentation</vt:lpstr>
      <vt:lpstr>            Fish Classification Game – Machines Learn (10 minutes)  </vt:lpstr>
      <vt:lpstr>PowerPoint Presentation</vt:lpstr>
      <vt:lpstr>Discussion</vt:lpstr>
      <vt:lpstr> Tie In &amp; Closing (10 minutes)  Goal:  Students review and evaluate </vt:lpstr>
      <vt:lpstr>What other applications do you think use AI in this way in your everyday world? Voice assistants such as Alexa or Siri Sorting spam and non-spam emails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Teachable Machine Lesson</dc:title>
  <dc:creator>Ismaila Sanusi</dc:creator>
  <cp:lastModifiedBy>Ismaila Sanusi</cp:lastModifiedBy>
  <cp:revision>18</cp:revision>
  <dcterms:created xsi:type="dcterms:W3CDTF">2021-08-10T14:09:13Z</dcterms:created>
  <dcterms:modified xsi:type="dcterms:W3CDTF">2021-08-10T20:30:19Z</dcterms:modified>
</cp:coreProperties>
</file>