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JyLZ3ZM4HjwchEf7bjA15uRbv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dc29643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1dc29643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dc296434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dc296434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dc29643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dc29643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dc296434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dc296434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 flipH="1">
            <a:off x="0" y="0"/>
            <a:ext cx="5802086" cy="6858000"/>
          </a:xfrm>
          <a:custGeom>
            <a:avLst/>
            <a:gdLst/>
            <a:ahLst/>
            <a:cxnLst/>
            <a:rect l="l" t="t" r="r" b="b"/>
            <a:pathLst>
              <a:path w="5734864" h="6858000" extrusionOk="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 txBox="1"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Measuring Faces</a:t>
            </a:r>
            <a:endParaRPr/>
          </a:p>
        </p:txBody>
      </p:sp>
      <p:pic>
        <p:nvPicPr>
          <p:cNvPr id="141" name="Google Shape;141;p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8664" r="8664"/>
          <a:stretch/>
        </p:blipFill>
        <p:spPr>
          <a:xfrm>
            <a:off x="5908890" y="578738"/>
            <a:ext cx="5682370" cy="567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dc2964341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iSENSE and upload</a:t>
            </a:r>
            <a:endParaRPr/>
          </a:p>
        </p:txBody>
      </p:sp>
      <p:sp>
        <p:nvSpPr>
          <p:cNvPr id="232" name="Google Shape;232;g11dc2964341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422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>
                <a:latin typeface="Source Code Pro"/>
                <a:ea typeface="Source Code Pro"/>
                <a:cs typeface="Source Code Pro"/>
                <a:sym typeface="Source Code Pro"/>
              </a:rPr>
              <a:t>isenseproject.org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click on this tile:</a:t>
            </a:r>
            <a:endParaRPr/>
          </a:p>
        </p:txBody>
      </p:sp>
      <p:pic>
        <p:nvPicPr>
          <p:cNvPr id="233" name="Google Shape;233;g11dc296434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250" y="1690825"/>
            <a:ext cx="4032482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dc2964341_0_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let’s look at the data!</a:t>
            </a:r>
            <a:endParaRPr/>
          </a:p>
        </p:txBody>
      </p:sp>
      <p:sp>
        <p:nvSpPr>
          <p:cNvPr id="239" name="Google Shape;239;g11dc2964341_0_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450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Face measurements and ideas about being friendly or being a leader?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about group code?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Measuring Faces</a:t>
            </a:r>
            <a:endParaRPr/>
          </a:p>
        </p:txBody>
      </p:sp>
      <p:sp>
        <p:nvSpPr>
          <p:cNvPr id="147" name="Google Shape;14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14383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Scientists think facial features are affected lots of things: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What our parents look like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we have enough food while growing up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we get very sick while growing up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scientists also think that our judgments about people are related to different face features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Measuring Faces Exercise</a:t>
            </a:r>
            <a:endParaRPr/>
          </a:p>
        </p:txBody>
      </p:sp>
      <p:pic>
        <p:nvPicPr>
          <p:cNvPr id="153" name="Google Shape;15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9375" y="1500188"/>
            <a:ext cx="5762625" cy="46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"/>
          <p:cNvSpPr txBox="1">
            <a:spLocks noGrp="1"/>
          </p:cNvSpPr>
          <p:nvPr>
            <p:ph type="body" idx="1"/>
          </p:nvPr>
        </p:nvSpPr>
        <p:spPr>
          <a:xfrm>
            <a:off x="518603" y="1825625"/>
            <a:ext cx="566025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measure the following face features using pictures: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Eye Distance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Face Width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Face Height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Face Width-to-Height Ratio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will also make some guesses about what the pictured persons are like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8325750" y="1868700"/>
            <a:ext cx="358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Some fancy terms to make you sound smart! Don’t worry we won’t use them :)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Your Materials</a:t>
            </a:r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5456" y="1739179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5325" y="3868593"/>
            <a:ext cx="4649793" cy="4300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4"/>
          <p:cNvSpPr txBox="1"/>
          <p:nvPr/>
        </p:nvSpPr>
        <p:spPr>
          <a:xfrm>
            <a:off x="936985" y="1739179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7314703" y="1734563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1504504" y="2422151"/>
            <a:ext cx="37090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Pictures to Measure and Guess About</a:t>
            </a:r>
            <a:endParaRPr/>
          </a:p>
        </p:txBody>
      </p:sp>
      <p:cxnSp>
        <p:nvCxnSpPr>
          <p:cNvPr id="166" name="Google Shape;166;p4"/>
          <p:cNvCxnSpPr>
            <a:stCxn id="167" idx="1"/>
            <a:endCxn id="168" idx="0"/>
          </p:cNvCxnSpPr>
          <p:nvPr/>
        </p:nvCxnSpPr>
        <p:spPr>
          <a:xfrm flipH="1">
            <a:off x="7708276" y="888751"/>
            <a:ext cx="530700" cy="681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9" name="Google Shape;169;p4"/>
          <p:cNvCxnSpPr>
            <a:stCxn id="170" idx="2"/>
          </p:cNvCxnSpPr>
          <p:nvPr/>
        </p:nvCxnSpPr>
        <p:spPr>
          <a:xfrm>
            <a:off x="3400607" y="3292024"/>
            <a:ext cx="0" cy="44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4"/>
          <p:cNvCxnSpPr>
            <a:stCxn id="165" idx="3"/>
          </p:cNvCxnSpPr>
          <p:nvPr/>
        </p:nvCxnSpPr>
        <p:spPr>
          <a:xfrm>
            <a:off x="5213520" y="2606817"/>
            <a:ext cx="20244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4"/>
          <p:cNvSpPr/>
          <p:nvPr/>
        </p:nvSpPr>
        <p:spPr>
          <a:xfrm>
            <a:off x="7186650" y="1570507"/>
            <a:ext cx="1043201" cy="720436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8238976" y="427086"/>
            <a:ext cx="341781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Picture Label and Group Code: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Picture Label = First Two Letters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Group Code = Letter after  the _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1546099" y="2922692"/>
            <a:ext cx="37090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Ruler to Measure the Face Features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1423533" y="4751032"/>
            <a:ext cx="44967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Worksheet to Record your Measurements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Eye Distance</a:t>
            </a:r>
            <a:endParaRPr/>
          </a:p>
        </p:txBody>
      </p:sp>
      <p:pic>
        <p:nvPicPr>
          <p:cNvPr id="178" name="Google Shape;17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6985" y="1739179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7858" y="1739179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53775">
            <a:off x="7921264" y="3700544"/>
            <a:ext cx="4649793" cy="4300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p5"/>
          <p:cNvSpPr/>
          <p:nvPr/>
        </p:nvSpPr>
        <p:spPr>
          <a:xfrm rot="5707880">
            <a:off x="2891342" y="3001945"/>
            <a:ext cx="470516" cy="770983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 rot="5707880">
            <a:off x="8157293" y="2994545"/>
            <a:ext cx="470516" cy="770983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/>
          <p:nvPr/>
        </p:nvSpPr>
        <p:spPr>
          <a:xfrm>
            <a:off x="936985" y="1739179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6197105" y="1734563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cxnSp>
        <p:nvCxnSpPr>
          <p:cNvPr id="185" name="Google Shape;185;p5"/>
          <p:cNvCxnSpPr>
            <a:stCxn id="186" idx="1"/>
          </p:cNvCxnSpPr>
          <p:nvPr/>
        </p:nvCxnSpPr>
        <p:spPr>
          <a:xfrm flipH="1">
            <a:off x="8655427" y="2339475"/>
            <a:ext cx="1944600" cy="14139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5"/>
          <p:cNvSpPr txBox="1"/>
          <p:nvPr/>
        </p:nvSpPr>
        <p:spPr>
          <a:xfrm>
            <a:off x="10600027" y="1739175"/>
            <a:ext cx="15246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CM</a:t>
            </a:r>
            <a:endParaRPr sz="3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Face Width</a:t>
            </a:r>
            <a:endParaRPr/>
          </a:p>
        </p:txBody>
      </p:sp>
      <p:pic>
        <p:nvPicPr>
          <p:cNvPr id="192" name="Google Shape;192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6985" y="1739179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7858" y="1739179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313588">
            <a:off x="7523028" y="3893786"/>
            <a:ext cx="4649793" cy="4300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5" name="Google Shape;195;p6"/>
          <p:cNvSpPr/>
          <p:nvPr/>
        </p:nvSpPr>
        <p:spPr>
          <a:xfrm rot="5707880">
            <a:off x="2973896" y="2724610"/>
            <a:ext cx="470516" cy="1685916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/>
          <p:nvPr/>
        </p:nvSpPr>
        <p:spPr>
          <a:xfrm rot="5707880">
            <a:off x="8222088" y="2761598"/>
            <a:ext cx="470516" cy="1685916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936985" y="1739179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6197105" y="1734563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cxnSp>
        <p:nvCxnSpPr>
          <p:cNvPr id="199" name="Google Shape;199;p6"/>
          <p:cNvCxnSpPr>
            <a:stCxn id="200" idx="1"/>
          </p:cNvCxnSpPr>
          <p:nvPr/>
        </p:nvCxnSpPr>
        <p:spPr>
          <a:xfrm flipH="1">
            <a:off x="9185800" y="2242475"/>
            <a:ext cx="1424100" cy="16719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0" name="Google Shape;200;p6"/>
          <p:cNvSpPr txBox="1"/>
          <p:nvPr/>
        </p:nvSpPr>
        <p:spPr>
          <a:xfrm>
            <a:off x="10609900" y="1919225"/>
            <a:ext cx="157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5.6 CM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Face Height</a:t>
            </a:r>
            <a:endParaRPr/>
          </a:p>
        </p:txBody>
      </p:sp>
      <p:pic>
        <p:nvPicPr>
          <p:cNvPr id="206" name="Google Shape;20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6985" y="1739179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7858" y="1739179"/>
            <a:ext cx="4351338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280000">
            <a:off x="6150449" y="2801029"/>
            <a:ext cx="4649793" cy="43000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7"/>
          <p:cNvSpPr/>
          <p:nvPr/>
        </p:nvSpPr>
        <p:spPr>
          <a:xfrm rot="-10621617" flipH="1">
            <a:off x="2600882" y="3680839"/>
            <a:ext cx="470516" cy="1603053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 rot="-10621617" flipH="1">
            <a:off x="7813569" y="3682316"/>
            <a:ext cx="470516" cy="1603053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936985" y="1739179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6197105" y="1734563"/>
            <a:ext cx="8825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MR_R</a:t>
            </a:r>
            <a:endParaRPr/>
          </a:p>
        </p:txBody>
      </p:sp>
      <p:cxnSp>
        <p:nvCxnSpPr>
          <p:cNvPr id="213" name="Google Shape;213;p7"/>
          <p:cNvCxnSpPr>
            <a:stCxn id="214" idx="1"/>
          </p:cNvCxnSpPr>
          <p:nvPr/>
        </p:nvCxnSpPr>
        <p:spPr>
          <a:xfrm flipH="1">
            <a:off x="8421625" y="2242475"/>
            <a:ext cx="2247600" cy="1427400"/>
          </a:xfrm>
          <a:prstGeom prst="straightConnector1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7"/>
          <p:cNvSpPr txBox="1"/>
          <p:nvPr/>
        </p:nvSpPr>
        <p:spPr>
          <a:xfrm>
            <a:off x="10669225" y="1919225"/>
            <a:ext cx="1572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 CM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dc2964341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Friendliness and Leaderlyness</a:t>
            </a:r>
            <a:endParaRPr/>
          </a:p>
        </p:txBody>
      </p:sp>
      <p:sp>
        <p:nvSpPr>
          <p:cNvPr id="220" name="Google Shape;220;g11dc2964341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each face, record a number from 1 to 5 about how much you think they are: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/>
              <a:t>Friendly</a:t>
            </a:r>
            <a:endParaRPr sz="3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3000" b="1"/>
              <a:t>A good leader </a:t>
            </a:r>
            <a:endParaRPr sz="30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1=not at all, 5=a lot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dc2964341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each face, fill out the data sheet</a:t>
            </a:r>
            <a:endParaRPr/>
          </a:p>
        </p:txBody>
      </p:sp>
      <p:pic>
        <p:nvPicPr>
          <p:cNvPr id="226" name="Google Shape;226;g11dc296434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875" y="1605900"/>
            <a:ext cx="935355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Widescreen</PresentationFormat>
  <Paragraphs>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Source Code Pro</vt:lpstr>
      <vt:lpstr>Arial</vt:lpstr>
      <vt:lpstr>Calibri</vt:lpstr>
      <vt:lpstr>Office Theme</vt:lpstr>
      <vt:lpstr>Measuring Faces</vt:lpstr>
      <vt:lpstr>Measuring Faces</vt:lpstr>
      <vt:lpstr>Measuring Faces Exercise</vt:lpstr>
      <vt:lpstr>Your Materials</vt:lpstr>
      <vt:lpstr>Eye Distance</vt:lpstr>
      <vt:lpstr>Face Width</vt:lpstr>
      <vt:lpstr>Face Height</vt:lpstr>
      <vt:lpstr>Friendliness and Leaderlyness</vt:lpstr>
      <vt:lpstr>For each face, fill out the data sheet</vt:lpstr>
      <vt:lpstr>Go to iSENSE and upload</vt:lpstr>
      <vt:lpstr>Now let’s look at the data!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Faces</dc:title>
  <dc:creator>Gonzales, Joseph E</dc:creator>
  <cp:lastModifiedBy>Ma, Ruizhe</cp:lastModifiedBy>
  <cp:revision>1</cp:revision>
  <dcterms:created xsi:type="dcterms:W3CDTF">2022-03-13T16:19:40Z</dcterms:created>
  <dcterms:modified xsi:type="dcterms:W3CDTF">2023-06-27T16:40:11Z</dcterms:modified>
</cp:coreProperties>
</file>