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2"/>
      <p:bold r:id="rId13"/>
    </p:embeddedFont>
    <p:embeddedFont>
      <p:font typeface="Source Code Pro" panose="020B0509030403020204" pitchFamily="49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0683cbcf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0683cbcf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0683cbcf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0683cbcf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0683cbcf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0683cbcf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0683cbcf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0683cbcf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0683cbcf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0683cbcf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0683cbcf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0683cbcf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0683cbcf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0683cbcf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0683cbcfa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0683cbcfa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 Culture Opinions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fashions, foods, and memes are most popular?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 Culture app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25" y="1605000"/>
            <a:ext cx="8096250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3449900" y="3329925"/>
            <a:ext cx="5451000" cy="801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3239675" y="2276850"/>
            <a:ext cx="1435200" cy="467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Welcome screen</a:t>
            </a:r>
            <a:endParaRPr b="1"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t="5088" b="5801"/>
          <a:stretch/>
        </p:blipFill>
        <p:spPr>
          <a:xfrm>
            <a:off x="942500" y="280175"/>
            <a:ext cx="2436126" cy="4583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About me screen</a:t>
            </a:r>
            <a:endParaRPr b="1"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t="4785" b="5592"/>
          <a:stretch/>
        </p:blipFill>
        <p:spPr>
          <a:xfrm>
            <a:off x="1182625" y="430550"/>
            <a:ext cx="2291775" cy="43363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6"/>
          <p:cNvCxnSpPr/>
          <p:nvPr/>
        </p:nvCxnSpPr>
        <p:spPr>
          <a:xfrm rot="10800000">
            <a:off x="2055050" y="4176600"/>
            <a:ext cx="1241700" cy="2172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" name="Google Shape;79;p16"/>
          <p:cNvSpPr txBox="1"/>
          <p:nvPr/>
        </p:nvSpPr>
        <p:spPr>
          <a:xfrm>
            <a:off x="3296750" y="4087525"/>
            <a:ext cx="340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 button may be cut off but it’s still there!</a:t>
            </a:r>
            <a:endParaRPr>
              <a:solidFill>
                <a:srgbClr val="99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0" name="Google Shape;80;p16"/>
          <p:cNvCxnSpPr/>
          <p:nvPr/>
        </p:nvCxnSpPr>
        <p:spPr>
          <a:xfrm flipH="1">
            <a:off x="3106950" y="1520275"/>
            <a:ext cx="1242300" cy="2415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" name="Google Shape;81;p16"/>
          <p:cNvSpPr txBox="1"/>
          <p:nvPr/>
        </p:nvSpPr>
        <p:spPr>
          <a:xfrm>
            <a:off x="4521425" y="1146175"/>
            <a:ext cx="340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 first 3 letters of your code word</a:t>
            </a:r>
            <a:endParaRPr>
              <a:solidFill>
                <a:srgbClr val="99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t="5023" b="5586"/>
          <a:stretch/>
        </p:blipFill>
        <p:spPr>
          <a:xfrm>
            <a:off x="1042650" y="424950"/>
            <a:ext cx="2291775" cy="432524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Rating screen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Press thumbs-down for zero or thumbs-up for one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(items will display in a random order)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the results!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 idx="4294967295"/>
          </p:nvPr>
        </p:nvSpPr>
        <p:spPr>
          <a:xfrm>
            <a:off x="1037700" y="2160150"/>
            <a:ext cx="7068600" cy="8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tinyurl.com/isensepop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things are the most popular?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Which things are the least popular?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about you all in this class - what do you think?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Who likes items the most - girls, boys, or non-binary persons?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is the popularity of nuts?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you like?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other questions about the results would you ask?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Would you want to make your own quiz app? If so, what things would you include?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On-screen Show (16:9)</PresentationFormat>
  <Paragraphs>22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Amatic SC</vt:lpstr>
      <vt:lpstr>Source Code Pro</vt:lpstr>
      <vt:lpstr>Arial</vt:lpstr>
      <vt:lpstr>Beach Day</vt:lpstr>
      <vt:lpstr>Pop Culture Opinions</vt:lpstr>
      <vt:lpstr>Pop Culture app</vt:lpstr>
      <vt:lpstr>PowerPoint Presentation</vt:lpstr>
      <vt:lpstr>PowerPoint Presentation</vt:lpstr>
      <vt:lpstr>PowerPoint Presentation</vt:lpstr>
      <vt:lpstr>Let’s see the results!</vt:lpstr>
      <vt:lpstr>tinyurl.com/isensepop</vt:lpstr>
      <vt:lpstr>Questions!</vt:lpstr>
      <vt:lpstr>discussion!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 Culture Opinions</dc:title>
  <cp:lastModifiedBy>Ma, Ruizhe</cp:lastModifiedBy>
  <cp:revision>1</cp:revision>
  <dcterms:modified xsi:type="dcterms:W3CDTF">2023-06-27T16:39:32Z</dcterms:modified>
</cp:coreProperties>
</file>