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7" r:id="rId6"/>
    <p:sldId id="261" r:id="rId7"/>
    <p:sldId id="262" r:id="rId8"/>
    <p:sldId id="264" r:id="rId9"/>
    <p:sldId id="263" r:id="rId10"/>
    <p:sldId id="268" r:id="rId11"/>
    <p:sldId id="265" r:id="rId12"/>
    <p:sldId id="266" r:id="rId13"/>
  </p:sldIdLst>
  <p:sldSz cx="9144000" cy="6858000" type="screen4x3"/>
  <p:notesSz cx="6858000" cy="9144000"/>
  <p:defaultTextStyle>
    <a:defPPr>
      <a:defRPr lang="es-E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25198"/>
    <a:srgbClr val="0C788E"/>
    <a:srgbClr val="422C16"/>
    <a:srgbClr val="000099"/>
    <a:srgbClr val="1C1C1C"/>
    <a:srgbClr val="660066"/>
    <a:srgbClr val="000058"/>
    <a:srgbClr val="5F5F5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575" autoAdjust="0"/>
    <p:restoredTop sz="94652" autoAdjust="0"/>
  </p:normalViewPr>
  <p:slideViewPr>
    <p:cSldViewPr>
      <p:cViewPr varScale="1">
        <p:scale>
          <a:sx n="81" d="100"/>
          <a:sy n="81" d="100"/>
        </p:scale>
        <p:origin x="1224" y="5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46F1C8A-AD54-41D0-A09E-ECCE0956A19A}"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IN"/>
        </a:p>
      </dgm:t>
    </dgm:pt>
    <dgm:pt modelId="{AEEC04D7-1F70-48A7-BC6D-04120FC74548}">
      <dgm:prSet phldrT="[Text]" custT="1"/>
      <dgm:spPr>
        <a:solidFill>
          <a:schemeClr val="accent6">
            <a:lumMod val="60000"/>
            <a:lumOff val="40000"/>
          </a:schemeClr>
        </a:solidFill>
      </dgm:spPr>
      <dgm:t>
        <a:bodyPr/>
        <a:lstStyle/>
        <a:p>
          <a:r>
            <a:rPr lang="en-IN" sz="1400" dirty="0">
              <a:solidFill>
                <a:schemeClr val="bg1"/>
              </a:solidFill>
            </a:rPr>
            <a:t>Clean Data</a:t>
          </a:r>
        </a:p>
      </dgm:t>
    </dgm:pt>
    <dgm:pt modelId="{19A7D211-8315-4FC2-AB27-291C56F38136}" type="parTrans" cxnId="{7A429799-F6EF-44C2-84A0-FC0FA64D6089}">
      <dgm:prSet/>
      <dgm:spPr/>
      <dgm:t>
        <a:bodyPr/>
        <a:lstStyle/>
        <a:p>
          <a:endParaRPr lang="en-IN" sz="1400"/>
        </a:p>
      </dgm:t>
    </dgm:pt>
    <dgm:pt modelId="{02EBD8C5-9D9F-41DD-B2C6-C47312A542FC}" type="sibTrans" cxnId="{7A429799-F6EF-44C2-84A0-FC0FA64D6089}">
      <dgm:prSet/>
      <dgm:spPr/>
      <dgm:t>
        <a:bodyPr/>
        <a:lstStyle/>
        <a:p>
          <a:endParaRPr lang="en-IN" sz="1400"/>
        </a:p>
      </dgm:t>
    </dgm:pt>
    <dgm:pt modelId="{E5A3D1F2-2476-45C4-A52E-632454D2E18C}">
      <dgm:prSet phldrT="[Text]" custT="1"/>
      <dgm:spPr/>
      <dgm:t>
        <a:bodyPr/>
        <a:lstStyle/>
        <a:p>
          <a:r>
            <a:rPr lang="en-IN" sz="1400" dirty="0">
              <a:solidFill>
                <a:srgbClr val="025198"/>
              </a:solidFill>
            </a:rPr>
            <a:t>Univariate Analysis</a:t>
          </a:r>
        </a:p>
      </dgm:t>
    </dgm:pt>
    <dgm:pt modelId="{13C0C229-47C8-46B5-9D07-BEFAB668FFF0}" type="parTrans" cxnId="{0166CF27-35AB-47AD-8A45-B78FDD1D0AE4}">
      <dgm:prSet/>
      <dgm:spPr/>
      <dgm:t>
        <a:bodyPr/>
        <a:lstStyle/>
        <a:p>
          <a:endParaRPr lang="en-IN" sz="1400"/>
        </a:p>
      </dgm:t>
    </dgm:pt>
    <dgm:pt modelId="{B68DC861-DC10-4518-A11F-133333515D99}" type="sibTrans" cxnId="{0166CF27-35AB-47AD-8A45-B78FDD1D0AE4}">
      <dgm:prSet/>
      <dgm:spPr/>
      <dgm:t>
        <a:bodyPr/>
        <a:lstStyle/>
        <a:p>
          <a:endParaRPr lang="en-IN" sz="1400"/>
        </a:p>
      </dgm:t>
    </dgm:pt>
    <dgm:pt modelId="{88889C28-C69E-4567-AB2C-D29D133A1B41}">
      <dgm:prSet phldrT="[Text]" custT="1"/>
      <dgm:spPr>
        <a:solidFill>
          <a:schemeClr val="accent6">
            <a:lumMod val="60000"/>
            <a:lumOff val="40000"/>
          </a:schemeClr>
        </a:solidFill>
      </dgm:spPr>
      <dgm:t>
        <a:bodyPr/>
        <a:lstStyle/>
        <a:p>
          <a:r>
            <a:rPr lang="en-IN" sz="1400" dirty="0">
              <a:solidFill>
                <a:schemeClr val="bg1"/>
              </a:solidFill>
            </a:rPr>
            <a:t>Segmented Univariate Analysis </a:t>
          </a:r>
        </a:p>
      </dgm:t>
    </dgm:pt>
    <dgm:pt modelId="{49A0C90F-0994-43C3-9D63-C6EFBCF55220}" type="parTrans" cxnId="{1D4B5282-58D4-49E2-95FD-B04245DEAF89}">
      <dgm:prSet/>
      <dgm:spPr/>
      <dgm:t>
        <a:bodyPr/>
        <a:lstStyle/>
        <a:p>
          <a:endParaRPr lang="en-IN" sz="1400"/>
        </a:p>
      </dgm:t>
    </dgm:pt>
    <dgm:pt modelId="{C2C38FEE-EC73-4552-9850-E8B423928831}" type="sibTrans" cxnId="{1D4B5282-58D4-49E2-95FD-B04245DEAF89}">
      <dgm:prSet/>
      <dgm:spPr/>
      <dgm:t>
        <a:bodyPr/>
        <a:lstStyle/>
        <a:p>
          <a:endParaRPr lang="en-IN" sz="1400"/>
        </a:p>
      </dgm:t>
    </dgm:pt>
    <dgm:pt modelId="{B403E28B-E93E-4A18-B486-D01E7255AD4B}">
      <dgm:prSet phldrT="[Text]" custT="1"/>
      <dgm:spPr/>
      <dgm:t>
        <a:bodyPr/>
        <a:lstStyle/>
        <a:p>
          <a:r>
            <a:rPr lang="en-IN" sz="1400" dirty="0">
              <a:solidFill>
                <a:srgbClr val="025198"/>
              </a:solidFill>
            </a:rPr>
            <a:t>Bivariate Analysis</a:t>
          </a:r>
        </a:p>
      </dgm:t>
    </dgm:pt>
    <dgm:pt modelId="{F23E969F-8B45-4829-B2BA-335D363504AE}" type="parTrans" cxnId="{FDAF5390-0B70-4FE4-8BFF-047F329DA060}">
      <dgm:prSet/>
      <dgm:spPr/>
      <dgm:t>
        <a:bodyPr/>
        <a:lstStyle/>
        <a:p>
          <a:endParaRPr lang="en-IN" sz="1400"/>
        </a:p>
      </dgm:t>
    </dgm:pt>
    <dgm:pt modelId="{60B56E47-86AC-496A-B47E-41173BEE1A91}" type="sibTrans" cxnId="{FDAF5390-0B70-4FE4-8BFF-047F329DA060}">
      <dgm:prSet/>
      <dgm:spPr/>
      <dgm:t>
        <a:bodyPr/>
        <a:lstStyle/>
        <a:p>
          <a:endParaRPr lang="en-IN" sz="1400"/>
        </a:p>
      </dgm:t>
    </dgm:pt>
    <dgm:pt modelId="{EA369DAD-5E82-4B85-8CBF-45D56A44CB07}">
      <dgm:prSet phldrT="[Text]" custT="1"/>
      <dgm:spPr>
        <a:solidFill>
          <a:schemeClr val="accent6">
            <a:lumMod val="60000"/>
            <a:lumOff val="40000"/>
          </a:schemeClr>
        </a:solidFill>
      </dgm:spPr>
      <dgm:t>
        <a:bodyPr/>
        <a:lstStyle/>
        <a:p>
          <a:r>
            <a:rPr lang="en-IN" sz="1400" dirty="0">
              <a:solidFill>
                <a:schemeClr val="bg1"/>
              </a:solidFill>
            </a:rPr>
            <a:t>Summarize Data Insights</a:t>
          </a:r>
        </a:p>
      </dgm:t>
    </dgm:pt>
    <dgm:pt modelId="{77D3DBE1-7DBA-4291-927A-EBE0755B003A}" type="parTrans" cxnId="{2F4106DF-A519-4EE9-AC34-850B25928809}">
      <dgm:prSet/>
      <dgm:spPr/>
      <dgm:t>
        <a:bodyPr/>
        <a:lstStyle/>
        <a:p>
          <a:endParaRPr lang="en-IN" sz="1400"/>
        </a:p>
      </dgm:t>
    </dgm:pt>
    <dgm:pt modelId="{243D70EE-597C-4D9B-9C33-C5CC47BB91FB}" type="sibTrans" cxnId="{2F4106DF-A519-4EE9-AC34-850B25928809}">
      <dgm:prSet/>
      <dgm:spPr/>
      <dgm:t>
        <a:bodyPr/>
        <a:lstStyle/>
        <a:p>
          <a:endParaRPr lang="en-IN" sz="1400"/>
        </a:p>
      </dgm:t>
    </dgm:pt>
    <dgm:pt modelId="{A6335113-22D0-4810-A433-968887E44BAE}" type="pres">
      <dgm:prSet presAssocID="{F46F1C8A-AD54-41D0-A09E-ECCE0956A19A}" presName="CompostProcess" presStyleCnt="0">
        <dgm:presLayoutVars>
          <dgm:dir/>
          <dgm:resizeHandles val="exact"/>
        </dgm:presLayoutVars>
      </dgm:prSet>
      <dgm:spPr/>
    </dgm:pt>
    <dgm:pt modelId="{17CEA373-1CE3-4B82-B53E-83D52C70C266}" type="pres">
      <dgm:prSet presAssocID="{F46F1C8A-AD54-41D0-A09E-ECCE0956A19A}" presName="arrow" presStyleLbl="bgShp" presStyleIdx="0" presStyleCnt="1"/>
      <dgm:spPr/>
    </dgm:pt>
    <dgm:pt modelId="{091E9F54-F0DD-432E-B525-A879A3607F4C}" type="pres">
      <dgm:prSet presAssocID="{F46F1C8A-AD54-41D0-A09E-ECCE0956A19A}" presName="linearProcess" presStyleCnt="0"/>
      <dgm:spPr/>
    </dgm:pt>
    <dgm:pt modelId="{C2DBD9D7-0DD2-49E2-B106-D50D8B10C762}" type="pres">
      <dgm:prSet presAssocID="{AEEC04D7-1F70-48A7-BC6D-04120FC74548}" presName="textNode" presStyleLbl="node1" presStyleIdx="0" presStyleCnt="5">
        <dgm:presLayoutVars>
          <dgm:bulletEnabled val="1"/>
        </dgm:presLayoutVars>
      </dgm:prSet>
      <dgm:spPr/>
    </dgm:pt>
    <dgm:pt modelId="{5D88D9C5-5D0C-488C-ACDE-2464D51448CF}" type="pres">
      <dgm:prSet presAssocID="{02EBD8C5-9D9F-41DD-B2C6-C47312A542FC}" presName="sibTrans" presStyleCnt="0"/>
      <dgm:spPr/>
    </dgm:pt>
    <dgm:pt modelId="{FD66042B-4BDB-4264-AEB5-4C0C56A584DC}" type="pres">
      <dgm:prSet presAssocID="{E5A3D1F2-2476-45C4-A52E-632454D2E18C}" presName="textNode" presStyleLbl="node1" presStyleIdx="1" presStyleCnt="5">
        <dgm:presLayoutVars>
          <dgm:bulletEnabled val="1"/>
        </dgm:presLayoutVars>
      </dgm:prSet>
      <dgm:spPr/>
    </dgm:pt>
    <dgm:pt modelId="{71F7C645-085C-46DC-803F-CC3F5CD4E5DB}" type="pres">
      <dgm:prSet presAssocID="{B68DC861-DC10-4518-A11F-133333515D99}" presName="sibTrans" presStyleCnt="0"/>
      <dgm:spPr/>
    </dgm:pt>
    <dgm:pt modelId="{128CD63B-14CA-407C-856B-643901809351}" type="pres">
      <dgm:prSet presAssocID="{88889C28-C69E-4567-AB2C-D29D133A1B41}" presName="textNode" presStyleLbl="node1" presStyleIdx="2" presStyleCnt="5">
        <dgm:presLayoutVars>
          <dgm:bulletEnabled val="1"/>
        </dgm:presLayoutVars>
      </dgm:prSet>
      <dgm:spPr/>
    </dgm:pt>
    <dgm:pt modelId="{224A2782-04B9-4E8E-8C1A-4841D456FBFA}" type="pres">
      <dgm:prSet presAssocID="{C2C38FEE-EC73-4552-9850-E8B423928831}" presName="sibTrans" presStyleCnt="0"/>
      <dgm:spPr/>
    </dgm:pt>
    <dgm:pt modelId="{630F9798-05AD-4A5B-A4C4-78E6C3F100CE}" type="pres">
      <dgm:prSet presAssocID="{B403E28B-E93E-4A18-B486-D01E7255AD4B}" presName="textNode" presStyleLbl="node1" presStyleIdx="3" presStyleCnt="5">
        <dgm:presLayoutVars>
          <dgm:bulletEnabled val="1"/>
        </dgm:presLayoutVars>
      </dgm:prSet>
      <dgm:spPr/>
    </dgm:pt>
    <dgm:pt modelId="{A7C74D14-25CD-4AAC-9C78-E82BF4C9CB31}" type="pres">
      <dgm:prSet presAssocID="{60B56E47-86AC-496A-B47E-41173BEE1A91}" presName="sibTrans" presStyleCnt="0"/>
      <dgm:spPr/>
    </dgm:pt>
    <dgm:pt modelId="{E570A13B-4019-4082-BD19-900C5A39D0F0}" type="pres">
      <dgm:prSet presAssocID="{EA369DAD-5E82-4B85-8CBF-45D56A44CB07}" presName="textNode" presStyleLbl="node1" presStyleIdx="4" presStyleCnt="5">
        <dgm:presLayoutVars>
          <dgm:bulletEnabled val="1"/>
        </dgm:presLayoutVars>
      </dgm:prSet>
      <dgm:spPr/>
    </dgm:pt>
  </dgm:ptLst>
  <dgm:cxnLst>
    <dgm:cxn modelId="{4DE22C15-A93A-445B-BA61-58FBCB2CDAFD}" type="presOf" srcId="{F46F1C8A-AD54-41D0-A09E-ECCE0956A19A}" destId="{A6335113-22D0-4810-A433-968887E44BAE}" srcOrd="0" destOrd="0" presId="urn:microsoft.com/office/officeart/2005/8/layout/hProcess9"/>
    <dgm:cxn modelId="{F957661C-DAEA-4A5F-8A13-08FC34D6EED8}" type="presOf" srcId="{E5A3D1F2-2476-45C4-A52E-632454D2E18C}" destId="{FD66042B-4BDB-4264-AEB5-4C0C56A584DC}" srcOrd="0" destOrd="0" presId="urn:microsoft.com/office/officeart/2005/8/layout/hProcess9"/>
    <dgm:cxn modelId="{E340F920-61C4-4E2E-B859-3F0471CD4B60}" type="presOf" srcId="{B403E28B-E93E-4A18-B486-D01E7255AD4B}" destId="{630F9798-05AD-4A5B-A4C4-78E6C3F100CE}" srcOrd="0" destOrd="0" presId="urn:microsoft.com/office/officeart/2005/8/layout/hProcess9"/>
    <dgm:cxn modelId="{29850D27-4FFB-4449-B304-AA92E8A6C32D}" type="presOf" srcId="{88889C28-C69E-4567-AB2C-D29D133A1B41}" destId="{128CD63B-14CA-407C-856B-643901809351}" srcOrd="0" destOrd="0" presId="urn:microsoft.com/office/officeart/2005/8/layout/hProcess9"/>
    <dgm:cxn modelId="{0166CF27-35AB-47AD-8A45-B78FDD1D0AE4}" srcId="{F46F1C8A-AD54-41D0-A09E-ECCE0956A19A}" destId="{E5A3D1F2-2476-45C4-A52E-632454D2E18C}" srcOrd="1" destOrd="0" parTransId="{13C0C229-47C8-46B5-9D07-BEFAB668FFF0}" sibTransId="{B68DC861-DC10-4518-A11F-133333515D99}"/>
    <dgm:cxn modelId="{5967E945-5C3F-4523-A782-1B5F87A49B8D}" type="presOf" srcId="{EA369DAD-5E82-4B85-8CBF-45D56A44CB07}" destId="{E570A13B-4019-4082-BD19-900C5A39D0F0}" srcOrd="0" destOrd="0" presId="urn:microsoft.com/office/officeart/2005/8/layout/hProcess9"/>
    <dgm:cxn modelId="{1D4B5282-58D4-49E2-95FD-B04245DEAF89}" srcId="{F46F1C8A-AD54-41D0-A09E-ECCE0956A19A}" destId="{88889C28-C69E-4567-AB2C-D29D133A1B41}" srcOrd="2" destOrd="0" parTransId="{49A0C90F-0994-43C3-9D63-C6EFBCF55220}" sibTransId="{C2C38FEE-EC73-4552-9850-E8B423928831}"/>
    <dgm:cxn modelId="{FDAF5390-0B70-4FE4-8BFF-047F329DA060}" srcId="{F46F1C8A-AD54-41D0-A09E-ECCE0956A19A}" destId="{B403E28B-E93E-4A18-B486-D01E7255AD4B}" srcOrd="3" destOrd="0" parTransId="{F23E969F-8B45-4829-B2BA-335D363504AE}" sibTransId="{60B56E47-86AC-496A-B47E-41173BEE1A91}"/>
    <dgm:cxn modelId="{7A429799-F6EF-44C2-84A0-FC0FA64D6089}" srcId="{F46F1C8A-AD54-41D0-A09E-ECCE0956A19A}" destId="{AEEC04D7-1F70-48A7-BC6D-04120FC74548}" srcOrd="0" destOrd="0" parTransId="{19A7D211-8315-4FC2-AB27-291C56F38136}" sibTransId="{02EBD8C5-9D9F-41DD-B2C6-C47312A542FC}"/>
    <dgm:cxn modelId="{2F4106DF-A519-4EE9-AC34-850B25928809}" srcId="{F46F1C8A-AD54-41D0-A09E-ECCE0956A19A}" destId="{EA369DAD-5E82-4B85-8CBF-45D56A44CB07}" srcOrd="4" destOrd="0" parTransId="{77D3DBE1-7DBA-4291-927A-EBE0755B003A}" sibTransId="{243D70EE-597C-4D9B-9C33-C5CC47BB91FB}"/>
    <dgm:cxn modelId="{C63037E5-23C2-4FF8-8998-EEE28A6DC8AD}" type="presOf" srcId="{AEEC04D7-1F70-48A7-BC6D-04120FC74548}" destId="{C2DBD9D7-0DD2-49E2-B106-D50D8B10C762}" srcOrd="0" destOrd="0" presId="urn:microsoft.com/office/officeart/2005/8/layout/hProcess9"/>
    <dgm:cxn modelId="{C656F8D5-3D51-4921-9035-3B282246176B}" type="presParOf" srcId="{A6335113-22D0-4810-A433-968887E44BAE}" destId="{17CEA373-1CE3-4B82-B53E-83D52C70C266}" srcOrd="0" destOrd="0" presId="urn:microsoft.com/office/officeart/2005/8/layout/hProcess9"/>
    <dgm:cxn modelId="{6A0677D9-7DDB-4EEF-AABF-87783DBAECA6}" type="presParOf" srcId="{A6335113-22D0-4810-A433-968887E44BAE}" destId="{091E9F54-F0DD-432E-B525-A879A3607F4C}" srcOrd="1" destOrd="0" presId="urn:microsoft.com/office/officeart/2005/8/layout/hProcess9"/>
    <dgm:cxn modelId="{A023F213-71A3-4971-989A-F6718078EA53}" type="presParOf" srcId="{091E9F54-F0DD-432E-B525-A879A3607F4C}" destId="{C2DBD9D7-0DD2-49E2-B106-D50D8B10C762}" srcOrd="0" destOrd="0" presId="urn:microsoft.com/office/officeart/2005/8/layout/hProcess9"/>
    <dgm:cxn modelId="{9440D154-8CF0-40CE-9A66-2E4F5AAF9164}" type="presParOf" srcId="{091E9F54-F0DD-432E-B525-A879A3607F4C}" destId="{5D88D9C5-5D0C-488C-ACDE-2464D51448CF}" srcOrd="1" destOrd="0" presId="urn:microsoft.com/office/officeart/2005/8/layout/hProcess9"/>
    <dgm:cxn modelId="{4E6AF602-99F5-48BA-BDDA-F0A648E254D5}" type="presParOf" srcId="{091E9F54-F0DD-432E-B525-A879A3607F4C}" destId="{FD66042B-4BDB-4264-AEB5-4C0C56A584DC}" srcOrd="2" destOrd="0" presId="urn:microsoft.com/office/officeart/2005/8/layout/hProcess9"/>
    <dgm:cxn modelId="{657D7673-DA13-45B3-9062-DC01668D3BBF}" type="presParOf" srcId="{091E9F54-F0DD-432E-B525-A879A3607F4C}" destId="{71F7C645-085C-46DC-803F-CC3F5CD4E5DB}" srcOrd="3" destOrd="0" presId="urn:microsoft.com/office/officeart/2005/8/layout/hProcess9"/>
    <dgm:cxn modelId="{DC9CA8EE-34E7-464B-94A2-E3B0DFDE612C}" type="presParOf" srcId="{091E9F54-F0DD-432E-B525-A879A3607F4C}" destId="{128CD63B-14CA-407C-856B-643901809351}" srcOrd="4" destOrd="0" presId="urn:microsoft.com/office/officeart/2005/8/layout/hProcess9"/>
    <dgm:cxn modelId="{6BB6108A-C349-4C48-B7F7-92F37F4BA566}" type="presParOf" srcId="{091E9F54-F0DD-432E-B525-A879A3607F4C}" destId="{224A2782-04B9-4E8E-8C1A-4841D456FBFA}" srcOrd="5" destOrd="0" presId="urn:microsoft.com/office/officeart/2005/8/layout/hProcess9"/>
    <dgm:cxn modelId="{05D4D3CE-73C5-4C9E-8D4A-A3791CD6A0D2}" type="presParOf" srcId="{091E9F54-F0DD-432E-B525-A879A3607F4C}" destId="{630F9798-05AD-4A5B-A4C4-78E6C3F100CE}" srcOrd="6" destOrd="0" presId="urn:microsoft.com/office/officeart/2005/8/layout/hProcess9"/>
    <dgm:cxn modelId="{99437326-866A-49E7-B2B1-8AFCB997FC01}" type="presParOf" srcId="{091E9F54-F0DD-432E-B525-A879A3607F4C}" destId="{A7C74D14-25CD-4AAC-9C78-E82BF4C9CB31}" srcOrd="7" destOrd="0" presId="urn:microsoft.com/office/officeart/2005/8/layout/hProcess9"/>
    <dgm:cxn modelId="{A4FFB80B-B0CD-4350-ACD5-F1815E119384}" type="presParOf" srcId="{091E9F54-F0DD-432E-B525-A879A3607F4C}" destId="{E570A13B-4019-4082-BD19-900C5A39D0F0}" srcOrd="8"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D3E3D03-E6FF-476F-9CFE-5D4255238083}" type="doc">
      <dgm:prSet loTypeId="urn:microsoft.com/office/officeart/2008/layout/AlternatingHexagons" loCatId="list" qsTypeId="urn:microsoft.com/office/officeart/2005/8/quickstyle/simple1" qsCatId="simple" csTypeId="urn:microsoft.com/office/officeart/2005/8/colors/accent1_2" csCatId="accent1" phldr="1"/>
      <dgm:spPr/>
      <dgm:t>
        <a:bodyPr/>
        <a:lstStyle/>
        <a:p>
          <a:endParaRPr lang="en-IN"/>
        </a:p>
      </dgm:t>
    </dgm:pt>
    <dgm:pt modelId="{E5050651-3757-48E7-85A6-56DBD14F7253}">
      <dgm:prSet phldrT="[Text]" custT="1"/>
      <dgm:spPr/>
      <dgm:t>
        <a:bodyPr/>
        <a:lstStyle/>
        <a:p>
          <a:r>
            <a:rPr lang="en-IN" sz="1400" dirty="0"/>
            <a:t>Loan Amount</a:t>
          </a:r>
        </a:p>
      </dgm:t>
    </dgm:pt>
    <dgm:pt modelId="{20D895F1-7BF4-4376-8F17-82E225565E2F}" type="parTrans" cxnId="{628BF5B8-89DE-4FF4-95C3-F3DBC9C870D7}">
      <dgm:prSet/>
      <dgm:spPr/>
      <dgm:t>
        <a:bodyPr/>
        <a:lstStyle/>
        <a:p>
          <a:endParaRPr lang="en-IN" sz="1400"/>
        </a:p>
      </dgm:t>
    </dgm:pt>
    <dgm:pt modelId="{53DC7991-71D7-4893-B053-3BBE04829F99}" type="sibTrans" cxnId="{628BF5B8-89DE-4FF4-95C3-F3DBC9C870D7}">
      <dgm:prSet custT="1"/>
      <dgm:spPr/>
      <dgm:t>
        <a:bodyPr/>
        <a:lstStyle/>
        <a:p>
          <a:endParaRPr lang="en-IN" sz="1400"/>
        </a:p>
      </dgm:t>
    </dgm:pt>
    <dgm:pt modelId="{0AFF1151-E3EC-4B6A-B6C5-6D1B84D194CE}">
      <dgm:prSet phldrT="[Text]" custT="1"/>
      <dgm:spPr/>
      <dgm:t>
        <a:bodyPr/>
        <a:lstStyle/>
        <a:p>
          <a:r>
            <a:rPr lang="en-IN" sz="1000" dirty="0"/>
            <a:t>Reject if loan amount &gt; 30%  of annual income</a:t>
          </a:r>
        </a:p>
      </dgm:t>
    </dgm:pt>
    <dgm:pt modelId="{D45508DF-9FAF-4D02-87DF-0DE8BE9759ED}" type="parTrans" cxnId="{3BCB40C0-28AC-4F3E-90A6-ADEE29457294}">
      <dgm:prSet/>
      <dgm:spPr/>
      <dgm:t>
        <a:bodyPr/>
        <a:lstStyle/>
        <a:p>
          <a:endParaRPr lang="en-IN" sz="1400"/>
        </a:p>
      </dgm:t>
    </dgm:pt>
    <dgm:pt modelId="{F0D131EA-1C3E-430A-B3A0-6F5DB1968C0A}" type="sibTrans" cxnId="{3BCB40C0-28AC-4F3E-90A6-ADEE29457294}">
      <dgm:prSet/>
      <dgm:spPr/>
      <dgm:t>
        <a:bodyPr/>
        <a:lstStyle/>
        <a:p>
          <a:endParaRPr lang="en-IN" sz="1400"/>
        </a:p>
      </dgm:t>
    </dgm:pt>
    <dgm:pt modelId="{B2760400-46B8-480A-864E-7FA2E1B4EA2B}">
      <dgm:prSet phldrT="[Text]" custT="1"/>
      <dgm:spPr/>
      <dgm:t>
        <a:bodyPr/>
        <a:lstStyle/>
        <a:p>
          <a:r>
            <a:rPr lang="en-IN" sz="1400" dirty="0"/>
            <a:t>Interest Rate</a:t>
          </a:r>
        </a:p>
      </dgm:t>
    </dgm:pt>
    <dgm:pt modelId="{8752665D-1B63-46C8-AAC7-A3B5D7F33FF1}" type="parTrans" cxnId="{AA4C7C33-6A9C-4450-945D-8ED14B326A1C}">
      <dgm:prSet/>
      <dgm:spPr/>
      <dgm:t>
        <a:bodyPr/>
        <a:lstStyle/>
        <a:p>
          <a:endParaRPr lang="en-IN" sz="1400"/>
        </a:p>
      </dgm:t>
    </dgm:pt>
    <dgm:pt modelId="{4CE40ECC-4B7E-4C56-906D-E957FB99B300}" type="sibTrans" cxnId="{AA4C7C33-6A9C-4450-945D-8ED14B326A1C}">
      <dgm:prSet custT="1"/>
      <dgm:spPr/>
      <dgm:t>
        <a:bodyPr/>
        <a:lstStyle/>
        <a:p>
          <a:r>
            <a:rPr lang="en-IN" sz="1400" dirty="0"/>
            <a:t>Purpose</a:t>
          </a:r>
        </a:p>
      </dgm:t>
    </dgm:pt>
    <dgm:pt modelId="{5B502D27-82EE-4336-BE7A-A3D842E1589B}">
      <dgm:prSet phldrT="[Text]" phldr="1" custT="1"/>
      <dgm:spPr/>
      <dgm:t>
        <a:bodyPr/>
        <a:lstStyle/>
        <a:p>
          <a:endParaRPr lang="en-IN" sz="1400"/>
        </a:p>
      </dgm:t>
    </dgm:pt>
    <dgm:pt modelId="{BFD9B3F2-B1B8-4F7E-A5D4-0B5E59A5FC17}" type="parTrans" cxnId="{F1E69D79-472E-453C-839B-DC07FB49E737}">
      <dgm:prSet/>
      <dgm:spPr/>
      <dgm:t>
        <a:bodyPr/>
        <a:lstStyle/>
        <a:p>
          <a:endParaRPr lang="en-IN" sz="1400"/>
        </a:p>
      </dgm:t>
    </dgm:pt>
    <dgm:pt modelId="{525B9658-880A-4B6E-9440-7862DCDB3147}" type="sibTrans" cxnId="{F1E69D79-472E-453C-839B-DC07FB49E737}">
      <dgm:prSet/>
      <dgm:spPr/>
      <dgm:t>
        <a:bodyPr/>
        <a:lstStyle/>
        <a:p>
          <a:endParaRPr lang="en-IN" sz="1400"/>
        </a:p>
      </dgm:t>
    </dgm:pt>
    <dgm:pt modelId="{32EDB260-FF83-4E18-A3EE-2C411928FDAC}">
      <dgm:prSet phldrT="[Text]" custT="1"/>
      <dgm:spPr/>
      <dgm:t>
        <a:bodyPr/>
        <a:lstStyle/>
        <a:p>
          <a:r>
            <a:rPr lang="en-IN" sz="1400" dirty="0"/>
            <a:t>RLUR</a:t>
          </a:r>
        </a:p>
      </dgm:t>
    </dgm:pt>
    <dgm:pt modelId="{4F0F15B6-8680-427E-A3BA-58E7133989A5}" type="parTrans" cxnId="{5663B12B-B3B0-438C-AC42-FE64BCB2197D}">
      <dgm:prSet/>
      <dgm:spPr/>
      <dgm:t>
        <a:bodyPr/>
        <a:lstStyle/>
        <a:p>
          <a:endParaRPr lang="en-IN" sz="1400"/>
        </a:p>
      </dgm:t>
    </dgm:pt>
    <dgm:pt modelId="{EA03489D-7AC7-46FA-93F2-AD064E86B7AB}" type="sibTrans" cxnId="{5663B12B-B3B0-438C-AC42-FE64BCB2197D}">
      <dgm:prSet custT="1"/>
      <dgm:spPr/>
      <dgm:t>
        <a:bodyPr/>
        <a:lstStyle/>
        <a:p>
          <a:r>
            <a:rPr lang="en-IN" sz="1400" dirty="0"/>
            <a:t>Public Records</a:t>
          </a:r>
        </a:p>
      </dgm:t>
    </dgm:pt>
    <dgm:pt modelId="{CE42F827-B760-4A97-8A96-C617D49388CC}">
      <dgm:prSet phldrT="[Text]" phldr="1" custT="1"/>
      <dgm:spPr/>
      <dgm:t>
        <a:bodyPr/>
        <a:lstStyle/>
        <a:p>
          <a:endParaRPr lang="en-IN" sz="1400"/>
        </a:p>
      </dgm:t>
    </dgm:pt>
    <dgm:pt modelId="{D9B45C82-4E3A-40E1-AA39-D823BB98E171}" type="parTrans" cxnId="{02327D08-B37C-463C-942A-17A020E30F3F}">
      <dgm:prSet/>
      <dgm:spPr/>
      <dgm:t>
        <a:bodyPr/>
        <a:lstStyle/>
        <a:p>
          <a:endParaRPr lang="en-IN" sz="1400"/>
        </a:p>
      </dgm:t>
    </dgm:pt>
    <dgm:pt modelId="{67848655-E30F-465F-B600-A06C97EAA8FD}" type="sibTrans" cxnId="{02327D08-B37C-463C-942A-17A020E30F3F}">
      <dgm:prSet/>
      <dgm:spPr/>
      <dgm:t>
        <a:bodyPr/>
        <a:lstStyle/>
        <a:p>
          <a:endParaRPr lang="en-IN" sz="1400"/>
        </a:p>
      </dgm:t>
    </dgm:pt>
    <dgm:pt modelId="{1FC59A1F-CE5F-437C-B9CA-6060AFF67286}" type="pres">
      <dgm:prSet presAssocID="{4D3E3D03-E6FF-476F-9CFE-5D4255238083}" presName="Name0" presStyleCnt="0">
        <dgm:presLayoutVars>
          <dgm:chMax/>
          <dgm:chPref/>
          <dgm:dir/>
          <dgm:animLvl val="lvl"/>
        </dgm:presLayoutVars>
      </dgm:prSet>
      <dgm:spPr/>
    </dgm:pt>
    <dgm:pt modelId="{0FDEAE5E-2786-4C61-BF2C-673EDC88CA90}" type="pres">
      <dgm:prSet presAssocID="{E5050651-3757-48E7-85A6-56DBD14F7253}" presName="composite" presStyleCnt="0"/>
      <dgm:spPr/>
    </dgm:pt>
    <dgm:pt modelId="{D2286EE6-011C-49FA-9726-AF5036AB86A3}" type="pres">
      <dgm:prSet presAssocID="{E5050651-3757-48E7-85A6-56DBD14F7253}" presName="Parent1" presStyleLbl="node1" presStyleIdx="0" presStyleCnt="6">
        <dgm:presLayoutVars>
          <dgm:chMax val="1"/>
          <dgm:chPref val="1"/>
          <dgm:bulletEnabled val="1"/>
        </dgm:presLayoutVars>
      </dgm:prSet>
      <dgm:spPr/>
    </dgm:pt>
    <dgm:pt modelId="{44188815-F950-4DC2-9852-A19085841EF9}" type="pres">
      <dgm:prSet presAssocID="{E5050651-3757-48E7-85A6-56DBD14F7253}" presName="Childtext1" presStyleLbl="revTx" presStyleIdx="0" presStyleCnt="3" custScaleX="93115">
        <dgm:presLayoutVars>
          <dgm:chMax val="0"/>
          <dgm:chPref val="0"/>
          <dgm:bulletEnabled val="1"/>
        </dgm:presLayoutVars>
      </dgm:prSet>
      <dgm:spPr/>
    </dgm:pt>
    <dgm:pt modelId="{3161B2FD-48A0-4C76-9FDB-2FA37ADB838A}" type="pres">
      <dgm:prSet presAssocID="{E5050651-3757-48E7-85A6-56DBD14F7253}" presName="BalanceSpacing" presStyleCnt="0"/>
      <dgm:spPr/>
    </dgm:pt>
    <dgm:pt modelId="{A278DFBA-DC4D-4F0A-86AA-FFD7CA238DBA}" type="pres">
      <dgm:prSet presAssocID="{E5050651-3757-48E7-85A6-56DBD14F7253}" presName="BalanceSpacing1" presStyleCnt="0"/>
      <dgm:spPr/>
    </dgm:pt>
    <dgm:pt modelId="{5D82964B-D814-46A7-8811-405F2B55A641}" type="pres">
      <dgm:prSet presAssocID="{53DC7991-71D7-4893-B053-3BBE04829F99}" presName="Accent1Text" presStyleLbl="node1" presStyleIdx="1" presStyleCnt="6"/>
      <dgm:spPr/>
    </dgm:pt>
    <dgm:pt modelId="{239E0A11-F96B-4DB5-BCEF-39B0E4613864}" type="pres">
      <dgm:prSet presAssocID="{53DC7991-71D7-4893-B053-3BBE04829F99}" presName="spaceBetweenRectangles" presStyleCnt="0"/>
      <dgm:spPr/>
    </dgm:pt>
    <dgm:pt modelId="{A22C3598-9948-450D-A1BA-9694F27265E9}" type="pres">
      <dgm:prSet presAssocID="{B2760400-46B8-480A-864E-7FA2E1B4EA2B}" presName="composite" presStyleCnt="0"/>
      <dgm:spPr/>
    </dgm:pt>
    <dgm:pt modelId="{87316106-55EE-42F7-B8A3-2A9452E435F3}" type="pres">
      <dgm:prSet presAssocID="{B2760400-46B8-480A-864E-7FA2E1B4EA2B}" presName="Parent1" presStyleLbl="node1" presStyleIdx="2" presStyleCnt="6">
        <dgm:presLayoutVars>
          <dgm:chMax val="1"/>
          <dgm:chPref val="1"/>
          <dgm:bulletEnabled val="1"/>
        </dgm:presLayoutVars>
      </dgm:prSet>
      <dgm:spPr/>
    </dgm:pt>
    <dgm:pt modelId="{583E51D8-B657-4E2C-A64A-73D791452976}" type="pres">
      <dgm:prSet presAssocID="{B2760400-46B8-480A-864E-7FA2E1B4EA2B}" presName="Childtext1" presStyleLbl="revTx" presStyleIdx="1" presStyleCnt="3">
        <dgm:presLayoutVars>
          <dgm:chMax val="0"/>
          <dgm:chPref val="0"/>
          <dgm:bulletEnabled val="1"/>
        </dgm:presLayoutVars>
      </dgm:prSet>
      <dgm:spPr/>
    </dgm:pt>
    <dgm:pt modelId="{12B056D6-6950-4603-B9B1-5FFA4EE0B2A1}" type="pres">
      <dgm:prSet presAssocID="{B2760400-46B8-480A-864E-7FA2E1B4EA2B}" presName="BalanceSpacing" presStyleCnt="0"/>
      <dgm:spPr/>
    </dgm:pt>
    <dgm:pt modelId="{ED85A039-C4CA-429D-9288-C00057389D04}" type="pres">
      <dgm:prSet presAssocID="{B2760400-46B8-480A-864E-7FA2E1B4EA2B}" presName="BalanceSpacing1" presStyleCnt="0"/>
      <dgm:spPr/>
    </dgm:pt>
    <dgm:pt modelId="{9124E829-FE07-426F-9B6D-CD883A7804AB}" type="pres">
      <dgm:prSet presAssocID="{4CE40ECC-4B7E-4C56-906D-E957FB99B300}" presName="Accent1Text" presStyleLbl="node1" presStyleIdx="3" presStyleCnt="6" custLinFactNeighborY="0"/>
      <dgm:spPr/>
    </dgm:pt>
    <dgm:pt modelId="{E491015F-C704-4BA9-8BAF-C73F520A64CA}" type="pres">
      <dgm:prSet presAssocID="{4CE40ECC-4B7E-4C56-906D-E957FB99B300}" presName="spaceBetweenRectangles" presStyleCnt="0"/>
      <dgm:spPr/>
    </dgm:pt>
    <dgm:pt modelId="{FBA5E6A6-B464-4551-BDC6-E318128CEC34}" type="pres">
      <dgm:prSet presAssocID="{32EDB260-FF83-4E18-A3EE-2C411928FDAC}" presName="composite" presStyleCnt="0"/>
      <dgm:spPr/>
    </dgm:pt>
    <dgm:pt modelId="{62A4220F-0BB2-44BF-8EF2-BB9373138DD8}" type="pres">
      <dgm:prSet presAssocID="{32EDB260-FF83-4E18-A3EE-2C411928FDAC}" presName="Parent1" presStyleLbl="node1" presStyleIdx="4" presStyleCnt="6">
        <dgm:presLayoutVars>
          <dgm:chMax val="1"/>
          <dgm:chPref val="1"/>
          <dgm:bulletEnabled val="1"/>
        </dgm:presLayoutVars>
      </dgm:prSet>
      <dgm:spPr/>
    </dgm:pt>
    <dgm:pt modelId="{3B570BBF-A0B7-40A1-AB16-EF1912083EBF}" type="pres">
      <dgm:prSet presAssocID="{32EDB260-FF83-4E18-A3EE-2C411928FDAC}" presName="Childtext1" presStyleLbl="revTx" presStyleIdx="2" presStyleCnt="3">
        <dgm:presLayoutVars>
          <dgm:chMax val="0"/>
          <dgm:chPref val="0"/>
          <dgm:bulletEnabled val="1"/>
        </dgm:presLayoutVars>
      </dgm:prSet>
      <dgm:spPr/>
    </dgm:pt>
    <dgm:pt modelId="{99FCA268-1400-4293-A920-2A3A64ED75CB}" type="pres">
      <dgm:prSet presAssocID="{32EDB260-FF83-4E18-A3EE-2C411928FDAC}" presName="BalanceSpacing" presStyleCnt="0"/>
      <dgm:spPr/>
    </dgm:pt>
    <dgm:pt modelId="{213888FC-BB78-4F2F-88A3-285E996B84C4}" type="pres">
      <dgm:prSet presAssocID="{32EDB260-FF83-4E18-A3EE-2C411928FDAC}" presName="BalanceSpacing1" presStyleCnt="0"/>
      <dgm:spPr/>
    </dgm:pt>
    <dgm:pt modelId="{C559B157-3686-4069-A046-2DC7146A681E}" type="pres">
      <dgm:prSet presAssocID="{EA03489D-7AC7-46FA-93F2-AD064E86B7AB}" presName="Accent1Text" presStyleLbl="node1" presStyleIdx="5" presStyleCnt="6" custLinFactNeighborX="-735" custLinFactNeighborY="-480"/>
      <dgm:spPr/>
    </dgm:pt>
  </dgm:ptLst>
  <dgm:cxnLst>
    <dgm:cxn modelId="{02327D08-B37C-463C-942A-17A020E30F3F}" srcId="{32EDB260-FF83-4E18-A3EE-2C411928FDAC}" destId="{CE42F827-B760-4A97-8A96-C617D49388CC}" srcOrd="0" destOrd="0" parTransId="{D9B45C82-4E3A-40E1-AA39-D823BB98E171}" sibTransId="{67848655-E30F-465F-B600-A06C97EAA8FD}"/>
    <dgm:cxn modelId="{8F3DA70A-D599-4E2B-9E3B-AAFAD2900DA6}" type="presOf" srcId="{4D3E3D03-E6FF-476F-9CFE-5D4255238083}" destId="{1FC59A1F-CE5F-437C-B9CA-6060AFF67286}" srcOrd="0" destOrd="0" presId="urn:microsoft.com/office/officeart/2008/layout/AlternatingHexagons"/>
    <dgm:cxn modelId="{0FDE9417-ABD7-4104-9340-78570E685D97}" type="presOf" srcId="{4CE40ECC-4B7E-4C56-906D-E957FB99B300}" destId="{9124E829-FE07-426F-9B6D-CD883A7804AB}" srcOrd="0" destOrd="0" presId="urn:microsoft.com/office/officeart/2008/layout/AlternatingHexagons"/>
    <dgm:cxn modelId="{0DDC762B-438A-42EE-9051-9090E0F15AD4}" type="presOf" srcId="{B2760400-46B8-480A-864E-7FA2E1B4EA2B}" destId="{87316106-55EE-42F7-B8A3-2A9452E435F3}" srcOrd="0" destOrd="0" presId="urn:microsoft.com/office/officeart/2008/layout/AlternatingHexagons"/>
    <dgm:cxn modelId="{5663B12B-B3B0-438C-AC42-FE64BCB2197D}" srcId="{4D3E3D03-E6FF-476F-9CFE-5D4255238083}" destId="{32EDB260-FF83-4E18-A3EE-2C411928FDAC}" srcOrd="2" destOrd="0" parTransId="{4F0F15B6-8680-427E-A3BA-58E7133989A5}" sibTransId="{EA03489D-7AC7-46FA-93F2-AD064E86B7AB}"/>
    <dgm:cxn modelId="{AA4C7C33-6A9C-4450-945D-8ED14B326A1C}" srcId="{4D3E3D03-E6FF-476F-9CFE-5D4255238083}" destId="{B2760400-46B8-480A-864E-7FA2E1B4EA2B}" srcOrd="1" destOrd="0" parTransId="{8752665D-1B63-46C8-AAC7-A3B5D7F33FF1}" sibTransId="{4CE40ECC-4B7E-4C56-906D-E957FB99B300}"/>
    <dgm:cxn modelId="{49EC7C39-787A-419B-AA5B-DFA05778C71A}" type="presOf" srcId="{E5050651-3757-48E7-85A6-56DBD14F7253}" destId="{D2286EE6-011C-49FA-9726-AF5036AB86A3}" srcOrd="0" destOrd="0" presId="urn:microsoft.com/office/officeart/2008/layout/AlternatingHexagons"/>
    <dgm:cxn modelId="{F1E69D79-472E-453C-839B-DC07FB49E737}" srcId="{B2760400-46B8-480A-864E-7FA2E1B4EA2B}" destId="{5B502D27-82EE-4336-BE7A-A3D842E1589B}" srcOrd="0" destOrd="0" parTransId="{BFD9B3F2-B1B8-4F7E-A5D4-0B5E59A5FC17}" sibTransId="{525B9658-880A-4B6E-9440-7862DCDB3147}"/>
    <dgm:cxn modelId="{E887F985-4E31-4F54-B4BE-1C1A0A8A8A5A}" type="presOf" srcId="{0AFF1151-E3EC-4B6A-B6C5-6D1B84D194CE}" destId="{44188815-F950-4DC2-9852-A19085841EF9}" srcOrd="0" destOrd="0" presId="urn:microsoft.com/office/officeart/2008/layout/AlternatingHexagons"/>
    <dgm:cxn modelId="{DCFDBE94-530A-4C9E-A655-F133B3333370}" type="presOf" srcId="{CE42F827-B760-4A97-8A96-C617D49388CC}" destId="{3B570BBF-A0B7-40A1-AB16-EF1912083EBF}" srcOrd="0" destOrd="0" presId="urn:microsoft.com/office/officeart/2008/layout/AlternatingHexagons"/>
    <dgm:cxn modelId="{6F5FC89C-EF87-4C90-A5C0-60D12B384DAB}" type="presOf" srcId="{32EDB260-FF83-4E18-A3EE-2C411928FDAC}" destId="{62A4220F-0BB2-44BF-8EF2-BB9373138DD8}" srcOrd="0" destOrd="0" presId="urn:microsoft.com/office/officeart/2008/layout/AlternatingHexagons"/>
    <dgm:cxn modelId="{4427AEAD-44BE-4736-8C5D-DABF754EAF81}" type="presOf" srcId="{5B502D27-82EE-4336-BE7A-A3D842E1589B}" destId="{583E51D8-B657-4E2C-A64A-73D791452976}" srcOrd="0" destOrd="0" presId="urn:microsoft.com/office/officeart/2008/layout/AlternatingHexagons"/>
    <dgm:cxn modelId="{628BF5B8-89DE-4FF4-95C3-F3DBC9C870D7}" srcId="{4D3E3D03-E6FF-476F-9CFE-5D4255238083}" destId="{E5050651-3757-48E7-85A6-56DBD14F7253}" srcOrd="0" destOrd="0" parTransId="{20D895F1-7BF4-4376-8F17-82E225565E2F}" sibTransId="{53DC7991-71D7-4893-B053-3BBE04829F99}"/>
    <dgm:cxn modelId="{3BCB40C0-28AC-4F3E-90A6-ADEE29457294}" srcId="{E5050651-3757-48E7-85A6-56DBD14F7253}" destId="{0AFF1151-E3EC-4B6A-B6C5-6D1B84D194CE}" srcOrd="0" destOrd="0" parTransId="{D45508DF-9FAF-4D02-87DF-0DE8BE9759ED}" sibTransId="{F0D131EA-1C3E-430A-B3A0-6F5DB1968C0A}"/>
    <dgm:cxn modelId="{8E9C57EE-88EF-4881-B518-0745CFF66E8C}" type="presOf" srcId="{EA03489D-7AC7-46FA-93F2-AD064E86B7AB}" destId="{C559B157-3686-4069-A046-2DC7146A681E}" srcOrd="0" destOrd="0" presId="urn:microsoft.com/office/officeart/2008/layout/AlternatingHexagons"/>
    <dgm:cxn modelId="{D30AD4F9-9F34-48BB-9FF1-5806CC4FCE9B}" type="presOf" srcId="{53DC7991-71D7-4893-B053-3BBE04829F99}" destId="{5D82964B-D814-46A7-8811-405F2B55A641}" srcOrd="0" destOrd="0" presId="urn:microsoft.com/office/officeart/2008/layout/AlternatingHexagons"/>
    <dgm:cxn modelId="{27AFAD9E-0BEF-46F5-954B-1F9F2C75B886}" type="presParOf" srcId="{1FC59A1F-CE5F-437C-B9CA-6060AFF67286}" destId="{0FDEAE5E-2786-4C61-BF2C-673EDC88CA90}" srcOrd="0" destOrd="0" presId="urn:microsoft.com/office/officeart/2008/layout/AlternatingHexagons"/>
    <dgm:cxn modelId="{7BDAB753-707D-4BD3-A52A-10277AB631C6}" type="presParOf" srcId="{0FDEAE5E-2786-4C61-BF2C-673EDC88CA90}" destId="{D2286EE6-011C-49FA-9726-AF5036AB86A3}" srcOrd="0" destOrd="0" presId="urn:microsoft.com/office/officeart/2008/layout/AlternatingHexagons"/>
    <dgm:cxn modelId="{3834BF89-F1B3-47AD-BE18-BAAD055718FA}" type="presParOf" srcId="{0FDEAE5E-2786-4C61-BF2C-673EDC88CA90}" destId="{44188815-F950-4DC2-9852-A19085841EF9}" srcOrd="1" destOrd="0" presId="urn:microsoft.com/office/officeart/2008/layout/AlternatingHexagons"/>
    <dgm:cxn modelId="{A5771B54-0CBD-4FF5-88C6-0E673CCFA049}" type="presParOf" srcId="{0FDEAE5E-2786-4C61-BF2C-673EDC88CA90}" destId="{3161B2FD-48A0-4C76-9FDB-2FA37ADB838A}" srcOrd="2" destOrd="0" presId="urn:microsoft.com/office/officeart/2008/layout/AlternatingHexagons"/>
    <dgm:cxn modelId="{F850C6FD-8B40-4162-BD8C-548012FB959E}" type="presParOf" srcId="{0FDEAE5E-2786-4C61-BF2C-673EDC88CA90}" destId="{A278DFBA-DC4D-4F0A-86AA-FFD7CA238DBA}" srcOrd="3" destOrd="0" presId="urn:microsoft.com/office/officeart/2008/layout/AlternatingHexagons"/>
    <dgm:cxn modelId="{1996D01A-9173-44D7-A1F4-3643A6148848}" type="presParOf" srcId="{0FDEAE5E-2786-4C61-BF2C-673EDC88CA90}" destId="{5D82964B-D814-46A7-8811-405F2B55A641}" srcOrd="4" destOrd="0" presId="urn:microsoft.com/office/officeart/2008/layout/AlternatingHexagons"/>
    <dgm:cxn modelId="{4E930976-7B44-4D81-A8B1-70E4C4AC4349}" type="presParOf" srcId="{1FC59A1F-CE5F-437C-B9CA-6060AFF67286}" destId="{239E0A11-F96B-4DB5-BCEF-39B0E4613864}" srcOrd="1" destOrd="0" presId="urn:microsoft.com/office/officeart/2008/layout/AlternatingHexagons"/>
    <dgm:cxn modelId="{23FF43FE-4CF3-4A98-870F-F589D218DDE4}" type="presParOf" srcId="{1FC59A1F-CE5F-437C-B9CA-6060AFF67286}" destId="{A22C3598-9948-450D-A1BA-9694F27265E9}" srcOrd="2" destOrd="0" presId="urn:microsoft.com/office/officeart/2008/layout/AlternatingHexagons"/>
    <dgm:cxn modelId="{B13B27A3-2C9F-4085-96BF-101F53B75A6F}" type="presParOf" srcId="{A22C3598-9948-450D-A1BA-9694F27265E9}" destId="{87316106-55EE-42F7-B8A3-2A9452E435F3}" srcOrd="0" destOrd="0" presId="urn:microsoft.com/office/officeart/2008/layout/AlternatingHexagons"/>
    <dgm:cxn modelId="{BDC0BF93-57B4-4186-813F-2F812F78B34A}" type="presParOf" srcId="{A22C3598-9948-450D-A1BA-9694F27265E9}" destId="{583E51D8-B657-4E2C-A64A-73D791452976}" srcOrd="1" destOrd="0" presId="urn:microsoft.com/office/officeart/2008/layout/AlternatingHexagons"/>
    <dgm:cxn modelId="{3597A5F6-A417-48FC-82D7-BCCCB16109C8}" type="presParOf" srcId="{A22C3598-9948-450D-A1BA-9694F27265E9}" destId="{12B056D6-6950-4603-B9B1-5FFA4EE0B2A1}" srcOrd="2" destOrd="0" presId="urn:microsoft.com/office/officeart/2008/layout/AlternatingHexagons"/>
    <dgm:cxn modelId="{224A006A-C8D4-4A1A-9328-20E770BD221E}" type="presParOf" srcId="{A22C3598-9948-450D-A1BA-9694F27265E9}" destId="{ED85A039-C4CA-429D-9288-C00057389D04}" srcOrd="3" destOrd="0" presId="urn:microsoft.com/office/officeart/2008/layout/AlternatingHexagons"/>
    <dgm:cxn modelId="{36ED5AE9-88B0-4CF1-A2DF-D2A5BAC3674E}" type="presParOf" srcId="{A22C3598-9948-450D-A1BA-9694F27265E9}" destId="{9124E829-FE07-426F-9B6D-CD883A7804AB}" srcOrd="4" destOrd="0" presId="urn:microsoft.com/office/officeart/2008/layout/AlternatingHexagons"/>
    <dgm:cxn modelId="{A4829E3D-A675-465C-A51F-E3ABFCF13008}" type="presParOf" srcId="{1FC59A1F-CE5F-437C-B9CA-6060AFF67286}" destId="{E491015F-C704-4BA9-8BAF-C73F520A64CA}" srcOrd="3" destOrd="0" presId="urn:microsoft.com/office/officeart/2008/layout/AlternatingHexagons"/>
    <dgm:cxn modelId="{FF9013E4-04F2-4ECD-AB1D-7C936F974F2C}" type="presParOf" srcId="{1FC59A1F-CE5F-437C-B9CA-6060AFF67286}" destId="{FBA5E6A6-B464-4551-BDC6-E318128CEC34}" srcOrd="4" destOrd="0" presId="urn:microsoft.com/office/officeart/2008/layout/AlternatingHexagons"/>
    <dgm:cxn modelId="{3DDEB2DF-1191-424F-AF19-F52F138D302A}" type="presParOf" srcId="{FBA5E6A6-B464-4551-BDC6-E318128CEC34}" destId="{62A4220F-0BB2-44BF-8EF2-BB9373138DD8}" srcOrd="0" destOrd="0" presId="urn:microsoft.com/office/officeart/2008/layout/AlternatingHexagons"/>
    <dgm:cxn modelId="{F596CFA9-B541-4CA0-8711-AE9B547EAAA1}" type="presParOf" srcId="{FBA5E6A6-B464-4551-BDC6-E318128CEC34}" destId="{3B570BBF-A0B7-40A1-AB16-EF1912083EBF}" srcOrd="1" destOrd="0" presId="urn:microsoft.com/office/officeart/2008/layout/AlternatingHexagons"/>
    <dgm:cxn modelId="{554E3BA7-0E73-4546-B32D-93D2DD9CB744}" type="presParOf" srcId="{FBA5E6A6-B464-4551-BDC6-E318128CEC34}" destId="{99FCA268-1400-4293-A920-2A3A64ED75CB}" srcOrd="2" destOrd="0" presId="urn:microsoft.com/office/officeart/2008/layout/AlternatingHexagons"/>
    <dgm:cxn modelId="{3E6474EC-3AC6-4939-ACDB-31F690E113A4}" type="presParOf" srcId="{FBA5E6A6-B464-4551-BDC6-E318128CEC34}" destId="{213888FC-BB78-4F2F-88A3-285E996B84C4}" srcOrd="3" destOrd="0" presId="urn:microsoft.com/office/officeart/2008/layout/AlternatingHexagons"/>
    <dgm:cxn modelId="{0DB6E0D4-CD73-4924-A903-713B015A5CA5}" type="presParOf" srcId="{FBA5E6A6-B464-4551-BDC6-E318128CEC34}" destId="{C559B157-3686-4069-A046-2DC7146A681E}" srcOrd="4" destOrd="0" presId="urn:microsoft.com/office/officeart/2008/layout/AlternatingHexagon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CEA373-1CE3-4B82-B53E-83D52C70C266}">
      <dsp:nvSpPr>
        <dsp:cNvPr id="0" name=""/>
        <dsp:cNvSpPr/>
      </dsp:nvSpPr>
      <dsp:spPr>
        <a:xfrm>
          <a:off x="628251" y="0"/>
          <a:ext cx="7120187" cy="1872208"/>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2DBD9D7-0DD2-49E2-B106-D50D8B10C762}">
      <dsp:nvSpPr>
        <dsp:cNvPr id="0" name=""/>
        <dsp:cNvSpPr/>
      </dsp:nvSpPr>
      <dsp:spPr>
        <a:xfrm>
          <a:off x="2454" y="561662"/>
          <a:ext cx="1477373" cy="748883"/>
        </a:xfrm>
        <a:prstGeom prst="roundRect">
          <a:avLst/>
        </a:prstGeom>
        <a:solidFill>
          <a:schemeClr val="accent6">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kern="1200" dirty="0">
              <a:solidFill>
                <a:schemeClr val="bg1"/>
              </a:solidFill>
            </a:rPr>
            <a:t>Clean Data</a:t>
          </a:r>
        </a:p>
      </dsp:txBody>
      <dsp:txXfrm>
        <a:off x="39011" y="598219"/>
        <a:ext cx="1404259" cy="675769"/>
      </dsp:txXfrm>
    </dsp:sp>
    <dsp:sp modelId="{FD66042B-4BDB-4264-AEB5-4C0C56A584DC}">
      <dsp:nvSpPr>
        <dsp:cNvPr id="0" name=""/>
        <dsp:cNvSpPr/>
      </dsp:nvSpPr>
      <dsp:spPr>
        <a:xfrm>
          <a:off x="1726056" y="561662"/>
          <a:ext cx="1477373" cy="74888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kern="1200" dirty="0">
              <a:solidFill>
                <a:srgbClr val="025198"/>
              </a:solidFill>
            </a:rPr>
            <a:t>Univariate Analysis</a:t>
          </a:r>
        </a:p>
      </dsp:txBody>
      <dsp:txXfrm>
        <a:off x="1762613" y="598219"/>
        <a:ext cx="1404259" cy="675769"/>
      </dsp:txXfrm>
    </dsp:sp>
    <dsp:sp modelId="{128CD63B-14CA-407C-856B-643901809351}">
      <dsp:nvSpPr>
        <dsp:cNvPr id="0" name=""/>
        <dsp:cNvSpPr/>
      </dsp:nvSpPr>
      <dsp:spPr>
        <a:xfrm>
          <a:off x="3449658" y="561662"/>
          <a:ext cx="1477373" cy="748883"/>
        </a:xfrm>
        <a:prstGeom prst="roundRect">
          <a:avLst/>
        </a:prstGeom>
        <a:solidFill>
          <a:schemeClr val="accent6">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kern="1200" dirty="0">
              <a:solidFill>
                <a:schemeClr val="bg1"/>
              </a:solidFill>
            </a:rPr>
            <a:t>Segmented Univariate Analysis </a:t>
          </a:r>
        </a:p>
      </dsp:txBody>
      <dsp:txXfrm>
        <a:off x="3486215" y="598219"/>
        <a:ext cx="1404259" cy="675769"/>
      </dsp:txXfrm>
    </dsp:sp>
    <dsp:sp modelId="{630F9798-05AD-4A5B-A4C4-78E6C3F100CE}">
      <dsp:nvSpPr>
        <dsp:cNvPr id="0" name=""/>
        <dsp:cNvSpPr/>
      </dsp:nvSpPr>
      <dsp:spPr>
        <a:xfrm>
          <a:off x="5173261" y="561662"/>
          <a:ext cx="1477373" cy="74888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kern="1200" dirty="0">
              <a:solidFill>
                <a:srgbClr val="025198"/>
              </a:solidFill>
            </a:rPr>
            <a:t>Bivariate Analysis</a:t>
          </a:r>
        </a:p>
      </dsp:txBody>
      <dsp:txXfrm>
        <a:off x="5209818" y="598219"/>
        <a:ext cx="1404259" cy="675769"/>
      </dsp:txXfrm>
    </dsp:sp>
    <dsp:sp modelId="{E570A13B-4019-4082-BD19-900C5A39D0F0}">
      <dsp:nvSpPr>
        <dsp:cNvPr id="0" name=""/>
        <dsp:cNvSpPr/>
      </dsp:nvSpPr>
      <dsp:spPr>
        <a:xfrm>
          <a:off x="6896863" y="561662"/>
          <a:ext cx="1477373" cy="748883"/>
        </a:xfrm>
        <a:prstGeom prst="roundRect">
          <a:avLst/>
        </a:prstGeom>
        <a:solidFill>
          <a:schemeClr val="accent6">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kern="1200" dirty="0">
              <a:solidFill>
                <a:schemeClr val="bg1"/>
              </a:solidFill>
            </a:rPr>
            <a:t>Summarize Data Insights</a:t>
          </a:r>
        </a:p>
      </dsp:txBody>
      <dsp:txXfrm>
        <a:off x="6933420" y="598219"/>
        <a:ext cx="1404259" cy="67576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286EE6-011C-49FA-9726-AF5036AB86A3}">
      <dsp:nvSpPr>
        <dsp:cNvPr id="0" name=""/>
        <dsp:cNvSpPr/>
      </dsp:nvSpPr>
      <dsp:spPr>
        <a:xfrm rot="5400000">
          <a:off x="2406095" y="81116"/>
          <a:ext cx="1233023" cy="1072730"/>
        </a:xfrm>
        <a:prstGeom prst="hexagon">
          <a:avLst>
            <a:gd name="adj" fmla="val 2500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kern="1200" dirty="0"/>
            <a:t>Loan Amount</a:t>
          </a:r>
        </a:p>
      </dsp:txBody>
      <dsp:txXfrm rot="-5400000">
        <a:off x="2653408" y="193116"/>
        <a:ext cx="738396" cy="848731"/>
      </dsp:txXfrm>
    </dsp:sp>
    <dsp:sp modelId="{44188815-F950-4DC2-9852-A19085841EF9}">
      <dsp:nvSpPr>
        <dsp:cNvPr id="0" name=""/>
        <dsp:cNvSpPr/>
      </dsp:nvSpPr>
      <dsp:spPr>
        <a:xfrm>
          <a:off x="3638894" y="247574"/>
          <a:ext cx="1281312" cy="7398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IN" sz="1000" kern="1200" dirty="0"/>
            <a:t>Reject if loan amount &gt; 30%  of annual income</a:t>
          </a:r>
        </a:p>
      </dsp:txBody>
      <dsp:txXfrm>
        <a:off x="3638894" y="247574"/>
        <a:ext cx="1281312" cy="739813"/>
      </dsp:txXfrm>
    </dsp:sp>
    <dsp:sp modelId="{5D82964B-D814-46A7-8811-405F2B55A641}">
      <dsp:nvSpPr>
        <dsp:cNvPr id="0" name=""/>
        <dsp:cNvSpPr/>
      </dsp:nvSpPr>
      <dsp:spPr>
        <a:xfrm rot="5400000">
          <a:off x="1247546" y="81116"/>
          <a:ext cx="1233023" cy="1072730"/>
        </a:xfrm>
        <a:prstGeom prst="hexagon">
          <a:avLst>
            <a:gd name="adj" fmla="val 2500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IN" sz="1400" kern="1200"/>
        </a:p>
      </dsp:txBody>
      <dsp:txXfrm rot="-5400000">
        <a:off x="1494859" y="193116"/>
        <a:ext cx="738396" cy="848731"/>
      </dsp:txXfrm>
    </dsp:sp>
    <dsp:sp modelId="{87316106-55EE-42F7-B8A3-2A9452E435F3}">
      <dsp:nvSpPr>
        <dsp:cNvPr id="0" name=""/>
        <dsp:cNvSpPr/>
      </dsp:nvSpPr>
      <dsp:spPr>
        <a:xfrm rot="5400000">
          <a:off x="1824601" y="1127706"/>
          <a:ext cx="1233023" cy="1072730"/>
        </a:xfrm>
        <a:prstGeom prst="hexagon">
          <a:avLst>
            <a:gd name="adj" fmla="val 2500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kern="1200" dirty="0"/>
            <a:t>Interest Rate</a:t>
          </a:r>
        </a:p>
      </dsp:txBody>
      <dsp:txXfrm rot="-5400000">
        <a:off x="2071914" y="1239706"/>
        <a:ext cx="738396" cy="848731"/>
      </dsp:txXfrm>
    </dsp:sp>
    <dsp:sp modelId="{583E51D8-B657-4E2C-A64A-73D791452976}">
      <dsp:nvSpPr>
        <dsp:cNvPr id="0" name=""/>
        <dsp:cNvSpPr/>
      </dsp:nvSpPr>
      <dsp:spPr>
        <a:xfrm>
          <a:off x="528694" y="1294165"/>
          <a:ext cx="1331665" cy="7398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r" defTabSz="622300">
            <a:lnSpc>
              <a:spcPct val="90000"/>
            </a:lnSpc>
            <a:spcBef>
              <a:spcPct val="0"/>
            </a:spcBef>
            <a:spcAft>
              <a:spcPct val="35000"/>
            </a:spcAft>
            <a:buNone/>
          </a:pPr>
          <a:endParaRPr lang="en-IN" sz="1400" kern="1200"/>
        </a:p>
      </dsp:txBody>
      <dsp:txXfrm>
        <a:off x="528694" y="1294165"/>
        <a:ext cx="1331665" cy="739813"/>
      </dsp:txXfrm>
    </dsp:sp>
    <dsp:sp modelId="{9124E829-FE07-426F-9B6D-CD883A7804AB}">
      <dsp:nvSpPr>
        <dsp:cNvPr id="0" name=""/>
        <dsp:cNvSpPr/>
      </dsp:nvSpPr>
      <dsp:spPr>
        <a:xfrm rot="5400000">
          <a:off x="2983150" y="1127706"/>
          <a:ext cx="1233023" cy="1072730"/>
        </a:xfrm>
        <a:prstGeom prst="hexagon">
          <a:avLst>
            <a:gd name="adj" fmla="val 2500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r>
            <a:rPr lang="en-IN" sz="1400" kern="1200" dirty="0"/>
            <a:t>Purpose</a:t>
          </a:r>
        </a:p>
      </dsp:txBody>
      <dsp:txXfrm rot="-5400000">
        <a:off x="3230463" y="1239706"/>
        <a:ext cx="738396" cy="848731"/>
      </dsp:txXfrm>
    </dsp:sp>
    <dsp:sp modelId="{62A4220F-0BB2-44BF-8EF2-BB9373138DD8}">
      <dsp:nvSpPr>
        <dsp:cNvPr id="0" name=""/>
        <dsp:cNvSpPr/>
      </dsp:nvSpPr>
      <dsp:spPr>
        <a:xfrm rot="5400000">
          <a:off x="2406095" y="2174297"/>
          <a:ext cx="1233023" cy="1072730"/>
        </a:xfrm>
        <a:prstGeom prst="hexagon">
          <a:avLst>
            <a:gd name="adj" fmla="val 2500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kern="1200" dirty="0"/>
            <a:t>RLUR</a:t>
          </a:r>
        </a:p>
      </dsp:txBody>
      <dsp:txXfrm rot="-5400000">
        <a:off x="2653408" y="2286297"/>
        <a:ext cx="738396" cy="848731"/>
      </dsp:txXfrm>
    </dsp:sp>
    <dsp:sp modelId="{3B570BBF-A0B7-40A1-AB16-EF1912083EBF}">
      <dsp:nvSpPr>
        <dsp:cNvPr id="0" name=""/>
        <dsp:cNvSpPr/>
      </dsp:nvSpPr>
      <dsp:spPr>
        <a:xfrm>
          <a:off x="3591523" y="2340755"/>
          <a:ext cx="1376053" cy="7398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endParaRPr lang="en-IN" sz="1400" kern="1200"/>
        </a:p>
      </dsp:txBody>
      <dsp:txXfrm>
        <a:off x="3591523" y="2340755"/>
        <a:ext cx="1376053" cy="739813"/>
      </dsp:txXfrm>
    </dsp:sp>
    <dsp:sp modelId="{C559B157-3686-4069-A046-2DC7146A681E}">
      <dsp:nvSpPr>
        <dsp:cNvPr id="0" name=""/>
        <dsp:cNvSpPr/>
      </dsp:nvSpPr>
      <dsp:spPr>
        <a:xfrm rot="5400000">
          <a:off x="1239662" y="2168378"/>
          <a:ext cx="1233023" cy="1072730"/>
        </a:xfrm>
        <a:prstGeom prst="hexagon">
          <a:avLst>
            <a:gd name="adj" fmla="val 2500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r>
            <a:rPr lang="en-IN" sz="1400" kern="1200" dirty="0"/>
            <a:t>Public Records</a:t>
          </a:r>
        </a:p>
      </dsp:txBody>
      <dsp:txXfrm rot="-5400000">
        <a:off x="1486975" y="2280378"/>
        <a:ext cx="738396" cy="848731"/>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Rectangle 4">
            <a:extLst>
              <a:ext uri="{FF2B5EF4-FFF2-40B4-BE49-F238E27FC236}">
                <a16:creationId xmlns:a16="http://schemas.microsoft.com/office/drawing/2014/main" id="{A7CBBEEA-399B-3213-5CAA-99FD002B6425}"/>
              </a:ext>
            </a:extLst>
          </p:cNvPr>
          <p:cNvSpPr>
            <a:spLocks noGrp="1" noChangeArrowheads="1"/>
          </p:cNvSpPr>
          <p:nvPr>
            <p:ph type="dt" sz="half" idx="10"/>
          </p:nvPr>
        </p:nvSpPr>
        <p:spPr>
          <a:ln/>
        </p:spPr>
        <p:txBody>
          <a:bodyPr/>
          <a:lstStyle>
            <a:lvl1pPr>
              <a:defRPr/>
            </a:lvl1pPr>
          </a:lstStyle>
          <a:p>
            <a:pPr>
              <a:defRPr/>
            </a:pPr>
            <a:endParaRPr lang="es-ES" altLang="en-US"/>
          </a:p>
        </p:txBody>
      </p:sp>
      <p:sp>
        <p:nvSpPr>
          <p:cNvPr id="5" name="Rectangle 5">
            <a:extLst>
              <a:ext uri="{FF2B5EF4-FFF2-40B4-BE49-F238E27FC236}">
                <a16:creationId xmlns:a16="http://schemas.microsoft.com/office/drawing/2014/main" id="{22122094-AA1B-7B29-88A5-C7B98C6E73E8}"/>
              </a:ext>
            </a:extLst>
          </p:cNvPr>
          <p:cNvSpPr>
            <a:spLocks noGrp="1" noChangeArrowheads="1"/>
          </p:cNvSpPr>
          <p:nvPr>
            <p:ph type="ftr" sz="quarter" idx="11"/>
          </p:nvPr>
        </p:nvSpPr>
        <p:spPr>
          <a:ln/>
        </p:spPr>
        <p:txBody>
          <a:bodyPr/>
          <a:lstStyle>
            <a:lvl1pPr>
              <a:defRPr/>
            </a:lvl1pPr>
          </a:lstStyle>
          <a:p>
            <a:pPr>
              <a:defRPr/>
            </a:pPr>
            <a:endParaRPr lang="es-ES" altLang="en-US"/>
          </a:p>
        </p:txBody>
      </p:sp>
      <p:sp>
        <p:nvSpPr>
          <p:cNvPr id="6" name="Rectangle 6">
            <a:extLst>
              <a:ext uri="{FF2B5EF4-FFF2-40B4-BE49-F238E27FC236}">
                <a16:creationId xmlns:a16="http://schemas.microsoft.com/office/drawing/2014/main" id="{A8F0D40A-A71C-0051-F29A-C0C31501FA45}"/>
              </a:ext>
            </a:extLst>
          </p:cNvPr>
          <p:cNvSpPr>
            <a:spLocks noGrp="1" noChangeArrowheads="1"/>
          </p:cNvSpPr>
          <p:nvPr>
            <p:ph type="sldNum" sz="quarter" idx="12"/>
          </p:nvPr>
        </p:nvSpPr>
        <p:spPr>
          <a:ln/>
        </p:spPr>
        <p:txBody>
          <a:bodyPr/>
          <a:lstStyle>
            <a:lvl1pPr>
              <a:defRPr/>
            </a:lvl1pPr>
          </a:lstStyle>
          <a:p>
            <a:pPr>
              <a:defRPr/>
            </a:pPr>
            <a:fld id="{08F44E8D-9BB6-467D-85C9-DD000786C252}" type="slidenum">
              <a:rPr lang="es-ES" altLang="en-US"/>
              <a:pPr>
                <a:defRPr/>
              </a:pPr>
              <a:t>‹#›</a:t>
            </a:fld>
            <a:endParaRPr lang="es-ES" altLang="en-US"/>
          </a:p>
        </p:txBody>
      </p:sp>
    </p:spTree>
    <p:extLst>
      <p:ext uri="{BB962C8B-B14F-4D97-AF65-F5344CB8AC3E}">
        <p14:creationId xmlns:p14="http://schemas.microsoft.com/office/powerpoint/2010/main" val="21060972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4">
            <a:extLst>
              <a:ext uri="{FF2B5EF4-FFF2-40B4-BE49-F238E27FC236}">
                <a16:creationId xmlns:a16="http://schemas.microsoft.com/office/drawing/2014/main" id="{51161B37-873C-B639-E2D2-5DD0497D9481}"/>
              </a:ext>
            </a:extLst>
          </p:cNvPr>
          <p:cNvSpPr>
            <a:spLocks noGrp="1" noChangeArrowheads="1"/>
          </p:cNvSpPr>
          <p:nvPr>
            <p:ph type="dt" sz="half" idx="10"/>
          </p:nvPr>
        </p:nvSpPr>
        <p:spPr>
          <a:ln/>
        </p:spPr>
        <p:txBody>
          <a:bodyPr/>
          <a:lstStyle>
            <a:lvl1pPr>
              <a:defRPr/>
            </a:lvl1pPr>
          </a:lstStyle>
          <a:p>
            <a:pPr>
              <a:defRPr/>
            </a:pPr>
            <a:endParaRPr lang="es-ES" altLang="en-US"/>
          </a:p>
        </p:txBody>
      </p:sp>
      <p:sp>
        <p:nvSpPr>
          <p:cNvPr id="5" name="Rectangle 5">
            <a:extLst>
              <a:ext uri="{FF2B5EF4-FFF2-40B4-BE49-F238E27FC236}">
                <a16:creationId xmlns:a16="http://schemas.microsoft.com/office/drawing/2014/main" id="{3D1353CB-135C-5305-FCFB-95FEA1E98B6E}"/>
              </a:ext>
            </a:extLst>
          </p:cNvPr>
          <p:cNvSpPr>
            <a:spLocks noGrp="1" noChangeArrowheads="1"/>
          </p:cNvSpPr>
          <p:nvPr>
            <p:ph type="ftr" sz="quarter" idx="11"/>
          </p:nvPr>
        </p:nvSpPr>
        <p:spPr>
          <a:ln/>
        </p:spPr>
        <p:txBody>
          <a:bodyPr/>
          <a:lstStyle>
            <a:lvl1pPr>
              <a:defRPr/>
            </a:lvl1pPr>
          </a:lstStyle>
          <a:p>
            <a:pPr>
              <a:defRPr/>
            </a:pPr>
            <a:endParaRPr lang="es-ES" altLang="en-US"/>
          </a:p>
        </p:txBody>
      </p:sp>
      <p:sp>
        <p:nvSpPr>
          <p:cNvPr id="6" name="Rectangle 6">
            <a:extLst>
              <a:ext uri="{FF2B5EF4-FFF2-40B4-BE49-F238E27FC236}">
                <a16:creationId xmlns:a16="http://schemas.microsoft.com/office/drawing/2014/main" id="{0DEB7E08-FCC6-0674-F686-25916A6A1A06}"/>
              </a:ext>
            </a:extLst>
          </p:cNvPr>
          <p:cNvSpPr>
            <a:spLocks noGrp="1" noChangeArrowheads="1"/>
          </p:cNvSpPr>
          <p:nvPr>
            <p:ph type="sldNum" sz="quarter" idx="12"/>
          </p:nvPr>
        </p:nvSpPr>
        <p:spPr>
          <a:ln/>
        </p:spPr>
        <p:txBody>
          <a:bodyPr/>
          <a:lstStyle>
            <a:lvl1pPr>
              <a:defRPr/>
            </a:lvl1pPr>
          </a:lstStyle>
          <a:p>
            <a:pPr>
              <a:defRPr/>
            </a:pPr>
            <a:fld id="{91C14D82-A3AE-4B8E-A0BE-854E860EBC2B}" type="slidenum">
              <a:rPr lang="es-ES" altLang="en-US"/>
              <a:pPr>
                <a:defRPr/>
              </a:pPr>
              <a:t>‹#›</a:t>
            </a:fld>
            <a:endParaRPr lang="es-ES" altLang="en-US"/>
          </a:p>
        </p:txBody>
      </p:sp>
    </p:spTree>
    <p:extLst>
      <p:ext uri="{BB962C8B-B14F-4D97-AF65-F5344CB8AC3E}">
        <p14:creationId xmlns:p14="http://schemas.microsoft.com/office/powerpoint/2010/main" val="38067871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4">
            <a:extLst>
              <a:ext uri="{FF2B5EF4-FFF2-40B4-BE49-F238E27FC236}">
                <a16:creationId xmlns:a16="http://schemas.microsoft.com/office/drawing/2014/main" id="{67AD4F5C-6E26-AB1B-3395-7216C5AEBA58}"/>
              </a:ext>
            </a:extLst>
          </p:cNvPr>
          <p:cNvSpPr>
            <a:spLocks noGrp="1" noChangeArrowheads="1"/>
          </p:cNvSpPr>
          <p:nvPr>
            <p:ph type="dt" sz="half" idx="10"/>
          </p:nvPr>
        </p:nvSpPr>
        <p:spPr>
          <a:ln/>
        </p:spPr>
        <p:txBody>
          <a:bodyPr/>
          <a:lstStyle>
            <a:lvl1pPr>
              <a:defRPr/>
            </a:lvl1pPr>
          </a:lstStyle>
          <a:p>
            <a:pPr>
              <a:defRPr/>
            </a:pPr>
            <a:endParaRPr lang="es-ES" altLang="en-US"/>
          </a:p>
        </p:txBody>
      </p:sp>
      <p:sp>
        <p:nvSpPr>
          <p:cNvPr id="5" name="Rectangle 5">
            <a:extLst>
              <a:ext uri="{FF2B5EF4-FFF2-40B4-BE49-F238E27FC236}">
                <a16:creationId xmlns:a16="http://schemas.microsoft.com/office/drawing/2014/main" id="{5C52019C-6200-B7A2-03CE-F590084D44AC}"/>
              </a:ext>
            </a:extLst>
          </p:cNvPr>
          <p:cNvSpPr>
            <a:spLocks noGrp="1" noChangeArrowheads="1"/>
          </p:cNvSpPr>
          <p:nvPr>
            <p:ph type="ftr" sz="quarter" idx="11"/>
          </p:nvPr>
        </p:nvSpPr>
        <p:spPr>
          <a:ln/>
        </p:spPr>
        <p:txBody>
          <a:bodyPr/>
          <a:lstStyle>
            <a:lvl1pPr>
              <a:defRPr/>
            </a:lvl1pPr>
          </a:lstStyle>
          <a:p>
            <a:pPr>
              <a:defRPr/>
            </a:pPr>
            <a:endParaRPr lang="es-ES" altLang="en-US"/>
          </a:p>
        </p:txBody>
      </p:sp>
      <p:sp>
        <p:nvSpPr>
          <p:cNvPr id="6" name="Rectangle 6">
            <a:extLst>
              <a:ext uri="{FF2B5EF4-FFF2-40B4-BE49-F238E27FC236}">
                <a16:creationId xmlns:a16="http://schemas.microsoft.com/office/drawing/2014/main" id="{863AF820-F8AF-BB8E-D290-E4BF41D1722A}"/>
              </a:ext>
            </a:extLst>
          </p:cNvPr>
          <p:cNvSpPr>
            <a:spLocks noGrp="1" noChangeArrowheads="1"/>
          </p:cNvSpPr>
          <p:nvPr>
            <p:ph type="sldNum" sz="quarter" idx="12"/>
          </p:nvPr>
        </p:nvSpPr>
        <p:spPr>
          <a:ln/>
        </p:spPr>
        <p:txBody>
          <a:bodyPr/>
          <a:lstStyle>
            <a:lvl1pPr>
              <a:defRPr/>
            </a:lvl1pPr>
          </a:lstStyle>
          <a:p>
            <a:pPr>
              <a:defRPr/>
            </a:pPr>
            <a:fld id="{B3133F3D-3892-49F4-9629-108146B812CF}" type="slidenum">
              <a:rPr lang="es-ES" altLang="en-US"/>
              <a:pPr>
                <a:defRPr/>
              </a:pPr>
              <a:t>‹#›</a:t>
            </a:fld>
            <a:endParaRPr lang="es-ES" altLang="en-US"/>
          </a:p>
        </p:txBody>
      </p:sp>
    </p:spTree>
    <p:extLst>
      <p:ext uri="{BB962C8B-B14F-4D97-AF65-F5344CB8AC3E}">
        <p14:creationId xmlns:p14="http://schemas.microsoft.com/office/powerpoint/2010/main" val="19995732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6643032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4">
            <a:extLst>
              <a:ext uri="{FF2B5EF4-FFF2-40B4-BE49-F238E27FC236}">
                <a16:creationId xmlns:a16="http://schemas.microsoft.com/office/drawing/2014/main" id="{7E12F59D-69CD-F98B-4975-B9A0E51BAA86}"/>
              </a:ext>
            </a:extLst>
          </p:cNvPr>
          <p:cNvSpPr>
            <a:spLocks noGrp="1" noChangeArrowheads="1"/>
          </p:cNvSpPr>
          <p:nvPr>
            <p:ph type="dt" sz="half" idx="10"/>
          </p:nvPr>
        </p:nvSpPr>
        <p:spPr>
          <a:ln/>
        </p:spPr>
        <p:txBody>
          <a:bodyPr/>
          <a:lstStyle>
            <a:lvl1pPr>
              <a:defRPr/>
            </a:lvl1pPr>
          </a:lstStyle>
          <a:p>
            <a:pPr>
              <a:defRPr/>
            </a:pPr>
            <a:endParaRPr lang="es-ES" altLang="en-US"/>
          </a:p>
        </p:txBody>
      </p:sp>
      <p:sp>
        <p:nvSpPr>
          <p:cNvPr id="5" name="Rectangle 5">
            <a:extLst>
              <a:ext uri="{FF2B5EF4-FFF2-40B4-BE49-F238E27FC236}">
                <a16:creationId xmlns:a16="http://schemas.microsoft.com/office/drawing/2014/main" id="{63280AB8-1092-E622-5809-A5998D81EEB2}"/>
              </a:ext>
            </a:extLst>
          </p:cNvPr>
          <p:cNvSpPr>
            <a:spLocks noGrp="1" noChangeArrowheads="1"/>
          </p:cNvSpPr>
          <p:nvPr>
            <p:ph type="ftr" sz="quarter" idx="11"/>
          </p:nvPr>
        </p:nvSpPr>
        <p:spPr>
          <a:ln/>
        </p:spPr>
        <p:txBody>
          <a:bodyPr/>
          <a:lstStyle>
            <a:lvl1pPr>
              <a:defRPr/>
            </a:lvl1pPr>
          </a:lstStyle>
          <a:p>
            <a:pPr>
              <a:defRPr/>
            </a:pPr>
            <a:endParaRPr lang="es-ES" altLang="en-US"/>
          </a:p>
        </p:txBody>
      </p:sp>
      <p:sp>
        <p:nvSpPr>
          <p:cNvPr id="6" name="Rectangle 6">
            <a:extLst>
              <a:ext uri="{FF2B5EF4-FFF2-40B4-BE49-F238E27FC236}">
                <a16:creationId xmlns:a16="http://schemas.microsoft.com/office/drawing/2014/main" id="{FFB75346-3B4F-9F34-195B-77AC9304FD39}"/>
              </a:ext>
            </a:extLst>
          </p:cNvPr>
          <p:cNvSpPr>
            <a:spLocks noGrp="1" noChangeArrowheads="1"/>
          </p:cNvSpPr>
          <p:nvPr>
            <p:ph type="sldNum" sz="quarter" idx="12"/>
          </p:nvPr>
        </p:nvSpPr>
        <p:spPr>
          <a:ln/>
        </p:spPr>
        <p:txBody>
          <a:bodyPr/>
          <a:lstStyle>
            <a:lvl1pPr>
              <a:defRPr/>
            </a:lvl1pPr>
          </a:lstStyle>
          <a:p>
            <a:pPr>
              <a:defRPr/>
            </a:pPr>
            <a:fld id="{72564337-8EC7-4153-A405-DD7F93E76011}" type="slidenum">
              <a:rPr lang="es-ES" altLang="en-US"/>
              <a:pPr>
                <a:defRPr/>
              </a:pPr>
              <a:t>‹#›</a:t>
            </a:fld>
            <a:endParaRPr lang="es-ES" altLang="en-US"/>
          </a:p>
        </p:txBody>
      </p:sp>
    </p:spTree>
    <p:extLst>
      <p:ext uri="{BB962C8B-B14F-4D97-AF65-F5344CB8AC3E}">
        <p14:creationId xmlns:p14="http://schemas.microsoft.com/office/powerpoint/2010/main" val="39913543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Rectangle 4">
            <a:extLst>
              <a:ext uri="{FF2B5EF4-FFF2-40B4-BE49-F238E27FC236}">
                <a16:creationId xmlns:a16="http://schemas.microsoft.com/office/drawing/2014/main" id="{CB5BBDF6-04DD-C087-207C-B881C7D38E3A}"/>
              </a:ext>
            </a:extLst>
          </p:cNvPr>
          <p:cNvSpPr>
            <a:spLocks noGrp="1" noChangeArrowheads="1"/>
          </p:cNvSpPr>
          <p:nvPr>
            <p:ph type="dt" sz="half" idx="10"/>
          </p:nvPr>
        </p:nvSpPr>
        <p:spPr>
          <a:ln/>
        </p:spPr>
        <p:txBody>
          <a:bodyPr/>
          <a:lstStyle>
            <a:lvl1pPr>
              <a:defRPr/>
            </a:lvl1pPr>
          </a:lstStyle>
          <a:p>
            <a:pPr>
              <a:defRPr/>
            </a:pPr>
            <a:endParaRPr lang="es-ES" altLang="en-US"/>
          </a:p>
        </p:txBody>
      </p:sp>
      <p:sp>
        <p:nvSpPr>
          <p:cNvPr id="6" name="Rectangle 5">
            <a:extLst>
              <a:ext uri="{FF2B5EF4-FFF2-40B4-BE49-F238E27FC236}">
                <a16:creationId xmlns:a16="http://schemas.microsoft.com/office/drawing/2014/main" id="{F6451777-A6E8-9791-CE01-3E861D050945}"/>
              </a:ext>
            </a:extLst>
          </p:cNvPr>
          <p:cNvSpPr>
            <a:spLocks noGrp="1" noChangeArrowheads="1"/>
          </p:cNvSpPr>
          <p:nvPr>
            <p:ph type="ftr" sz="quarter" idx="11"/>
          </p:nvPr>
        </p:nvSpPr>
        <p:spPr>
          <a:ln/>
        </p:spPr>
        <p:txBody>
          <a:bodyPr/>
          <a:lstStyle>
            <a:lvl1pPr>
              <a:defRPr/>
            </a:lvl1pPr>
          </a:lstStyle>
          <a:p>
            <a:pPr>
              <a:defRPr/>
            </a:pPr>
            <a:endParaRPr lang="es-ES" altLang="en-US"/>
          </a:p>
        </p:txBody>
      </p:sp>
      <p:sp>
        <p:nvSpPr>
          <p:cNvPr id="7" name="Rectangle 6">
            <a:extLst>
              <a:ext uri="{FF2B5EF4-FFF2-40B4-BE49-F238E27FC236}">
                <a16:creationId xmlns:a16="http://schemas.microsoft.com/office/drawing/2014/main" id="{67CE87CD-E7CB-E184-AFCF-B8B0F70E6A46}"/>
              </a:ext>
            </a:extLst>
          </p:cNvPr>
          <p:cNvSpPr>
            <a:spLocks noGrp="1" noChangeArrowheads="1"/>
          </p:cNvSpPr>
          <p:nvPr>
            <p:ph type="sldNum" sz="quarter" idx="12"/>
          </p:nvPr>
        </p:nvSpPr>
        <p:spPr>
          <a:ln/>
        </p:spPr>
        <p:txBody>
          <a:bodyPr/>
          <a:lstStyle>
            <a:lvl1pPr>
              <a:defRPr/>
            </a:lvl1pPr>
          </a:lstStyle>
          <a:p>
            <a:pPr>
              <a:defRPr/>
            </a:pPr>
            <a:fld id="{9A3B80A8-54DC-4EAE-99EF-E90F9ACBD6F8}" type="slidenum">
              <a:rPr lang="es-ES" altLang="en-US"/>
              <a:pPr>
                <a:defRPr/>
              </a:pPr>
              <a:t>‹#›</a:t>
            </a:fld>
            <a:endParaRPr lang="es-ES" altLang="en-US"/>
          </a:p>
        </p:txBody>
      </p:sp>
    </p:spTree>
    <p:extLst>
      <p:ext uri="{BB962C8B-B14F-4D97-AF65-F5344CB8AC3E}">
        <p14:creationId xmlns:p14="http://schemas.microsoft.com/office/powerpoint/2010/main" val="25267231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Rectangle 4">
            <a:extLst>
              <a:ext uri="{FF2B5EF4-FFF2-40B4-BE49-F238E27FC236}">
                <a16:creationId xmlns:a16="http://schemas.microsoft.com/office/drawing/2014/main" id="{BBBDD486-2A93-A2D3-4FAE-CBF16DD00151}"/>
              </a:ext>
            </a:extLst>
          </p:cNvPr>
          <p:cNvSpPr>
            <a:spLocks noGrp="1" noChangeArrowheads="1"/>
          </p:cNvSpPr>
          <p:nvPr>
            <p:ph type="dt" sz="half" idx="10"/>
          </p:nvPr>
        </p:nvSpPr>
        <p:spPr>
          <a:ln/>
        </p:spPr>
        <p:txBody>
          <a:bodyPr/>
          <a:lstStyle>
            <a:lvl1pPr>
              <a:defRPr/>
            </a:lvl1pPr>
          </a:lstStyle>
          <a:p>
            <a:pPr>
              <a:defRPr/>
            </a:pPr>
            <a:endParaRPr lang="es-ES" altLang="en-US"/>
          </a:p>
        </p:txBody>
      </p:sp>
      <p:sp>
        <p:nvSpPr>
          <p:cNvPr id="8" name="Rectangle 5">
            <a:extLst>
              <a:ext uri="{FF2B5EF4-FFF2-40B4-BE49-F238E27FC236}">
                <a16:creationId xmlns:a16="http://schemas.microsoft.com/office/drawing/2014/main" id="{0D23B8BB-045C-7554-0E00-66436208F33D}"/>
              </a:ext>
            </a:extLst>
          </p:cNvPr>
          <p:cNvSpPr>
            <a:spLocks noGrp="1" noChangeArrowheads="1"/>
          </p:cNvSpPr>
          <p:nvPr>
            <p:ph type="ftr" sz="quarter" idx="11"/>
          </p:nvPr>
        </p:nvSpPr>
        <p:spPr>
          <a:ln/>
        </p:spPr>
        <p:txBody>
          <a:bodyPr/>
          <a:lstStyle>
            <a:lvl1pPr>
              <a:defRPr/>
            </a:lvl1pPr>
          </a:lstStyle>
          <a:p>
            <a:pPr>
              <a:defRPr/>
            </a:pPr>
            <a:endParaRPr lang="es-ES" altLang="en-US"/>
          </a:p>
        </p:txBody>
      </p:sp>
      <p:sp>
        <p:nvSpPr>
          <p:cNvPr id="9" name="Rectangle 6">
            <a:extLst>
              <a:ext uri="{FF2B5EF4-FFF2-40B4-BE49-F238E27FC236}">
                <a16:creationId xmlns:a16="http://schemas.microsoft.com/office/drawing/2014/main" id="{22748C3E-3FC3-75D4-853A-6A143C3356B9}"/>
              </a:ext>
            </a:extLst>
          </p:cNvPr>
          <p:cNvSpPr>
            <a:spLocks noGrp="1" noChangeArrowheads="1"/>
          </p:cNvSpPr>
          <p:nvPr>
            <p:ph type="sldNum" sz="quarter" idx="12"/>
          </p:nvPr>
        </p:nvSpPr>
        <p:spPr>
          <a:ln/>
        </p:spPr>
        <p:txBody>
          <a:bodyPr/>
          <a:lstStyle>
            <a:lvl1pPr>
              <a:defRPr/>
            </a:lvl1pPr>
          </a:lstStyle>
          <a:p>
            <a:pPr>
              <a:defRPr/>
            </a:pPr>
            <a:fld id="{E06C167E-E60D-4D12-B979-543A85247263}" type="slidenum">
              <a:rPr lang="es-ES" altLang="en-US"/>
              <a:pPr>
                <a:defRPr/>
              </a:pPr>
              <a:t>‹#›</a:t>
            </a:fld>
            <a:endParaRPr lang="es-ES" altLang="en-US"/>
          </a:p>
        </p:txBody>
      </p:sp>
    </p:spTree>
    <p:extLst>
      <p:ext uri="{BB962C8B-B14F-4D97-AF65-F5344CB8AC3E}">
        <p14:creationId xmlns:p14="http://schemas.microsoft.com/office/powerpoint/2010/main" val="5611845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Rectangle 4">
            <a:extLst>
              <a:ext uri="{FF2B5EF4-FFF2-40B4-BE49-F238E27FC236}">
                <a16:creationId xmlns:a16="http://schemas.microsoft.com/office/drawing/2014/main" id="{CE406E60-7C09-A619-D8B5-A90664A52E33}"/>
              </a:ext>
            </a:extLst>
          </p:cNvPr>
          <p:cNvSpPr>
            <a:spLocks noGrp="1" noChangeArrowheads="1"/>
          </p:cNvSpPr>
          <p:nvPr>
            <p:ph type="dt" sz="half" idx="10"/>
          </p:nvPr>
        </p:nvSpPr>
        <p:spPr>
          <a:ln/>
        </p:spPr>
        <p:txBody>
          <a:bodyPr/>
          <a:lstStyle>
            <a:lvl1pPr>
              <a:defRPr/>
            </a:lvl1pPr>
          </a:lstStyle>
          <a:p>
            <a:pPr>
              <a:defRPr/>
            </a:pPr>
            <a:endParaRPr lang="es-ES" altLang="en-US"/>
          </a:p>
        </p:txBody>
      </p:sp>
      <p:sp>
        <p:nvSpPr>
          <p:cNvPr id="4" name="Rectangle 5">
            <a:extLst>
              <a:ext uri="{FF2B5EF4-FFF2-40B4-BE49-F238E27FC236}">
                <a16:creationId xmlns:a16="http://schemas.microsoft.com/office/drawing/2014/main" id="{4DED15C8-B6C4-DF45-4EA2-725AC5559E4F}"/>
              </a:ext>
            </a:extLst>
          </p:cNvPr>
          <p:cNvSpPr>
            <a:spLocks noGrp="1" noChangeArrowheads="1"/>
          </p:cNvSpPr>
          <p:nvPr>
            <p:ph type="ftr" sz="quarter" idx="11"/>
          </p:nvPr>
        </p:nvSpPr>
        <p:spPr>
          <a:ln/>
        </p:spPr>
        <p:txBody>
          <a:bodyPr/>
          <a:lstStyle>
            <a:lvl1pPr>
              <a:defRPr/>
            </a:lvl1pPr>
          </a:lstStyle>
          <a:p>
            <a:pPr>
              <a:defRPr/>
            </a:pPr>
            <a:endParaRPr lang="es-ES" altLang="en-US"/>
          </a:p>
        </p:txBody>
      </p:sp>
      <p:sp>
        <p:nvSpPr>
          <p:cNvPr id="5" name="Rectangle 6">
            <a:extLst>
              <a:ext uri="{FF2B5EF4-FFF2-40B4-BE49-F238E27FC236}">
                <a16:creationId xmlns:a16="http://schemas.microsoft.com/office/drawing/2014/main" id="{4226EBAD-9B63-A6DD-F3A5-FCA0D38C2AAD}"/>
              </a:ext>
            </a:extLst>
          </p:cNvPr>
          <p:cNvSpPr>
            <a:spLocks noGrp="1" noChangeArrowheads="1"/>
          </p:cNvSpPr>
          <p:nvPr>
            <p:ph type="sldNum" sz="quarter" idx="12"/>
          </p:nvPr>
        </p:nvSpPr>
        <p:spPr>
          <a:ln/>
        </p:spPr>
        <p:txBody>
          <a:bodyPr/>
          <a:lstStyle>
            <a:lvl1pPr>
              <a:defRPr/>
            </a:lvl1pPr>
          </a:lstStyle>
          <a:p>
            <a:pPr>
              <a:defRPr/>
            </a:pPr>
            <a:fld id="{CF277945-9487-415A-B9A0-B89692021265}" type="slidenum">
              <a:rPr lang="es-ES" altLang="en-US"/>
              <a:pPr>
                <a:defRPr/>
              </a:pPr>
              <a:t>‹#›</a:t>
            </a:fld>
            <a:endParaRPr lang="es-ES" altLang="en-US"/>
          </a:p>
        </p:txBody>
      </p:sp>
    </p:spTree>
    <p:extLst>
      <p:ext uri="{BB962C8B-B14F-4D97-AF65-F5344CB8AC3E}">
        <p14:creationId xmlns:p14="http://schemas.microsoft.com/office/powerpoint/2010/main" val="2323857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EAAF243F-CAB8-12E8-BC0F-1AE79BE8DDF7}"/>
              </a:ext>
            </a:extLst>
          </p:cNvPr>
          <p:cNvSpPr>
            <a:spLocks noGrp="1" noChangeArrowheads="1"/>
          </p:cNvSpPr>
          <p:nvPr>
            <p:ph type="dt" sz="half" idx="10"/>
          </p:nvPr>
        </p:nvSpPr>
        <p:spPr>
          <a:ln/>
        </p:spPr>
        <p:txBody>
          <a:bodyPr/>
          <a:lstStyle>
            <a:lvl1pPr>
              <a:defRPr/>
            </a:lvl1pPr>
          </a:lstStyle>
          <a:p>
            <a:pPr>
              <a:defRPr/>
            </a:pPr>
            <a:endParaRPr lang="es-ES" altLang="en-US"/>
          </a:p>
        </p:txBody>
      </p:sp>
      <p:sp>
        <p:nvSpPr>
          <p:cNvPr id="3" name="Rectangle 5">
            <a:extLst>
              <a:ext uri="{FF2B5EF4-FFF2-40B4-BE49-F238E27FC236}">
                <a16:creationId xmlns:a16="http://schemas.microsoft.com/office/drawing/2014/main" id="{CAF7BC09-504E-4A7D-C29A-64085EB2945B}"/>
              </a:ext>
            </a:extLst>
          </p:cNvPr>
          <p:cNvSpPr>
            <a:spLocks noGrp="1" noChangeArrowheads="1"/>
          </p:cNvSpPr>
          <p:nvPr>
            <p:ph type="ftr" sz="quarter" idx="11"/>
          </p:nvPr>
        </p:nvSpPr>
        <p:spPr>
          <a:ln/>
        </p:spPr>
        <p:txBody>
          <a:bodyPr/>
          <a:lstStyle>
            <a:lvl1pPr>
              <a:defRPr/>
            </a:lvl1pPr>
          </a:lstStyle>
          <a:p>
            <a:pPr>
              <a:defRPr/>
            </a:pPr>
            <a:endParaRPr lang="es-ES" altLang="en-US"/>
          </a:p>
        </p:txBody>
      </p:sp>
      <p:sp>
        <p:nvSpPr>
          <p:cNvPr id="4" name="Rectangle 6">
            <a:extLst>
              <a:ext uri="{FF2B5EF4-FFF2-40B4-BE49-F238E27FC236}">
                <a16:creationId xmlns:a16="http://schemas.microsoft.com/office/drawing/2014/main" id="{8F64C3E1-C245-6C0A-0658-421E68094872}"/>
              </a:ext>
            </a:extLst>
          </p:cNvPr>
          <p:cNvSpPr>
            <a:spLocks noGrp="1" noChangeArrowheads="1"/>
          </p:cNvSpPr>
          <p:nvPr>
            <p:ph type="sldNum" sz="quarter" idx="12"/>
          </p:nvPr>
        </p:nvSpPr>
        <p:spPr>
          <a:ln/>
        </p:spPr>
        <p:txBody>
          <a:bodyPr/>
          <a:lstStyle>
            <a:lvl1pPr>
              <a:defRPr/>
            </a:lvl1pPr>
          </a:lstStyle>
          <a:p>
            <a:pPr>
              <a:defRPr/>
            </a:pPr>
            <a:fld id="{DE4D70F7-4DB5-4E73-B5E4-0F19A660DF4F}" type="slidenum">
              <a:rPr lang="es-ES" altLang="en-US"/>
              <a:pPr>
                <a:defRPr/>
              </a:pPr>
              <a:t>‹#›</a:t>
            </a:fld>
            <a:endParaRPr lang="es-ES" altLang="en-US"/>
          </a:p>
        </p:txBody>
      </p:sp>
    </p:spTree>
    <p:extLst>
      <p:ext uri="{BB962C8B-B14F-4D97-AF65-F5344CB8AC3E}">
        <p14:creationId xmlns:p14="http://schemas.microsoft.com/office/powerpoint/2010/main" val="14010225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4">
            <a:extLst>
              <a:ext uri="{FF2B5EF4-FFF2-40B4-BE49-F238E27FC236}">
                <a16:creationId xmlns:a16="http://schemas.microsoft.com/office/drawing/2014/main" id="{14B44006-665E-D4E1-F144-662AC5994C57}"/>
              </a:ext>
            </a:extLst>
          </p:cNvPr>
          <p:cNvSpPr>
            <a:spLocks noGrp="1" noChangeArrowheads="1"/>
          </p:cNvSpPr>
          <p:nvPr>
            <p:ph type="dt" sz="half" idx="10"/>
          </p:nvPr>
        </p:nvSpPr>
        <p:spPr>
          <a:ln/>
        </p:spPr>
        <p:txBody>
          <a:bodyPr/>
          <a:lstStyle>
            <a:lvl1pPr>
              <a:defRPr/>
            </a:lvl1pPr>
          </a:lstStyle>
          <a:p>
            <a:pPr>
              <a:defRPr/>
            </a:pPr>
            <a:endParaRPr lang="es-ES" altLang="en-US"/>
          </a:p>
        </p:txBody>
      </p:sp>
      <p:sp>
        <p:nvSpPr>
          <p:cNvPr id="6" name="Rectangle 5">
            <a:extLst>
              <a:ext uri="{FF2B5EF4-FFF2-40B4-BE49-F238E27FC236}">
                <a16:creationId xmlns:a16="http://schemas.microsoft.com/office/drawing/2014/main" id="{313DFCE7-BB56-2B39-2321-4417487CA532}"/>
              </a:ext>
            </a:extLst>
          </p:cNvPr>
          <p:cNvSpPr>
            <a:spLocks noGrp="1" noChangeArrowheads="1"/>
          </p:cNvSpPr>
          <p:nvPr>
            <p:ph type="ftr" sz="quarter" idx="11"/>
          </p:nvPr>
        </p:nvSpPr>
        <p:spPr>
          <a:ln/>
        </p:spPr>
        <p:txBody>
          <a:bodyPr/>
          <a:lstStyle>
            <a:lvl1pPr>
              <a:defRPr/>
            </a:lvl1pPr>
          </a:lstStyle>
          <a:p>
            <a:pPr>
              <a:defRPr/>
            </a:pPr>
            <a:endParaRPr lang="es-ES" altLang="en-US"/>
          </a:p>
        </p:txBody>
      </p:sp>
      <p:sp>
        <p:nvSpPr>
          <p:cNvPr id="7" name="Rectangle 6">
            <a:extLst>
              <a:ext uri="{FF2B5EF4-FFF2-40B4-BE49-F238E27FC236}">
                <a16:creationId xmlns:a16="http://schemas.microsoft.com/office/drawing/2014/main" id="{2C0A4D43-94B9-D364-8ECB-B2ABA65493FA}"/>
              </a:ext>
            </a:extLst>
          </p:cNvPr>
          <p:cNvSpPr>
            <a:spLocks noGrp="1" noChangeArrowheads="1"/>
          </p:cNvSpPr>
          <p:nvPr>
            <p:ph type="sldNum" sz="quarter" idx="12"/>
          </p:nvPr>
        </p:nvSpPr>
        <p:spPr>
          <a:ln/>
        </p:spPr>
        <p:txBody>
          <a:bodyPr/>
          <a:lstStyle>
            <a:lvl1pPr>
              <a:defRPr/>
            </a:lvl1pPr>
          </a:lstStyle>
          <a:p>
            <a:pPr>
              <a:defRPr/>
            </a:pPr>
            <a:fld id="{25E4D25F-8087-4A8C-B99F-D921D818592C}" type="slidenum">
              <a:rPr lang="es-ES" altLang="en-US"/>
              <a:pPr>
                <a:defRPr/>
              </a:pPr>
              <a:t>‹#›</a:t>
            </a:fld>
            <a:endParaRPr lang="es-ES" altLang="en-US"/>
          </a:p>
        </p:txBody>
      </p:sp>
    </p:spTree>
    <p:extLst>
      <p:ext uri="{BB962C8B-B14F-4D97-AF65-F5344CB8AC3E}">
        <p14:creationId xmlns:p14="http://schemas.microsoft.com/office/powerpoint/2010/main" val="29289105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4">
            <a:extLst>
              <a:ext uri="{FF2B5EF4-FFF2-40B4-BE49-F238E27FC236}">
                <a16:creationId xmlns:a16="http://schemas.microsoft.com/office/drawing/2014/main" id="{BEA91111-3244-1A93-0168-9C747BB751F8}"/>
              </a:ext>
            </a:extLst>
          </p:cNvPr>
          <p:cNvSpPr>
            <a:spLocks noGrp="1" noChangeArrowheads="1"/>
          </p:cNvSpPr>
          <p:nvPr>
            <p:ph type="dt" sz="half" idx="10"/>
          </p:nvPr>
        </p:nvSpPr>
        <p:spPr>
          <a:ln/>
        </p:spPr>
        <p:txBody>
          <a:bodyPr/>
          <a:lstStyle>
            <a:lvl1pPr>
              <a:defRPr/>
            </a:lvl1pPr>
          </a:lstStyle>
          <a:p>
            <a:pPr>
              <a:defRPr/>
            </a:pPr>
            <a:endParaRPr lang="es-ES" altLang="en-US"/>
          </a:p>
        </p:txBody>
      </p:sp>
      <p:sp>
        <p:nvSpPr>
          <p:cNvPr id="6" name="Rectangle 5">
            <a:extLst>
              <a:ext uri="{FF2B5EF4-FFF2-40B4-BE49-F238E27FC236}">
                <a16:creationId xmlns:a16="http://schemas.microsoft.com/office/drawing/2014/main" id="{DAA2B676-ADC5-5394-1BB4-9F6A3B426328}"/>
              </a:ext>
            </a:extLst>
          </p:cNvPr>
          <p:cNvSpPr>
            <a:spLocks noGrp="1" noChangeArrowheads="1"/>
          </p:cNvSpPr>
          <p:nvPr>
            <p:ph type="ftr" sz="quarter" idx="11"/>
          </p:nvPr>
        </p:nvSpPr>
        <p:spPr>
          <a:ln/>
        </p:spPr>
        <p:txBody>
          <a:bodyPr/>
          <a:lstStyle>
            <a:lvl1pPr>
              <a:defRPr/>
            </a:lvl1pPr>
          </a:lstStyle>
          <a:p>
            <a:pPr>
              <a:defRPr/>
            </a:pPr>
            <a:endParaRPr lang="es-ES" altLang="en-US"/>
          </a:p>
        </p:txBody>
      </p:sp>
      <p:sp>
        <p:nvSpPr>
          <p:cNvPr id="7" name="Rectangle 6">
            <a:extLst>
              <a:ext uri="{FF2B5EF4-FFF2-40B4-BE49-F238E27FC236}">
                <a16:creationId xmlns:a16="http://schemas.microsoft.com/office/drawing/2014/main" id="{943D128B-C159-2561-329C-75AA47EF52E2}"/>
              </a:ext>
            </a:extLst>
          </p:cNvPr>
          <p:cNvSpPr>
            <a:spLocks noGrp="1" noChangeArrowheads="1"/>
          </p:cNvSpPr>
          <p:nvPr>
            <p:ph type="sldNum" sz="quarter" idx="12"/>
          </p:nvPr>
        </p:nvSpPr>
        <p:spPr>
          <a:ln/>
        </p:spPr>
        <p:txBody>
          <a:bodyPr/>
          <a:lstStyle>
            <a:lvl1pPr>
              <a:defRPr/>
            </a:lvl1pPr>
          </a:lstStyle>
          <a:p>
            <a:pPr>
              <a:defRPr/>
            </a:pPr>
            <a:fld id="{D7FEE315-69B1-474A-B036-6D2AFDD38413}" type="slidenum">
              <a:rPr lang="es-ES" altLang="en-US"/>
              <a:pPr>
                <a:defRPr/>
              </a:pPr>
              <a:t>‹#›</a:t>
            </a:fld>
            <a:endParaRPr lang="es-ES" altLang="en-US"/>
          </a:p>
        </p:txBody>
      </p:sp>
    </p:spTree>
    <p:extLst>
      <p:ext uri="{BB962C8B-B14F-4D97-AF65-F5344CB8AC3E}">
        <p14:creationId xmlns:p14="http://schemas.microsoft.com/office/powerpoint/2010/main" val="15903451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6BEA7750-9F9E-EDF2-436F-5655BC44F071}"/>
              </a:ext>
            </a:extLst>
          </p:cNvPr>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s-ES" altLang="en-US"/>
              <a:t>Haga clic para cambiar el estilo de título	</a:t>
            </a:r>
          </a:p>
        </p:txBody>
      </p:sp>
      <p:sp>
        <p:nvSpPr>
          <p:cNvPr id="1027" name="Rectangle 3">
            <a:extLst>
              <a:ext uri="{FF2B5EF4-FFF2-40B4-BE49-F238E27FC236}">
                <a16:creationId xmlns:a16="http://schemas.microsoft.com/office/drawing/2014/main" id="{95EB9A4A-0828-CBB6-E881-770EC66431D7}"/>
              </a:ext>
            </a:extLst>
          </p:cNvPr>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s-ES" altLang="en-US"/>
              <a:t>Haga clic para modificar el estilo de texto del patrón</a:t>
            </a:r>
          </a:p>
          <a:p>
            <a:pPr lvl="1"/>
            <a:r>
              <a:rPr lang="es-ES" altLang="en-US"/>
              <a:t>Segundo nivel</a:t>
            </a:r>
          </a:p>
          <a:p>
            <a:pPr lvl="2"/>
            <a:r>
              <a:rPr lang="es-ES" altLang="en-US"/>
              <a:t>Tercer nivel</a:t>
            </a:r>
          </a:p>
          <a:p>
            <a:pPr lvl="3"/>
            <a:r>
              <a:rPr lang="es-ES" altLang="en-US"/>
              <a:t>Cuarto nivel</a:t>
            </a:r>
          </a:p>
          <a:p>
            <a:pPr lvl="4"/>
            <a:r>
              <a:rPr lang="es-ES" altLang="en-US"/>
              <a:t>Quinto nivel</a:t>
            </a:r>
          </a:p>
        </p:txBody>
      </p:sp>
      <p:sp>
        <p:nvSpPr>
          <p:cNvPr id="1028" name="Rectangle 4">
            <a:extLst>
              <a:ext uri="{FF2B5EF4-FFF2-40B4-BE49-F238E27FC236}">
                <a16:creationId xmlns:a16="http://schemas.microsoft.com/office/drawing/2014/main" id="{7F53FE10-585B-CD30-6624-4B96A5E860E3}"/>
              </a:ext>
            </a:extLst>
          </p:cNvPr>
          <p:cNvSpPr>
            <a:spLocks noGrp="1" noChangeArrowheads="1"/>
          </p:cNvSpPr>
          <p:nvPr>
            <p:ph type="dt" sz="half" idx="2"/>
          </p:nvPr>
        </p:nvSpPr>
        <p:spPr bwMode="auto">
          <a:xfrm>
            <a:off x="457200" y="6245225"/>
            <a:ext cx="2133600" cy="47625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hangingPunct="1">
              <a:defRPr sz="1400"/>
            </a:lvl1pPr>
          </a:lstStyle>
          <a:p>
            <a:pPr>
              <a:defRPr/>
            </a:pPr>
            <a:endParaRPr lang="es-ES" altLang="en-US"/>
          </a:p>
        </p:txBody>
      </p:sp>
      <p:sp>
        <p:nvSpPr>
          <p:cNvPr id="1029" name="Rectangle 5">
            <a:extLst>
              <a:ext uri="{FF2B5EF4-FFF2-40B4-BE49-F238E27FC236}">
                <a16:creationId xmlns:a16="http://schemas.microsoft.com/office/drawing/2014/main" id="{0A923F05-68D0-2F08-7EB5-1695350F04F7}"/>
              </a:ext>
            </a:extLst>
          </p:cNvPr>
          <p:cNvSpPr>
            <a:spLocks noGrp="1" noChangeArrowheads="1"/>
          </p:cNvSpPr>
          <p:nvPr>
            <p:ph type="ftr" sz="quarter" idx="3"/>
          </p:nvPr>
        </p:nvSpPr>
        <p:spPr bwMode="auto">
          <a:xfrm>
            <a:off x="3124200" y="6245225"/>
            <a:ext cx="2895600" cy="476250"/>
          </a:xfrm>
          <a:prstGeom prst="rect">
            <a:avLst/>
          </a:prstGeom>
          <a:noFill/>
          <a:ln>
            <a:noFill/>
          </a:ln>
          <a:effectLst/>
        </p:spPr>
        <p:txBody>
          <a:bodyPr vert="horz" wrap="square" lIns="91440" tIns="45720" rIns="91440" bIns="45720" numCol="1" anchor="t" anchorCtr="0" compatLnSpc="1">
            <a:prstTxWarp prst="textNoShape">
              <a:avLst/>
            </a:prstTxWarp>
          </a:bodyPr>
          <a:lstStyle>
            <a:lvl1pPr algn="ctr" eaLnBrk="1" hangingPunct="1">
              <a:defRPr sz="1400"/>
            </a:lvl1pPr>
          </a:lstStyle>
          <a:p>
            <a:pPr>
              <a:defRPr/>
            </a:pPr>
            <a:endParaRPr lang="es-ES" altLang="en-US"/>
          </a:p>
        </p:txBody>
      </p:sp>
      <p:sp>
        <p:nvSpPr>
          <p:cNvPr id="1030" name="Rectangle 6">
            <a:extLst>
              <a:ext uri="{FF2B5EF4-FFF2-40B4-BE49-F238E27FC236}">
                <a16:creationId xmlns:a16="http://schemas.microsoft.com/office/drawing/2014/main" id="{7EF88264-2B3C-40A0-B3C1-44304C3164FE}"/>
              </a:ext>
            </a:extLst>
          </p:cNvPr>
          <p:cNvSpPr>
            <a:spLocks noGrp="1" noChangeArrowheads="1"/>
          </p:cNvSpPr>
          <p:nvPr>
            <p:ph type="sldNum" sz="quarter" idx="4"/>
          </p:nvPr>
        </p:nvSpPr>
        <p:spPr bwMode="auto">
          <a:xfrm>
            <a:off x="6553200" y="6245225"/>
            <a:ext cx="2133600" cy="47625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z="1400"/>
            </a:lvl1pPr>
          </a:lstStyle>
          <a:p>
            <a:pPr>
              <a:defRPr/>
            </a:pPr>
            <a:fld id="{3D8BF74B-B5E3-4D3D-9E8C-0CE8B052EA45}" type="slidenum">
              <a:rPr lang="es-ES" altLang="en-US"/>
              <a:pPr>
                <a:defRPr/>
              </a:pPr>
              <a:t>‹#›</a:t>
            </a:fld>
            <a:endParaRPr lang="es-E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2pPr>
      <a:lvl3pPr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3pPr>
      <a:lvl4pPr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4pPr>
      <a:lvl5pPr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5pPr>
      <a:lvl6pPr marL="4572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6pPr>
      <a:lvl7pPr marL="9144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7pPr>
      <a:lvl8pPr marL="13716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8pPr>
      <a:lvl9pPr marL="18288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9pPr>
    </p:titleStyle>
    <p:body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 Id="rId9" Type="http://schemas.openxmlformats.org/officeDocument/2006/relationships/image" Target="../media/image10.svg"/></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050" name="Rectangle 110">
            <a:extLst>
              <a:ext uri="{FF2B5EF4-FFF2-40B4-BE49-F238E27FC236}">
                <a16:creationId xmlns:a16="http://schemas.microsoft.com/office/drawing/2014/main" id="{7E0BB14A-03D5-1C1B-E7AD-F2A186FA73FA}"/>
              </a:ext>
            </a:extLst>
          </p:cNvPr>
          <p:cNvSpPr>
            <a:spLocks noGrp="1" noChangeArrowheads="1"/>
          </p:cNvSpPr>
          <p:nvPr>
            <p:ph type="ctrTitle"/>
          </p:nvPr>
        </p:nvSpPr>
        <p:spPr>
          <a:xfrm>
            <a:off x="107950" y="3614738"/>
            <a:ext cx="6264275" cy="576262"/>
          </a:xfrm>
          <a:noFill/>
        </p:spPr>
        <p:txBody>
          <a:bodyPr anchor="ctr"/>
          <a:lstStyle/>
          <a:p>
            <a:pPr algn="l" eaLnBrk="1" hangingPunct="1"/>
            <a:r>
              <a:rPr lang="es-UY" altLang="en-US" sz="3600" b="1">
                <a:solidFill>
                  <a:srgbClr val="1C1C1C"/>
                </a:solidFill>
              </a:rPr>
              <a:t>Lending Club Case Study</a:t>
            </a:r>
            <a:endParaRPr lang="es-ES" altLang="en-US" sz="3600" b="1">
              <a:solidFill>
                <a:srgbClr val="1C1C1C"/>
              </a:solidFill>
            </a:endParaRPr>
          </a:p>
        </p:txBody>
      </p:sp>
      <p:sp>
        <p:nvSpPr>
          <p:cNvPr id="2051" name="Rectangle 125">
            <a:extLst>
              <a:ext uri="{FF2B5EF4-FFF2-40B4-BE49-F238E27FC236}">
                <a16:creationId xmlns:a16="http://schemas.microsoft.com/office/drawing/2014/main" id="{CAB68AA2-8F3C-7B67-7672-7C4EABE30BE9}"/>
              </a:ext>
            </a:extLst>
          </p:cNvPr>
          <p:cNvSpPr>
            <a:spLocks noChangeArrowheads="1"/>
          </p:cNvSpPr>
          <p:nvPr/>
        </p:nvSpPr>
        <p:spPr bwMode="auto">
          <a:xfrm>
            <a:off x="1331913" y="4076700"/>
            <a:ext cx="5040312" cy="544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s-UY" altLang="en-US" sz="2000" b="1">
                <a:solidFill>
                  <a:srgbClr val="0C788E"/>
                </a:solidFill>
              </a:rPr>
              <a:t>E</a:t>
            </a:r>
            <a:r>
              <a:rPr lang="es-UY" altLang="en-US" sz="2000" b="1">
                <a:solidFill>
                  <a:srgbClr val="1C1C1C"/>
                </a:solidFill>
              </a:rPr>
              <a:t>xploratory </a:t>
            </a:r>
            <a:r>
              <a:rPr lang="es-UY" altLang="en-US" sz="2000" b="1">
                <a:solidFill>
                  <a:srgbClr val="0C788E"/>
                </a:solidFill>
              </a:rPr>
              <a:t>D</a:t>
            </a:r>
            <a:r>
              <a:rPr lang="es-UY" altLang="en-US" sz="2000" b="1">
                <a:solidFill>
                  <a:srgbClr val="1C1C1C"/>
                </a:solidFill>
              </a:rPr>
              <a:t>ata </a:t>
            </a:r>
            <a:r>
              <a:rPr lang="es-UY" altLang="en-US" sz="2000" b="1">
                <a:solidFill>
                  <a:srgbClr val="0C788E"/>
                </a:solidFill>
              </a:rPr>
              <a:t>A</a:t>
            </a:r>
            <a:r>
              <a:rPr lang="es-UY" altLang="en-US" sz="2000" b="1">
                <a:solidFill>
                  <a:srgbClr val="1C1C1C"/>
                </a:solidFill>
              </a:rPr>
              <a:t>nalysis </a:t>
            </a:r>
            <a:endParaRPr lang="es-ES" altLang="en-US" sz="2000" b="1">
              <a:solidFill>
                <a:srgbClr val="1C1C1C"/>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5ACEDECC-5D07-66A4-691B-2084580053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3968" y="1700808"/>
            <a:ext cx="3400425" cy="366712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819B857C-7D00-56A3-089B-7A06D1717F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1700807"/>
            <a:ext cx="3286125" cy="366712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781AD93A-887B-1A4E-28C7-C818B7338587}"/>
              </a:ext>
            </a:extLst>
          </p:cNvPr>
          <p:cNvSpPr txBox="1"/>
          <p:nvPr/>
        </p:nvSpPr>
        <p:spPr>
          <a:xfrm>
            <a:off x="313221" y="5661248"/>
            <a:ext cx="8517558" cy="369332"/>
          </a:xfrm>
          <a:prstGeom prst="rect">
            <a:avLst/>
          </a:prstGeom>
          <a:noFill/>
        </p:spPr>
        <p:txBody>
          <a:bodyPr wrap="square" rtlCol="0">
            <a:spAutoFit/>
          </a:bodyPr>
          <a:lstStyle/>
          <a:p>
            <a:pPr marL="285750" indent="-285750">
              <a:buFont typeface="Arial" panose="020B0604020202020204" pitchFamily="34" charset="0"/>
              <a:buChar char="•"/>
            </a:pPr>
            <a:r>
              <a:rPr lang="en-IN" dirty="0"/>
              <a:t>Loan Purpose</a:t>
            </a:r>
          </a:p>
        </p:txBody>
      </p:sp>
    </p:spTree>
    <p:extLst>
      <p:ext uri="{BB962C8B-B14F-4D97-AF65-F5344CB8AC3E}">
        <p14:creationId xmlns:p14="http://schemas.microsoft.com/office/powerpoint/2010/main" val="36748950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3262E6DA-283E-AC8D-95CE-DABC517F21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42972" y="1841351"/>
            <a:ext cx="3124200" cy="317182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8B5D33C8-5FB1-0A16-DF70-7BE75059948A}"/>
              </a:ext>
            </a:extLst>
          </p:cNvPr>
          <p:cNvSpPr txBox="1"/>
          <p:nvPr/>
        </p:nvSpPr>
        <p:spPr>
          <a:xfrm>
            <a:off x="313221" y="5013176"/>
            <a:ext cx="8517558" cy="1200329"/>
          </a:xfrm>
          <a:prstGeom prst="rect">
            <a:avLst/>
          </a:prstGeom>
          <a:noFill/>
        </p:spPr>
        <p:txBody>
          <a:bodyPr wrap="square" rtlCol="0">
            <a:spAutoFit/>
          </a:bodyPr>
          <a:lstStyle/>
          <a:p>
            <a:pPr marL="285750" indent="-285750">
              <a:buFont typeface="Arial" panose="020B0604020202020204" pitchFamily="34" charset="0"/>
              <a:buChar char="•"/>
            </a:pPr>
            <a:r>
              <a:rPr lang="en-IN" dirty="0"/>
              <a:t>Grade: profit improves as grade upscale, but lower grades are risky </a:t>
            </a:r>
          </a:p>
          <a:p>
            <a:pPr marL="285750" indent="-285750">
              <a:buFont typeface="Arial" panose="020B0604020202020204" pitchFamily="34" charset="0"/>
              <a:buChar char="•"/>
            </a:pPr>
            <a:r>
              <a:rPr lang="en-IN" dirty="0"/>
              <a:t>Sub Grade: heavy loss making cases for middle sub grades though major cases are profit making. Initial sub grades are with wide spread across loss and profit scale and to be watched closely   </a:t>
            </a:r>
          </a:p>
        </p:txBody>
      </p:sp>
      <p:pic>
        <p:nvPicPr>
          <p:cNvPr id="1030" name="Picture 6">
            <a:extLst>
              <a:ext uri="{FF2B5EF4-FFF2-40B4-BE49-F238E27FC236}">
                <a16:creationId xmlns:a16="http://schemas.microsoft.com/office/drawing/2014/main" id="{72C5E007-4CF3-1FC7-9FF1-90EFE4538B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1194" y="1841351"/>
            <a:ext cx="2828926" cy="18812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2">
            <a:extLst>
              <a:ext uri="{FF2B5EF4-FFF2-40B4-BE49-F238E27FC236}">
                <a16:creationId xmlns:a16="http://schemas.microsoft.com/office/drawing/2014/main" id="{28ADE99B-A50A-58B8-EA45-85272A488040}"/>
              </a:ext>
            </a:extLst>
          </p:cNvPr>
          <p:cNvSpPr>
            <a:spLocks noGrp="1" noChangeArrowheads="1"/>
          </p:cNvSpPr>
          <p:nvPr>
            <p:ph type="title"/>
          </p:nvPr>
        </p:nvSpPr>
        <p:spPr>
          <a:xfrm>
            <a:off x="1686173" y="188640"/>
            <a:ext cx="6480000" cy="981075"/>
          </a:xfrm>
        </p:spPr>
        <p:txBody>
          <a:bodyPr vert="horz" wrap="none" anchor="ctr" anchorCtr="1"/>
          <a:lstStyle/>
          <a:p>
            <a:pPr eaLnBrk="1" hangingPunct="1"/>
            <a:r>
              <a:rPr lang="en-US" altLang="en-US" dirty="0">
                <a:solidFill>
                  <a:schemeClr val="accent1">
                    <a:lumMod val="90000"/>
                  </a:schemeClr>
                </a:solidFill>
              </a:rPr>
              <a:t>         Data Insights  1/10</a:t>
            </a:r>
          </a:p>
        </p:txBody>
      </p:sp>
      <p:sp>
        <p:nvSpPr>
          <p:cNvPr id="6" name="TextBox 5">
            <a:extLst>
              <a:ext uri="{FF2B5EF4-FFF2-40B4-BE49-F238E27FC236}">
                <a16:creationId xmlns:a16="http://schemas.microsoft.com/office/drawing/2014/main" id="{FF1B4D70-133F-EF81-C76A-E2283DF31738}"/>
              </a:ext>
            </a:extLst>
          </p:cNvPr>
          <p:cNvSpPr txBox="1"/>
          <p:nvPr/>
        </p:nvSpPr>
        <p:spPr>
          <a:xfrm>
            <a:off x="2163259" y="1143873"/>
            <a:ext cx="6635214" cy="369332"/>
          </a:xfrm>
          <a:prstGeom prst="rect">
            <a:avLst/>
          </a:prstGeom>
          <a:noFill/>
        </p:spPr>
        <p:txBody>
          <a:bodyPr vert="horz" wrap="none" rtlCol="0" anchor="ctr" anchorCtr="1">
            <a:spAutoFit/>
          </a:bodyPr>
          <a:lstStyle/>
          <a:p>
            <a:pPr algn="ctr"/>
            <a:r>
              <a:rPr lang="en-IN" dirty="0">
                <a:solidFill>
                  <a:schemeClr val="bg1"/>
                </a:solidFill>
              </a:rPr>
              <a:t>Bivariate Analysis – Profit &amp; Loss across Grades &amp; Sub Grades</a:t>
            </a:r>
          </a:p>
        </p:txBody>
      </p:sp>
      <p:pic>
        <p:nvPicPr>
          <p:cNvPr id="1032" name="Picture 8">
            <a:extLst>
              <a:ext uri="{FF2B5EF4-FFF2-40B4-BE49-F238E27FC236}">
                <a16:creationId xmlns:a16="http://schemas.microsoft.com/office/drawing/2014/main" id="{0602C929-159F-CB05-32DB-94322E1C479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56678" y="1841351"/>
            <a:ext cx="2641118" cy="17518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96289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BBAE0259-C9C6-DBDB-E221-573582D7BF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844824"/>
            <a:ext cx="4276725" cy="34671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BC05CCCF-61A3-1640-0B7C-BAABA5B2AA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4008" y="1864254"/>
            <a:ext cx="4276725" cy="34671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2">
            <a:extLst>
              <a:ext uri="{FF2B5EF4-FFF2-40B4-BE49-F238E27FC236}">
                <a16:creationId xmlns:a16="http://schemas.microsoft.com/office/drawing/2014/main" id="{E10C1E6A-75CB-DF0E-D480-8EE4CD45DCD7}"/>
              </a:ext>
            </a:extLst>
          </p:cNvPr>
          <p:cNvSpPr>
            <a:spLocks noGrp="1" noChangeArrowheads="1"/>
          </p:cNvSpPr>
          <p:nvPr>
            <p:ph type="title"/>
          </p:nvPr>
        </p:nvSpPr>
        <p:spPr>
          <a:xfrm>
            <a:off x="1686173" y="188640"/>
            <a:ext cx="6480000" cy="981075"/>
          </a:xfrm>
        </p:spPr>
        <p:txBody>
          <a:bodyPr vert="horz" wrap="none" anchor="ctr" anchorCtr="1"/>
          <a:lstStyle/>
          <a:p>
            <a:pPr eaLnBrk="1" hangingPunct="1"/>
            <a:r>
              <a:rPr lang="en-US" altLang="en-US" dirty="0">
                <a:solidFill>
                  <a:schemeClr val="accent1">
                    <a:lumMod val="90000"/>
                  </a:schemeClr>
                </a:solidFill>
              </a:rPr>
              <a:t>         Data Insights  1/10</a:t>
            </a:r>
          </a:p>
        </p:txBody>
      </p:sp>
      <p:sp>
        <p:nvSpPr>
          <p:cNvPr id="5" name="TextBox 4">
            <a:extLst>
              <a:ext uri="{FF2B5EF4-FFF2-40B4-BE49-F238E27FC236}">
                <a16:creationId xmlns:a16="http://schemas.microsoft.com/office/drawing/2014/main" id="{4B1D9854-48C2-F4C3-0EC6-1ECED7F2B028}"/>
              </a:ext>
            </a:extLst>
          </p:cNvPr>
          <p:cNvSpPr txBox="1"/>
          <p:nvPr/>
        </p:nvSpPr>
        <p:spPr>
          <a:xfrm>
            <a:off x="2270148" y="1143873"/>
            <a:ext cx="6421438" cy="369332"/>
          </a:xfrm>
          <a:prstGeom prst="rect">
            <a:avLst/>
          </a:prstGeom>
          <a:noFill/>
        </p:spPr>
        <p:txBody>
          <a:bodyPr vert="horz" wrap="none" rtlCol="0" anchor="ctr" anchorCtr="1">
            <a:spAutoFit/>
          </a:bodyPr>
          <a:lstStyle/>
          <a:p>
            <a:pPr algn="ctr"/>
            <a:r>
              <a:rPr lang="en-IN" dirty="0">
                <a:solidFill>
                  <a:schemeClr val="bg1"/>
                </a:solidFill>
              </a:rPr>
              <a:t>Bivariate Analysis – Watch Profit &amp; Loss across key variables</a:t>
            </a:r>
          </a:p>
        </p:txBody>
      </p:sp>
      <p:sp>
        <p:nvSpPr>
          <p:cNvPr id="6" name="TextBox 5">
            <a:extLst>
              <a:ext uri="{FF2B5EF4-FFF2-40B4-BE49-F238E27FC236}">
                <a16:creationId xmlns:a16="http://schemas.microsoft.com/office/drawing/2014/main" id="{6FF03248-7D80-734F-CA76-CD48843BE123}"/>
              </a:ext>
            </a:extLst>
          </p:cNvPr>
          <p:cNvSpPr txBox="1"/>
          <p:nvPr/>
        </p:nvSpPr>
        <p:spPr>
          <a:xfrm>
            <a:off x="313221" y="5013176"/>
            <a:ext cx="8517558" cy="1754326"/>
          </a:xfrm>
          <a:prstGeom prst="rect">
            <a:avLst/>
          </a:prstGeom>
          <a:noFill/>
        </p:spPr>
        <p:txBody>
          <a:bodyPr wrap="square" rtlCol="0">
            <a:spAutoFit/>
          </a:bodyPr>
          <a:lstStyle/>
          <a:p>
            <a:pPr marL="285750" indent="-285750">
              <a:buFont typeface="Arial" panose="020B0604020202020204" pitchFamily="34" charset="0"/>
              <a:buChar char="•"/>
            </a:pPr>
            <a:r>
              <a:rPr lang="en-IN" dirty="0"/>
              <a:t>Overall not very strong corelation but certainly employee length is positively impacting whereas below 3 drivers for loss making </a:t>
            </a:r>
          </a:p>
          <a:p>
            <a:pPr marL="800100" lvl="1" indent="-342900">
              <a:buFont typeface="+mj-lt"/>
              <a:buAutoNum type="arabicPeriod"/>
            </a:pPr>
            <a:r>
              <a:rPr lang="en-IN" dirty="0"/>
              <a:t>Public Records (Bankruptcies)</a:t>
            </a:r>
          </a:p>
          <a:p>
            <a:pPr marL="800100" lvl="1" indent="-342900">
              <a:buFont typeface="+mj-lt"/>
              <a:buAutoNum type="arabicPeriod"/>
            </a:pPr>
            <a:r>
              <a:rPr lang="en-IN" dirty="0"/>
              <a:t>DTI</a:t>
            </a:r>
          </a:p>
          <a:p>
            <a:pPr marL="800100" lvl="1" indent="-342900">
              <a:buFont typeface="+mj-lt"/>
              <a:buAutoNum type="arabicPeriod"/>
            </a:pPr>
            <a:r>
              <a:rPr lang="en-IN" dirty="0"/>
              <a:t>Number of Bank Accounts </a:t>
            </a:r>
          </a:p>
          <a:p>
            <a:pPr marL="800100" lvl="1" indent="-342900">
              <a:buFont typeface="+mj-lt"/>
              <a:buAutoNum type="arabicPeriod"/>
            </a:pPr>
            <a:endParaRPr lang="en-IN" dirty="0"/>
          </a:p>
        </p:txBody>
      </p:sp>
    </p:spTree>
    <p:extLst>
      <p:ext uri="{BB962C8B-B14F-4D97-AF65-F5344CB8AC3E}">
        <p14:creationId xmlns:p14="http://schemas.microsoft.com/office/powerpoint/2010/main" val="4405232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2BAFB2C9-6F6C-E160-9580-037FF81E1208}"/>
              </a:ext>
            </a:extLst>
          </p:cNvPr>
          <p:cNvSpPr>
            <a:spLocks noGrp="1" noChangeArrowheads="1"/>
          </p:cNvSpPr>
          <p:nvPr>
            <p:ph type="title"/>
          </p:nvPr>
        </p:nvSpPr>
        <p:spPr>
          <a:xfrm>
            <a:off x="398611" y="130143"/>
            <a:ext cx="8229600" cy="981075"/>
          </a:xfrm>
        </p:spPr>
        <p:txBody>
          <a:bodyPr/>
          <a:lstStyle/>
          <a:p>
            <a:pPr eaLnBrk="1" hangingPunct="1"/>
            <a:r>
              <a:rPr lang="en-US" altLang="en-US" dirty="0">
                <a:solidFill>
                  <a:schemeClr val="accent1">
                    <a:lumMod val="90000"/>
                  </a:schemeClr>
                </a:solidFill>
              </a:rPr>
              <a:t>Business Objective</a:t>
            </a:r>
          </a:p>
        </p:txBody>
      </p:sp>
      <p:pic>
        <p:nvPicPr>
          <p:cNvPr id="3" name="Graphic 2" descr="Employee badge">
            <a:extLst>
              <a:ext uri="{FF2B5EF4-FFF2-40B4-BE49-F238E27FC236}">
                <a16:creationId xmlns:a16="http://schemas.microsoft.com/office/drawing/2014/main" id="{869450F8-8FE2-3620-28A9-09BD95A5A37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996493" y="2512243"/>
            <a:ext cx="914400" cy="914400"/>
          </a:xfrm>
          <a:prstGeom prst="rect">
            <a:avLst/>
          </a:prstGeom>
        </p:spPr>
      </p:pic>
      <p:pic>
        <p:nvPicPr>
          <p:cNvPr id="6" name="Graphic 5" descr="Factory">
            <a:extLst>
              <a:ext uri="{FF2B5EF4-FFF2-40B4-BE49-F238E27FC236}">
                <a16:creationId xmlns:a16="http://schemas.microsoft.com/office/drawing/2014/main" id="{D98F2325-C4DA-8B75-A55F-AD139F82BF6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19845" y="2512243"/>
            <a:ext cx="914400" cy="914400"/>
          </a:xfrm>
          <a:prstGeom prst="rect">
            <a:avLst/>
          </a:prstGeom>
        </p:spPr>
      </p:pic>
      <p:sp>
        <p:nvSpPr>
          <p:cNvPr id="7" name="TextBox 6">
            <a:extLst>
              <a:ext uri="{FF2B5EF4-FFF2-40B4-BE49-F238E27FC236}">
                <a16:creationId xmlns:a16="http://schemas.microsoft.com/office/drawing/2014/main" id="{D4438131-52C0-8061-C109-A6DF35BC089B}"/>
              </a:ext>
            </a:extLst>
          </p:cNvPr>
          <p:cNvSpPr txBox="1"/>
          <p:nvPr/>
        </p:nvSpPr>
        <p:spPr>
          <a:xfrm>
            <a:off x="765977" y="1916831"/>
            <a:ext cx="1260000" cy="720000"/>
          </a:xfrm>
          <a:prstGeom prst="rect">
            <a:avLst/>
          </a:prstGeom>
          <a:noFill/>
        </p:spPr>
        <p:txBody>
          <a:bodyPr wrap="square" rtlCol="0">
            <a:spAutoFit/>
          </a:bodyPr>
          <a:lstStyle/>
          <a:p>
            <a:pPr algn="ctr"/>
            <a:r>
              <a:rPr lang="en-IN" dirty="0"/>
              <a:t>Company</a:t>
            </a:r>
          </a:p>
        </p:txBody>
      </p:sp>
      <p:sp>
        <p:nvSpPr>
          <p:cNvPr id="8" name="TextBox 7">
            <a:extLst>
              <a:ext uri="{FF2B5EF4-FFF2-40B4-BE49-F238E27FC236}">
                <a16:creationId xmlns:a16="http://schemas.microsoft.com/office/drawing/2014/main" id="{630B9702-DD77-F13D-1EFB-C96FCD3A3917}"/>
              </a:ext>
            </a:extLst>
          </p:cNvPr>
          <p:cNvSpPr txBox="1"/>
          <p:nvPr/>
        </p:nvSpPr>
        <p:spPr>
          <a:xfrm>
            <a:off x="2823693" y="1916831"/>
            <a:ext cx="1260000" cy="720000"/>
          </a:xfrm>
          <a:prstGeom prst="rect">
            <a:avLst/>
          </a:prstGeom>
          <a:noFill/>
        </p:spPr>
        <p:txBody>
          <a:bodyPr wrap="square" rtlCol="0">
            <a:spAutoFit/>
          </a:bodyPr>
          <a:lstStyle/>
          <a:p>
            <a:pPr algn="ctr"/>
            <a:r>
              <a:rPr lang="en-IN" dirty="0"/>
              <a:t>Business Challenge</a:t>
            </a:r>
          </a:p>
        </p:txBody>
      </p:sp>
      <p:pic>
        <p:nvPicPr>
          <p:cNvPr id="10" name="Graphic 9" descr="Database">
            <a:extLst>
              <a:ext uri="{FF2B5EF4-FFF2-40B4-BE49-F238E27FC236}">
                <a16:creationId xmlns:a16="http://schemas.microsoft.com/office/drawing/2014/main" id="{EF3A56C5-9EF1-4849-88F6-6F2424418BF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169768" y="2538424"/>
            <a:ext cx="914400" cy="914400"/>
          </a:xfrm>
          <a:prstGeom prst="rect">
            <a:avLst/>
          </a:prstGeom>
        </p:spPr>
      </p:pic>
      <p:sp>
        <p:nvSpPr>
          <p:cNvPr id="11" name="TextBox 10">
            <a:extLst>
              <a:ext uri="{FF2B5EF4-FFF2-40B4-BE49-F238E27FC236}">
                <a16:creationId xmlns:a16="http://schemas.microsoft.com/office/drawing/2014/main" id="{6CB4684B-2D82-D5E3-5BAA-919AE2C68396}"/>
              </a:ext>
            </a:extLst>
          </p:cNvPr>
          <p:cNvSpPr txBox="1"/>
          <p:nvPr/>
        </p:nvSpPr>
        <p:spPr>
          <a:xfrm>
            <a:off x="4919753" y="1916831"/>
            <a:ext cx="1260000" cy="720000"/>
          </a:xfrm>
          <a:prstGeom prst="rect">
            <a:avLst/>
          </a:prstGeom>
          <a:noFill/>
        </p:spPr>
        <p:txBody>
          <a:bodyPr wrap="square" rtlCol="0">
            <a:spAutoFit/>
          </a:bodyPr>
          <a:lstStyle/>
          <a:p>
            <a:pPr algn="ctr"/>
            <a:r>
              <a:rPr lang="en-IN" dirty="0"/>
              <a:t>Historical Data</a:t>
            </a:r>
          </a:p>
        </p:txBody>
      </p:sp>
      <p:pic>
        <p:nvPicPr>
          <p:cNvPr id="13" name="Graphic 12" descr="Target">
            <a:extLst>
              <a:ext uri="{FF2B5EF4-FFF2-40B4-BE49-F238E27FC236}">
                <a16:creationId xmlns:a16="http://schemas.microsoft.com/office/drawing/2014/main" id="{64069DEA-0516-CD90-67CB-00D640DDEB46}"/>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212533" y="2538424"/>
            <a:ext cx="914400" cy="914400"/>
          </a:xfrm>
          <a:prstGeom prst="rect">
            <a:avLst/>
          </a:prstGeom>
        </p:spPr>
      </p:pic>
      <p:sp>
        <p:nvSpPr>
          <p:cNvPr id="14" name="TextBox 13">
            <a:extLst>
              <a:ext uri="{FF2B5EF4-FFF2-40B4-BE49-F238E27FC236}">
                <a16:creationId xmlns:a16="http://schemas.microsoft.com/office/drawing/2014/main" id="{66D31EBB-1A86-F738-E8E6-AADE16202485}"/>
              </a:ext>
            </a:extLst>
          </p:cNvPr>
          <p:cNvSpPr txBox="1"/>
          <p:nvPr/>
        </p:nvSpPr>
        <p:spPr>
          <a:xfrm>
            <a:off x="7015813" y="1916831"/>
            <a:ext cx="1260000" cy="720000"/>
          </a:xfrm>
          <a:prstGeom prst="rect">
            <a:avLst/>
          </a:prstGeom>
          <a:noFill/>
        </p:spPr>
        <p:txBody>
          <a:bodyPr wrap="square" rtlCol="0">
            <a:spAutoFit/>
          </a:bodyPr>
          <a:lstStyle/>
          <a:p>
            <a:pPr algn="ctr"/>
            <a:r>
              <a:rPr lang="en-IN" dirty="0"/>
              <a:t>Client’s Ask</a:t>
            </a:r>
          </a:p>
        </p:txBody>
      </p:sp>
      <p:sp>
        <p:nvSpPr>
          <p:cNvPr id="15" name="TextBox 14">
            <a:extLst>
              <a:ext uri="{FF2B5EF4-FFF2-40B4-BE49-F238E27FC236}">
                <a16:creationId xmlns:a16="http://schemas.microsoft.com/office/drawing/2014/main" id="{AF13E233-22A5-1B14-9945-3A8A2F046500}"/>
              </a:ext>
            </a:extLst>
          </p:cNvPr>
          <p:cNvSpPr txBox="1"/>
          <p:nvPr/>
        </p:nvSpPr>
        <p:spPr>
          <a:xfrm>
            <a:off x="594763" y="3645024"/>
            <a:ext cx="1800000" cy="2340000"/>
          </a:xfrm>
          <a:prstGeom prst="rect">
            <a:avLst/>
          </a:prstGeom>
          <a:noFill/>
          <a:ln>
            <a:solidFill>
              <a:srgbClr val="002060"/>
            </a:solidFill>
          </a:ln>
        </p:spPr>
        <p:txBody>
          <a:bodyPr wrap="square" rtlCol="0">
            <a:spAutoFit/>
          </a:bodyPr>
          <a:lstStyle/>
          <a:p>
            <a:r>
              <a:rPr lang="en-US" sz="1400" dirty="0">
                <a:solidFill>
                  <a:srgbClr val="091E42"/>
                </a:solidFill>
                <a:latin typeface="Calibri" panose="020F0502020204030204" pitchFamily="34" charset="0"/>
                <a:cs typeface="Calibri" panose="020F0502020204030204" pitchFamily="34" charset="0"/>
              </a:rPr>
              <a:t>The largest online loan marketplace</a:t>
            </a:r>
            <a:endParaRPr lang="en-IN" sz="1400" dirty="0"/>
          </a:p>
        </p:txBody>
      </p:sp>
      <p:sp>
        <p:nvSpPr>
          <p:cNvPr id="16" name="TextBox 15">
            <a:extLst>
              <a:ext uri="{FF2B5EF4-FFF2-40B4-BE49-F238E27FC236}">
                <a16:creationId xmlns:a16="http://schemas.microsoft.com/office/drawing/2014/main" id="{BDBBEE73-9F06-0A42-B162-F87F5C28D90E}"/>
              </a:ext>
            </a:extLst>
          </p:cNvPr>
          <p:cNvSpPr txBox="1"/>
          <p:nvPr/>
        </p:nvSpPr>
        <p:spPr>
          <a:xfrm>
            <a:off x="2626553" y="3645022"/>
            <a:ext cx="1800000" cy="2340000"/>
          </a:xfrm>
          <a:prstGeom prst="rect">
            <a:avLst/>
          </a:prstGeom>
          <a:noFill/>
          <a:ln>
            <a:solidFill>
              <a:srgbClr val="002060"/>
            </a:solidFill>
          </a:ln>
        </p:spPr>
        <p:txBody>
          <a:bodyPr wrap="square" rtlCol="0">
            <a:spAutoFit/>
          </a:bodyPr>
          <a:lstStyle/>
          <a:p>
            <a:r>
              <a:rPr lang="en-US" sz="1400" b="0" i="0" dirty="0">
                <a:solidFill>
                  <a:srgbClr val="091E42"/>
                </a:solidFill>
                <a:effectLst/>
                <a:latin typeface="freight-text-pro"/>
              </a:rPr>
              <a:t>lending loans to ‘risky’ applicants is the largest source of financial loss (called credit loss)</a:t>
            </a:r>
            <a:endParaRPr lang="en-IN" sz="1400" dirty="0"/>
          </a:p>
        </p:txBody>
      </p:sp>
      <p:sp>
        <p:nvSpPr>
          <p:cNvPr id="17" name="TextBox 16">
            <a:extLst>
              <a:ext uri="{FF2B5EF4-FFF2-40B4-BE49-F238E27FC236}">
                <a16:creationId xmlns:a16="http://schemas.microsoft.com/office/drawing/2014/main" id="{C82A6A81-9EDE-8B58-EDA4-4718C5265C61}"/>
              </a:ext>
            </a:extLst>
          </p:cNvPr>
          <p:cNvSpPr txBox="1"/>
          <p:nvPr/>
        </p:nvSpPr>
        <p:spPr>
          <a:xfrm>
            <a:off x="4686564" y="3645024"/>
            <a:ext cx="1800000" cy="2340000"/>
          </a:xfrm>
          <a:prstGeom prst="rect">
            <a:avLst/>
          </a:prstGeom>
          <a:noFill/>
          <a:ln>
            <a:solidFill>
              <a:srgbClr val="002060"/>
            </a:solidFill>
          </a:ln>
        </p:spPr>
        <p:txBody>
          <a:bodyPr wrap="square" rtlCol="0">
            <a:spAutoFit/>
          </a:bodyPr>
          <a:lstStyle/>
          <a:p>
            <a:r>
              <a:rPr lang="en-US" sz="1400" b="0" i="0" dirty="0">
                <a:solidFill>
                  <a:srgbClr val="091E42"/>
                </a:solidFill>
                <a:effectLst/>
                <a:latin typeface="freight-text-pro"/>
              </a:rPr>
              <a:t>The complete loan data of the time period 2007 to 2011</a:t>
            </a:r>
            <a:endParaRPr lang="en-IN" sz="1400" dirty="0"/>
          </a:p>
        </p:txBody>
      </p:sp>
      <p:sp>
        <p:nvSpPr>
          <p:cNvPr id="18" name="TextBox 17">
            <a:extLst>
              <a:ext uri="{FF2B5EF4-FFF2-40B4-BE49-F238E27FC236}">
                <a16:creationId xmlns:a16="http://schemas.microsoft.com/office/drawing/2014/main" id="{D1C4FF9F-2174-507E-2FFA-44D1AEE3C2C7}"/>
              </a:ext>
            </a:extLst>
          </p:cNvPr>
          <p:cNvSpPr txBox="1"/>
          <p:nvPr/>
        </p:nvSpPr>
        <p:spPr>
          <a:xfrm>
            <a:off x="6774796" y="3645024"/>
            <a:ext cx="1800000" cy="2340000"/>
          </a:xfrm>
          <a:prstGeom prst="rect">
            <a:avLst/>
          </a:prstGeom>
          <a:noFill/>
          <a:ln>
            <a:solidFill>
              <a:srgbClr val="002060"/>
            </a:solidFill>
          </a:ln>
        </p:spPr>
        <p:txBody>
          <a:bodyPr wrap="square" rtlCol="0">
            <a:spAutoFit/>
          </a:bodyPr>
          <a:lstStyle/>
          <a:p>
            <a:r>
              <a:rPr lang="en-US" sz="1400" dirty="0">
                <a:solidFill>
                  <a:srgbClr val="091E42"/>
                </a:solidFill>
                <a:latin typeface="Calibri" panose="020F0502020204030204" pitchFamily="34" charset="0"/>
                <a:cs typeface="Calibri" panose="020F0502020204030204" pitchFamily="34" charset="0"/>
              </a:rPr>
              <a:t>Identify driving factors behind loan default</a:t>
            </a:r>
          </a:p>
          <a:p>
            <a:endParaRPr lang="en-US" sz="1400" dirty="0">
              <a:solidFill>
                <a:srgbClr val="091E42"/>
              </a:solidFill>
              <a:latin typeface="Calibri" panose="020F0502020204030204" pitchFamily="34" charset="0"/>
              <a:cs typeface="Calibri" panose="020F0502020204030204" pitchFamily="34" charset="0"/>
            </a:endParaRPr>
          </a:p>
          <a:p>
            <a:r>
              <a:rPr lang="en-US" sz="1400" dirty="0">
                <a:solidFill>
                  <a:srgbClr val="091E42"/>
                </a:solidFill>
                <a:latin typeface="Calibri" panose="020F0502020204030204" pitchFamily="34" charset="0"/>
                <a:cs typeface="Calibri" panose="020F0502020204030204" pitchFamily="34" charset="0"/>
              </a:rPr>
              <a:t>It can be used for portfolio and risk assessment for reducing defaulters (credit loss)</a:t>
            </a:r>
            <a:endParaRPr lang="en-IN" sz="1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2BAFB2C9-6F6C-E160-9580-037FF81E1208}"/>
              </a:ext>
            </a:extLst>
          </p:cNvPr>
          <p:cNvSpPr>
            <a:spLocks noGrp="1" noChangeArrowheads="1"/>
          </p:cNvSpPr>
          <p:nvPr>
            <p:ph type="title"/>
          </p:nvPr>
        </p:nvSpPr>
        <p:spPr>
          <a:xfrm>
            <a:off x="398611" y="130143"/>
            <a:ext cx="8229600" cy="981075"/>
          </a:xfrm>
        </p:spPr>
        <p:txBody>
          <a:bodyPr/>
          <a:lstStyle/>
          <a:p>
            <a:pPr eaLnBrk="1" hangingPunct="1"/>
            <a:r>
              <a:rPr lang="en-US" altLang="en-US" dirty="0">
                <a:solidFill>
                  <a:schemeClr val="accent1">
                    <a:lumMod val="90000"/>
                  </a:schemeClr>
                </a:solidFill>
              </a:rPr>
              <a:t>         Problem Solving Approach</a:t>
            </a:r>
          </a:p>
        </p:txBody>
      </p:sp>
      <p:graphicFrame>
        <p:nvGraphicFramePr>
          <p:cNvPr id="2" name="Diagram 1">
            <a:extLst>
              <a:ext uri="{FF2B5EF4-FFF2-40B4-BE49-F238E27FC236}">
                <a16:creationId xmlns:a16="http://schemas.microsoft.com/office/drawing/2014/main" id="{3B3FC7B1-2CC7-D1C1-B46A-1F1EB0AB6A1D}"/>
              </a:ext>
            </a:extLst>
          </p:cNvPr>
          <p:cNvGraphicFramePr/>
          <p:nvPr>
            <p:extLst>
              <p:ext uri="{D42A27DB-BD31-4B8C-83A1-F6EECF244321}">
                <p14:modId xmlns:p14="http://schemas.microsoft.com/office/powerpoint/2010/main" val="1245330037"/>
              </p:ext>
            </p:extLst>
          </p:nvPr>
        </p:nvGraphicFramePr>
        <p:xfrm>
          <a:off x="251520" y="1700808"/>
          <a:ext cx="8376691" cy="18722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A96E51C7-8D09-B179-0D43-663B15EB9FD2}"/>
              </a:ext>
            </a:extLst>
          </p:cNvPr>
          <p:cNvSpPr txBox="1"/>
          <p:nvPr/>
        </p:nvSpPr>
        <p:spPr>
          <a:xfrm>
            <a:off x="251521" y="3573016"/>
            <a:ext cx="1944216" cy="646331"/>
          </a:xfrm>
          <a:prstGeom prst="rect">
            <a:avLst/>
          </a:prstGeom>
          <a:noFill/>
        </p:spPr>
        <p:txBody>
          <a:bodyPr wrap="square" rtlCol="0">
            <a:spAutoFit/>
          </a:bodyPr>
          <a:lstStyle/>
          <a:p>
            <a:r>
              <a:rPr lang="en-IN" sz="1200" dirty="0"/>
              <a:t>Dropped columns with all NA values, conversion to appropriate data types</a:t>
            </a:r>
          </a:p>
        </p:txBody>
      </p:sp>
      <p:sp>
        <p:nvSpPr>
          <p:cNvPr id="9" name="TextBox 8">
            <a:extLst>
              <a:ext uri="{FF2B5EF4-FFF2-40B4-BE49-F238E27FC236}">
                <a16:creationId xmlns:a16="http://schemas.microsoft.com/office/drawing/2014/main" id="{820AF591-6E76-D4B6-0DED-5D942A3FFAB6}"/>
              </a:ext>
            </a:extLst>
          </p:cNvPr>
          <p:cNvSpPr txBox="1"/>
          <p:nvPr/>
        </p:nvSpPr>
        <p:spPr>
          <a:xfrm>
            <a:off x="1192025" y="4922506"/>
            <a:ext cx="2623023" cy="646331"/>
          </a:xfrm>
          <a:prstGeom prst="rect">
            <a:avLst/>
          </a:prstGeom>
          <a:noFill/>
        </p:spPr>
        <p:txBody>
          <a:bodyPr wrap="square" rtlCol="0">
            <a:spAutoFit/>
          </a:bodyPr>
          <a:lstStyle/>
          <a:p>
            <a:r>
              <a:rPr lang="en-IN" sz="1200" dirty="0"/>
              <a:t>Dropped columns with NA values, conversion to appropriate data types</a:t>
            </a:r>
          </a:p>
        </p:txBody>
      </p:sp>
      <p:sp>
        <p:nvSpPr>
          <p:cNvPr id="12" name="TextBox 11">
            <a:extLst>
              <a:ext uri="{FF2B5EF4-FFF2-40B4-BE49-F238E27FC236}">
                <a16:creationId xmlns:a16="http://schemas.microsoft.com/office/drawing/2014/main" id="{BB152889-4167-F9F2-7B17-FE3928DD6A67}"/>
              </a:ext>
            </a:extLst>
          </p:cNvPr>
          <p:cNvSpPr txBox="1"/>
          <p:nvPr/>
        </p:nvSpPr>
        <p:spPr>
          <a:xfrm>
            <a:off x="3059832" y="3395607"/>
            <a:ext cx="2623023" cy="646331"/>
          </a:xfrm>
          <a:prstGeom prst="rect">
            <a:avLst/>
          </a:prstGeom>
          <a:noFill/>
        </p:spPr>
        <p:txBody>
          <a:bodyPr wrap="square" rtlCol="0">
            <a:spAutoFit/>
          </a:bodyPr>
          <a:lstStyle/>
          <a:p>
            <a:r>
              <a:rPr lang="en-IN" sz="1200" dirty="0"/>
              <a:t>Dropped columns with NA values, conversion to appropriate data types</a:t>
            </a:r>
          </a:p>
        </p:txBody>
      </p:sp>
      <p:sp>
        <p:nvSpPr>
          <p:cNvPr id="19" name="TextBox 18">
            <a:extLst>
              <a:ext uri="{FF2B5EF4-FFF2-40B4-BE49-F238E27FC236}">
                <a16:creationId xmlns:a16="http://schemas.microsoft.com/office/drawing/2014/main" id="{13E7CD53-3CB2-1070-C55A-16FE8B0884B2}"/>
              </a:ext>
            </a:extLst>
          </p:cNvPr>
          <p:cNvSpPr txBox="1"/>
          <p:nvPr/>
        </p:nvSpPr>
        <p:spPr>
          <a:xfrm>
            <a:off x="4860032" y="4944649"/>
            <a:ext cx="2623023" cy="646331"/>
          </a:xfrm>
          <a:prstGeom prst="rect">
            <a:avLst/>
          </a:prstGeom>
          <a:noFill/>
        </p:spPr>
        <p:txBody>
          <a:bodyPr wrap="square" rtlCol="0">
            <a:spAutoFit/>
          </a:bodyPr>
          <a:lstStyle/>
          <a:p>
            <a:r>
              <a:rPr lang="en-IN" sz="1200" dirty="0"/>
              <a:t>Dropped columns with NA values, conversion to appropriate data types</a:t>
            </a:r>
          </a:p>
        </p:txBody>
      </p:sp>
      <p:sp>
        <p:nvSpPr>
          <p:cNvPr id="20" name="TextBox 19">
            <a:extLst>
              <a:ext uri="{FF2B5EF4-FFF2-40B4-BE49-F238E27FC236}">
                <a16:creationId xmlns:a16="http://schemas.microsoft.com/office/drawing/2014/main" id="{92E11612-373C-D210-86DF-07546072251F}"/>
              </a:ext>
            </a:extLst>
          </p:cNvPr>
          <p:cNvSpPr txBox="1"/>
          <p:nvPr/>
        </p:nvSpPr>
        <p:spPr>
          <a:xfrm>
            <a:off x="6297417" y="3649002"/>
            <a:ext cx="2623023" cy="646331"/>
          </a:xfrm>
          <a:prstGeom prst="rect">
            <a:avLst/>
          </a:prstGeom>
          <a:noFill/>
        </p:spPr>
        <p:txBody>
          <a:bodyPr wrap="square" rtlCol="0">
            <a:spAutoFit/>
          </a:bodyPr>
          <a:lstStyle/>
          <a:p>
            <a:r>
              <a:rPr lang="en-IN" sz="1200" dirty="0"/>
              <a:t>Dropped columns with NA values, conversion to appropriate data types</a:t>
            </a:r>
          </a:p>
        </p:txBody>
      </p:sp>
    </p:spTree>
    <p:extLst>
      <p:ext uri="{BB962C8B-B14F-4D97-AF65-F5344CB8AC3E}">
        <p14:creationId xmlns:p14="http://schemas.microsoft.com/office/powerpoint/2010/main" val="6279624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2BAFB2C9-6F6C-E160-9580-037FF81E1208}"/>
              </a:ext>
            </a:extLst>
          </p:cNvPr>
          <p:cNvSpPr>
            <a:spLocks noGrp="1" noChangeArrowheads="1"/>
          </p:cNvSpPr>
          <p:nvPr>
            <p:ph type="title"/>
          </p:nvPr>
        </p:nvSpPr>
        <p:spPr>
          <a:xfrm>
            <a:off x="398611" y="130143"/>
            <a:ext cx="8229600" cy="981075"/>
          </a:xfrm>
        </p:spPr>
        <p:txBody>
          <a:bodyPr/>
          <a:lstStyle/>
          <a:p>
            <a:pPr eaLnBrk="1" hangingPunct="1"/>
            <a:r>
              <a:rPr lang="en-US" altLang="en-US" dirty="0">
                <a:solidFill>
                  <a:schemeClr val="accent1">
                    <a:lumMod val="90000"/>
                  </a:schemeClr>
                </a:solidFill>
              </a:rPr>
              <a:t>         Data Insights Summary </a:t>
            </a:r>
          </a:p>
        </p:txBody>
      </p:sp>
      <p:graphicFrame>
        <p:nvGraphicFramePr>
          <p:cNvPr id="3" name="Diagram 2">
            <a:extLst>
              <a:ext uri="{FF2B5EF4-FFF2-40B4-BE49-F238E27FC236}">
                <a16:creationId xmlns:a16="http://schemas.microsoft.com/office/drawing/2014/main" id="{9A513B65-6713-7F8D-99EC-00CB70C6EC05}"/>
              </a:ext>
            </a:extLst>
          </p:cNvPr>
          <p:cNvGraphicFramePr/>
          <p:nvPr>
            <p:extLst>
              <p:ext uri="{D42A27DB-BD31-4B8C-83A1-F6EECF244321}">
                <p14:modId xmlns:p14="http://schemas.microsoft.com/office/powerpoint/2010/main" val="1660596456"/>
              </p:ext>
            </p:extLst>
          </p:nvPr>
        </p:nvGraphicFramePr>
        <p:xfrm>
          <a:off x="1524000" y="2132856"/>
          <a:ext cx="5496272" cy="33281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893617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80645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2BAFB2C9-6F6C-E160-9580-037FF81E1208}"/>
              </a:ext>
            </a:extLst>
          </p:cNvPr>
          <p:cNvSpPr>
            <a:spLocks noGrp="1" noChangeArrowheads="1"/>
          </p:cNvSpPr>
          <p:nvPr>
            <p:ph type="title"/>
          </p:nvPr>
        </p:nvSpPr>
        <p:spPr>
          <a:xfrm>
            <a:off x="1979711" y="116632"/>
            <a:ext cx="6480000" cy="981075"/>
          </a:xfrm>
        </p:spPr>
        <p:txBody>
          <a:bodyPr vert="horz" wrap="none" anchor="ctr" anchorCtr="1"/>
          <a:lstStyle/>
          <a:p>
            <a:pPr eaLnBrk="1" hangingPunct="1"/>
            <a:r>
              <a:rPr lang="en-US" altLang="en-US" dirty="0">
                <a:solidFill>
                  <a:schemeClr val="accent1">
                    <a:lumMod val="90000"/>
                  </a:schemeClr>
                </a:solidFill>
              </a:rPr>
              <a:t>         Data Insights  1/10</a:t>
            </a:r>
          </a:p>
        </p:txBody>
      </p:sp>
      <p:sp>
        <p:nvSpPr>
          <p:cNvPr id="2" name="TextBox 1">
            <a:extLst>
              <a:ext uri="{FF2B5EF4-FFF2-40B4-BE49-F238E27FC236}">
                <a16:creationId xmlns:a16="http://schemas.microsoft.com/office/drawing/2014/main" id="{79957AFD-4410-DCE2-3A52-199C302FA8C0}"/>
              </a:ext>
            </a:extLst>
          </p:cNvPr>
          <p:cNvSpPr txBox="1"/>
          <p:nvPr/>
        </p:nvSpPr>
        <p:spPr>
          <a:xfrm>
            <a:off x="2949163" y="1082318"/>
            <a:ext cx="5693225" cy="461665"/>
          </a:xfrm>
          <a:prstGeom prst="rect">
            <a:avLst/>
          </a:prstGeom>
          <a:noFill/>
        </p:spPr>
        <p:txBody>
          <a:bodyPr vert="horz" wrap="none" rtlCol="0" anchor="ctr" anchorCtr="1">
            <a:spAutoFit/>
          </a:bodyPr>
          <a:lstStyle/>
          <a:p>
            <a:pPr algn="ctr"/>
            <a:r>
              <a:rPr lang="en-IN" sz="2400" dirty="0">
                <a:solidFill>
                  <a:schemeClr val="bg1"/>
                </a:solidFill>
              </a:rPr>
              <a:t>Bivariate Analysis – DTI Vs Loan Status </a:t>
            </a:r>
          </a:p>
        </p:txBody>
      </p:sp>
      <p:pic>
        <p:nvPicPr>
          <p:cNvPr id="1026" name="Picture 2">
            <a:extLst>
              <a:ext uri="{FF2B5EF4-FFF2-40B4-BE49-F238E27FC236}">
                <a16:creationId xmlns:a16="http://schemas.microsoft.com/office/drawing/2014/main" id="{935CDB19-4D8B-5B16-E82F-8B398545FF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696" y="2172598"/>
            <a:ext cx="3004742" cy="2023759"/>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a:extLst>
              <a:ext uri="{FF2B5EF4-FFF2-40B4-BE49-F238E27FC236}">
                <a16:creationId xmlns:a16="http://schemas.microsoft.com/office/drawing/2014/main" id="{872B1E83-1308-69B9-F426-5D3E589E5B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3666" y="4437112"/>
            <a:ext cx="3051088" cy="205465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830626B9-8918-4128-C21A-ABC7D0EE2437}"/>
              </a:ext>
            </a:extLst>
          </p:cNvPr>
          <p:cNvSpPr txBox="1"/>
          <p:nvPr/>
        </p:nvSpPr>
        <p:spPr>
          <a:xfrm>
            <a:off x="179512" y="2790983"/>
            <a:ext cx="1368152" cy="307777"/>
          </a:xfrm>
          <a:prstGeom prst="rect">
            <a:avLst/>
          </a:prstGeom>
          <a:noFill/>
        </p:spPr>
        <p:txBody>
          <a:bodyPr wrap="square" rtlCol="0">
            <a:spAutoFit/>
          </a:bodyPr>
          <a:lstStyle/>
          <a:p>
            <a:r>
              <a:rPr lang="en-IN" sz="1400" dirty="0"/>
              <a:t>Defaulters</a:t>
            </a:r>
          </a:p>
        </p:txBody>
      </p:sp>
      <p:sp>
        <p:nvSpPr>
          <p:cNvPr id="5" name="TextBox 4">
            <a:extLst>
              <a:ext uri="{FF2B5EF4-FFF2-40B4-BE49-F238E27FC236}">
                <a16:creationId xmlns:a16="http://schemas.microsoft.com/office/drawing/2014/main" id="{3F6F8E28-4901-B399-971C-E36FE590F5E0}"/>
              </a:ext>
            </a:extLst>
          </p:cNvPr>
          <p:cNvSpPr txBox="1"/>
          <p:nvPr/>
        </p:nvSpPr>
        <p:spPr>
          <a:xfrm>
            <a:off x="206644" y="5101415"/>
            <a:ext cx="1368152" cy="307777"/>
          </a:xfrm>
          <a:prstGeom prst="rect">
            <a:avLst/>
          </a:prstGeom>
          <a:noFill/>
        </p:spPr>
        <p:txBody>
          <a:bodyPr wrap="square" rtlCol="0">
            <a:spAutoFit/>
          </a:bodyPr>
          <a:lstStyle/>
          <a:p>
            <a:r>
              <a:rPr lang="en-IN" sz="1400" dirty="0"/>
              <a:t>Non defaulters</a:t>
            </a:r>
          </a:p>
        </p:txBody>
      </p:sp>
      <p:sp>
        <p:nvSpPr>
          <p:cNvPr id="6" name="TextBox 5">
            <a:extLst>
              <a:ext uri="{FF2B5EF4-FFF2-40B4-BE49-F238E27FC236}">
                <a16:creationId xmlns:a16="http://schemas.microsoft.com/office/drawing/2014/main" id="{31661278-8D03-F953-A360-3F12AF568A53}"/>
              </a:ext>
            </a:extLst>
          </p:cNvPr>
          <p:cNvSpPr txBox="1"/>
          <p:nvPr/>
        </p:nvSpPr>
        <p:spPr>
          <a:xfrm>
            <a:off x="5638710" y="2238438"/>
            <a:ext cx="3051088" cy="2308324"/>
          </a:xfrm>
          <a:prstGeom prst="rect">
            <a:avLst/>
          </a:prstGeom>
          <a:noFill/>
        </p:spPr>
        <p:txBody>
          <a:bodyPr wrap="square" rtlCol="0">
            <a:spAutoFit/>
          </a:bodyPr>
          <a:lstStyle/>
          <a:p>
            <a:pPr marL="285750" indent="-285750">
              <a:buFont typeface="Arial" panose="020B0604020202020204" pitchFamily="34" charset="0"/>
              <a:buChar char="•"/>
            </a:pPr>
            <a:r>
              <a:rPr lang="en-IN" dirty="0"/>
              <a:t>Defaulter (loan status = “Charged Oss”) count is trending up with DTI value</a:t>
            </a:r>
          </a:p>
          <a:p>
            <a:pPr marL="285750" indent="-285750">
              <a:buFont typeface="Arial" panose="020B0604020202020204" pitchFamily="34" charset="0"/>
              <a:buChar char="•"/>
            </a:pPr>
            <a:r>
              <a:rPr lang="en-IN" dirty="0"/>
              <a:t>Peaks observed DTI &gt; 14; securitize deep for these loan requests </a:t>
            </a:r>
          </a:p>
          <a:p>
            <a:endParaRPr lang="en-IN" dirty="0"/>
          </a:p>
        </p:txBody>
      </p:sp>
    </p:spTree>
    <p:extLst>
      <p:ext uri="{BB962C8B-B14F-4D97-AF65-F5344CB8AC3E}">
        <p14:creationId xmlns:p14="http://schemas.microsoft.com/office/powerpoint/2010/main" val="35465994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2BAFB2C9-6F6C-E160-9580-037FF81E1208}"/>
              </a:ext>
            </a:extLst>
          </p:cNvPr>
          <p:cNvSpPr>
            <a:spLocks noGrp="1" noChangeArrowheads="1"/>
          </p:cNvSpPr>
          <p:nvPr>
            <p:ph type="title"/>
          </p:nvPr>
        </p:nvSpPr>
        <p:spPr>
          <a:xfrm>
            <a:off x="1686173" y="188640"/>
            <a:ext cx="6480000" cy="981075"/>
          </a:xfrm>
        </p:spPr>
        <p:txBody>
          <a:bodyPr vert="horz" wrap="none" anchor="ctr" anchorCtr="1"/>
          <a:lstStyle/>
          <a:p>
            <a:pPr eaLnBrk="1" hangingPunct="1"/>
            <a:r>
              <a:rPr lang="en-US" altLang="en-US" dirty="0">
                <a:solidFill>
                  <a:schemeClr val="accent1">
                    <a:lumMod val="90000"/>
                  </a:schemeClr>
                </a:solidFill>
              </a:rPr>
              <a:t>         Data Insights  1/10</a:t>
            </a:r>
          </a:p>
        </p:txBody>
      </p:sp>
      <p:sp>
        <p:nvSpPr>
          <p:cNvPr id="2" name="TextBox 1">
            <a:extLst>
              <a:ext uri="{FF2B5EF4-FFF2-40B4-BE49-F238E27FC236}">
                <a16:creationId xmlns:a16="http://schemas.microsoft.com/office/drawing/2014/main" id="{79957AFD-4410-DCE2-3A52-199C302FA8C0}"/>
              </a:ext>
            </a:extLst>
          </p:cNvPr>
          <p:cNvSpPr txBox="1"/>
          <p:nvPr/>
        </p:nvSpPr>
        <p:spPr>
          <a:xfrm>
            <a:off x="1691680" y="1097707"/>
            <a:ext cx="7578357" cy="461665"/>
          </a:xfrm>
          <a:prstGeom prst="rect">
            <a:avLst/>
          </a:prstGeom>
          <a:noFill/>
        </p:spPr>
        <p:txBody>
          <a:bodyPr vert="horz" wrap="none" rtlCol="0" anchor="ctr" anchorCtr="1">
            <a:spAutoFit/>
          </a:bodyPr>
          <a:lstStyle/>
          <a:p>
            <a:pPr algn="ctr"/>
            <a:r>
              <a:rPr lang="en-IN" sz="2400" dirty="0">
                <a:solidFill>
                  <a:schemeClr val="bg1"/>
                </a:solidFill>
              </a:rPr>
              <a:t>Bivariate Analysis – Employment Vs Defaulter Count </a:t>
            </a:r>
          </a:p>
        </p:txBody>
      </p:sp>
      <p:sp>
        <p:nvSpPr>
          <p:cNvPr id="6" name="TextBox 5">
            <a:extLst>
              <a:ext uri="{FF2B5EF4-FFF2-40B4-BE49-F238E27FC236}">
                <a16:creationId xmlns:a16="http://schemas.microsoft.com/office/drawing/2014/main" id="{31661278-8D03-F953-A360-3F12AF568A53}"/>
              </a:ext>
            </a:extLst>
          </p:cNvPr>
          <p:cNvSpPr txBox="1"/>
          <p:nvPr/>
        </p:nvSpPr>
        <p:spPr>
          <a:xfrm>
            <a:off x="5638710" y="2238438"/>
            <a:ext cx="3051088" cy="1477328"/>
          </a:xfrm>
          <a:prstGeom prst="rect">
            <a:avLst/>
          </a:prstGeom>
          <a:noFill/>
        </p:spPr>
        <p:txBody>
          <a:bodyPr wrap="square" rtlCol="0">
            <a:spAutoFit/>
          </a:bodyPr>
          <a:lstStyle/>
          <a:p>
            <a:pPr marL="285750" indent="-285750">
              <a:buFont typeface="Arial" panose="020B0604020202020204" pitchFamily="34" charset="0"/>
              <a:buChar char="•"/>
            </a:pPr>
            <a:r>
              <a:rPr lang="en-IN" dirty="0"/>
              <a:t>Employment length &lt; 2 </a:t>
            </a:r>
            <a:r>
              <a:rPr lang="en-IN" dirty="0" err="1"/>
              <a:t>yrs</a:t>
            </a:r>
            <a:r>
              <a:rPr lang="en-IN" dirty="0"/>
              <a:t> &amp; 10+ years to be watched as deflater peaks </a:t>
            </a:r>
          </a:p>
          <a:p>
            <a:endParaRPr lang="en-IN" dirty="0"/>
          </a:p>
        </p:txBody>
      </p:sp>
      <p:pic>
        <p:nvPicPr>
          <p:cNvPr id="2052" name="Picture 4">
            <a:extLst>
              <a:ext uri="{FF2B5EF4-FFF2-40B4-BE49-F238E27FC236}">
                <a16:creationId xmlns:a16="http://schemas.microsoft.com/office/drawing/2014/main" id="{76177404-69D3-0E3D-E656-7F6CC21845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9625" y="2144825"/>
            <a:ext cx="3762375" cy="2495550"/>
          </a:xfrm>
          <a:prstGeom prst="rect">
            <a:avLst/>
          </a:prstGeom>
          <a:noFill/>
          <a:extLst>
            <a:ext uri="{909E8E84-426E-40DD-AFC4-6F175D3DCCD1}">
              <a14:hiddenFill xmlns:a14="http://schemas.microsoft.com/office/drawing/2010/main">
                <a:solidFill>
                  <a:srgbClr val="FFFFFF"/>
                </a:solidFill>
              </a14:hiddenFill>
            </a:ext>
          </a:extLst>
        </p:spPr>
      </p:pic>
      <p:sp>
        <p:nvSpPr>
          <p:cNvPr id="3" name="Arrow: Left 2">
            <a:extLst>
              <a:ext uri="{FF2B5EF4-FFF2-40B4-BE49-F238E27FC236}">
                <a16:creationId xmlns:a16="http://schemas.microsoft.com/office/drawing/2014/main" id="{59137BDA-047A-3009-41BF-47BBC53A4E7F}"/>
              </a:ext>
            </a:extLst>
          </p:cNvPr>
          <p:cNvSpPr/>
          <p:nvPr/>
        </p:nvSpPr>
        <p:spPr>
          <a:xfrm>
            <a:off x="1979712" y="2636912"/>
            <a:ext cx="576064" cy="288032"/>
          </a:xfrm>
          <a:prstGeom prst="leftArrow">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Arrow: Left 6">
            <a:extLst>
              <a:ext uri="{FF2B5EF4-FFF2-40B4-BE49-F238E27FC236}">
                <a16:creationId xmlns:a16="http://schemas.microsoft.com/office/drawing/2014/main" id="{38CC6900-FE79-EAA0-4E05-58B42C2868EB}"/>
              </a:ext>
            </a:extLst>
          </p:cNvPr>
          <p:cNvSpPr/>
          <p:nvPr/>
        </p:nvSpPr>
        <p:spPr>
          <a:xfrm flipH="1">
            <a:off x="3491880" y="2636912"/>
            <a:ext cx="576064" cy="288032"/>
          </a:xfrm>
          <a:prstGeom prst="leftArrow">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7866198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2BAFB2C9-6F6C-E160-9580-037FF81E1208}"/>
              </a:ext>
            </a:extLst>
          </p:cNvPr>
          <p:cNvSpPr>
            <a:spLocks noGrp="1" noChangeArrowheads="1"/>
          </p:cNvSpPr>
          <p:nvPr>
            <p:ph type="title"/>
          </p:nvPr>
        </p:nvSpPr>
        <p:spPr>
          <a:xfrm>
            <a:off x="1686173" y="188640"/>
            <a:ext cx="6480000" cy="981075"/>
          </a:xfrm>
        </p:spPr>
        <p:txBody>
          <a:bodyPr vert="horz" wrap="none" anchor="ctr" anchorCtr="1"/>
          <a:lstStyle/>
          <a:p>
            <a:pPr eaLnBrk="1" hangingPunct="1"/>
            <a:r>
              <a:rPr lang="en-US" altLang="en-US" dirty="0">
                <a:solidFill>
                  <a:schemeClr val="accent1">
                    <a:lumMod val="90000"/>
                  </a:schemeClr>
                </a:solidFill>
              </a:rPr>
              <a:t>         Data Insights  1/10</a:t>
            </a:r>
          </a:p>
        </p:txBody>
      </p:sp>
      <p:sp>
        <p:nvSpPr>
          <p:cNvPr id="2" name="TextBox 1">
            <a:extLst>
              <a:ext uri="{FF2B5EF4-FFF2-40B4-BE49-F238E27FC236}">
                <a16:creationId xmlns:a16="http://schemas.microsoft.com/office/drawing/2014/main" id="{79957AFD-4410-DCE2-3A52-199C302FA8C0}"/>
              </a:ext>
            </a:extLst>
          </p:cNvPr>
          <p:cNvSpPr txBox="1"/>
          <p:nvPr/>
        </p:nvSpPr>
        <p:spPr>
          <a:xfrm>
            <a:off x="1913696" y="1097707"/>
            <a:ext cx="7134325" cy="461665"/>
          </a:xfrm>
          <a:prstGeom prst="rect">
            <a:avLst/>
          </a:prstGeom>
          <a:noFill/>
        </p:spPr>
        <p:txBody>
          <a:bodyPr vert="horz" wrap="none" rtlCol="0" anchor="ctr" anchorCtr="1">
            <a:spAutoFit/>
          </a:bodyPr>
          <a:lstStyle/>
          <a:p>
            <a:pPr algn="ctr"/>
            <a:r>
              <a:rPr lang="en-IN" sz="2400" dirty="0">
                <a:solidFill>
                  <a:schemeClr val="bg1"/>
                </a:solidFill>
              </a:rPr>
              <a:t>Bivariate Analysis – Loan Purpose Vs Defaulters </a:t>
            </a:r>
          </a:p>
        </p:txBody>
      </p:sp>
      <p:sp>
        <p:nvSpPr>
          <p:cNvPr id="6" name="TextBox 5">
            <a:extLst>
              <a:ext uri="{FF2B5EF4-FFF2-40B4-BE49-F238E27FC236}">
                <a16:creationId xmlns:a16="http://schemas.microsoft.com/office/drawing/2014/main" id="{31661278-8D03-F953-A360-3F12AF568A53}"/>
              </a:ext>
            </a:extLst>
          </p:cNvPr>
          <p:cNvSpPr txBox="1"/>
          <p:nvPr/>
        </p:nvSpPr>
        <p:spPr>
          <a:xfrm>
            <a:off x="4572000" y="1916832"/>
            <a:ext cx="4117798" cy="1815882"/>
          </a:xfrm>
          <a:prstGeom prst="rect">
            <a:avLst/>
          </a:prstGeom>
          <a:noFill/>
        </p:spPr>
        <p:txBody>
          <a:bodyPr wrap="square" rtlCol="0">
            <a:spAutoFit/>
          </a:bodyPr>
          <a:lstStyle/>
          <a:p>
            <a:pPr marL="285750" indent="-285750">
              <a:buFont typeface="Arial" panose="020B0604020202020204" pitchFamily="34" charset="0"/>
              <a:buChar char="•"/>
            </a:pPr>
            <a:r>
              <a:rPr lang="en-IN" sz="1400" dirty="0"/>
              <a:t>Below purpose categories to be handled cautiously as % defaulters are higher side </a:t>
            </a:r>
          </a:p>
          <a:p>
            <a:pPr marL="742950" lvl="1" indent="-285750">
              <a:buFont typeface="Arial" panose="020B0604020202020204" pitchFamily="34" charset="0"/>
              <a:buChar char="•"/>
            </a:pPr>
            <a:r>
              <a:rPr lang="en-IN" sz="1400" dirty="0"/>
              <a:t>Dept Consolidation</a:t>
            </a:r>
          </a:p>
          <a:p>
            <a:pPr marL="742950" lvl="1" indent="-285750">
              <a:buFont typeface="Arial" panose="020B0604020202020204" pitchFamily="34" charset="0"/>
              <a:buChar char="•"/>
            </a:pPr>
            <a:r>
              <a:rPr lang="en-IN" sz="1400" dirty="0"/>
              <a:t>Credit Card</a:t>
            </a:r>
          </a:p>
          <a:p>
            <a:pPr marL="742950" lvl="1" indent="-285750">
              <a:buFont typeface="Arial" panose="020B0604020202020204" pitchFamily="34" charset="0"/>
              <a:buChar char="•"/>
            </a:pPr>
            <a:r>
              <a:rPr lang="en-IN" sz="1400" dirty="0"/>
              <a:t>Small Business </a:t>
            </a:r>
          </a:p>
          <a:p>
            <a:pPr marL="285750" indent="-285750">
              <a:buFont typeface="Arial" panose="020B0604020202020204" pitchFamily="34" charset="0"/>
              <a:buChar char="•"/>
            </a:pPr>
            <a:r>
              <a:rPr lang="en-IN" sz="1400" dirty="0"/>
              <a:t>Highest % defaulters are in Small Business Category</a:t>
            </a:r>
          </a:p>
          <a:p>
            <a:endParaRPr lang="en-IN" sz="1400" dirty="0"/>
          </a:p>
        </p:txBody>
      </p:sp>
      <p:pic>
        <p:nvPicPr>
          <p:cNvPr id="4" name="Picture 2">
            <a:extLst>
              <a:ext uri="{FF2B5EF4-FFF2-40B4-BE49-F238E27FC236}">
                <a16:creationId xmlns:a16="http://schemas.microsoft.com/office/drawing/2014/main" id="{B453FCB2-9DA7-13D6-7C35-8D6003F843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916832"/>
            <a:ext cx="3590925" cy="399097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C30FBF57-0C84-1A05-6133-957ADBDEF593}"/>
              </a:ext>
            </a:extLst>
          </p:cNvPr>
          <p:cNvSpPr/>
          <p:nvPr/>
        </p:nvSpPr>
        <p:spPr>
          <a:xfrm>
            <a:off x="1187624" y="2078782"/>
            <a:ext cx="576064" cy="2502346"/>
          </a:xfrm>
          <a:prstGeom prst="rect">
            <a:avLst/>
          </a:prstGeom>
          <a:noFill/>
          <a:ln w="41275" cmpd="dbl">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958485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2BAFB2C9-6F6C-E160-9580-037FF81E1208}"/>
              </a:ext>
            </a:extLst>
          </p:cNvPr>
          <p:cNvSpPr>
            <a:spLocks noGrp="1" noChangeArrowheads="1"/>
          </p:cNvSpPr>
          <p:nvPr>
            <p:ph type="title"/>
          </p:nvPr>
        </p:nvSpPr>
        <p:spPr>
          <a:xfrm>
            <a:off x="1686173" y="188640"/>
            <a:ext cx="6480000" cy="981075"/>
          </a:xfrm>
        </p:spPr>
        <p:txBody>
          <a:bodyPr vert="horz" wrap="none" anchor="ctr" anchorCtr="1"/>
          <a:lstStyle/>
          <a:p>
            <a:pPr eaLnBrk="1" hangingPunct="1"/>
            <a:r>
              <a:rPr lang="en-US" altLang="en-US" dirty="0">
                <a:solidFill>
                  <a:schemeClr val="accent1">
                    <a:lumMod val="90000"/>
                  </a:schemeClr>
                </a:solidFill>
              </a:rPr>
              <a:t>         Data Insights  1/10</a:t>
            </a:r>
          </a:p>
        </p:txBody>
      </p:sp>
      <p:sp>
        <p:nvSpPr>
          <p:cNvPr id="2" name="TextBox 1">
            <a:extLst>
              <a:ext uri="{FF2B5EF4-FFF2-40B4-BE49-F238E27FC236}">
                <a16:creationId xmlns:a16="http://schemas.microsoft.com/office/drawing/2014/main" id="{79957AFD-4410-DCE2-3A52-199C302FA8C0}"/>
              </a:ext>
            </a:extLst>
          </p:cNvPr>
          <p:cNvSpPr txBox="1"/>
          <p:nvPr/>
        </p:nvSpPr>
        <p:spPr>
          <a:xfrm>
            <a:off x="3541834" y="1143873"/>
            <a:ext cx="3878048" cy="369332"/>
          </a:xfrm>
          <a:prstGeom prst="rect">
            <a:avLst/>
          </a:prstGeom>
          <a:noFill/>
        </p:spPr>
        <p:txBody>
          <a:bodyPr vert="horz" wrap="none" rtlCol="0" anchor="ctr" anchorCtr="1">
            <a:spAutoFit/>
          </a:bodyPr>
          <a:lstStyle/>
          <a:p>
            <a:pPr algn="ctr"/>
            <a:r>
              <a:rPr lang="en-IN" dirty="0">
                <a:solidFill>
                  <a:schemeClr val="bg1"/>
                </a:solidFill>
              </a:rPr>
              <a:t>Bivariate Analysis – year wise trend </a:t>
            </a:r>
          </a:p>
        </p:txBody>
      </p:sp>
      <p:sp>
        <p:nvSpPr>
          <p:cNvPr id="6" name="TextBox 5">
            <a:extLst>
              <a:ext uri="{FF2B5EF4-FFF2-40B4-BE49-F238E27FC236}">
                <a16:creationId xmlns:a16="http://schemas.microsoft.com/office/drawing/2014/main" id="{31661278-8D03-F953-A360-3F12AF568A53}"/>
              </a:ext>
            </a:extLst>
          </p:cNvPr>
          <p:cNvSpPr txBox="1"/>
          <p:nvPr/>
        </p:nvSpPr>
        <p:spPr>
          <a:xfrm>
            <a:off x="5638710" y="2238438"/>
            <a:ext cx="3051088" cy="1200329"/>
          </a:xfrm>
          <a:prstGeom prst="rect">
            <a:avLst/>
          </a:prstGeom>
          <a:noFill/>
        </p:spPr>
        <p:txBody>
          <a:bodyPr wrap="square" rtlCol="0">
            <a:spAutoFit/>
          </a:bodyPr>
          <a:lstStyle/>
          <a:p>
            <a:pPr marL="285750" indent="-285750">
              <a:buFont typeface="Arial" panose="020B0604020202020204" pitchFamily="34" charset="0"/>
              <a:buChar char="•"/>
            </a:pPr>
            <a:r>
              <a:rPr lang="en-IN" dirty="0"/>
              <a:t>Loan count is trending up but defaulter rate is consistent ~18% for last 3 years</a:t>
            </a:r>
          </a:p>
        </p:txBody>
      </p:sp>
      <p:pic>
        <p:nvPicPr>
          <p:cNvPr id="3074" name="Picture 2">
            <a:extLst>
              <a:ext uri="{FF2B5EF4-FFF2-40B4-BE49-F238E27FC236}">
                <a16:creationId xmlns:a16="http://schemas.microsoft.com/office/drawing/2014/main" id="{073696AF-7907-188C-68F6-CB3BBEA4B4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2075952"/>
            <a:ext cx="3295650" cy="3162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2744923"/>
      </p:ext>
    </p:extLst>
  </p:cSld>
  <p:clrMapOvr>
    <a:masterClrMapping/>
  </p:clrMapOvr>
</p:sld>
</file>

<file path=ppt/theme/theme1.xml><?xml version="1.0" encoding="utf-8"?>
<a:theme xmlns:a="http://schemas.openxmlformats.org/drawingml/2006/main" name="Diseño predeterminado">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iseño predeterminado">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seño predetermin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iseño predetermin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iseño predetermin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iseño predetermin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seño predetermin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iseño predetermin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iseño predetermin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iseño predetermin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iseño predetermin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11010</TotalTime>
  <Words>408</Words>
  <Application>Microsoft Office PowerPoint</Application>
  <PresentationFormat>On-screen Show (4:3)</PresentationFormat>
  <Paragraphs>61</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freight-text-pro</vt:lpstr>
      <vt:lpstr>Diseño predeterminado</vt:lpstr>
      <vt:lpstr>Lending Club Case Study</vt:lpstr>
      <vt:lpstr>Business Objective</vt:lpstr>
      <vt:lpstr>         Problem Solving Approach</vt:lpstr>
      <vt:lpstr>         Data Insights Summary </vt:lpstr>
      <vt:lpstr>PowerPoint Presentation</vt:lpstr>
      <vt:lpstr>         Data Insights  1/10</vt:lpstr>
      <vt:lpstr>         Data Insights  1/10</vt:lpstr>
      <vt:lpstr>         Data Insights  1/10</vt:lpstr>
      <vt:lpstr>         Data Insights  1/10</vt:lpstr>
      <vt:lpstr>PowerPoint Presentation</vt:lpstr>
      <vt:lpstr>         Data Insights  1/10</vt:lpstr>
      <vt:lpstr>         Data Insights  1/10</vt:lpstr>
    </vt:vector>
  </TitlesOfParts>
  <Company>Toshiba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Mariajose</dc:creator>
  <cp:lastModifiedBy>Sandeep Dhadway</cp:lastModifiedBy>
  <cp:revision>748</cp:revision>
  <dcterms:created xsi:type="dcterms:W3CDTF">2010-05-23T14:28:12Z</dcterms:created>
  <dcterms:modified xsi:type="dcterms:W3CDTF">2022-09-26T16:44:48Z</dcterms:modified>
</cp:coreProperties>
</file>