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9"/>
  </p:notesMasterIdLst>
  <p:sldIdLst>
    <p:sldId id="256" r:id="rId2"/>
    <p:sldId id="260" r:id="rId3"/>
    <p:sldId id="261" r:id="rId4"/>
    <p:sldId id="259" r:id="rId5"/>
    <p:sldId id="279" r:id="rId6"/>
    <p:sldId id="278" r:id="rId7"/>
    <p:sldId id="280" r:id="rId8"/>
    <p:sldId id="282" r:id="rId9"/>
    <p:sldId id="283" r:id="rId10"/>
    <p:sldId id="284" r:id="rId11"/>
    <p:sldId id="285" r:id="rId12"/>
    <p:sldId id="286" r:id="rId13"/>
    <p:sldId id="287" r:id="rId14"/>
    <p:sldId id="288" r:id="rId15"/>
    <p:sldId id="289" r:id="rId16"/>
    <p:sldId id="290" r:id="rId17"/>
    <p:sldId id="263"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C9E5DC-ABEC-4668-907C-FB859607EDDC}">
  <a:tblStyle styleId="{8CC9E5DC-ABEC-4668-907C-FB859607ED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1312d9f53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1312d9f53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2"/>
        <p:cNvGrpSpPr/>
        <p:nvPr/>
      </p:nvGrpSpPr>
      <p:grpSpPr>
        <a:xfrm>
          <a:off x="0" y="0"/>
          <a:ext cx="0" cy="0"/>
          <a:chOff x="0" y="0"/>
          <a:chExt cx="0" cy="0"/>
        </a:xfrm>
      </p:grpSpPr>
      <p:sp>
        <p:nvSpPr>
          <p:cNvPr id="2963" name="Google Shape;2963;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4" name="Google Shape;2964;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5"/>
        <p:cNvGrpSpPr/>
        <p:nvPr/>
      </p:nvGrpSpPr>
      <p:grpSpPr>
        <a:xfrm>
          <a:off x="0" y="0"/>
          <a:ext cx="0" cy="0"/>
          <a:chOff x="0" y="0"/>
          <a:chExt cx="0" cy="0"/>
        </a:xfrm>
      </p:grpSpPr>
      <p:sp>
        <p:nvSpPr>
          <p:cNvPr id="3086" name="Google Shape;3086;g13310219ad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7" name="Google Shape;3087;g13310219ad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6"/>
        <p:cNvGrpSpPr/>
        <p:nvPr/>
      </p:nvGrpSpPr>
      <p:grpSpPr>
        <a:xfrm>
          <a:off x="0" y="0"/>
          <a:ext cx="0" cy="0"/>
          <a:chOff x="0" y="0"/>
          <a:chExt cx="0" cy="0"/>
        </a:xfrm>
      </p:grpSpPr>
      <p:sp>
        <p:nvSpPr>
          <p:cNvPr id="2887" name="Google Shape;2887;g1224a59d8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8" name="Google Shape;2888;g1224a59d8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5"/>
        <p:cNvGrpSpPr/>
        <p:nvPr/>
      </p:nvGrpSpPr>
      <p:grpSpPr>
        <a:xfrm>
          <a:off x="0" y="0"/>
          <a:ext cx="0" cy="0"/>
          <a:chOff x="0" y="0"/>
          <a:chExt cx="0" cy="0"/>
        </a:xfrm>
      </p:grpSpPr>
      <p:sp>
        <p:nvSpPr>
          <p:cNvPr id="3086" name="Google Shape;3086;g13310219ad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7" name="Google Shape;3087;g13310219ad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8296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5"/>
        <p:cNvGrpSpPr/>
        <p:nvPr/>
      </p:nvGrpSpPr>
      <p:grpSpPr>
        <a:xfrm>
          <a:off x="0" y="0"/>
          <a:ext cx="0" cy="0"/>
          <a:chOff x="0" y="0"/>
          <a:chExt cx="0" cy="0"/>
        </a:xfrm>
      </p:grpSpPr>
      <p:sp>
        <p:nvSpPr>
          <p:cNvPr id="3086" name="Google Shape;3086;g13310219ad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7" name="Google Shape;3087;g13310219ad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0007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9"/>
        <p:cNvGrpSpPr/>
        <p:nvPr/>
      </p:nvGrpSpPr>
      <p:grpSpPr>
        <a:xfrm>
          <a:off x="0" y="0"/>
          <a:ext cx="0" cy="0"/>
          <a:chOff x="0" y="0"/>
          <a:chExt cx="0" cy="0"/>
        </a:xfrm>
      </p:grpSpPr>
      <p:sp>
        <p:nvSpPr>
          <p:cNvPr id="3430" name="Google Shape;3430;g13310219ad3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1" name="Google Shape;3431;g13310219ad3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111285" y="-151800"/>
            <a:ext cx="9366570" cy="5506907"/>
          </a:xfrm>
          <a:custGeom>
            <a:avLst/>
            <a:gdLst/>
            <a:ahLst/>
            <a:cxnLst/>
            <a:rect l="l" t="t" r="r" b="b"/>
            <a:pathLst>
              <a:path w="287870" h="169248" extrusionOk="0">
                <a:moveTo>
                  <a:pt x="17455" y="3287"/>
                </a:moveTo>
                <a:lnTo>
                  <a:pt x="17455" y="9371"/>
                </a:lnTo>
                <a:lnTo>
                  <a:pt x="11371" y="9371"/>
                </a:lnTo>
                <a:lnTo>
                  <a:pt x="11371" y="3287"/>
                </a:lnTo>
                <a:close/>
                <a:moveTo>
                  <a:pt x="24503" y="3287"/>
                </a:moveTo>
                <a:lnTo>
                  <a:pt x="24503" y="9371"/>
                </a:lnTo>
                <a:lnTo>
                  <a:pt x="18431" y="9371"/>
                </a:lnTo>
                <a:lnTo>
                  <a:pt x="18431" y="3287"/>
                </a:lnTo>
                <a:close/>
                <a:moveTo>
                  <a:pt x="31564" y="3287"/>
                </a:moveTo>
                <a:lnTo>
                  <a:pt x="31564" y="9371"/>
                </a:lnTo>
                <a:lnTo>
                  <a:pt x="25492" y="9371"/>
                </a:lnTo>
                <a:lnTo>
                  <a:pt x="25492" y="3287"/>
                </a:lnTo>
                <a:close/>
                <a:moveTo>
                  <a:pt x="38612" y="3287"/>
                </a:moveTo>
                <a:lnTo>
                  <a:pt x="38612" y="9371"/>
                </a:lnTo>
                <a:lnTo>
                  <a:pt x="32540" y="9371"/>
                </a:lnTo>
                <a:lnTo>
                  <a:pt x="32540" y="3287"/>
                </a:lnTo>
                <a:close/>
                <a:moveTo>
                  <a:pt x="45673" y="3287"/>
                </a:moveTo>
                <a:lnTo>
                  <a:pt x="45673" y="9371"/>
                </a:lnTo>
                <a:lnTo>
                  <a:pt x="39601" y="9371"/>
                </a:lnTo>
                <a:lnTo>
                  <a:pt x="39601" y="3287"/>
                </a:lnTo>
                <a:close/>
                <a:moveTo>
                  <a:pt x="52721" y="3287"/>
                </a:moveTo>
                <a:lnTo>
                  <a:pt x="52721" y="9371"/>
                </a:lnTo>
                <a:lnTo>
                  <a:pt x="46649" y="9371"/>
                </a:lnTo>
                <a:lnTo>
                  <a:pt x="46649" y="3287"/>
                </a:lnTo>
                <a:close/>
                <a:moveTo>
                  <a:pt x="59782" y="3287"/>
                </a:moveTo>
                <a:lnTo>
                  <a:pt x="59782" y="9371"/>
                </a:lnTo>
                <a:lnTo>
                  <a:pt x="53709" y="9371"/>
                </a:lnTo>
                <a:lnTo>
                  <a:pt x="53709" y="3287"/>
                </a:lnTo>
                <a:close/>
                <a:moveTo>
                  <a:pt x="66842" y="3287"/>
                </a:moveTo>
                <a:lnTo>
                  <a:pt x="66842" y="9371"/>
                </a:lnTo>
                <a:lnTo>
                  <a:pt x="60770" y="9371"/>
                </a:lnTo>
                <a:lnTo>
                  <a:pt x="60770" y="3287"/>
                </a:lnTo>
                <a:close/>
                <a:moveTo>
                  <a:pt x="73902" y="3287"/>
                </a:moveTo>
                <a:lnTo>
                  <a:pt x="73902" y="9371"/>
                </a:lnTo>
                <a:lnTo>
                  <a:pt x="67818" y="9371"/>
                </a:lnTo>
                <a:lnTo>
                  <a:pt x="67818" y="3287"/>
                </a:lnTo>
                <a:close/>
                <a:moveTo>
                  <a:pt x="80951" y="3287"/>
                </a:moveTo>
                <a:lnTo>
                  <a:pt x="80951" y="9371"/>
                </a:lnTo>
                <a:lnTo>
                  <a:pt x="74879" y="9371"/>
                </a:lnTo>
                <a:lnTo>
                  <a:pt x="74879" y="3287"/>
                </a:lnTo>
                <a:close/>
                <a:moveTo>
                  <a:pt x="88011" y="3287"/>
                </a:moveTo>
                <a:lnTo>
                  <a:pt x="88011" y="9371"/>
                </a:lnTo>
                <a:lnTo>
                  <a:pt x="81939" y="9371"/>
                </a:lnTo>
                <a:lnTo>
                  <a:pt x="81939" y="3287"/>
                </a:lnTo>
                <a:close/>
                <a:moveTo>
                  <a:pt x="95060" y="3287"/>
                </a:moveTo>
                <a:lnTo>
                  <a:pt x="95060" y="9371"/>
                </a:lnTo>
                <a:lnTo>
                  <a:pt x="88988" y="9371"/>
                </a:lnTo>
                <a:lnTo>
                  <a:pt x="88988" y="3287"/>
                </a:lnTo>
                <a:close/>
                <a:moveTo>
                  <a:pt x="102120" y="3287"/>
                </a:moveTo>
                <a:lnTo>
                  <a:pt x="102120" y="9371"/>
                </a:lnTo>
                <a:lnTo>
                  <a:pt x="96036" y="9371"/>
                </a:lnTo>
                <a:lnTo>
                  <a:pt x="96036" y="3287"/>
                </a:lnTo>
                <a:close/>
                <a:moveTo>
                  <a:pt x="109169" y="3287"/>
                </a:moveTo>
                <a:lnTo>
                  <a:pt x="109169" y="9371"/>
                </a:lnTo>
                <a:lnTo>
                  <a:pt x="103097" y="9371"/>
                </a:lnTo>
                <a:lnTo>
                  <a:pt x="103097" y="3287"/>
                </a:lnTo>
                <a:close/>
                <a:moveTo>
                  <a:pt x="116229" y="3287"/>
                </a:moveTo>
                <a:lnTo>
                  <a:pt x="116229" y="9371"/>
                </a:lnTo>
                <a:lnTo>
                  <a:pt x="110157" y="9371"/>
                </a:lnTo>
                <a:lnTo>
                  <a:pt x="110157" y="3287"/>
                </a:lnTo>
                <a:close/>
                <a:moveTo>
                  <a:pt x="123278" y="3287"/>
                </a:moveTo>
                <a:lnTo>
                  <a:pt x="123278" y="9371"/>
                </a:lnTo>
                <a:lnTo>
                  <a:pt x="117205" y="9371"/>
                </a:lnTo>
                <a:lnTo>
                  <a:pt x="117205" y="3287"/>
                </a:lnTo>
                <a:close/>
                <a:moveTo>
                  <a:pt x="130338" y="3287"/>
                </a:moveTo>
                <a:lnTo>
                  <a:pt x="130338" y="9371"/>
                </a:lnTo>
                <a:lnTo>
                  <a:pt x="124266" y="9371"/>
                </a:lnTo>
                <a:lnTo>
                  <a:pt x="124266" y="3287"/>
                </a:lnTo>
                <a:close/>
                <a:moveTo>
                  <a:pt x="137387" y="3287"/>
                </a:moveTo>
                <a:lnTo>
                  <a:pt x="137387" y="9371"/>
                </a:lnTo>
                <a:lnTo>
                  <a:pt x="131314" y="9371"/>
                </a:lnTo>
                <a:lnTo>
                  <a:pt x="131314" y="3287"/>
                </a:lnTo>
                <a:close/>
                <a:moveTo>
                  <a:pt x="144447" y="3287"/>
                </a:moveTo>
                <a:lnTo>
                  <a:pt x="144447" y="9371"/>
                </a:lnTo>
                <a:lnTo>
                  <a:pt x="138375" y="9371"/>
                </a:lnTo>
                <a:lnTo>
                  <a:pt x="138375" y="3287"/>
                </a:lnTo>
                <a:close/>
                <a:moveTo>
                  <a:pt x="151495" y="3287"/>
                </a:moveTo>
                <a:lnTo>
                  <a:pt x="151495" y="9371"/>
                </a:lnTo>
                <a:lnTo>
                  <a:pt x="145423" y="9371"/>
                </a:lnTo>
                <a:lnTo>
                  <a:pt x="145423" y="3287"/>
                </a:lnTo>
                <a:close/>
                <a:moveTo>
                  <a:pt x="158556" y="3287"/>
                </a:moveTo>
                <a:lnTo>
                  <a:pt x="158556" y="9371"/>
                </a:lnTo>
                <a:lnTo>
                  <a:pt x="152484" y="9371"/>
                </a:lnTo>
                <a:lnTo>
                  <a:pt x="152484" y="3287"/>
                </a:lnTo>
                <a:close/>
                <a:moveTo>
                  <a:pt x="165604" y="3287"/>
                </a:moveTo>
                <a:lnTo>
                  <a:pt x="165604" y="9371"/>
                </a:lnTo>
                <a:lnTo>
                  <a:pt x="159532" y="9371"/>
                </a:lnTo>
                <a:lnTo>
                  <a:pt x="159532" y="3287"/>
                </a:lnTo>
                <a:close/>
                <a:moveTo>
                  <a:pt x="172665" y="3287"/>
                </a:moveTo>
                <a:lnTo>
                  <a:pt x="172665" y="9371"/>
                </a:lnTo>
                <a:lnTo>
                  <a:pt x="166581" y="9371"/>
                </a:lnTo>
                <a:lnTo>
                  <a:pt x="166581" y="3287"/>
                </a:lnTo>
                <a:close/>
                <a:moveTo>
                  <a:pt x="179713" y="3287"/>
                </a:moveTo>
                <a:lnTo>
                  <a:pt x="179713" y="9371"/>
                </a:lnTo>
                <a:lnTo>
                  <a:pt x="173641" y="9371"/>
                </a:lnTo>
                <a:lnTo>
                  <a:pt x="173641" y="3287"/>
                </a:lnTo>
                <a:close/>
                <a:moveTo>
                  <a:pt x="186774" y="3287"/>
                </a:moveTo>
                <a:lnTo>
                  <a:pt x="186774" y="9371"/>
                </a:lnTo>
                <a:lnTo>
                  <a:pt x="180702" y="9371"/>
                </a:lnTo>
                <a:lnTo>
                  <a:pt x="180702" y="3287"/>
                </a:lnTo>
                <a:close/>
                <a:moveTo>
                  <a:pt x="193822" y="3287"/>
                </a:moveTo>
                <a:lnTo>
                  <a:pt x="193822" y="9371"/>
                </a:lnTo>
                <a:lnTo>
                  <a:pt x="187750" y="9371"/>
                </a:lnTo>
                <a:lnTo>
                  <a:pt x="187750" y="3287"/>
                </a:lnTo>
                <a:close/>
                <a:moveTo>
                  <a:pt x="200883" y="3287"/>
                </a:moveTo>
                <a:lnTo>
                  <a:pt x="200883" y="9371"/>
                </a:lnTo>
                <a:lnTo>
                  <a:pt x="194810" y="9371"/>
                </a:lnTo>
                <a:lnTo>
                  <a:pt x="194810" y="3287"/>
                </a:lnTo>
                <a:close/>
                <a:moveTo>
                  <a:pt x="207931" y="3287"/>
                </a:moveTo>
                <a:lnTo>
                  <a:pt x="207931" y="9371"/>
                </a:lnTo>
                <a:lnTo>
                  <a:pt x="201859" y="9371"/>
                </a:lnTo>
                <a:lnTo>
                  <a:pt x="201859" y="3287"/>
                </a:lnTo>
                <a:close/>
                <a:moveTo>
                  <a:pt x="214992" y="3287"/>
                </a:moveTo>
                <a:lnTo>
                  <a:pt x="214992" y="9371"/>
                </a:lnTo>
                <a:lnTo>
                  <a:pt x="208919" y="9371"/>
                </a:lnTo>
                <a:lnTo>
                  <a:pt x="208919" y="3287"/>
                </a:lnTo>
                <a:close/>
                <a:moveTo>
                  <a:pt x="222052" y="3287"/>
                </a:moveTo>
                <a:lnTo>
                  <a:pt x="222052" y="9371"/>
                </a:lnTo>
                <a:lnTo>
                  <a:pt x="215968" y="9371"/>
                </a:lnTo>
                <a:lnTo>
                  <a:pt x="215968" y="3287"/>
                </a:lnTo>
                <a:close/>
                <a:moveTo>
                  <a:pt x="229100" y="3287"/>
                </a:moveTo>
                <a:lnTo>
                  <a:pt x="229100" y="9371"/>
                </a:lnTo>
                <a:lnTo>
                  <a:pt x="223028" y="9371"/>
                </a:lnTo>
                <a:lnTo>
                  <a:pt x="223028" y="3287"/>
                </a:lnTo>
                <a:close/>
                <a:moveTo>
                  <a:pt x="236161" y="3287"/>
                </a:moveTo>
                <a:lnTo>
                  <a:pt x="236161" y="9371"/>
                </a:lnTo>
                <a:lnTo>
                  <a:pt x="230077" y="9371"/>
                </a:lnTo>
                <a:lnTo>
                  <a:pt x="230077" y="3287"/>
                </a:lnTo>
                <a:close/>
                <a:moveTo>
                  <a:pt x="243209" y="3287"/>
                </a:moveTo>
                <a:lnTo>
                  <a:pt x="243209" y="9371"/>
                </a:lnTo>
                <a:lnTo>
                  <a:pt x="237137" y="9371"/>
                </a:lnTo>
                <a:lnTo>
                  <a:pt x="237137" y="3287"/>
                </a:lnTo>
                <a:close/>
                <a:moveTo>
                  <a:pt x="250270" y="3287"/>
                </a:moveTo>
                <a:lnTo>
                  <a:pt x="250270" y="9371"/>
                </a:lnTo>
                <a:lnTo>
                  <a:pt x="244198" y="9371"/>
                </a:lnTo>
                <a:lnTo>
                  <a:pt x="244198" y="3287"/>
                </a:lnTo>
                <a:close/>
                <a:moveTo>
                  <a:pt x="257318" y="3287"/>
                </a:moveTo>
                <a:lnTo>
                  <a:pt x="257318" y="9371"/>
                </a:lnTo>
                <a:lnTo>
                  <a:pt x="251246" y="9371"/>
                </a:lnTo>
                <a:lnTo>
                  <a:pt x="251246" y="3287"/>
                </a:lnTo>
                <a:close/>
                <a:moveTo>
                  <a:pt x="264379" y="3287"/>
                </a:moveTo>
                <a:lnTo>
                  <a:pt x="264379" y="9371"/>
                </a:lnTo>
                <a:lnTo>
                  <a:pt x="258306" y="9371"/>
                </a:lnTo>
                <a:lnTo>
                  <a:pt x="258306" y="3287"/>
                </a:lnTo>
                <a:close/>
                <a:moveTo>
                  <a:pt x="271427" y="3287"/>
                </a:moveTo>
                <a:lnTo>
                  <a:pt x="271427" y="9371"/>
                </a:lnTo>
                <a:lnTo>
                  <a:pt x="265355" y="9371"/>
                </a:lnTo>
                <a:lnTo>
                  <a:pt x="265355" y="3287"/>
                </a:lnTo>
                <a:close/>
                <a:moveTo>
                  <a:pt x="278488" y="3287"/>
                </a:moveTo>
                <a:lnTo>
                  <a:pt x="278488" y="9371"/>
                </a:lnTo>
                <a:lnTo>
                  <a:pt x="272415" y="9371"/>
                </a:lnTo>
                <a:lnTo>
                  <a:pt x="272415" y="3287"/>
                </a:lnTo>
                <a:close/>
                <a:moveTo>
                  <a:pt x="17443" y="10347"/>
                </a:moveTo>
                <a:lnTo>
                  <a:pt x="17443" y="16419"/>
                </a:lnTo>
                <a:lnTo>
                  <a:pt x="11371" y="16419"/>
                </a:lnTo>
                <a:lnTo>
                  <a:pt x="11371" y="10347"/>
                </a:lnTo>
                <a:close/>
                <a:moveTo>
                  <a:pt x="24503" y="10347"/>
                </a:moveTo>
                <a:lnTo>
                  <a:pt x="24503" y="16419"/>
                </a:lnTo>
                <a:lnTo>
                  <a:pt x="18431" y="16419"/>
                </a:lnTo>
                <a:lnTo>
                  <a:pt x="18431" y="10347"/>
                </a:lnTo>
                <a:close/>
                <a:moveTo>
                  <a:pt x="31564" y="10347"/>
                </a:moveTo>
                <a:lnTo>
                  <a:pt x="31564" y="16419"/>
                </a:lnTo>
                <a:lnTo>
                  <a:pt x="25492" y="16419"/>
                </a:lnTo>
                <a:lnTo>
                  <a:pt x="25492" y="10347"/>
                </a:lnTo>
                <a:close/>
                <a:moveTo>
                  <a:pt x="38612" y="10347"/>
                </a:moveTo>
                <a:lnTo>
                  <a:pt x="38612" y="16419"/>
                </a:lnTo>
                <a:lnTo>
                  <a:pt x="32540" y="16419"/>
                </a:lnTo>
                <a:lnTo>
                  <a:pt x="32540" y="10347"/>
                </a:lnTo>
                <a:close/>
                <a:moveTo>
                  <a:pt x="45673" y="10347"/>
                </a:moveTo>
                <a:lnTo>
                  <a:pt x="45673" y="16419"/>
                </a:lnTo>
                <a:lnTo>
                  <a:pt x="39601" y="16419"/>
                </a:lnTo>
                <a:lnTo>
                  <a:pt x="39601" y="10347"/>
                </a:lnTo>
                <a:close/>
                <a:moveTo>
                  <a:pt x="52721" y="10347"/>
                </a:moveTo>
                <a:lnTo>
                  <a:pt x="52721" y="16419"/>
                </a:lnTo>
                <a:lnTo>
                  <a:pt x="46649" y="16419"/>
                </a:lnTo>
                <a:lnTo>
                  <a:pt x="46649" y="10347"/>
                </a:lnTo>
                <a:close/>
                <a:moveTo>
                  <a:pt x="59782" y="10347"/>
                </a:moveTo>
                <a:lnTo>
                  <a:pt x="59782" y="16419"/>
                </a:lnTo>
                <a:lnTo>
                  <a:pt x="53709" y="16419"/>
                </a:lnTo>
                <a:lnTo>
                  <a:pt x="53709" y="10347"/>
                </a:lnTo>
                <a:close/>
                <a:moveTo>
                  <a:pt x="66842" y="10347"/>
                </a:moveTo>
                <a:lnTo>
                  <a:pt x="66842" y="16419"/>
                </a:lnTo>
                <a:lnTo>
                  <a:pt x="60758" y="16419"/>
                </a:lnTo>
                <a:lnTo>
                  <a:pt x="60758" y="10347"/>
                </a:lnTo>
                <a:close/>
                <a:moveTo>
                  <a:pt x="73902" y="10347"/>
                </a:moveTo>
                <a:lnTo>
                  <a:pt x="73902" y="16419"/>
                </a:lnTo>
                <a:lnTo>
                  <a:pt x="67818" y="16419"/>
                </a:lnTo>
                <a:lnTo>
                  <a:pt x="67818" y="10347"/>
                </a:lnTo>
                <a:close/>
                <a:moveTo>
                  <a:pt x="80951" y="10347"/>
                </a:moveTo>
                <a:lnTo>
                  <a:pt x="80951" y="16419"/>
                </a:lnTo>
                <a:lnTo>
                  <a:pt x="74879" y="16419"/>
                </a:lnTo>
                <a:lnTo>
                  <a:pt x="74879" y="10347"/>
                </a:lnTo>
                <a:close/>
                <a:moveTo>
                  <a:pt x="88011" y="10347"/>
                </a:moveTo>
                <a:lnTo>
                  <a:pt x="88011" y="16419"/>
                </a:lnTo>
                <a:lnTo>
                  <a:pt x="81927" y="16419"/>
                </a:lnTo>
                <a:lnTo>
                  <a:pt x="81927" y="10347"/>
                </a:lnTo>
                <a:close/>
                <a:moveTo>
                  <a:pt x="95060" y="10347"/>
                </a:moveTo>
                <a:lnTo>
                  <a:pt x="95060" y="16419"/>
                </a:lnTo>
                <a:lnTo>
                  <a:pt x="88988" y="16419"/>
                </a:lnTo>
                <a:lnTo>
                  <a:pt x="88988" y="10347"/>
                </a:lnTo>
                <a:close/>
                <a:moveTo>
                  <a:pt x="102120" y="10347"/>
                </a:moveTo>
                <a:lnTo>
                  <a:pt x="102120" y="16419"/>
                </a:lnTo>
                <a:lnTo>
                  <a:pt x="96036" y="16419"/>
                </a:lnTo>
                <a:lnTo>
                  <a:pt x="96036" y="10347"/>
                </a:lnTo>
                <a:close/>
                <a:moveTo>
                  <a:pt x="109169" y="10347"/>
                </a:moveTo>
                <a:lnTo>
                  <a:pt x="109169" y="16419"/>
                </a:lnTo>
                <a:lnTo>
                  <a:pt x="103097" y="16419"/>
                </a:lnTo>
                <a:lnTo>
                  <a:pt x="103097" y="10347"/>
                </a:lnTo>
                <a:close/>
                <a:moveTo>
                  <a:pt x="116229" y="10347"/>
                </a:moveTo>
                <a:lnTo>
                  <a:pt x="116229" y="16419"/>
                </a:lnTo>
                <a:lnTo>
                  <a:pt x="110157" y="16419"/>
                </a:lnTo>
                <a:lnTo>
                  <a:pt x="110157" y="10347"/>
                </a:lnTo>
                <a:close/>
                <a:moveTo>
                  <a:pt x="123278" y="10347"/>
                </a:moveTo>
                <a:lnTo>
                  <a:pt x="123278" y="16419"/>
                </a:lnTo>
                <a:lnTo>
                  <a:pt x="117205" y="16419"/>
                </a:lnTo>
                <a:lnTo>
                  <a:pt x="117205" y="10347"/>
                </a:lnTo>
                <a:close/>
                <a:moveTo>
                  <a:pt x="130338" y="10347"/>
                </a:moveTo>
                <a:lnTo>
                  <a:pt x="130338" y="16419"/>
                </a:lnTo>
                <a:lnTo>
                  <a:pt x="124254" y="16419"/>
                </a:lnTo>
                <a:lnTo>
                  <a:pt x="124254" y="10347"/>
                </a:lnTo>
                <a:close/>
                <a:moveTo>
                  <a:pt x="137387" y="10347"/>
                </a:moveTo>
                <a:lnTo>
                  <a:pt x="137387" y="16419"/>
                </a:lnTo>
                <a:lnTo>
                  <a:pt x="131314" y="16419"/>
                </a:lnTo>
                <a:lnTo>
                  <a:pt x="131314" y="10347"/>
                </a:lnTo>
                <a:close/>
                <a:moveTo>
                  <a:pt x="144447" y="10347"/>
                </a:moveTo>
                <a:lnTo>
                  <a:pt x="144447" y="16419"/>
                </a:lnTo>
                <a:lnTo>
                  <a:pt x="138375" y="16419"/>
                </a:lnTo>
                <a:lnTo>
                  <a:pt x="138375" y="10347"/>
                </a:lnTo>
                <a:close/>
                <a:moveTo>
                  <a:pt x="151495" y="10347"/>
                </a:moveTo>
                <a:lnTo>
                  <a:pt x="151495" y="16419"/>
                </a:lnTo>
                <a:lnTo>
                  <a:pt x="145423" y="16419"/>
                </a:lnTo>
                <a:lnTo>
                  <a:pt x="145423" y="10347"/>
                </a:lnTo>
                <a:close/>
                <a:moveTo>
                  <a:pt x="158556" y="10347"/>
                </a:moveTo>
                <a:lnTo>
                  <a:pt x="158556" y="16419"/>
                </a:lnTo>
                <a:lnTo>
                  <a:pt x="152484" y="16419"/>
                </a:lnTo>
                <a:lnTo>
                  <a:pt x="152484" y="10347"/>
                </a:lnTo>
                <a:close/>
                <a:moveTo>
                  <a:pt x="165604" y="10347"/>
                </a:moveTo>
                <a:lnTo>
                  <a:pt x="165604" y="16419"/>
                </a:lnTo>
                <a:lnTo>
                  <a:pt x="159532" y="16419"/>
                </a:lnTo>
                <a:lnTo>
                  <a:pt x="159532" y="10347"/>
                </a:lnTo>
                <a:close/>
                <a:moveTo>
                  <a:pt x="172665" y="10347"/>
                </a:moveTo>
                <a:lnTo>
                  <a:pt x="172665" y="16419"/>
                </a:lnTo>
                <a:lnTo>
                  <a:pt x="166581" y="16419"/>
                </a:lnTo>
                <a:lnTo>
                  <a:pt x="166581" y="10347"/>
                </a:lnTo>
                <a:close/>
                <a:moveTo>
                  <a:pt x="179713" y="10347"/>
                </a:moveTo>
                <a:lnTo>
                  <a:pt x="179713" y="16419"/>
                </a:lnTo>
                <a:lnTo>
                  <a:pt x="173641" y="16419"/>
                </a:lnTo>
                <a:lnTo>
                  <a:pt x="173641" y="10347"/>
                </a:lnTo>
                <a:close/>
                <a:moveTo>
                  <a:pt x="186774" y="10347"/>
                </a:moveTo>
                <a:lnTo>
                  <a:pt x="186774" y="16419"/>
                </a:lnTo>
                <a:lnTo>
                  <a:pt x="180702" y="16419"/>
                </a:lnTo>
                <a:lnTo>
                  <a:pt x="180702" y="10347"/>
                </a:lnTo>
                <a:close/>
                <a:moveTo>
                  <a:pt x="193822" y="10347"/>
                </a:moveTo>
                <a:lnTo>
                  <a:pt x="193822" y="16419"/>
                </a:lnTo>
                <a:lnTo>
                  <a:pt x="187750" y="16419"/>
                </a:lnTo>
                <a:lnTo>
                  <a:pt x="187750" y="10347"/>
                </a:lnTo>
                <a:close/>
                <a:moveTo>
                  <a:pt x="200883" y="10347"/>
                </a:moveTo>
                <a:lnTo>
                  <a:pt x="200883" y="16419"/>
                </a:lnTo>
                <a:lnTo>
                  <a:pt x="194810" y="16419"/>
                </a:lnTo>
                <a:lnTo>
                  <a:pt x="194810" y="10347"/>
                </a:lnTo>
                <a:close/>
                <a:moveTo>
                  <a:pt x="207931" y="10347"/>
                </a:moveTo>
                <a:lnTo>
                  <a:pt x="207931" y="16419"/>
                </a:lnTo>
                <a:lnTo>
                  <a:pt x="201859" y="16419"/>
                </a:lnTo>
                <a:lnTo>
                  <a:pt x="201859" y="10347"/>
                </a:lnTo>
                <a:close/>
                <a:moveTo>
                  <a:pt x="214992" y="10347"/>
                </a:moveTo>
                <a:lnTo>
                  <a:pt x="214992" y="16419"/>
                </a:lnTo>
                <a:lnTo>
                  <a:pt x="208919" y="16419"/>
                </a:lnTo>
                <a:lnTo>
                  <a:pt x="208919" y="10347"/>
                </a:lnTo>
                <a:close/>
                <a:moveTo>
                  <a:pt x="222052" y="10347"/>
                </a:moveTo>
                <a:lnTo>
                  <a:pt x="222052" y="16419"/>
                </a:lnTo>
                <a:lnTo>
                  <a:pt x="215968" y="16419"/>
                </a:lnTo>
                <a:lnTo>
                  <a:pt x="215968" y="10347"/>
                </a:lnTo>
                <a:close/>
                <a:moveTo>
                  <a:pt x="229100" y="10347"/>
                </a:moveTo>
                <a:lnTo>
                  <a:pt x="229100" y="16419"/>
                </a:lnTo>
                <a:lnTo>
                  <a:pt x="223028" y="16419"/>
                </a:lnTo>
                <a:lnTo>
                  <a:pt x="223028" y="10347"/>
                </a:lnTo>
                <a:close/>
                <a:moveTo>
                  <a:pt x="236161" y="10347"/>
                </a:moveTo>
                <a:lnTo>
                  <a:pt x="236161" y="16419"/>
                </a:lnTo>
                <a:lnTo>
                  <a:pt x="230077" y="16419"/>
                </a:lnTo>
                <a:lnTo>
                  <a:pt x="230077" y="10347"/>
                </a:lnTo>
                <a:close/>
                <a:moveTo>
                  <a:pt x="243209" y="10347"/>
                </a:moveTo>
                <a:lnTo>
                  <a:pt x="243209" y="16419"/>
                </a:lnTo>
                <a:lnTo>
                  <a:pt x="237137" y="16419"/>
                </a:lnTo>
                <a:lnTo>
                  <a:pt x="237137" y="10347"/>
                </a:lnTo>
                <a:close/>
                <a:moveTo>
                  <a:pt x="250270" y="10347"/>
                </a:moveTo>
                <a:lnTo>
                  <a:pt x="250270" y="16419"/>
                </a:lnTo>
                <a:lnTo>
                  <a:pt x="244198" y="16419"/>
                </a:lnTo>
                <a:lnTo>
                  <a:pt x="244198" y="10347"/>
                </a:lnTo>
                <a:close/>
                <a:moveTo>
                  <a:pt x="257318" y="10347"/>
                </a:moveTo>
                <a:lnTo>
                  <a:pt x="257318" y="16419"/>
                </a:lnTo>
                <a:lnTo>
                  <a:pt x="251246" y="16419"/>
                </a:lnTo>
                <a:lnTo>
                  <a:pt x="251246" y="10347"/>
                </a:lnTo>
                <a:close/>
                <a:moveTo>
                  <a:pt x="264379" y="10347"/>
                </a:moveTo>
                <a:lnTo>
                  <a:pt x="264379" y="16419"/>
                </a:lnTo>
                <a:lnTo>
                  <a:pt x="258306" y="16419"/>
                </a:lnTo>
                <a:lnTo>
                  <a:pt x="258306" y="10347"/>
                </a:lnTo>
                <a:close/>
                <a:moveTo>
                  <a:pt x="271427" y="10347"/>
                </a:moveTo>
                <a:lnTo>
                  <a:pt x="271427" y="16419"/>
                </a:lnTo>
                <a:lnTo>
                  <a:pt x="265355" y="16419"/>
                </a:lnTo>
                <a:lnTo>
                  <a:pt x="265355" y="10347"/>
                </a:lnTo>
                <a:close/>
                <a:moveTo>
                  <a:pt x="278488" y="10347"/>
                </a:moveTo>
                <a:lnTo>
                  <a:pt x="278488" y="16419"/>
                </a:lnTo>
                <a:lnTo>
                  <a:pt x="272415" y="16419"/>
                </a:lnTo>
                <a:lnTo>
                  <a:pt x="272415" y="10347"/>
                </a:lnTo>
                <a:close/>
                <a:moveTo>
                  <a:pt x="17443" y="17408"/>
                </a:moveTo>
                <a:lnTo>
                  <a:pt x="17443" y="23480"/>
                </a:lnTo>
                <a:lnTo>
                  <a:pt x="11371" y="23480"/>
                </a:lnTo>
                <a:lnTo>
                  <a:pt x="11371" y="17408"/>
                </a:lnTo>
                <a:close/>
                <a:moveTo>
                  <a:pt x="24503" y="17408"/>
                </a:moveTo>
                <a:lnTo>
                  <a:pt x="24503" y="23480"/>
                </a:lnTo>
                <a:lnTo>
                  <a:pt x="18431" y="23480"/>
                </a:lnTo>
                <a:lnTo>
                  <a:pt x="18431" y="17408"/>
                </a:lnTo>
                <a:close/>
                <a:moveTo>
                  <a:pt x="31564" y="17408"/>
                </a:moveTo>
                <a:lnTo>
                  <a:pt x="31564" y="23480"/>
                </a:lnTo>
                <a:lnTo>
                  <a:pt x="25492" y="23480"/>
                </a:lnTo>
                <a:lnTo>
                  <a:pt x="25492" y="17408"/>
                </a:lnTo>
                <a:close/>
                <a:moveTo>
                  <a:pt x="38612" y="17408"/>
                </a:moveTo>
                <a:lnTo>
                  <a:pt x="38612" y="23480"/>
                </a:lnTo>
                <a:lnTo>
                  <a:pt x="32540" y="23480"/>
                </a:lnTo>
                <a:lnTo>
                  <a:pt x="32540" y="17408"/>
                </a:lnTo>
                <a:close/>
                <a:moveTo>
                  <a:pt x="45673" y="17408"/>
                </a:moveTo>
                <a:lnTo>
                  <a:pt x="45673" y="23480"/>
                </a:lnTo>
                <a:lnTo>
                  <a:pt x="39601" y="23480"/>
                </a:lnTo>
                <a:lnTo>
                  <a:pt x="39601" y="17408"/>
                </a:lnTo>
                <a:close/>
                <a:moveTo>
                  <a:pt x="52721" y="17408"/>
                </a:moveTo>
                <a:lnTo>
                  <a:pt x="52721" y="23480"/>
                </a:lnTo>
                <a:lnTo>
                  <a:pt x="46649" y="23480"/>
                </a:lnTo>
                <a:lnTo>
                  <a:pt x="46649" y="17408"/>
                </a:lnTo>
                <a:close/>
                <a:moveTo>
                  <a:pt x="59782" y="17408"/>
                </a:moveTo>
                <a:lnTo>
                  <a:pt x="59782" y="23480"/>
                </a:lnTo>
                <a:lnTo>
                  <a:pt x="53709" y="23480"/>
                </a:lnTo>
                <a:lnTo>
                  <a:pt x="53709" y="17408"/>
                </a:lnTo>
                <a:close/>
                <a:moveTo>
                  <a:pt x="66842" y="17408"/>
                </a:moveTo>
                <a:lnTo>
                  <a:pt x="66842" y="23480"/>
                </a:lnTo>
                <a:lnTo>
                  <a:pt x="60758" y="23480"/>
                </a:lnTo>
                <a:lnTo>
                  <a:pt x="60758" y="17408"/>
                </a:lnTo>
                <a:close/>
                <a:moveTo>
                  <a:pt x="73902" y="17408"/>
                </a:moveTo>
                <a:lnTo>
                  <a:pt x="73902" y="23480"/>
                </a:lnTo>
                <a:lnTo>
                  <a:pt x="67818" y="23480"/>
                </a:lnTo>
                <a:lnTo>
                  <a:pt x="67818" y="17408"/>
                </a:lnTo>
                <a:close/>
                <a:moveTo>
                  <a:pt x="80951" y="17408"/>
                </a:moveTo>
                <a:lnTo>
                  <a:pt x="80951" y="23480"/>
                </a:lnTo>
                <a:lnTo>
                  <a:pt x="74879" y="23480"/>
                </a:lnTo>
                <a:lnTo>
                  <a:pt x="74879" y="17408"/>
                </a:lnTo>
                <a:close/>
                <a:moveTo>
                  <a:pt x="88011" y="17408"/>
                </a:moveTo>
                <a:lnTo>
                  <a:pt x="88011" y="23480"/>
                </a:lnTo>
                <a:lnTo>
                  <a:pt x="81927" y="23480"/>
                </a:lnTo>
                <a:lnTo>
                  <a:pt x="81927" y="17408"/>
                </a:lnTo>
                <a:close/>
                <a:moveTo>
                  <a:pt x="95060" y="17408"/>
                </a:moveTo>
                <a:lnTo>
                  <a:pt x="95060" y="23480"/>
                </a:lnTo>
                <a:lnTo>
                  <a:pt x="88988" y="23480"/>
                </a:lnTo>
                <a:lnTo>
                  <a:pt x="88988" y="17408"/>
                </a:lnTo>
                <a:close/>
                <a:moveTo>
                  <a:pt x="102120" y="17408"/>
                </a:moveTo>
                <a:lnTo>
                  <a:pt x="102120" y="23480"/>
                </a:lnTo>
                <a:lnTo>
                  <a:pt x="96036" y="23480"/>
                </a:lnTo>
                <a:lnTo>
                  <a:pt x="96036" y="17408"/>
                </a:lnTo>
                <a:close/>
                <a:moveTo>
                  <a:pt x="109169" y="17408"/>
                </a:moveTo>
                <a:lnTo>
                  <a:pt x="109169" y="23480"/>
                </a:lnTo>
                <a:lnTo>
                  <a:pt x="103097" y="23480"/>
                </a:lnTo>
                <a:lnTo>
                  <a:pt x="103097" y="17408"/>
                </a:lnTo>
                <a:close/>
                <a:moveTo>
                  <a:pt x="116229" y="17408"/>
                </a:moveTo>
                <a:lnTo>
                  <a:pt x="116229" y="23480"/>
                </a:lnTo>
                <a:lnTo>
                  <a:pt x="110157" y="23480"/>
                </a:lnTo>
                <a:lnTo>
                  <a:pt x="110157" y="17408"/>
                </a:lnTo>
                <a:close/>
                <a:moveTo>
                  <a:pt x="123278" y="17408"/>
                </a:moveTo>
                <a:lnTo>
                  <a:pt x="123278" y="23480"/>
                </a:lnTo>
                <a:lnTo>
                  <a:pt x="117205" y="23480"/>
                </a:lnTo>
                <a:lnTo>
                  <a:pt x="117205" y="17408"/>
                </a:lnTo>
                <a:close/>
                <a:moveTo>
                  <a:pt x="130338" y="17408"/>
                </a:moveTo>
                <a:lnTo>
                  <a:pt x="130338" y="23480"/>
                </a:lnTo>
                <a:lnTo>
                  <a:pt x="124254" y="23480"/>
                </a:lnTo>
                <a:lnTo>
                  <a:pt x="124254" y="17408"/>
                </a:lnTo>
                <a:close/>
                <a:moveTo>
                  <a:pt x="137387" y="17408"/>
                </a:moveTo>
                <a:lnTo>
                  <a:pt x="137387" y="23480"/>
                </a:lnTo>
                <a:lnTo>
                  <a:pt x="131314" y="23480"/>
                </a:lnTo>
                <a:lnTo>
                  <a:pt x="131314" y="17408"/>
                </a:lnTo>
                <a:close/>
                <a:moveTo>
                  <a:pt x="144447" y="17408"/>
                </a:moveTo>
                <a:lnTo>
                  <a:pt x="144447" y="23480"/>
                </a:lnTo>
                <a:lnTo>
                  <a:pt x="138375" y="23480"/>
                </a:lnTo>
                <a:lnTo>
                  <a:pt x="138375" y="17408"/>
                </a:lnTo>
                <a:close/>
                <a:moveTo>
                  <a:pt x="151495" y="17408"/>
                </a:moveTo>
                <a:lnTo>
                  <a:pt x="151495" y="23480"/>
                </a:lnTo>
                <a:lnTo>
                  <a:pt x="145423" y="23480"/>
                </a:lnTo>
                <a:lnTo>
                  <a:pt x="145423" y="17408"/>
                </a:lnTo>
                <a:close/>
                <a:moveTo>
                  <a:pt x="158556" y="17408"/>
                </a:moveTo>
                <a:lnTo>
                  <a:pt x="158556" y="23480"/>
                </a:lnTo>
                <a:lnTo>
                  <a:pt x="152484" y="23480"/>
                </a:lnTo>
                <a:lnTo>
                  <a:pt x="152484" y="17408"/>
                </a:lnTo>
                <a:close/>
                <a:moveTo>
                  <a:pt x="165604" y="17408"/>
                </a:moveTo>
                <a:lnTo>
                  <a:pt x="165604" y="23480"/>
                </a:lnTo>
                <a:lnTo>
                  <a:pt x="159532" y="23480"/>
                </a:lnTo>
                <a:lnTo>
                  <a:pt x="159532" y="17408"/>
                </a:lnTo>
                <a:close/>
                <a:moveTo>
                  <a:pt x="172665" y="17408"/>
                </a:moveTo>
                <a:lnTo>
                  <a:pt x="172665" y="23480"/>
                </a:lnTo>
                <a:lnTo>
                  <a:pt x="166581" y="23480"/>
                </a:lnTo>
                <a:lnTo>
                  <a:pt x="166581" y="17408"/>
                </a:lnTo>
                <a:close/>
                <a:moveTo>
                  <a:pt x="179713" y="17408"/>
                </a:moveTo>
                <a:lnTo>
                  <a:pt x="179713" y="23480"/>
                </a:lnTo>
                <a:lnTo>
                  <a:pt x="173641" y="23480"/>
                </a:lnTo>
                <a:lnTo>
                  <a:pt x="173641" y="17408"/>
                </a:lnTo>
                <a:close/>
                <a:moveTo>
                  <a:pt x="186774" y="17408"/>
                </a:moveTo>
                <a:lnTo>
                  <a:pt x="186774" y="23480"/>
                </a:lnTo>
                <a:lnTo>
                  <a:pt x="180702" y="23480"/>
                </a:lnTo>
                <a:lnTo>
                  <a:pt x="180702" y="17408"/>
                </a:lnTo>
                <a:close/>
                <a:moveTo>
                  <a:pt x="193822" y="17408"/>
                </a:moveTo>
                <a:lnTo>
                  <a:pt x="193822" y="23480"/>
                </a:lnTo>
                <a:lnTo>
                  <a:pt x="187750" y="23480"/>
                </a:lnTo>
                <a:lnTo>
                  <a:pt x="187750" y="17408"/>
                </a:lnTo>
                <a:close/>
                <a:moveTo>
                  <a:pt x="200883" y="17408"/>
                </a:moveTo>
                <a:lnTo>
                  <a:pt x="200883" y="23480"/>
                </a:lnTo>
                <a:lnTo>
                  <a:pt x="194810" y="23480"/>
                </a:lnTo>
                <a:lnTo>
                  <a:pt x="194810" y="17408"/>
                </a:lnTo>
                <a:close/>
                <a:moveTo>
                  <a:pt x="207931" y="17408"/>
                </a:moveTo>
                <a:lnTo>
                  <a:pt x="207931" y="23480"/>
                </a:lnTo>
                <a:lnTo>
                  <a:pt x="201859" y="23480"/>
                </a:lnTo>
                <a:lnTo>
                  <a:pt x="201859" y="17408"/>
                </a:lnTo>
                <a:close/>
                <a:moveTo>
                  <a:pt x="214992" y="17408"/>
                </a:moveTo>
                <a:lnTo>
                  <a:pt x="214992" y="23480"/>
                </a:lnTo>
                <a:lnTo>
                  <a:pt x="208919" y="23480"/>
                </a:lnTo>
                <a:lnTo>
                  <a:pt x="208919" y="17408"/>
                </a:lnTo>
                <a:close/>
                <a:moveTo>
                  <a:pt x="222052" y="17408"/>
                </a:moveTo>
                <a:lnTo>
                  <a:pt x="222052" y="23480"/>
                </a:lnTo>
                <a:lnTo>
                  <a:pt x="215968" y="23480"/>
                </a:lnTo>
                <a:lnTo>
                  <a:pt x="215968" y="17408"/>
                </a:lnTo>
                <a:close/>
                <a:moveTo>
                  <a:pt x="229100" y="17408"/>
                </a:moveTo>
                <a:lnTo>
                  <a:pt x="229100" y="23480"/>
                </a:lnTo>
                <a:lnTo>
                  <a:pt x="223028" y="23480"/>
                </a:lnTo>
                <a:lnTo>
                  <a:pt x="223028" y="17408"/>
                </a:lnTo>
                <a:close/>
                <a:moveTo>
                  <a:pt x="236161" y="17408"/>
                </a:moveTo>
                <a:lnTo>
                  <a:pt x="236161" y="23480"/>
                </a:lnTo>
                <a:lnTo>
                  <a:pt x="230077" y="23480"/>
                </a:lnTo>
                <a:lnTo>
                  <a:pt x="230077" y="17408"/>
                </a:lnTo>
                <a:close/>
                <a:moveTo>
                  <a:pt x="243209" y="17408"/>
                </a:moveTo>
                <a:lnTo>
                  <a:pt x="243209" y="23480"/>
                </a:lnTo>
                <a:lnTo>
                  <a:pt x="237137" y="23480"/>
                </a:lnTo>
                <a:lnTo>
                  <a:pt x="237137" y="17408"/>
                </a:lnTo>
                <a:close/>
                <a:moveTo>
                  <a:pt x="250270" y="17408"/>
                </a:moveTo>
                <a:lnTo>
                  <a:pt x="250270" y="23480"/>
                </a:lnTo>
                <a:lnTo>
                  <a:pt x="244198" y="23480"/>
                </a:lnTo>
                <a:lnTo>
                  <a:pt x="244198" y="17408"/>
                </a:lnTo>
                <a:close/>
                <a:moveTo>
                  <a:pt x="257318" y="17408"/>
                </a:moveTo>
                <a:lnTo>
                  <a:pt x="257318" y="23480"/>
                </a:lnTo>
                <a:lnTo>
                  <a:pt x="251246" y="23480"/>
                </a:lnTo>
                <a:lnTo>
                  <a:pt x="251246" y="17408"/>
                </a:lnTo>
                <a:close/>
                <a:moveTo>
                  <a:pt x="264379" y="17408"/>
                </a:moveTo>
                <a:lnTo>
                  <a:pt x="264379" y="23480"/>
                </a:lnTo>
                <a:lnTo>
                  <a:pt x="258306" y="23480"/>
                </a:lnTo>
                <a:lnTo>
                  <a:pt x="258306" y="17408"/>
                </a:lnTo>
                <a:close/>
                <a:moveTo>
                  <a:pt x="271427" y="17408"/>
                </a:moveTo>
                <a:lnTo>
                  <a:pt x="271427" y="23480"/>
                </a:lnTo>
                <a:lnTo>
                  <a:pt x="265355" y="23480"/>
                </a:lnTo>
                <a:lnTo>
                  <a:pt x="265355" y="17408"/>
                </a:lnTo>
                <a:close/>
                <a:moveTo>
                  <a:pt x="278488" y="17408"/>
                </a:moveTo>
                <a:lnTo>
                  <a:pt x="278488" y="23480"/>
                </a:lnTo>
                <a:lnTo>
                  <a:pt x="272415" y="23480"/>
                </a:lnTo>
                <a:lnTo>
                  <a:pt x="272415" y="17408"/>
                </a:lnTo>
                <a:close/>
                <a:moveTo>
                  <a:pt x="17443" y="24456"/>
                </a:moveTo>
                <a:lnTo>
                  <a:pt x="17443" y="30528"/>
                </a:lnTo>
                <a:lnTo>
                  <a:pt x="11371" y="30528"/>
                </a:lnTo>
                <a:lnTo>
                  <a:pt x="11371" y="24456"/>
                </a:lnTo>
                <a:close/>
                <a:moveTo>
                  <a:pt x="24503" y="24456"/>
                </a:moveTo>
                <a:lnTo>
                  <a:pt x="24503" y="30528"/>
                </a:lnTo>
                <a:lnTo>
                  <a:pt x="18431" y="30528"/>
                </a:lnTo>
                <a:lnTo>
                  <a:pt x="18431" y="24456"/>
                </a:lnTo>
                <a:close/>
                <a:moveTo>
                  <a:pt x="31564" y="24456"/>
                </a:moveTo>
                <a:lnTo>
                  <a:pt x="31564" y="30528"/>
                </a:lnTo>
                <a:lnTo>
                  <a:pt x="25492" y="30528"/>
                </a:lnTo>
                <a:lnTo>
                  <a:pt x="25492" y="24456"/>
                </a:lnTo>
                <a:close/>
                <a:moveTo>
                  <a:pt x="38612" y="24456"/>
                </a:moveTo>
                <a:lnTo>
                  <a:pt x="38612" y="30528"/>
                </a:lnTo>
                <a:lnTo>
                  <a:pt x="32540" y="30528"/>
                </a:lnTo>
                <a:lnTo>
                  <a:pt x="32540" y="24456"/>
                </a:lnTo>
                <a:close/>
                <a:moveTo>
                  <a:pt x="45673" y="24456"/>
                </a:moveTo>
                <a:lnTo>
                  <a:pt x="45673" y="30528"/>
                </a:lnTo>
                <a:lnTo>
                  <a:pt x="39601" y="30528"/>
                </a:lnTo>
                <a:lnTo>
                  <a:pt x="39601" y="24456"/>
                </a:lnTo>
                <a:close/>
                <a:moveTo>
                  <a:pt x="52721" y="24456"/>
                </a:moveTo>
                <a:lnTo>
                  <a:pt x="52721" y="30528"/>
                </a:lnTo>
                <a:lnTo>
                  <a:pt x="46649" y="30528"/>
                </a:lnTo>
                <a:lnTo>
                  <a:pt x="46649" y="24456"/>
                </a:lnTo>
                <a:close/>
                <a:moveTo>
                  <a:pt x="59782" y="24456"/>
                </a:moveTo>
                <a:lnTo>
                  <a:pt x="59782" y="30528"/>
                </a:lnTo>
                <a:lnTo>
                  <a:pt x="53709" y="30528"/>
                </a:lnTo>
                <a:lnTo>
                  <a:pt x="53709" y="24456"/>
                </a:lnTo>
                <a:close/>
                <a:moveTo>
                  <a:pt x="88011" y="24456"/>
                </a:moveTo>
                <a:lnTo>
                  <a:pt x="88011" y="30528"/>
                </a:lnTo>
                <a:lnTo>
                  <a:pt x="81927" y="30528"/>
                </a:lnTo>
                <a:lnTo>
                  <a:pt x="81927" y="24456"/>
                </a:lnTo>
                <a:close/>
                <a:moveTo>
                  <a:pt x="95060" y="24456"/>
                </a:moveTo>
                <a:lnTo>
                  <a:pt x="95060" y="30528"/>
                </a:lnTo>
                <a:lnTo>
                  <a:pt x="88988" y="30528"/>
                </a:lnTo>
                <a:lnTo>
                  <a:pt x="88988" y="24456"/>
                </a:lnTo>
                <a:close/>
                <a:moveTo>
                  <a:pt x="123278" y="24456"/>
                </a:moveTo>
                <a:lnTo>
                  <a:pt x="123278" y="30528"/>
                </a:lnTo>
                <a:lnTo>
                  <a:pt x="117205" y="30528"/>
                </a:lnTo>
                <a:lnTo>
                  <a:pt x="117205" y="24456"/>
                </a:lnTo>
                <a:close/>
                <a:moveTo>
                  <a:pt x="130338" y="24456"/>
                </a:moveTo>
                <a:lnTo>
                  <a:pt x="130338" y="30528"/>
                </a:lnTo>
                <a:lnTo>
                  <a:pt x="124254" y="30528"/>
                </a:lnTo>
                <a:lnTo>
                  <a:pt x="124254" y="24456"/>
                </a:lnTo>
                <a:close/>
                <a:moveTo>
                  <a:pt x="144447" y="24456"/>
                </a:moveTo>
                <a:lnTo>
                  <a:pt x="144447" y="30528"/>
                </a:lnTo>
                <a:lnTo>
                  <a:pt x="138375" y="30528"/>
                </a:lnTo>
                <a:lnTo>
                  <a:pt x="138375" y="24456"/>
                </a:lnTo>
                <a:close/>
                <a:moveTo>
                  <a:pt x="151495" y="24456"/>
                </a:moveTo>
                <a:lnTo>
                  <a:pt x="151495" y="30528"/>
                </a:lnTo>
                <a:lnTo>
                  <a:pt x="145423" y="30528"/>
                </a:lnTo>
                <a:lnTo>
                  <a:pt x="145423" y="24456"/>
                </a:lnTo>
                <a:close/>
                <a:moveTo>
                  <a:pt x="158556" y="24456"/>
                </a:moveTo>
                <a:lnTo>
                  <a:pt x="158556" y="30528"/>
                </a:lnTo>
                <a:lnTo>
                  <a:pt x="152484" y="30528"/>
                </a:lnTo>
                <a:lnTo>
                  <a:pt x="152484" y="24456"/>
                </a:lnTo>
                <a:close/>
                <a:moveTo>
                  <a:pt x="165604" y="24456"/>
                </a:moveTo>
                <a:lnTo>
                  <a:pt x="165604" y="30528"/>
                </a:lnTo>
                <a:lnTo>
                  <a:pt x="159532" y="30528"/>
                </a:lnTo>
                <a:lnTo>
                  <a:pt x="159532" y="24456"/>
                </a:lnTo>
                <a:close/>
                <a:moveTo>
                  <a:pt x="172665" y="24456"/>
                </a:moveTo>
                <a:lnTo>
                  <a:pt x="172665" y="30528"/>
                </a:lnTo>
                <a:lnTo>
                  <a:pt x="166581" y="30528"/>
                </a:lnTo>
                <a:lnTo>
                  <a:pt x="166581" y="24456"/>
                </a:lnTo>
                <a:close/>
                <a:moveTo>
                  <a:pt x="179713" y="24456"/>
                </a:moveTo>
                <a:lnTo>
                  <a:pt x="179713" y="30528"/>
                </a:lnTo>
                <a:lnTo>
                  <a:pt x="173641" y="30528"/>
                </a:lnTo>
                <a:lnTo>
                  <a:pt x="173641" y="24456"/>
                </a:lnTo>
                <a:close/>
                <a:moveTo>
                  <a:pt x="186774" y="24456"/>
                </a:moveTo>
                <a:lnTo>
                  <a:pt x="186774" y="30528"/>
                </a:lnTo>
                <a:lnTo>
                  <a:pt x="180702" y="30528"/>
                </a:lnTo>
                <a:lnTo>
                  <a:pt x="180702" y="24456"/>
                </a:lnTo>
                <a:close/>
                <a:moveTo>
                  <a:pt x="193822" y="24456"/>
                </a:moveTo>
                <a:lnTo>
                  <a:pt x="193822" y="30528"/>
                </a:lnTo>
                <a:lnTo>
                  <a:pt x="187750" y="30528"/>
                </a:lnTo>
                <a:lnTo>
                  <a:pt x="187750" y="24456"/>
                </a:lnTo>
                <a:close/>
                <a:moveTo>
                  <a:pt x="200883" y="24456"/>
                </a:moveTo>
                <a:lnTo>
                  <a:pt x="200883" y="30528"/>
                </a:lnTo>
                <a:lnTo>
                  <a:pt x="194810" y="30528"/>
                </a:lnTo>
                <a:lnTo>
                  <a:pt x="194810" y="24456"/>
                </a:lnTo>
                <a:close/>
                <a:moveTo>
                  <a:pt x="207931" y="24456"/>
                </a:moveTo>
                <a:lnTo>
                  <a:pt x="207931" y="30528"/>
                </a:lnTo>
                <a:lnTo>
                  <a:pt x="201859" y="30528"/>
                </a:lnTo>
                <a:lnTo>
                  <a:pt x="201859" y="24456"/>
                </a:lnTo>
                <a:close/>
                <a:moveTo>
                  <a:pt x="214992" y="24456"/>
                </a:moveTo>
                <a:lnTo>
                  <a:pt x="214992" y="30528"/>
                </a:lnTo>
                <a:lnTo>
                  <a:pt x="208919" y="30528"/>
                </a:lnTo>
                <a:lnTo>
                  <a:pt x="208919" y="24456"/>
                </a:lnTo>
                <a:close/>
                <a:moveTo>
                  <a:pt x="222052" y="24456"/>
                </a:moveTo>
                <a:lnTo>
                  <a:pt x="222052" y="30528"/>
                </a:lnTo>
                <a:lnTo>
                  <a:pt x="215968" y="30528"/>
                </a:lnTo>
                <a:lnTo>
                  <a:pt x="215968" y="24456"/>
                </a:lnTo>
                <a:close/>
                <a:moveTo>
                  <a:pt x="229100" y="24456"/>
                </a:moveTo>
                <a:lnTo>
                  <a:pt x="229100" y="30528"/>
                </a:lnTo>
                <a:lnTo>
                  <a:pt x="223028" y="30528"/>
                </a:lnTo>
                <a:lnTo>
                  <a:pt x="223028" y="24456"/>
                </a:lnTo>
                <a:close/>
                <a:moveTo>
                  <a:pt x="236161" y="24456"/>
                </a:moveTo>
                <a:lnTo>
                  <a:pt x="236161" y="30528"/>
                </a:lnTo>
                <a:lnTo>
                  <a:pt x="230077" y="30528"/>
                </a:lnTo>
                <a:lnTo>
                  <a:pt x="230077" y="24456"/>
                </a:lnTo>
                <a:close/>
                <a:moveTo>
                  <a:pt x="243209" y="24456"/>
                </a:moveTo>
                <a:lnTo>
                  <a:pt x="243209" y="30528"/>
                </a:lnTo>
                <a:lnTo>
                  <a:pt x="237137" y="30528"/>
                </a:lnTo>
                <a:lnTo>
                  <a:pt x="237137" y="24456"/>
                </a:lnTo>
                <a:close/>
                <a:moveTo>
                  <a:pt x="250270" y="24456"/>
                </a:moveTo>
                <a:lnTo>
                  <a:pt x="250270" y="30528"/>
                </a:lnTo>
                <a:lnTo>
                  <a:pt x="244198" y="30528"/>
                </a:lnTo>
                <a:lnTo>
                  <a:pt x="244198" y="24456"/>
                </a:lnTo>
                <a:close/>
                <a:moveTo>
                  <a:pt x="257318" y="24456"/>
                </a:moveTo>
                <a:lnTo>
                  <a:pt x="257318" y="30528"/>
                </a:lnTo>
                <a:lnTo>
                  <a:pt x="251246" y="30528"/>
                </a:lnTo>
                <a:lnTo>
                  <a:pt x="251246" y="24456"/>
                </a:lnTo>
                <a:close/>
                <a:moveTo>
                  <a:pt x="264379" y="24456"/>
                </a:moveTo>
                <a:lnTo>
                  <a:pt x="264379" y="30528"/>
                </a:lnTo>
                <a:lnTo>
                  <a:pt x="258306" y="30528"/>
                </a:lnTo>
                <a:lnTo>
                  <a:pt x="258306" y="24456"/>
                </a:lnTo>
                <a:close/>
                <a:moveTo>
                  <a:pt x="271427" y="24456"/>
                </a:moveTo>
                <a:lnTo>
                  <a:pt x="271427" y="30528"/>
                </a:lnTo>
                <a:lnTo>
                  <a:pt x="265355" y="30528"/>
                </a:lnTo>
                <a:lnTo>
                  <a:pt x="265355" y="24456"/>
                </a:lnTo>
                <a:close/>
                <a:moveTo>
                  <a:pt x="278488" y="24456"/>
                </a:moveTo>
                <a:lnTo>
                  <a:pt x="278488" y="30528"/>
                </a:lnTo>
                <a:lnTo>
                  <a:pt x="272415" y="30528"/>
                </a:lnTo>
                <a:lnTo>
                  <a:pt x="272415" y="24456"/>
                </a:lnTo>
                <a:close/>
                <a:moveTo>
                  <a:pt x="66842" y="24456"/>
                </a:moveTo>
                <a:lnTo>
                  <a:pt x="66842" y="30540"/>
                </a:lnTo>
                <a:lnTo>
                  <a:pt x="60758" y="30540"/>
                </a:lnTo>
                <a:lnTo>
                  <a:pt x="60758" y="24456"/>
                </a:lnTo>
                <a:close/>
                <a:moveTo>
                  <a:pt x="73902" y="24456"/>
                </a:moveTo>
                <a:lnTo>
                  <a:pt x="73902" y="30540"/>
                </a:lnTo>
                <a:lnTo>
                  <a:pt x="67818" y="30540"/>
                </a:lnTo>
                <a:lnTo>
                  <a:pt x="67818" y="24456"/>
                </a:lnTo>
                <a:close/>
                <a:moveTo>
                  <a:pt x="80951" y="24456"/>
                </a:moveTo>
                <a:lnTo>
                  <a:pt x="80951" y="30540"/>
                </a:lnTo>
                <a:lnTo>
                  <a:pt x="74879" y="30540"/>
                </a:lnTo>
                <a:lnTo>
                  <a:pt x="74879" y="24456"/>
                </a:lnTo>
                <a:close/>
                <a:moveTo>
                  <a:pt x="96036" y="24456"/>
                </a:moveTo>
                <a:lnTo>
                  <a:pt x="102120" y="24468"/>
                </a:lnTo>
                <a:lnTo>
                  <a:pt x="102120" y="30540"/>
                </a:lnTo>
                <a:lnTo>
                  <a:pt x="96036" y="30540"/>
                </a:lnTo>
                <a:lnTo>
                  <a:pt x="96036" y="24456"/>
                </a:lnTo>
                <a:close/>
                <a:moveTo>
                  <a:pt x="103097" y="24456"/>
                </a:moveTo>
                <a:lnTo>
                  <a:pt x="109169" y="24468"/>
                </a:lnTo>
                <a:lnTo>
                  <a:pt x="109169" y="30540"/>
                </a:lnTo>
                <a:lnTo>
                  <a:pt x="103097" y="30540"/>
                </a:lnTo>
                <a:lnTo>
                  <a:pt x="103097" y="24456"/>
                </a:lnTo>
                <a:close/>
                <a:moveTo>
                  <a:pt x="110157" y="24456"/>
                </a:moveTo>
                <a:lnTo>
                  <a:pt x="116229" y="24468"/>
                </a:lnTo>
                <a:lnTo>
                  <a:pt x="116229" y="30540"/>
                </a:lnTo>
                <a:lnTo>
                  <a:pt x="110157" y="30540"/>
                </a:lnTo>
                <a:lnTo>
                  <a:pt x="110157" y="24456"/>
                </a:lnTo>
                <a:close/>
                <a:moveTo>
                  <a:pt x="131314" y="24456"/>
                </a:moveTo>
                <a:lnTo>
                  <a:pt x="137387" y="24468"/>
                </a:lnTo>
                <a:lnTo>
                  <a:pt x="137387" y="30540"/>
                </a:lnTo>
                <a:lnTo>
                  <a:pt x="131314" y="30540"/>
                </a:lnTo>
                <a:lnTo>
                  <a:pt x="131314" y="24456"/>
                </a:lnTo>
                <a:close/>
                <a:moveTo>
                  <a:pt x="17443" y="31516"/>
                </a:moveTo>
                <a:lnTo>
                  <a:pt x="17443" y="37589"/>
                </a:lnTo>
                <a:lnTo>
                  <a:pt x="11371" y="37589"/>
                </a:lnTo>
                <a:lnTo>
                  <a:pt x="11371" y="31516"/>
                </a:lnTo>
                <a:close/>
                <a:moveTo>
                  <a:pt x="24503" y="31516"/>
                </a:moveTo>
                <a:lnTo>
                  <a:pt x="24503" y="37589"/>
                </a:lnTo>
                <a:lnTo>
                  <a:pt x="18431" y="37589"/>
                </a:lnTo>
                <a:lnTo>
                  <a:pt x="18431" y="31516"/>
                </a:lnTo>
                <a:close/>
                <a:moveTo>
                  <a:pt x="31564" y="31516"/>
                </a:moveTo>
                <a:lnTo>
                  <a:pt x="31564" y="37589"/>
                </a:lnTo>
                <a:lnTo>
                  <a:pt x="25492" y="37589"/>
                </a:lnTo>
                <a:lnTo>
                  <a:pt x="25492" y="31516"/>
                </a:lnTo>
                <a:close/>
                <a:moveTo>
                  <a:pt x="38612" y="31516"/>
                </a:moveTo>
                <a:lnTo>
                  <a:pt x="38612" y="37589"/>
                </a:lnTo>
                <a:lnTo>
                  <a:pt x="32540" y="37589"/>
                </a:lnTo>
                <a:lnTo>
                  <a:pt x="32540" y="31516"/>
                </a:lnTo>
                <a:close/>
                <a:moveTo>
                  <a:pt x="45673" y="31516"/>
                </a:moveTo>
                <a:lnTo>
                  <a:pt x="45673" y="37589"/>
                </a:lnTo>
                <a:lnTo>
                  <a:pt x="39601" y="37589"/>
                </a:lnTo>
                <a:lnTo>
                  <a:pt x="39601" y="31516"/>
                </a:lnTo>
                <a:close/>
                <a:moveTo>
                  <a:pt x="52721" y="31516"/>
                </a:moveTo>
                <a:lnTo>
                  <a:pt x="52721" y="37589"/>
                </a:lnTo>
                <a:lnTo>
                  <a:pt x="46649" y="37589"/>
                </a:lnTo>
                <a:lnTo>
                  <a:pt x="46649" y="31516"/>
                </a:lnTo>
                <a:close/>
                <a:moveTo>
                  <a:pt x="59782" y="31516"/>
                </a:moveTo>
                <a:lnTo>
                  <a:pt x="59782" y="37589"/>
                </a:lnTo>
                <a:lnTo>
                  <a:pt x="53709" y="37589"/>
                </a:lnTo>
                <a:lnTo>
                  <a:pt x="53709" y="31516"/>
                </a:lnTo>
                <a:close/>
                <a:moveTo>
                  <a:pt x="66842" y="31516"/>
                </a:moveTo>
                <a:lnTo>
                  <a:pt x="66842" y="37589"/>
                </a:lnTo>
                <a:lnTo>
                  <a:pt x="60758" y="37589"/>
                </a:lnTo>
                <a:lnTo>
                  <a:pt x="60758" y="31516"/>
                </a:lnTo>
                <a:close/>
                <a:moveTo>
                  <a:pt x="73902" y="31516"/>
                </a:moveTo>
                <a:lnTo>
                  <a:pt x="73902" y="37589"/>
                </a:lnTo>
                <a:lnTo>
                  <a:pt x="67818" y="37589"/>
                </a:lnTo>
                <a:lnTo>
                  <a:pt x="67818" y="31516"/>
                </a:lnTo>
                <a:close/>
                <a:moveTo>
                  <a:pt x="80951" y="31516"/>
                </a:moveTo>
                <a:lnTo>
                  <a:pt x="80951" y="37589"/>
                </a:lnTo>
                <a:lnTo>
                  <a:pt x="74879" y="37589"/>
                </a:lnTo>
                <a:lnTo>
                  <a:pt x="74879" y="31516"/>
                </a:lnTo>
                <a:close/>
                <a:moveTo>
                  <a:pt x="88011" y="31516"/>
                </a:moveTo>
                <a:lnTo>
                  <a:pt x="88011" y="37589"/>
                </a:lnTo>
                <a:lnTo>
                  <a:pt x="81927" y="37589"/>
                </a:lnTo>
                <a:lnTo>
                  <a:pt x="81927" y="31516"/>
                </a:lnTo>
                <a:close/>
                <a:moveTo>
                  <a:pt x="95060" y="31516"/>
                </a:moveTo>
                <a:lnTo>
                  <a:pt x="95060" y="37589"/>
                </a:lnTo>
                <a:lnTo>
                  <a:pt x="88988" y="37589"/>
                </a:lnTo>
                <a:lnTo>
                  <a:pt x="88988" y="31516"/>
                </a:lnTo>
                <a:close/>
                <a:moveTo>
                  <a:pt x="102120" y="31516"/>
                </a:moveTo>
                <a:lnTo>
                  <a:pt x="102120" y="37589"/>
                </a:lnTo>
                <a:lnTo>
                  <a:pt x="96036" y="37589"/>
                </a:lnTo>
                <a:lnTo>
                  <a:pt x="96036" y="31516"/>
                </a:lnTo>
                <a:close/>
                <a:moveTo>
                  <a:pt x="109169" y="31516"/>
                </a:moveTo>
                <a:lnTo>
                  <a:pt x="109169" y="37589"/>
                </a:lnTo>
                <a:lnTo>
                  <a:pt x="103097" y="37589"/>
                </a:lnTo>
                <a:lnTo>
                  <a:pt x="103097" y="31516"/>
                </a:lnTo>
                <a:close/>
                <a:moveTo>
                  <a:pt x="116229" y="31516"/>
                </a:moveTo>
                <a:lnTo>
                  <a:pt x="116229" y="37589"/>
                </a:lnTo>
                <a:lnTo>
                  <a:pt x="110157" y="37589"/>
                </a:lnTo>
                <a:lnTo>
                  <a:pt x="110157" y="31516"/>
                </a:lnTo>
                <a:close/>
                <a:moveTo>
                  <a:pt x="123278" y="31516"/>
                </a:moveTo>
                <a:lnTo>
                  <a:pt x="123278" y="37589"/>
                </a:lnTo>
                <a:lnTo>
                  <a:pt x="117205" y="37589"/>
                </a:lnTo>
                <a:lnTo>
                  <a:pt x="117205" y="31516"/>
                </a:lnTo>
                <a:close/>
                <a:moveTo>
                  <a:pt x="130338" y="31516"/>
                </a:moveTo>
                <a:lnTo>
                  <a:pt x="130338" y="37589"/>
                </a:lnTo>
                <a:lnTo>
                  <a:pt x="124254" y="37589"/>
                </a:lnTo>
                <a:lnTo>
                  <a:pt x="124254" y="31516"/>
                </a:lnTo>
                <a:close/>
                <a:moveTo>
                  <a:pt x="137387" y="31516"/>
                </a:moveTo>
                <a:lnTo>
                  <a:pt x="137387" y="37589"/>
                </a:lnTo>
                <a:lnTo>
                  <a:pt x="131314" y="37589"/>
                </a:lnTo>
                <a:lnTo>
                  <a:pt x="131314" y="31516"/>
                </a:lnTo>
                <a:close/>
                <a:moveTo>
                  <a:pt x="144447" y="31516"/>
                </a:moveTo>
                <a:lnTo>
                  <a:pt x="144447" y="37589"/>
                </a:lnTo>
                <a:lnTo>
                  <a:pt x="138375" y="37589"/>
                </a:lnTo>
                <a:lnTo>
                  <a:pt x="138375" y="31516"/>
                </a:lnTo>
                <a:close/>
                <a:moveTo>
                  <a:pt x="151495" y="31516"/>
                </a:moveTo>
                <a:lnTo>
                  <a:pt x="151495" y="37589"/>
                </a:lnTo>
                <a:lnTo>
                  <a:pt x="145423" y="37589"/>
                </a:lnTo>
                <a:lnTo>
                  <a:pt x="145423" y="31516"/>
                </a:lnTo>
                <a:close/>
                <a:moveTo>
                  <a:pt x="158556" y="31516"/>
                </a:moveTo>
                <a:lnTo>
                  <a:pt x="158556" y="37589"/>
                </a:lnTo>
                <a:lnTo>
                  <a:pt x="152484" y="37589"/>
                </a:lnTo>
                <a:lnTo>
                  <a:pt x="152484" y="31516"/>
                </a:lnTo>
                <a:close/>
                <a:moveTo>
                  <a:pt x="165604" y="31516"/>
                </a:moveTo>
                <a:lnTo>
                  <a:pt x="165604" y="37589"/>
                </a:lnTo>
                <a:lnTo>
                  <a:pt x="159532" y="37589"/>
                </a:lnTo>
                <a:lnTo>
                  <a:pt x="159532" y="31516"/>
                </a:lnTo>
                <a:close/>
                <a:moveTo>
                  <a:pt x="172665" y="31516"/>
                </a:moveTo>
                <a:lnTo>
                  <a:pt x="172665" y="37589"/>
                </a:lnTo>
                <a:lnTo>
                  <a:pt x="166581" y="37589"/>
                </a:lnTo>
                <a:lnTo>
                  <a:pt x="166581" y="31516"/>
                </a:lnTo>
                <a:close/>
                <a:moveTo>
                  <a:pt x="179713" y="31516"/>
                </a:moveTo>
                <a:lnTo>
                  <a:pt x="179713" y="37589"/>
                </a:lnTo>
                <a:lnTo>
                  <a:pt x="173641" y="37589"/>
                </a:lnTo>
                <a:lnTo>
                  <a:pt x="173641" y="31516"/>
                </a:lnTo>
                <a:close/>
                <a:moveTo>
                  <a:pt x="186774" y="31516"/>
                </a:moveTo>
                <a:lnTo>
                  <a:pt x="186774" y="37589"/>
                </a:lnTo>
                <a:lnTo>
                  <a:pt x="180702" y="37589"/>
                </a:lnTo>
                <a:lnTo>
                  <a:pt x="180702" y="31516"/>
                </a:lnTo>
                <a:close/>
                <a:moveTo>
                  <a:pt x="193822" y="31516"/>
                </a:moveTo>
                <a:lnTo>
                  <a:pt x="193822" y="37589"/>
                </a:lnTo>
                <a:lnTo>
                  <a:pt x="187750" y="37589"/>
                </a:lnTo>
                <a:lnTo>
                  <a:pt x="187750" y="31516"/>
                </a:lnTo>
                <a:close/>
                <a:moveTo>
                  <a:pt x="200883" y="31516"/>
                </a:moveTo>
                <a:lnTo>
                  <a:pt x="200883" y="37589"/>
                </a:lnTo>
                <a:lnTo>
                  <a:pt x="194810" y="37589"/>
                </a:lnTo>
                <a:lnTo>
                  <a:pt x="194810" y="31516"/>
                </a:lnTo>
                <a:close/>
                <a:moveTo>
                  <a:pt x="207931" y="31516"/>
                </a:moveTo>
                <a:lnTo>
                  <a:pt x="207931" y="37589"/>
                </a:lnTo>
                <a:lnTo>
                  <a:pt x="201859" y="37589"/>
                </a:lnTo>
                <a:lnTo>
                  <a:pt x="201859" y="31516"/>
                </a:lnTo>
                <a:close/>
                <a:moveTo>
                  <a:pt x="214992" y="31516"/>
                </a:moveTo>
                <a:lnTo>
                  <a:pt x="214992" y="37589"/>
                </a:lnTo>
                <a:lnTo>
                  <a:pt x="208919" y="37589"/>
                </a:lnTo>
                <a:lnTo>
                  <a:pt x="208919" y="31516"/>
                </a:lnTo>
                <a:close/>
                <a:moveTo>
                  <a:pt x="222052" y="31516"/>
                </a:moveTo>
                <a:lnTo>
                  <a:pt x="222052" y="37589"/>
                </a:lnTo>
                <a:lnTo>
                  <a:pt x="215968" y="37589"/>
                </a:lnTo>
                <a:lnTo>
                  <a:pt x="215968" y="31516"/>
                </a:lnTo>
                <a:close/>
                <a:moveTo>
                  <a:pt x="229100" y="31516"/>
                </a:moveTo>
                <a:lnTo>
                  <a:pt x="229100" y="37589"/>
                </a:lnTo>
                <a:lnTo>
                  <a:pt x="223028" y="37589"/>
                </a:lnTo>
                <a:lnTo>
                  <a:pt x="223028" y="31516"/>
                </a:lnTo>
                <a:close/>
                <a:moveTo>
                  <a:pt x="236161" y="31516"/>
                </a:moveTo>
                <a:lnTo>
                  <a:pt x="236161" y="37589"/>
                </a:lnTo>
                <a:lnTo>
                  <a:pt x="230077" y="37589"/>
                </a:lnTo>
                <a:lnTo>
                  <a:pt x="230077" y="31516"/>
                </a:lnTo>
                <a:close/>
                <a:moveTo>
                  <a:pt x="243209" y="31516"/>
                </a:moveTo>
                <a:lnTo>
                  <a:pt x="243209" y="37589"/>
                </a:lnTo>
                <a:lnTo>
                  <a:pt x="237137" y="37589"/>
                </a:lnTo>
                <a:lnTo>
                  <a:pt x="237137" y="31516"/>
                </a:lnTo>
                <a:close/>
                <a:moveTo>
                  <a:pt x="250270" y="31516"/>
                </a:moveTo>
                <a:lnTo>
                  <a:pt x="250270" y="37589"/>
                </a:lnTo>
                <a:lnTo>
                  <a:pt x="244198" y="37589"/>
                </a:lnTo>
                <a:lnTo>
                  <a:pt x="244198" y="31516"/>
                </a:lnTo>
                <a:close/>
                <a:moveTo>
                  <a:pt x="257318" y="31516"/>
                </a:moveTo>
                <a:lnTo>
                  <a:pt x="257318" y="37589"/>
                </a:lnTo>
                <a:lnTo>
                  <a:pt x="251246" y="37589"/>
                </a:lnTo>
                <a:lnTo>
                  <a:pt x="251246" y="31516"/>
                </a:lnTo>
                <a:close/>
                <a:moveTo>
                  <a:pt x="264379" y="31516"/>
                </a:moveTo>
                <a:lnTo>
                  <a:pt x="264379" y="37589"/>
                </a:lnTo>
                <a:lnTo>
                  <a:pt x="258306" y="37589"/>
                </a:lnTo>
                <a:lnTo>
                  <a:pt x="258306" y="31516"/>
                </a:lnTo>
                <a:close/>
                <a:moveTo>
                  <a:pt x="271427" y="31516"/>
                </a:moveTo>
                <a:lnTo>
                  <a:pt x="271427" y="37589"/>
                </a:lnTo>
                <a:lnTo>
                  <a:pt x="265355" y="37589"/>
                </a:lnTo>
                <a:lnTo>
                  <a:pt x="265355" y="31516"/>
                </a:lnTo>
                <a:close/>
                <a:moveTo>
                  <a:pt x="278488" y="31516"/>
                </a:moveTo>
                <a:lnTo>
                  <a:pt x="278488" y="37589"/>
                </a:lnTo>
                <a:lnTo>
                  <a:pt x="272415" y="37589"/>
                </a:lnTo>
                <a:lnTo>
                  <a:pt x="272415" y="31516"/>
                </a:lnTo>
                <a:close/>
                <a:moveTo>
                  <a:pt x="17443" y="38565"/>
                </a:moveTo>
                <a:lnTo>
                  <a:pt x="17443" y="44637"/>
                </a:lnTo>
                <a:lnTo>
                  <a:pt x="11371" y="44637"/>
                </a:lnTo>
                <a:lnTo>
                  <a:pt x="11371" y="38565"/>
                </a:lnTo>
                <a:close/>
                <a:moveTo>
                  <a:pt x="24503" y="38565"/>
                </a:moveTo>
                <a:lnTo>
                  <a:pt x="24503" y="44637"/>
                </a:lnTo>
                <a:lnTo>
                  <a:pt x="18431" y="44637"/>
                </a:lnTo>
                <a:lnTo>
                  <a:pt x="18431" y="38565"/>
                </a:lnTo>
                <a:close/>
                <a:moveTo>
                  <a:pt x="31564" y="38565"/>
                </a:moveTo>
                <a:lnTo>
                  <a:pt x="31564" y="44637"/>
                </a:lnTo>
                <a:lnTo>
                  <a:pt x="25492" y="44637"/>
                </a:lnTo>
                <a:lnTo>
                  <a:pt x="25492" y="38565"/>
                </a:lnTo>
                <a:close/>
                <a:moveTo>
                  <a:pt x="38612" y="38565"/>
                </a:moveTo>
                <a:lnTo>
                  <a:pt x="38612" y="44637"/>
                </a:lnTo>
                <a:lnTo>
                  <a:pt x="32540" y="44637"/>
                </a:lnTo>
                <a:lnTo>
                  <a:pt x="32540" y="38565"/>
                </a:lnTo>
                <a:close/>
                <a:moveTo>
                  <a:pt x="45673" y="38565"/>
                </a:moveTo>
                <a:lnTo>
                  <a:pt x="45673" y="44637"/>
                </a:lnTo>
                <a:lnTo>
                  <a:pt x="39601" y="44637"/>
                </a:lnTo>
                <a:lnTo>
                  <a:pt x="39601" y="38565"/>
                </a:lnTo>
                <a:close/>
                <a:moveTo>
                  <a:pt x="52721" y="38565"/>
                </a:moveTo>
                <a:lnTo>
                  <a:pt x="52721" y="44637"/>
                </a:lnTo>
                <a:lnTo>
                  <a:pt x="46649" y="44637"/>
                </a:lnTo>
                <a:lnTo>
                  <a:pt x="46649" y="38565"/>
                </a:lnTo>
                <a:close/>
                <a:moveTo>
                  <a:pt x="59782" y="38565"/>
                </a:moveTo>
                <a:lnTo>
                  <a:pt x="59782" y="44637"/>
                </a:lnTo>
                <a:lnTo>
                  <a:pt x="53709" y="44637"/>
                </a:lnTo>
                <a:lnTo>
                  <a:pt x="53709" y="38565"/>
                </a:lnTo>
                <a:close/>
                <a:moveTo>
                  <a:pt x="88011" y="38565"/>
                </a:moveTo>
                <a:lnTo>
                  <a:pt x="88011" y="44637"/>
                </a:lnTo>
                <a:lnTo>
                  <a:pt x="81927" y="44637"/>
                </a:lnTo>
                <a:lnTo>
                  <a:pt x="81927" y="38565"/>
                </a:lnTo>
                <a:close/>
                <a:moveTo>
                  <a:pt x="95060" y="38565"/>
                </a:moveTo>
                <a:lnTo>
                  <a:pt x="95060" y="44637"/>
                </a:lnTo>
                <a:lnTo>
                  <a:pt x="88988" y="44637"/>
                </a:lnTo>
                <a:lnTo>
                  <a:pt x="88988" y="38565"/>
                </a:lnTo>
                <a:close/>
                <a:moveTo>
                  <a:pt x="123278" y="38565"/>
                </a:moveTo>
                <a:lnTo>
                  <a:pt x="123278" y="44637"/>
                </a:lnTo>
                <a:lnTo>
                  <a:pt x="117205" y="44637"/>
                </a:lnTo>
                <a:lnTo>
                  <a:pt x="117205" y="38565"/>
                </a:lnTo>
                <a:close/>
                <a:moveTo>
                  <a:pt x="130338" y="38565"/>
                </a:moveTo>
                <a:lnTo>
                  <a:pt x="130338" y="44637"/>
                </a:lnTo>
                <a:lnTo>
                  <a:pt x="124254" y="44637"/>
                </a:lnTo>
                <a:lnTo>
                  <a:pt x="124254" y="38565"/>
                </a:lnTo>
                <a:close/>
                <a:moveTo>
                  <a:pt x="144447" y="38565"/>
                </a:moveTo>
                <a:lnTo>
                  <a:pt x="144447" y="44637"/>
                </a:lnTo>
                <a:lnTo>
                  <a:pt x="138375" y="44637"/>
                </a:lnTo>
                <a:lnTo>
                  <a:pt x="138375" y="38565"/>
                </a:lnTo>
                <a:close/>
                <a:moveTo>
                  <a:pt x="151495" y="38565"/>
                </a:moveTo>
                <a:lnTo>
                  <a:pt x="151495" y="44637"/>
                </a:lnTo>
                <a:lnTo>
                  <a:pt x="145423" y="44637"/>
                </a:lnTo>
                <a:lnTo>
                  <a:pt x="145423" y="38565"/>
                </a:lnTo>
                <a:close/>
                <a:moveTo>
                  <a:pt x="158556" y="38565"/>
                </a:moveTo>
                <a:lnTo>
                  <a:pt x="158556" y="44637"/>
                </a:lnTo>
                <a:lnTo>
                  <a:pt x="152484" y="44637"/>
                </a:lnTo>
                <a:lnTo>
                  <a:pt x="152484" y="38565"/>
                </a:lnTo>
                <a:close/>
                <a:moveTo>
                  <a:pt x="165604" y="38565"/>
                </a:moveTo>
                <a:lnTo>
                  <a:pt x="165604" y="44637"/>
                </a:lnTo>
                <a:lnTo>
                  <a:pt x="159532" y="44637"/>
                </a:lnTo>
                <a:lnTo>
                  <a:pt x="159532" y="38565"/>
                </a:lnTo>
                <a:close/>
                <a:moveTo>
                  <a:pt x="172665" y="38565"/>
                </a:moveTo>
                <a:lnTo>
                  <a:pt x="172665" y="44637"/>
                </a:lnTo>
                <a:lnTo>
                  <a:pt x="166581" y="44637"/>
                </a:lnTo>
                <a:lnTo>
                  <a:pt x="166581" y="38565"/>
                </a:lnTo>
                <a:close/>
                <a:moveTo>
                  <a:pt x="179713" y="38565"/>
                </a:moveTo>
                <a:lnTo>
                  <a:pt x="179713" y="44637"/>
                </a:lnTo>
                <a:lnTo>
                  <a:pt x="173641" y="44637"/>
                </a:lnTo>
                <a:lnTo>
                  <a:pt x="173641" y="38565"/>
                </a:lnTo>
                <a:close/>
                <a:moveTo>
                  <a:pt x="186774" y="38565"/>
                </a:moveTo>
                <a:lnTo>
                  <a:pt x="186774" y="44637"/>
                </a:lnTo>
                <a:lnTo>
                  <a:pt x="180702" y="44637"/>
                </a:lnTo>
                <a:lnTo>
                  <a:pt x="180702" y="38565"/>
                </a:lnTo>
                <a:close/>
                <a:moveTo>
                  <a:pt x="193822" y="38565"/>
                </a:moveTo>
                <a:lnTo>
                  <a:pt x="193822" y="44637"/>
                </a:lnTo>
                <a:lnTo>
                  <a:pt x="187750" y="44637"/>
                </a:lnTo>
                <a:lnTo>
                  <a:pt x="187750" y="38565"/>
                </a:lnTo>
                <a:close/>
                <a:moveTo>
                  <a:pt x="200883" y="38565"/>
                </a:moveTo>
                <a:lnTo>
                  <a:pt x="200883" y="44637"/>
                </a:lnTo>
                <a:lnTo>
                  <a:pt x="194810" y="44637"/>
                </a:lnTo>
                <a:lnTo>
                  <a:pt x="194810" y="38565"/>
                </a:lnTo>
                <a:close/>
                <a:moveTo>
                  <a:pt x="207931" y="38565"/>
                </a:moveTo>
                <a:lnTo>
                  <a:pt x="207931" y="44637"/>
                </a:lnTo>
                <a:lnTo>
                  <a:pt x="201859" y="44637"/>
                </a:lnTo>
                <a:lnTo>
                  <a:pt x="201859" y="38565"/>
                </a:lnTo>
                <a:close/>
                <a:moveTo>
                  <a:pt x="214992" y="38565"/>
                </a:moveTo>
                <a:lnTo>
                  <a:pt x="214992" y="44637"/>
                </a:lnTo>
                <a:lnTo>
                  <a:pt x="208919" y="44637"/>
                </a:lnTo>
                <a:lnTo>
                  <a:pt x="208919" y="38565"/>
                </a:lnTo>
                <a:close/>
                <a:moveTo>
                  <a:pt x="222052" y="38565"/>
                </a:moveTo>
                <a:lnTo>
                  <a:pt x="222052" y="44637"/>
                </a:lnTo>
                <a:lnTo>
                  <a:pt x="215968" y="44637"/>
                </a:lnTo>
                <a:lnTo>
                  <a:pt x="215968" y="38565"/>
                </a:lnTo>
                <a:close/>
                <a:moveTo>
                  <a:pt x="229100" y="38565"/>
                </a:moveTo>
                <a:lnTo>
                  <a:pt x="229100" y="44637"/>
                </a:lnTo>
                <a:lnTo>
                  <a:pt x="223028" y="44637"/>
                </a:lnTo>
                <a:lnTo>
                  <a:pt x="223028" y="38565"/>
                </a:lnTo>
                <a:close/>
                <a:moveTo>
                  <a:pt x="236161" y="38565"/>
                </a:moveTo>
                <a:lnTo>
                  <a:pt x="236161" y="44637"/>
                </a:lnTo>
                <a:lnTo>
                  <a:pt x="230077" y="44637"/>
                </a:lnTo>
                <a:lnTo>
                  <a:pt x="230077" y="38565"/>
                </a:lnTo>
                <a:close/>
                <a:moveTo>
                  <a:pt x="243209" y="38565"/>
                </a:moveTo>
                <a:lnTo>
                  <a:pt x="243209" y="44637"/>
                </a:lnTo>
                <a:lnTo>
                  <a:pt x="237137" y="44637"/>
                </a:lnTo>
                <a:lnTo>
                  <a:pt x="237137" y="38565"/>
                </a:lnTo>
                <a:close/>
                <a:moveTo>
                  <a:pt x="250270" y="38565"/>
                </a:moveTo>
                <a:lnTo>
                  <a:pt x="250270" y="44637"/>
                </a:lnTo>
                <a:lnTo>
                  <a:pt x="244198" y="44637"/>
                </a:lnTo>
                <a:lnTo>
                  <a:pt x="244198" y="38565"/>
                </a:lnTo>
                <a:close/>
                <a:moveTo>
                  <a:pt x="257318" y="38565"/>
                </a:moveTo>
                <a:lnTo>
                  <a:pt x="257318" y="44637"/>
                </a:lnTo>
                <a:lnTo>
                  <a:pt x="251246" y="44637"/>
                </a:lnTo>
                <a:lnTo>
                  <a:pt x="251246" y="38565"/>
                </a:lnTo>
                <a:close/>
                <a:moveTo>
                  <a:pt x="264379" y="38565"/>
                </a:moveTo>
                <a:lnTo>
                  <a:pt x="264379" y="44637"/>
                </a:lnTo>
                <a:lnTo>
                  <a:pt x="258306" y="44637"/>
                </a:lnTo>
                <a:lnTo>
                  <a:pt x="258306" y="38565"/>
                </a:lnTo>
                <a:close/>
                <a:moveTo>
                  <a:pt x="271427" y="38565"/>
                </a:moveTo>
                <a:lnTo>
                  <a:pt x="271427" y="44637"/>
                </a:lnTo>
                <a:lnTo>
                  <a:pt x="265355" y="44637"/>
                </a:lnTo>
                <a:lnTo>
                  <a:pt x="265355" y="38565"/>
                </a:lnTo>
                <a:close/>
                <a:moveTo>
                  <a:pt x="278488" y="38565"/>
                </a:moveTo>
                <a:lnTo>
                  <a:pt x="278488" y="44637"/>
                </a:lnTo>
                <a:lnTo>
                  <a:pt x="272415" y="44637"/>
                </a:lnTo>
                <a:lnTo>
                  <a:pt x="272415" y="38565"/>
                </a:lnTo>
                <a:close/>
                <a:moveTo>
                  <a:pt x="66842" y="38565"/>
                </a:moveTo>
                <a:lnTo>
                  <a:pt x="66842" y="44649"/>
                </a:lnTo>
                <a:lnTo>
                  <a:pt x="60758" y="44649"/>
                </a:lnTo>
                <a:lnTo>
                  <a:pt x="60758" y="38565"/>
                </a:lnTo>
                <a:close/>
                <a:moveTo>
                  <a:pt x="73902" y="38565"/>
                </a:moveTo>
                <a:lnTo>
                  <a:pt x="73902" y="44649"/>
                </a:lnTo>
                <a:lnTo>
                  <a:pt x="67818" y="44649"/>
                </a:lnTo>
                <a:lnTo>
                  <a:pt x="67818" y="38565"/>
                </a:lnTo>
                <a:close/>
                <a:moveTo>
                  <a:pt x="80951" y="38565"/>
                </a:moveTo>
                <a:lnTo>
                  <a:pt x="80951" y="44649"/>
                </a:lnTo>
                <a:lnTo>
                  <a:pt x="74879" y="44649"/>
                </a:lnTo>
                <a:lnTo>
                  <a:pt x="74879" y="38565"/>
                </a:lnTo>
                <a:close/>
                <a:moveTo>
                  <a:pt x="96036" y="38565"/>
                </a:moveTo>
                <a:lnTo>
                  <a:pt x="102120" y="38577"/>
                </a:lnTo>
                <a:lnTo>
                  <a:pt x="102120" y="44649"/>
                </a:lnTo>
                <a:lnTo>
                  <a:pt x="96036" y="44649"/>
                </a:lnTo>
                <a:lnTo>
                  <a:pt x="96036" y="38565"/>
                </a:lnTo>
                <a:close/>
                <a:moveTo>
                  <a:pt x="103097" y="38565"/>
                </a:moveTo>
                <a:lnTo>
                  <a:pt x="109169" y="38577"/>
                </a:lnTo>
                <a:lnTo>
                  <a:pt x="109169" y="44649"/>
                </a:lnTo>
                <a:lnTo>
                  <a:pt x="103097" y="44649"/>
                </a:lnTo>
                <a:lnTo>
                  <a:pt x="103097" y="38565"/>
                </a:lnTo>
                <a:close/>
                <a:moveTo>
                  <a:pt x="110157" y="38565"/>
                </a:moveTo>
                <a:lnTo>
                  <a:pt x="116229" y="38577"/>
                </a:lnTo>
                <a:lnTo>
                  <a:pt x="116229" y="44649"/>
                </a:lnTo>
                <a:lnTo>
                  <a:pt x="110157" y="44649"/>
                </a:lnTo>
                <a:lnTo>
                  <a:pt x="110157" y="38565"/>
                </a:lnTo>
                <a:close/>
                <a:moveTo>
                  <a:pt x="131314" y="38565"/>
                </a:moveTo>
                <a:lnTo>
                  <a:pt x="137387" y="38577"/>
                </a:lnTo>
                <a:lnTo>
                  <a:pt x="137387" y="44649"/>
                </a:lnTo>
                <a:lnTo>
                  <a:pt x="131314" y="44649"/>
                </a:lnTo>
                <a:lnTo>
                  <a:pt x="131314" y="38565"/>
                </a:lnTo>
                <a:close/>
                <a:moveTo>
                  <a:pt x="17443" y="45625"/>
                </a:moveTo>
                <a:lnTo>
                  <a:pt x="17443" y="51697"/>
                </a:lnTo>
                <a:lnTo>
                  <a:pt x="11371" y="51697"/>
                </a:lnTo>
                <a:lnTo>
                  <a:pt x="11371" y="45625"/>
                </a:lnTo>
                <a:close/>
                <a:moveTo>
                  <a:pt x="24503" y="45625"/>
                </a:moveTo>
                <a:lnTo>
                  <a:pt x="24503" y="51697"/>
                </a:lnTo>
                <a:lnTo>
                  <a:pt x="18431" y="51697"/>
                </a:lnTo>
                <a:lnTo>
                  <a:pt x="18431" y="45625"/>
                </a:lnTo>
                <a:close/>
                <a:moveTo>
                  <a:pt x="31564" y="45625"/>
                </a:moveTo>
                <a:lnTo>
                  <a:pt x="31564" y="51697"/>
                </a:lnTo>
                <a:lnTo>
                  <a:pt x="25492" y="51697"/>
                </a:lnTo>
                <a:lnTo>
                  <a:pt x="25492" y="45625"/>
                </a:lnTo>
                <a:close/>
                <a:moveTo>
                  <a:pt x="38612" y="45625"/>
                </a:moveTo>
                <a:lnTo>
                  <a:pt x="38612" y="51697"/>
                </a:lnTo>
                <a:lnTo>
                  <a:pt x="32540" y="51697"/>
                </a:lnTo>
                <a:lnTo>
                  <a:pt x="32540" y="45625"/>
                </a:lnTo>
                <a:close/>
                <a:moveTo>
                  <a:pt x="45673" y="45625"/>
                </a:moveTo>
                <a:lnTo>
                  <a:pt x="45673" y="51697"/>
                </a:lnTo>
                <a:lnTo>
                  <a:pt x="39601" y="51697"/>
                </a:lnTo>
                <a:lnTo>
                  <a:pt x="39601" y="45625"/>
                </a:lnTo>
                <a:close/>
                <a:moveTo>
                  <a:pt x="52721" y="45625"/>
                </a:moveTo>
                <a:lnTo>
                  <a:pt x="52721" y="51697"/>
                </a:lnTo>
                <a:lnTo>
                  <a:pt x="46649" y="51697"/>
                </a:lnTo>
                <a:lnTo>
                  <a:pt x="46649" y="45625"/>
                </a:lnTo>
                <a:close/>
                <a:moveTo>
                  <a:pt x="59782" y="45625"/>
                </a:moveTo>
                <a:lnTo>
                  <a:pt x="59782" y="51697"/>
                </a:lnTo>
                <a:lnTo>
                  <a:pt x="53709" y="51697"/>
                </a:lnTo>
                <a:lnTo>
                  <a:pt x="53709" y="45625"/>
                </a:lnTo>
                <a:close/>
                <a:moveTo>
                  <a:pt x="66842" y="45625"/>
                </a:moveTo>
                <a:lnTo>
                  <a:pt x="66842" y="51697"/>
                </a:lnTo>
                <a:lnTo>
                  <a:pt x="60758" y="51697"/>
                </a:lnTo>
                <a:lnTo>
                  <a:pt x="60758" y="45625"/>
                </a:lnTo>
                <a:close/>
                <a:moveTo>
                  <a:pt x="73902" y="45625"/>
                </a:moveTo>
                <a:lnTo>
                  <a:pt x="73902" y="51697"/>
                </a:lnTo>
                <a:lnTo>
                  <a:pt x="67818" y="51697"/>
                </a:lnTo>
                <a:lnTo>
                  <a:pt x="67818" y="45625"/>
                </a:lnTo>
                <a:close/>
                <a:moveTo>
                  <a:pt x="80951" y="45625"/>
                </a:moveTo>
                <a:lnTo>
                  <a:pt x="80951" y="51697"/>
                </a:lnTo>
                <a:lnTo>
                  <a:pt x="74879" y="51697"/>
                </a:lnTo>
                <a:lnTo>
                  <a:pt x="74879" y="45625"/>
                </a:lnTo>
                <a:close/>
                <a:moveTo>
                  <a:pt x="88011" y="45625"/>
                </a:moveTo>
                <a:lnTo>
                  <a:pt x="88011" y="51697"/>
                </a:lnTo>
                <a:lnTo>
                  <a:pt x="81927" y="51697"/>
                </a:lnTo>
                <a:lnTo>
                  <a:pt x="81927" y="45625"/>
                </a:lnTo>
                <a:close/>
                <a:moveTo>
                  <a:pt x="95060" y="45625"/>
                </a:moveTo>
                <a:lnTo>
                  <a:pt x="95060" y="51697"/>
                </a:lnTo>
                <a:lnTo>
                  <a:pt x="88988" y="51697"/>
                </a:lnTo>
                <a:lnTo>
                  <a:pt x="88988" y="45625"/>
                </a:lnTo>
                <a:close/>
                <a:moveTo>
                  <a:pt x="102120" y="45625"/>
                </a:moveTo>
                <a:lnTo>
                  <a:pt x="102120" y="51697"/>
                </a:lnTo>
                <a:lnTo>
                  <a:pt x="96036" y="51697"/>
                </a:lnTo>
                <a:lnTo>
                  <a:pt x="96036" y="45625"/>
                </a:lnTo>
                <a:close/>
                <a:moveTo>
                  <a:pt x="109169" y="45625"/>
                </a:moveTo>
                <a:lnTo>
                  <a:pt x="109169" y="51697"/>
                </a:lnTo>
                <a:lnTo>
                  <a:pt x="103097" y="51697"/>
                </a:lnTo>
                <a:lnTo>
                  <a:pt x="103097" y="45625"/>
                </a:lnTo>
                <a:close/>
                <a:moveTo>
                  <a:pt x="116229" y="45625"/>
                </a:moveTo>
                <a:lnTo>
                  <a:pt x="116229" y="51697"/>
                </a:lnTo>
                <a:lnTo>
                  <a:pt x="110157" y="51697"/>
                </a:lnTo>
                <a:lnTo>
                  <a:pt x="110157" y="45625"/>
                </a:lnTo>
                <a:close/>
                <a:moveTo>
                  <a:pt x="123278" y="45625"/>
                </a:moveTo>
                <a:lnTo>
                  <a:pt x="123278" y="51697"/>
                </a:lnTo>
                <a:lnTo>
                  <a:pt x="117205" y="51697"/>
                </a:lnTo>
                <a:lnTo>
                  <a:pt x="117205" y="45625"/>
                </a:lnTo>
                <a:close/>
                <a:moveTo>
                  <a:pt x="130338" y="45625"/>
                </a:moveTo>
                <a:lnTo>
                  <a:pt x="130338" y="51697"/>
                </a:lnTo>
                <a:lnTo>
                  <a:pt x="124254" y="51697"/>
                </a:lnTo>
                <a:lnTo>
                  <a:pt x="124254" y="45625"/>
                </a:lnTo>
                <a:close/>
                <a:moveTo>
                  <a:pt x="137387" y="45625"/>
                </a:moveTo>
                <a:lnTo>
                  <a:pt x="137387" y="51697"/>
                </a:lnTo>
                <a:lnTo>
                  <a:pt x="131314" y="51697"/>
                </a:lnTo>
                <a:lnTo>
                  <a:pt x="131314" y="45625"/>
                </a:lnTo>
                <a:close/>
                <a:moveTo>
                  <a:pt x="144447" y="45625"/>
                </a:moveTo>
                <a:lnTo>
                  <a:pt x="144447" y="51697"/>
                </a:lnTo>
                <a:lnTo>
                  <a:pt x="138375" y="51697"/>
                </a:lnTo>
                <a:lnTo>
                  <a:pt x="138375" y="45625"/>
                </a:lnTo>
                <a:close/>
                <a:moveTo>
                  <a:pt x="151495" y="45625"/>
                </a:moveTo>
                <a:lnTo>
                  <a:pt x="151495" y="51697"/>
                </a:lnTo>
                <a:lnTo>
                  <a:pt x="145423" y="51697"/>
                </a:lnTo>
                <a:lnTo>
                  <a:pt x="145423" y="45625"/>
                </a:lnTo>
                <a:close/>
                <a:moveTo>
                  <a:pt x="158556" y="45625"/>
                </a:moveTo>
                <a:lnTo>
                  <a:pt x="158556" y="51697"/>
                </a:lnTo>
                <a:lnTo>
                  <a:pt x="152484" y="51697"/>
                </a:lnTo>
                <a:lnTo>
                  <a:pt x="152484" y="45625"/>
                </a:lnTo>
                <a:close/>
                <a:moveTo>
                  <a:pt x="165604" y="45625"/>
                </a:moveTo>
                <a:lnTo>
                  <a:pt x="165604" y="51697"/>
                </a:lnTo>
                <a:lnTo>
                  <a:pt x="159532" y="51697"/>
                </a:lnTo>
                <a:lnTo>
                  <a:pt x="159532" y="45625"/>
                </a:lnTo>
                <a:close/>
                <a:moveTo>
                  <a:pt x="172665" y="45625"/>
                </a:moveTo>
                <a:lnTo>
                  <a:pt x="172665" y="51697"/>
                </a:lnTo>
                <a:lnTo>
                  <a:pt x="166581" y="51697"/>
                </a:lnTo>
                <a:lnTo>
                  <a:pt x="166581" y="45625"/>
                </a:lnTo>
                <a:close/>
                <a:moveTo>
                  <a:pt x="179713" y="45625"/>
                </a:moveTo>
                <a:lnTo>
                  <a:pt x="179713" y="51697"/>
                </a:lnTo>
                <a:lnTo>
                  <a:pt x="173641" y="51697"/>
                </a:lnTo>
                <a:lnTo>
                  <a:pt x="173641" y="45625"/>
                </a:lnTo>
                <a:close/>
                <a:moveTo>
                  <a:pt x="186774" y="45625"/>
                </a:moveTo>
                <a:lnTo>
                  <a:pt x="186774" y="51697"/>
                </a:lnTo>
                <a:lnTo>
                  <a:pt x="180702" y="51697"/>
                </a:lnTo>
                <a:lnTo>
                  <a:pt x="180702" y="45625"/>
                </a:lnTo>
                <a:close/>
                <a:moveTo>
                  <a:pt x="193822" y="45625"/>
                </a:moveTo>
                <a:lnTo>
                  <a:pt x="193822" y="51697"/>
                </a:lnTo>
                <a:lnTo>
                  <a:pt x="187750" y="51697"/>
                </a:lnTo>
                <a:lnTo>
                  <a:pt x="187750" y="45625"/>
                </a:lnTo>
                <a:close/>
                <a:moveTo>
                  <a:pt x="200883" y="45625"/>
                </a:moveTo>
                <a:lnTo>
                  <a:pt x="200883" y="51697"/>
                </a:lnTo>
                <a:lnTo>
                  <a:pt x="194810" y="51697"/>
                </a:lnTo>
                <a:lnTo>
                  <a:pt x="194810" y="45625"/>
                </a:lnTo>
                <a:close/>
                <a:moveTo>
                  <a:pt x="207931" y="45625"/>
                </a:moveTo>
                <a:lnTo>
                  <a:pt x="207931" y="51697"/>
                </a:lnTo>
                <a:lnTo>
                  <a:pt x="201859" y="51697"/>
                </a:lnTo>
                <a:lnTo>
                  <a:pt x="201859" y="45625"/>
                </a:lnTo>
                <a:close/>
                <a:moveTo>
                  <a:pt x="214992" y="45625"/>
                </a:moveTo>
                <a:lnTo>
                  <a:pt x="214992" y="51697"/>
                </a:lnTo>
                <a:lnTo>
                  <a:pt x="208919" y="51697"/>
                </a:lnTo>
                <a:lnTo>
                  <a:pt x="208919" y="45625"/>
                </a:lnTo>
                <a:close/>
                <a:moveTo>
                  <a:pt x="222052" y="45625"/>
                </a:moveTo>
                <a:lnTo>
                  <a:pt x="222052" y="51697"/>
                </a:lnTo>
                <a:lnTo>
                  <a:pt x="215968" y="51697"/>
                </a:lnTo>
                <a:lnTo>
                  <a:pt x="215968" y="45625"/>
                </a:lnTo>
                <a:close/>
                <a:moveTo>
                  <a:pt x="229100" y="45625"/>
                </a:moveTo>
                <a:lnTo>
                  <a:pt x="229100" y="51697"/>
                </a:lnTo>
                <a:lnTo>
                  <a:pt x="223028" y="51697"/>
                </a:lnTo>
                <a:lnTo>
                  <a:pt x="223028" y="45625"/>
                </a:lnTo>
                <a:close/>
                <a:moveTo>
                  <a:pt x="236161" y="45625"/>
                </a:moveTo>
                <a:lnTo>
                  <a:pt x="236161" y="51697"/>
                </a:lnTo>
                <a:lnTo>
                  <a:pt x="230077" y="51697"/>
                </a:lnTo>
                <a:lnTo>
                  <a:pt x="230077" y="45625"/>
                </a:lnTo>
                <a:close/>
                <a:moveTo>
                  <a:pt x="243209" y="45625"/>
                </a:moveTo>
                <a:lnTo>
                  <a:pt x="243209" y="51697"/>
                </a:lnTo>
                <a:lnTo>
                  <a:pt x="237137" y="51697"/>
                </a:lnTo>
                <a:lnTo>
                  <a:pt x="237137" y="45625"/>
                </a:lnTo>
                <a:close/>
                <a:moveTo>
                  <a:pt x="250270" y="45625"/>
                </a:moveTo>
                <a:lnTo>
                  <a:pt x="250270" y="51697"/>
                </a:lnTo>
                <a:lnTo>
                  <a:pt x="244198" y="51697"/>
                </a:lnTo>
                <a:lnTo>
                  <a:pt x="244198" y="45625"/>
                </a:lnTo>
                <a:close/>
                <a:moveTo>
                  <a:pt x="257318" y="45625"/>
                </a:moveTo>
                <a:lnTo>
                  <a:pt x="257318" y="51697"/>
                </a:lnTo>
                <a:lnTo>
                  <a:pt x="251246" y="51697"/>
                </a:lnTo>
                <a:lnTo>
                  <a:pt x="251246" y="45625"/>
                </a:lnTo>
                <a:close/>
                <a:moveTo>
                  <a:pt x="264379" y="45625"/>
                </a:moveTo>
                <a:lnTo>
                  <a:pt x="264379" y="51697"/>
                </a:lnTo>
                <a:lnTo>
                  <a:pt x="258306" y="51697"/>
                </a:lnTo>
                <a:lnTo>
                  <a:pt x="258306" y="45625"/>
                </a:lnTo>
                <a:close/>
                <a:moveTo>
                  <a:pt x="271427" y="45625"/>
                </a:moveTo>
                <a:lnTo>
                  <a:pt x="271427" y="51697"/>
                </a:lnTo>
                <a:lnTo>
                  <a:pt x="265355" y="51697"/>
                </a:lnTo>
                <a:lnTo>
                  <a:pt x="265355" y="45625"/>
                </a:lnTo>
                <a:close/>
                <a:moveTo>
                  <a:pt x="278488" y="45625"/>
                </a:moveTo>
                <a:lnTo>
                  <a:pt x="278488" y="51697"/>
                </a:lnTo>
                <a:lnTo>
                  <a:pt x="272415" y="51697"/>
                </a:lnTo>
                <a:lnTo>
                  <a:pt x="272415" y="45625"/>
                </a:lnTo>
                <a:close/>
                <a:moveTo>
                  <a:pt x="17443" y="52674"/>
                </a:moveTo>
                <a:lnTo>
                  <a:pt x="17443" y="58746"/>
                </a:lnTo>
                <a:lnTo>
                  <a:pt x="11371" y="58746"/>
                </a:lnTo>
                <a:lnTo>
                  <a:pt x="11371" y="52674"/>
                </a:lnTo>
                <a:close/>
                <a:moveTo>
                  <a:pt x="24503" y="52674"/>
                </a:moveTo>
                <a:lnTo>
                  <a:pt x="24503" y="58746"/>
                </a:lnTo>
                <a:lnTo>
                  <a:pt x="18431" y="58746"/>
                </a:lnTo>
                <a:lnTo>
                  <a:pt x="18431" y="52674"/>
                </a:lnTo>
                <a:close/>
                <a:moveTo>
                  <a:pt x="31564" y="52674"/>
                </a:moveTo>
                <a:lnTo>
                  <a:pt x="31564" y="58746"/>
                </a:lnTo>
                <a:lnTo>
                  <a:pt x="25492" y="58746"/>
                </a:lnTo>
                <a:lnTo>
                  <a:pt x="25492" y="52674"/>
                </a:lnTo>
                <a:close/>
                <a:moveTo>
                  <a:pt x="38612" y="52674"/>
                </a:moveTo>
                <a:lnTo>
                  <a:pt x="38612" y="58746"/>
                </a:lnTo>
                <a:lnTo>
                  <a:pt x="32540" y="58746"/>
                </a:lnTo>
                <a:lnTo>
                  <a:pt x="32540" y="52674"/>
                </a:lnTo>
                <a:close/>
                <a:moveTo>
                  <a:pt x="45673" y="52674"/>
                </a:moveTo>
                <a:lnTo>
                  <a:pt x="45673" y="58746"/>
                </a:lnTo>
                <a:lnTo>
                  <a:pt x="39601" y="58746"/>
                </a:lnTo>
                <a:lnTo>
                  <a:pt x="39601" y="52674"/>
                </a:lnTo>
                <a:close/>
                <a:moveTo>
                  <a:pt x="52721" y="52674"/>
                </a:moveTo>
                <a:lnTo>
                  <a:pt x="52721" y="58746"/>
                </a:lnTo>
                <a:lnTo>
                  <a:pt x="46649" y="58746"/>
                </a:lnTo>
                <a:lnTo>
                  <a:pt x="46649" y="52674"/>
                </a:lnTo>
                <a:close/>
                <a:moveTo>
                  <a:pt x="59782" y="52674"/>
                </a:moveTo>
                <a:lnTo>
                  <a:pt x="59782" y="58746"/>
                </a:lnTo>
                <a:lnTo>
                  <a:pt x="53709" y="58746"/>
                </a:lnTo>
                <a:lnTo>
                  <a:pt x="53709" y="52674"/>
                </a:lnTo>
                <a:close/>
                <a:moveTo>
                  <a:pt x="88011" y="52674"/>
                </a:moveTo>
                <a:lnTo>
                  <a:pt x="88011" y="58746"/>
                </a:lnTo>
                <a:lnTo>
                  <a:pt x="81927" y="58746"/>
                </a:lnTo>
                <a:lnTo>
                  <a:pt x="81927" y="52674"/>
                </a:lnTo>
                <a:close/>
                <a:moveTo>
                  <a:pt x="95060" y="52674"/>
                </a:moveTo>
                <a:lnTo>
                  <a:pt x="95060" y="58746"/>
                </a:lnTo>
                <a:lnTo>
                  <a:pt x="88988" y="58746"/>
                </a:lnTo>
                <a:lnTo>
                  <a:pt x="88988" y="52674"/>
                </a:lnTo>
                <a:close/>
                <a:moveTo>
                  <a:pt x="123278" y="52674"/>
                </a:moveTo>
                <a:lnTo>
                  <a:pt x="123278" y="58746"/>
                </a:lnTo>
                <a:lnTo>
                  <a:pt x="117205" y="58746"/>
                </a:lnTo>
                <a:lnTo>
                  <a:pt x="117205" y="52674"/>
                </a:lnTo>
                <a:close/>
                <a:moveTo>
                  <a:pt x="130338" y="52674"/>
                </a:moveTo>
                <a:lnTo>
                  <a:pt x="130338" y="58746"/>
                </a:lnTo>
                <a:lnTo>
                  <a:pt x="124254" y="58746"/>
                </a:lnTo>
                <a:lnTo>
                  <a:pt x="124254" y="52674"/>
                </a:lnTo>
                <a:close/>
                <a:moveTo>
                  <a:pt x="144447" y="52674"/>
                </a:moveTo>
                <a:lnTo>
                  <a:pt x="144447" y="58746"/>
                </a:lnTo>
                <a:lnTo>
                  <a:pt x="138375" y="58746"/>
                </a:lnTo>
                <a:lnTo>
                  <a:pt x="138375" y="52674"/>
                </a:lnTo>
                <a:close/>
                <a:moveTo>
                  <a:pt x="151495" y="52674"/>
                </a:moveTo>
                <a:lnTo>
                  <a:pt x="151495" y="58746"/>
                </a:lnTo>
                <a:lnTo>
                  <a:pt x="145423" y="58746"/>
                </a:lnTo>
                <a:lnTo>
                  <a:pt x="145423" y="52674"/>
                </a:lnTo>
                <a:close/>
                <a:moveTo>
                  <a:pt x="158556" y="52674"/>
                </a:moveTo>
                <a:lnTo>
                  <a:pt x="158556" y="58746"/>
                </a:lnTo>
                <a:lnTo>
                  <a:pt x="152484" y="58746"/>
                </a:lnTo>
                <a:lnTo>
                  <a:pt x="152484" y="52674"/>
                </a:lnTo>
                <a:close/>
                <a:moveTo>
                  <a:pt x="165604" y="52674"/>
                </a:moveTo>
                <a:lnTo>
                  <a:pt x="165604" y="58746"/>
                </a:lnTo>
                <a:lnTo>
                  <a:pt x="159532" y="58746"/>
                </a:lnTo>
                <a:lnTo>
                  <a:pt x="159532" y="52674"/>
                </a:lnTo>
                <a:close/>
                <a:moveTo>
                  <a:pt x="172665" y="52674"/>
                </a:moveTo>
                <a:lnTo>
                  <a:pt x="172665" y="58746"/>
                </a:lnTo>
                <a:lnTo>
                  <a:pt x="166581" y="58746"/>
                </a:lnTo>
                <a:lnTo>
                  <a:pt x="166581" y="52674"/>
                </a:lnTo>
                <a:close/>
                <a:moveTo>
                  <a:pt x="179713" y="52674"/>
                </a:moveTo>
                <a:lnTo>
                  <a:pt x="179713" y="58746"/>
                </a:lnTo>
                <a:lnTo>
                  <a:pt x="173641" y="58746"/>
                </a:lnTo>
                <a:lnTo>
                  <a:pt x="173641" y="52674"/>
                </a:lnTo>
                <a:close/>
                <a:moveTo>
                  <a:pt x="186774" y="52674"/>
                </a:moveTo>
                <a:lnTo>
                  <a:pt x="186774" y="58746"/>
                </a:lnTo>
                <a:lnTo>
                  <a:pt x="180702" y="58746"/>
                </a:lnTo>
                <a:lnTo>
                  <a:pt x="180702" y="52674"/>
                </a:lnTo>
                <a:close/>
                <a:moveTo>
                  <a:pt x="193822" y="52674"/>
                </a:moveTo>
                <a:lnTo>
                  <a:pt x="193822" y="58746"/>
                </a:lnTo>
                <a:lnTo>
                  <a:pt x="187750" y="58746"/>
                </a:lnTo>
                <a:lnTo>
                  <a:pt x="187750" y="52674"/>
                </a:lnTo>
                <a:close/>
                <a:moveTo>
                  <a:pt x="200883" y="52674"/>
                </a:moveTo>
                <a:lnTo>
                  <a:pt x="200883" y="58746"/>
                </a:lnTo>
                <a:lnTo>
                  <a:pt x="194810" y="58746"/>
                </a:lnTo>
                <a:lnTo>
                  <a:pt x="194810" y="52674"/>
                </a:lnTo>
                <a:close/>
                <a:moveTo>
                  <a:pt x="207931" y="52674"/>
                </a:moveTo>
                <a:lnTo>
                  <a:pt x="207931" y="58746"/>
                </a:lnTo>
                <a:lnTo>
                  <a:pt x="201859" y="58746"/>
                </a:lnTo>
                <a:lnTo>
                  <a:pt x="201859" y="52674"/>
                </a:lnTo>
                <a:close/>
                <a:moveTo>
                  <a:pt x="214992" y="52674"/>
                </a:moveTo>
                <a:lnTo>
                  <a:pt x="214992" y="58746"/>
                </a:lnTo>
                <a:lnTo>
                  <a:pt x="208919" y="58746"/>
                </a:lnTo>
                <a:lnTo>
                  <a:pt x="208919" y="52674"/>
                </a:lnTo>
                <a:close/>
                <a:moveTo>
                  <a:pt x="222052" y="52674"/>
                </a:moveTo>
                <a:lnTo>
                  <a:pt x="222052" y="58746"/>
                </a:lnTo>
                <a:lnTo>
                  <a:pt x="215968" y="58746"/>
                </a:lnTo>
                <a:lnTo>
                  <a:pt x="215968" y="52674"/>
                </a:lnTo>
                <a:close/>
                <a:moveTo>
                  <a:pt x="229100" y="52674"/>
                </a:moveTo>
                <a:lnTo>
                  <a:pt x="229100" y="58746"/>
                </a:lnTo>
                <a:lnTo>
                  <a:pt x="223028" y="58746"/>
                </a:lnTo>
                <a:lnTo>
                  <a:pt x="223028" y="52674"/>
                </a:lnTo>
                <a:close/>
                <a:moveTo>
                  <a:pt x="236161" y="52674"/>
                </a:moveTo>
                <a:lnTo>
                  <a:pt x="236161" y="58746"/>
                </a:lnTo>
                <a:lnTo>
                  <a:pt x="230077" y="58746"/>
                </a:lnTo>
                <a:lnTo>
                  <a:pt x="230077" y="52674"/>
                </a:lnTo>
                <a:close/>
                <a:moveTo>
                  <a:pt x="243209" y="52674"/>
                </a:moveTo>
                <a:lnTo>
                  <a:pt x="243209" y="58746"/>
                </a:lnTo>
                <a:lnTo>
                  <a:pt x="237137" y="58746"/>
                </a:lnTo>
                <a:lnTo>
                  <a:pt x="237137" y="52674"/>
                </a:lnTo>
                <a:close/>
                <a:moveTo>
                  <a:pt x="250270" y="52674"/>
                </a:moveTo>
                <a:lnTo>
                  <a:pt x="250270" y="58746"/>
                </a:lnTo>
                <a:lnTo>
                  <a:pt x="244198" y="58746"/>
                </a:lnTo>
                <a:lnTo>
                  <a:pt x="244198" y="52674"/>
                </a:lnTo>
                <a:close/>
                <a:moveTo>
                  <a:pt x="257318" y="52674"/>
                </a:moveTo>
                <a:lnTo>
                  <a:pt x="257318" y="58746"/>
                </a:lnTo>
                <a:lnTo>
                  <a:pt x="251246" y="58746"/>
                </a:lnTo>
                <a:lnTo>
                  <a:pt x="251246" y="52674"/>
                </a:lnTo>
                <a:close/>
                <a:moveTo>
                  <a:pt x="264379" y="52674"/>
                </a:moveTo>
                <a:lnTo>
                  <a:pt x="264379" y="58746"/>
                </a:lnTo>
                <a:lnTo>
                  <a:pt x="258306" y="58746"/>
                </a:lnTo>
                <a:lnTo>
                  <a:pt x="258306" y="52674"/>
                </a:lnTo>
                <a:close/>
                <a:moveTo>
                  <a:pt x="271427" y="52674"/>
                </a:moveTo>
                <a:lnTo>
                  <a:pt x="271427" y="58746"/>
                </a:lnTo>
                <a:lnTo>
                  <a:pt x="265355" y="58746"/>
                </a:lnTo>
                <a:lnTo>
                  <a:pt x="265355" y="52674"/>
                </a:lnTo>
                <a:close/>
                <a:moveTo>
                  <a:pt x="278488" y="52674"/>
                </a:moveTo>
                <a:lnTo>
                  <a:pt x="278488" y="58746"/>
                </a:lnTo>
                <a:lnTo>
                  <a:pt x="272415" y="58746"/>
                </a:lnTo>
                <a:lnTo>
                  <a:pt x="272415" y="52674"/>
                </a:lnTo>
                <a:close/>
                <a:moveTo>
                  <a:pt x="60758" y="52674"/>
                </a:moveTo>
                <a:lnTo>
                  <a:pt x="66842" y="52686"/>
                </a:lnTo>
                <a:lnTo>
                  <a:pt x="66842" y="58758"/>
                </a:lnTo>
                <a:lnTo>
                  <a:pt x="60758" y="58758"/>
                </a:lnTo>
                <a:lnTo>
                  <a:pt x="60758" y="52674"/>
                </a:lnTo>
                <a:close/>
                <a:moveTo>
                  <a:pt x="67818" y="52674"/>
                </a:moveTo>
                <a:lnTo>
                  <a:pt x="73902" y="52686"/>
                </a:lnTo>
                <a:lnTo>
                  <a:pt x="73902" y="58758"/>
                </a:lnTo>
                <a:lnTo>
                  <a:pt x="67818" y="58758"/>
                </a:lnTo>
                <a:lnTo>
                  <a:pt x="67818" y="52674"/>
                </a:lnTo>
                <a:close/>
                <a:moveTo>
                  <a:pt x="74879" y="52674"/>
                </a:moveTo>
                <a:lnTo>
                  <a:pt x="80951" y="52686"/>
                </a:lnTo>
                <a:lnTo>
                  <a:pt x="80951" y="58758"/>
                </a:lnTo>
                <a:lnTo>
                  <a:pt x="74879" y="58758"/>
                </a:lnTo>
                <a:lnTo>
                  <a:pt x="74879" y="52674"/>
                </a:lnTo>
                <a:close/>
                <a:moveTo>
                  <a:pt x="96036" y="52674"/>
                </a:moveTo>
                <a:lnTo>
                  <a:pt x="102120" y="52686"/>
                </a:lnTo>
                <a:lnTo>
                  <a:pt x="102120" y="58758"/>
                </a:lnTo>
                <a:lnTo>
                  <a:pt x="96036" y="58758"/>
                </a:lnTo>
                <a:lnTo>
                  <a:pt x="96036" y="52674"/>
                </a:lnTo>
                <a:close/>
                <a:moveTo>
                  <a:pt x="103097" y="52674"/>
                </a:moveTo>
                <a:lnTo>
                  <a:pt x="109169" y="52686"/>
                </a:lnTo>
                <a:lnTo>
                  <a:pt x="109169" y="58758"/>
                </a:lnTo>
                <a:lnTo>
                  <a:pt x="103097" y="58758"/>
                </a:lnTo>
                <a:lnTo>
                  <a:pt x="103097" y="52674"/>
                </a:lnTo>
                <a:close/>
                <a:moveTo>
                  <a:pt x="110157" y="52674"/>
                </a:moveTo>
                <a:lnTo>
                  <a:pt x="116229" y="52686"/>
                </a:lnTo>
                <a:lnTo>
                  <a:pt x="116229" y="58758"/>
                </a:lnTo>
                <a:lnTo>
                  <a:pt x="110157" y="58758"/>
                </a:lnTo>
                <a:lnTo>
                  <a:pt x="110157" y="52674"/>
                </a:lnTo>
                <a:close/>
                <a:moveTo>
                  <a:pt x="131314" y="52674"/>
                </a:moveTo>
                <a:lnTo>
                  <a:pt x="137387" y="52686"/>
                </a:lnTo>
                <a:lnTo>
                  <a:pt x="137387" y="58758"/>
                </a:lnTo>
                <a:lnTo>
                  <a:pt x="131314" y="58758"/>
                </a:lnTo>
                <a:lnTo>
                  <a:pt x="131314" y="52674"/>
                </a:lnTo>
                <a:close/>
                <a:moveTo>
                  <a:pt x="17443" y="59734"/>
                </a:moveTo>
                <a:lnTo>
                  <a:pt x="17443" y="65806"/>
                </a:lnTo>
                <a:lnTo>
                  <a:pt x="11371" y="65806"/>
                </a:lnTo>
                <a:lnTo>
                  <a:pt x="11371" y="59734"/>
                </a:lnTo>
                <a:close/>
                <a:moveTo>
                  <a:pt x="24503" y="59734"/>
                </a:moveTo>
                <a:lnTo>
                  <a:pt x="24503" y="65806"/>
                </a:lnTo>
                <a:lnTo>
                  <a:pt x="18431" y="65806"/>
                </a:lnTo>
                <a:lnTo>
                  <a:pt x="18431" y="59734"/>
                </a:lnTo>
                <a:close/>
                <a:moveTo>
                  <a:pt x="31564" y="59734"/>
                </a:moveTo>
                <a:lnTo>
                  <a:pt x="31564" y="65806"/>
                </a:lnTo>
                <a:lnTo>
                  <a:pt x="25492" y="65806"/>
                </a:lnTo>
                <a:lnTo>
                  <a:pt x="25492" y="59734"/>
                </a:lnTo>
                <a:close/>
                <a:moveTo>
                  <a:pt x="38612" y="59734"/>
                </a:moveTo>
                <a:lnTo>
                  <a:pt x="38612" y="65806"/>
                </a:lnTo>
                <a:lnTo>
                  <a:pt x="32540" y="65806"/>
                </a:lnTo>
                <a:lnTo>
                  <a:pt x="32540" y="59734"/>
                </a:lnTo>
                <a:close/>
                <a:moveTo>
                  <a:pt x="45673" y="59734"/>
                </a:moveTo>
                <a:lnTo>
                  <a:pt x="45673" y="65806"/>
                </a:lnTo>
                <a:lnTo>
                  <a:pt x="39601" y="65806"/>
                </a:lnTo>
                <a:lnTo>
                  <a:pt x="39601" y="59734"/>
                </a:lnTo>
                <a:close/>
                <a:moveTo>
                  <a:pt x="52721" y="59734"/>
                </a:moveTo>
                <a:lnTo>
                  <a:pt x="52721" y="65806"/>
                </a:lnTo>
                <a:lnTo>
                  <a:pt x="46649" y="65806"/>
                </a:lnTo>
                <a:lnTo>
                  <a:pt x="46649" y="59734"/>
                </a:lnTo>
                <a:close/>
                <a:moveTo>
                  <a:pt x="59782" y="59734"/>
                </a:moveTo>
                <a:lnTo>
                  <a:pt x="59782" y="65806"/>
                </a:lnTo>
                <a:lnTo>
                  <a:pt x="53709" y="65806"/>
                </a:lnTo>
                <a:lnTo>
                  <a:pt x="53709" y="59734"/>
                </a:lnTo>
                <a:close/>
                <a:moveTo>
                  <a:pt x="66842" y="59734"/>
                </a:moveTo>
                <a:lnTo>
                  <a:pt x="66842" y="65806"/>
                </a:lnTo>
                <a:lnTo>
                  <a:pt x="60758" y="65806"/>
                </a:lnTo>
                <a:lnTo>
                  <a:pt x="60758" y="59734"/>
                </a:lnTo>
                <a:close/>
                <a:moveTo>
                  <a:pt x="73902" y="59734"/>
                </a:moveTo>
                <a:lnTo>
                  <a:pt x="73902" y="65806"/>
                </a:lnTo>
                <a:lnTo>
                  <a:pt x="67818" y="65806"/>
                </a:lnTo>
                <a:lnTo>
                  <a:pt x="67818" y="59734"/>
                </a:lnTo>
                <a:close/>
                <a:moveTo>
                  <a:pt x="80951" y="59734"/>
                </a:moveTo>
                <a:lnTo>
                  <a:pt x="80951" y="65806"/>
                </a:lnTo>
                <a:lnTo>
                  <a:pt x="74879" y="65806"/>
                </a:lnTo>
                <a:lnTo>
                  <a:pt x="74879" y="59734"/>
                </a:lnTo>
                <a:close/>
                <a:moveTo>
                  <a:pt x="88011" y="59734"/>
                </a:moveTo>
                <a:lnTo>
                  <a:pt x="88011" y="65806"/>
                </a:lnTo>
                <a:lnTo>
                  <a:pt x="81927" y="65806"/>
                </a:lnTo>
                <a:lnTo>
                  <a:pt x="81927" y="59734"/>
                </a:lnTo>
                <a:close/>
                <a:moveTo>
                  <a:pt x="95060" y="59734"/>
                </a:moveTo>
                <a:lnTo>
                  <a:pt x="95060" y="65806"/>
                </a:lnTo>
                <a:lnTo>
                  <a:pt x="88988" y="65806"/>
                </a:lnTo>
                <a:lnTo>
                  <a:pt x="88988" y="59734"/>
                </a:lnTo>
                <a:close/>
                <a:moveTo>
                  <a:pt x="123278" y="59734"/>
                </a:moveTo>
                <a:lnTo>
                  <a:pt x="123278" y="65806"/>
                </a:lnTo>
                <a:lnTo>
                  <a:pt x="117205" y="65806"/>
                </a:lnTo>
                <a:lnTo>
                  <a:pt x="117205" y="59734"/>
                </a:lnTo>
                <a:close/>
                <a:moveTo>
                  <a:pt x="130338" y="59734"/>
                </a:moveTo>
                <a:lnTo>
                  <a:pt x="130338" y="65806"/>
                </a:lnTo>
                <a:lnTo>
                  <a:pt x="124254" y="65806"/>
                </a:lnTo>
                <a:lnTo>
                  <a:pt x="124254" y="59734"/>
                </a:lnTo>
                <a:close/>
                <a:moveTo>
                  <a:pt x="144447" y="59734"/>
                </a:moveTo>
                <a:lnTo>
                  <a:pt x="144447" y="65806"/>
                </a:lnTo>
                <a:lnTo>
                  <a:pt x="138375" y="65806"/>
                </a:lnTo>
                <a:lnTo>
                  <a:pt x="138375" y="59734"/>
                </a:lnTo>
                <a:close/>
                <a:moveTo>
                  <a:pt x="151495" y="59734"/>
                </a:moveTo>
                <a:lnTo>
                  <a:pt x="151495" y="65806"/>
                </a:lnTo>
                <a:lnTo>
                  <a:pt x="145423" y="65806"/>
                </a:lnTo>
                <a:lnTo>
                  <a:pt x="145423" y="59734"/>
                </a:lnTo>
                <a:close/>
                <a:moveTo>
                  <a:pt x="158556" y="59734"/>
                </a:moveTo>
                <a:lnTo>
                  <a:pt x="158556" y="65806"/>
                </a:lnTo>
                <a:lnTo>
                  <a:pt x="152484" y="65806"/>
                </a:lnTo>
                <a:lnTo>
                  <a:pt x="152484" y="59734"/>
                </a:lnTo>
                <a:close/>
                <a:moveTo>
                  <a:pt x="165604" y="59734"/>
                </a:moveTo>
                <a:lnTo>
                  <a:pt x="165604" y="65806"/>
                </a:lnTo>
                <a:lnTo>
                  <a:pt x="159532" y="65806"/>
                </a:lnTo>
                <a:lnTo>
                  <a:pt x="159532" y="59734"/>
                </a:lnTo>
                <a:close/>
                <a:moveTo>
                  <a:pt x="172665" y="59734"/>
                </a:moveTo>
                <a:lnTo>
                  <a:pt x="172665" y="65806"/>
                </a:lnTo>
                <a:lnTo>
                  <a:pt x="166581" y="65806"/>
                </a:lnTo>
                <a:lnTo>
                  <a:pt x="166581" y="59734"/>
                </a:lnTo>
                <a:close/>
                <a:moveTo>
                  <a:pt x="179713" y="59734"/>
                </a:moveTo>
                <a:lnTo>
                  <a:pt x="179713" y="65806"/>
                </a:lnTo>
                <a:lnTo>
                  <a:pt x="173641" y="65806"/>
                </a:lnTo>
                <a:lnTo>
                  <a:pt x="173641" y="59734"/>
                </a:lnTo>
                <a:close/>
                <a:moveTo>
                  <a:pt x="186774" y="59734"/>
                </a:moveTo>
                <a:lnTo>
                  <a:pt x="186774" y="65806"/>
                </a:lnTo>
                <a:lnTo>
                  <a:pt x="180702" y="65806"/>
                </a:lnTo>
                <a:lnTo>
                  <a:pt x="180702" y="59734"/>
                </a:lnTo>
                <a:close/>
                <a:moveTo>
                  <a:pt x="193822" y="59734"/>
                </a:moveTo>
                <a:lnTo>
                  <a:pt x="193822" y="65806"/>
                </a:lnTo>
                <a:lnTo>
                  <a:pt x="187750" y="65806"/>
                </a:lnTo>
                <a:lnTo>
                  <a:pt x="187750" y="59734"/>
                </a:lnTo>
                <a:close/>
                <a:moveTo>
                  <a:pt x="200883" y="59734"/>
                </a:moveTo>
                <a:lnTo>
                  <a:pt x="200883" y="65806"/>
                </a:lnTo>
                <a:lnTo>
                  <a:pt x="194810" y="65806"/>
                </a:lnTo>
                <a:lnTo>
                  <a:pt x="194810" y="59734"/>
                </a:lnTo>
                <a:close/>
                <a:moveTo>
                  <a:pt x="207931" y="59734"/>
                </a:moveTo>
                <a:lnTo>
                  <a:pt x="207931" y="65806"/>
                </a:lnTo>
                <a:lnTo>
                  <a:pt x="201859" y="65806"/>
                </a:lnTo>
                <a:lnTo>
                  <a:pt x="201859" y="59734"/>
                </a:lnTo>
                <a:close/>
                <a:moveTo>
                  <a:pt x="214992" y="59734"/>
                </a:moveTo>
                <a:lnTo>
                  <a:pt x="214992" y="65806"/>
                </a:lnTo>
                <a:lnTo>
                  <a:pt x="208919" y="65806"/>
                </a:lnTo>
                <a:lnTo>
                  <a:pt x="208919" y="59734"/>
                </a:lnTo>
                <a:close/>
                <a:moveTo>
                  <a:pt x="222052" y="59734"/>
                </a:moveTo>
                <a:lnTo>
                  <a:pt x="222052" y="65806"/>
                </a:lnTo>
                <a:lnTo>
                  <a:pt x="215968" y="65806"/>
                </a:lnTo>
                <a:lnTo>
                  <a:pt x="215968" y="59734"/>
                </a:lnTo>
                <a:close/>
                <a:moveTo>
                  <a:pt x="229100" y="59734"/>
                </a:moveTo>
                <a:lnTo>
                  <a:pt x="229100" y="65806"/>
                </a:lnTo>
                <a:lnTo>
                  <a:pt x="223028" y="65806"/>
                </a:lnTo>
                <a:lnTo>
                  <a:pt x="223028" y="59734"/>
                </a:lnTo>
                <a:close/>
                <a:moveTo>
                  <a:pt x="236161" y="59734"/>
                </a:moveTo>
                <a:lnTo>
                  <a:pt x="236161" y="65806"/>
                </a:lnTo>
                <a:lnTo>
                  <a:pt x="230077" y="65806"/>
                </a:lnTo>
                <a:lnTo>
                  <a:pt x="230077" y="59734"/>
                </a:lnTo>
                <a:close/>
                <a:moveTo>
                  <a:pt x="243209" y="59734"/>
                </a:moveTo>
                <a:lnTo>
                  <a:pt x="243209" y="65806"/>
                </a:lnTo>
                <a:lnTo>
                  <a:pt x="237137" y="65806"/>
                </a:lnTo>
                <a:lnTo>
                  <a:pt x="237137" y="59734"/>
                </a:lnTo>
                <a:close/>
                <a:moveTo>
                  <a:pt x="250270" y="59734"/>
                </a:moveTo>
                <a:lnTo>
                  <a:pt x="250270" y="65806"/>
                </a:lnTo>
                <a:lnTo>
                  <a:pt x="244198" y="65806"/>
                </a:lnTo>
                <a:lnTo>
                  <a:pt x="244198" y="59734"/>
                </a:lnTo>
                <a:close/>
                <a:moveTo>
                  <a:pt x="257318" y="59734"/>
                </a:moveTo>
                <a:lnTo>
                  <a:pt x="257318" y="65806"/>
                </a:lnTo>
                <a:lnTo>
                  <a:pt x="251246" y="65806"/>
                </a:lnTo>
                <a:lnTo>
                  <a:pt x="251246" y="59734"/>
                </a:lnTo>
                <a:close/>
                <a:moveTo>
                  <a:pt x="264379" y="59734"/>
                </a:moveTo>
                <a:lnTo>
                  <a:pt x="264379" y="65806"/>
                </a:lnTo>
                <a:lnTo>
                  <a:pt x="258306" y="65806"/>
                </a:lnTo>
                <a:lnTo>
                  <a:pt x="258306" y="59734"/>
                </a:lnTo>
                <a:close/>
                <a:moveTo>
                  <a:pt x="271427" y="59734"/>
                </a:moveTo>
                <a:lnTo>
                  <a:pt x="271427" y="65806"/>
                </a:lnTo>
                <a:lnTo>
                  <a:pt x="265355" y="65806"/>
                </a:lnTo>
                <a:lnTo>
                  <a:pt x="265355" y="59734"/>
                </a:lnTo>
                <a:close/>
                <a:moveTo>
                  <a:pt x="278488" y="59734"/>
                </a:moveTo>
                <a:lnTo>
                  <a:pt x="278488" y="65806"/>
                </a:lnTo>
                <a:lnTo>
                  <a:pt x="272415" y="65806"/>
                </a:lnTo>
                <a:lnTo>
                  <a:pt x="272415" y="59734"/>
                </a:lnTo>
                <a:close/>
                <a:moveTo>
                  <a:pt x="102120" y="59734"/>
                </a:moveTo>
                <a:lnTo>
                  <a:pt x="102120" y="65818"/>
                </a:lnTo>
                <a:lnTo>
                  <a:pt x="96036" y="65818"/>
                </a:lnTo>
                <a:lnTo>
                  <a:pt x="96036" y="59734"/>
                </a:lnTo>
                <a:close/>
                <a:moveTo>
                  <a:pt x="109169" y="59734"/>
                </a:moveTo>
                <a:lnTo>
                  <a:pt x="109169" y="65818"/>
                </a:lnTo>
                <a:lnTo>
                  <a:pt x="103097" y="65818"/>
                </a:lnTo>
                <a:lnTo>
                  <a:pt x="103097" y="59734"/>
                </a:lnTo>
                <a:close/>
                <a:moveTo>
                  <a:pt x="116229" y="59734"/>
                </a:moveTo>
                <a:lnTo>
                  <a:pt x="116229" y="65818"/>
                </a:lnTo>
                <a:lnTo>
                  <a:pt x="110157" y="65818"/>
                </a:lnTo>
                <a:lnTo>
                  <a:pt x="110157" y="59734"/>
                </a:lnTo>
                <a:close/>
                <a:moveTo>
                  <a:pt x="137387" y="59734"/>
                </a:moveTo>
                <a:lnTo>
                  <a:pt x="137387" y="65818"/>
                </a:lnTo>
                <a:lnTo>
                  <a:pt x="131314" y="65818"/>
                </a:lnTo>
                <a:lnTo>
                  <a:pt x="131314" y="59734"/>
                </a:lnTo>
                <a:close/>
                <a:moveTo>
                  <a:pt x="17443" y="66783"/>
                </a:moveTo>
                <a:lnTo>
                  <a:pt x="17443" y="72867"/>
                </a:lnTo>
                <a:lnTo>
                  <a:pt x="11371" y="72867"/>
                </a:lnTo>
                <a:lnTo>
                  <a:pt x="11371" y="66783"/>
                </a:lnTo>
                <a:close/>
                <a:moveTo>
                  <a:pt x="24503" y="66783"/>
                </a:moveTo>
                <a:lnTo>
                  <a:pt x="24503" y="72867"/>
                </a:lnTo>
                <a:lnTo>
                  <a:pt x="18431" y="72867"/>
                </a:lnTo>
                <a:lnTo>
                  <a:pt x="18431" y="66783"/>
                </a:lnTo>
                <a:close/>
                <a:moveTo>
                  <a:pt x="31564" y="66783"/>
                </a:moveTo>
                <a:lnTo>
                  <a:pt x="31564" y="72867"/>
                </a:lnTo>
                <a:lnTo>
                  <a:pt x="25492" y="72867"/>
                </a:lnTo>
                <a:lnTo>
                  <a:pt x="25492" y="66783"/>
                </a:lnTo>
                <a:close/>
                <a:moveTo>
                  <a:pt x="38612" y="66783"/>
                </a:moveTo>
                <a:lnTo>
                  <a:pt x="38612" y="72867"/>
                </a:lnTo>
                <a:lnTo>
                  <a:pt x="32540" y="72867"/>
                </a:lnTo>
                <a:lnTo>
                  <a:pt x="32540" y="66783"/>
                </a:lnTo>
                <a:close/>
                <a:moveTo>
                  <a:pt x="45673" y="66783"/>
                </a:moveTo>
                <a:lnTo>
                  <a:pt x="45673" y="72867"/>
                </a:lnTo>
                <a:lnTo>
                  <a:pt x="39601" y="72867"/>
                </a:lnTo>
                <a:lnTo>
                  <a:pt x="39601" y="66783"/>
                </a:lnTo>
                <a:close/>
                <a:moveTo>
                  <a:pt x="52721" y="66783"/>
                </a:moveTo>
                <a:lnTo>
                  <a:pt x="52721" y="72867"/>
                </a:lnTo>
                <a:lnTo>
                  <a:pt x="46649" y="72867"/>
                </a:lnTo>
                <a:lnTo>
                  <a:pt x="46649" y="66783"/>
                </a:lnTo>
                <a:close/>
                <a:moveTo>
                  <a:pt x="59782" y="66783"/>
                </a:moveTo>
                <a:lnTo>
                  <a:pt x="59782" y="72867"/>
                </a:lnTo>
                <a:lnTo>
                  <a:pt x="53709" y="72867"/>
                </a:lnTo>
                <a:lnTo>
                  <a:pt x="53709" y="66783"/>
                </a:lnTo>
                <a:close/>
                <a:moveTo>
                  <a:pt x="60758" y="66783"/>
                </a:moveTo>
                <a:lnTo>
                  <a:pt x="66842" y="66795"/>
                </a:lnTo>
                <a:lnTo>
                  <a:pt x="66842" y="72867"/>
                </a:lnTo>
                <a:lnTo>
                  <a:pt x="60758" y="72867"/>
                </a:lnTo>
                <a:lnTo>
                  <a:pt x="60758" y="66783"/>
                </a:lnTo>
                <a:close/>
                <a:moveTo>
                  <a:pt x="67818" y="66783"/>
                </a:moveTo>
                <a:lnTo>
                  <a:pt x="73902" y="66795"/>
                </a:lnTo>
                <a:lnTo>
                  <a:pt x="73902" y="72867"/>
                </a:lnTo>
                <a:lnTo>
                  <a:pt x="67818" y="72867"/>
                </a:lnTo>
                <a:lnTo>
                  <a:pt x="67818" y="66783"/>
                </a:lnTo>
                <a:close/>
                <a:moveTo>
                  <a:pt x="74879" y="66783"/>
                </a:moveTo>
                <a:lnTo>
                  <a:pt x="80951" y="66795"/>
                </a:lnTo>
                <a:lnTo>
                  <a:pt x="80951" y="72867"/>
                </a:lnTo>
                <a:lnTo>
                  <a:pt x="74879" y="72867"/>
                </a:lnTo>
                <a:lnTo>
                  <a:pt x="74879" y="66783"/>
                </a:lnTo>
                <a:close/>
                <a:moveTo>
                  <a:pt x="88011" y="66783"/>
                </a:moveTo>
                <a:lnTo>
                  <a:pt x="88011" y="72867"/>
                </a:lnTo>
                <a:lnTo>
                  <a:pt x="81927" y="72867"/>
                </a:lnTo>
                <a:lnTo>
                  <a:pt x="81927" y="66783"/>
                </a:lnTo>
                <a:close/>
                <a:moveTo>
                  <a:pt x="95060" y="66783"/>
                </a:moveTo>
                <a:lnTo>
                  <a:pt x="95060" y="72867"/>
                </a:lnTo>
                <a:lnTo>
                  <a:pt x="88988" y="72867"/>
                </a:lnTo>
                <a:lnTo>
                  <a:pt x="88988" y="66783"/>
                </a:lnTo>
                <a:close/>
                <a:moveTo>
                  <a:pt x="96036" y="66783"/>
                </a:moveTo>
                <a:lnTo>
                  <a:pt x="102120" y="66795"/>
                </a:lnTo>
                <a:lnTo>
                  <a:pt x="102120" y="72867"/>
                </a:lnTo>
                <a:lnTo>
                  <a:pt x="96036" y="72867"/>
                </a:lnTo>
                <a:lnTo>
                  <a:pt x="96036" y="66783"/>
                </a:lnTo>
                <a:close/>
                <a:moveTo>
                  <a:pt x="103097" y="66783"/>
                </a:moveTo>
                <a:lnTo>
                  <a:pt x="109169" y="66795"/>
                </a:lnTo>
                <a:lnTo>
                  <a:pt x="109169" y="72867"/>
                </a:lnTo>
                <a:lnTo>
                  <a:pt x="103097" y="72867"/>
                </a:lnTo>
                <a:lnTo>
                  <a:pt x="103097" y="66783"/>
                </a:lnTo>
                <a:close/>
                <a:moveTo>
                  <a:pt x="110157" y="66783"/>
                </a:moveTo>
                <a:lnTo>
                  <a:pt x="116229" y="66795"/>
                </a:lnTo>
                <a:lnTo>
                  <a:pt x="116229" y="72867"/>
                </a:lnTo>
                <a:lnTo>
                  <a:pt x="110157" y="72867"/>
                </a:lnTo>
                <a:lnTo>
                  <a:pt x="110157" y="66783"/>
                </a:lnTo>
                <a:close/>
                <a:moveTo>
                  <a:pt x="123278" y="66783"/>
                </a:moveTo>
                <a:lnTo>
                  <a:pt x="123278" y="72867"/>
                </a:lnTo>
                <a:lnTo>
                  <a:pt x="117205" y="72867"/>
                </a:lnTo>
                <a:lnTo>
                  <a:pt x="117205" y="66783"/>
                </a:lnTo>
                <a:close/>
                <a:moveTo>
                  <a:pt x="130338" y="66783"/>
                </a:moveTo>
                <a:lnTo>
                  <a:pt x="130338" y="72867"/>
                </a:lnTo>
                <a:lnTo>
                  <a:pt x="124254" y="72867"/>
                </a:lnTo>
                <a:lnTo>
                  <a:pt x="124254" y="66783"/>
                </a:lnTo>
                <a:close/>
                <a:moveTo>
                  <a:pt x="131314" y="66783"/>
                </a:moveTo>
                <a:lnTo>
                  <a:pt x="137387" y="66795"/>
                </a:lnTo>
                <a:lnTo>
                  <a:pt x="137387" y="72867"/>
                </a:lnTo>
                <a:lnTo>
                  <a:pt x="131314" y="72867"/>
                </a:lnTo>
                <a:lnTo>
                  <a:pt x="131314" y="66783"/>
                </a:lnTo>
                <a:close/>
                <a:moveTo>
                  <a:pt x="144447" y="66783"/>
                </a:moveTo>
                <a:lnTo>
                  <a:pt x="144447" y="72867"/>
                </a:lnTo>
                <a:lnTo>
                  <a:pt x="138375" y="72867"/>
                </a:lnTo>
                <a:lnTo>
                  <a:pt x="138375" y="66783"/>
                </a:lnTo>
                <a:close/>
                <a:moveTo>
                  <a:pt x="151495" y="66783"/>
                </a:moveTo>
                <a:lnTo>
                  <a:pt x="151495" y="72867"/>
                </a:lnTo>
                <a:lnTo>
                  <a:pt x="145423" y="72867"/>
                </a:lnTo>
                <a:lnTo>
                  <a:pt x="145423" y="66783"/>
                </a:lnTo>
                <a:close/>
                <a:moveTo>
                  <a:pt x="158556" y="66783"/>
                </a:moveTo>
                <a:lnTo>
                  <a:pt x="158556" y="72867"/>
                </a:lnTo>
                <a:lnTo>
                  <a:pt x="152484" y="72867"/>
                </a:lnTo>
                <a:lnTo>
                  <a:pt x="152484" y="66783"/>
                </a:lnTo>
                <a:close/>
                <a:moveTo>
                  <a:pt x="165604" y="66783"/>
                </a:moveTo>
                <a:lnTo>
                  <a:pt x="165604" y="72867"/>
                </a:lnTo>
                <a:lnTo>
                  <a:pt x="159532" y="72867"/>
                </a:lnTo>
                <a:lnTo>
                  <a:pt x="159532" y="66783"/>
                </a:lnTo>
                <a:close/>
                <a:moveTo>
                  <a:pt x="172665" y="66783"/>
                </a:moveTo>
                <a:lnTo>
                  <a:pt x="172665" y="72867"/>
                </a:lnTo>
                <a:lnTo>
                  <a:pt x="166581" y="72867"/>
                </a:lnTo>
                <a:lnTo>
                  <a:pt x="166581" y="66783"/>
                </a:lnTo>
                <a:close/>
                <a:moveTo>
                  <a:pt x="179713" y="66783"/>
                </a:moveTo>
                <a:lnTo>
                  <a:pt x="179713" y="72867"/>
                </a:lnTo>
                <a:lnTo>
                  <a:pt x="173641" y="72867"/>
                </a:lnTo>
                <a:lnTo>
                  <a:pt x="173641" y="66783"/>
                </a:lnTo>
                <a:close/>
                <a:moveTo>
                  <a:pt x="186774" y="66783"/>
                </a:moveTo>
                <a:lnTo>
                  <a:pt x="186774" y="72867"/>
                </a:lnTo>
                <a:lnTo>
                  <a:pt x="180702" y="72867"/>
                </a:lnTo>
                <a:lnTo>
                  <a:pt x="180702" y="66783"/>
                </a:lnTo>
                <a:close/>
                <a:moveTo>
                  <a:pt x="193822" y="66783"/>
                </a:moveTo>
                <a:lnTo>
                  <a:pt x="193822" y="72867"/>
                </a:lnTo>
                <a:lnTo>
                  <a:pt x="187750" y="72867"/>
                </a:lnTo>
                <a:lnTo>
                  <a:pt x="187750" y="66783"/>
                </a:lnTo>
                <a:close/>
                <a:moveTo>
                  <a:pt x="200883" y="66783"/>
                </a:moveTo>
                <a:lnTo>
                  <a:pt x="200883" y="72867"/>
                </a:lnTo>
                <a:lnTo>
                  <a:pt x="194810" y="72867"/>
                </a:lnTo>
                <a:lnTo>
                  <a:pt x="194810" y="66783"/>
                </a:lnTo>
                <a:close/>
                <a:moveTo>
                  <a:pt x="207931" y="66783"/>
                </a:moveTo>
                <a:lnTo>
                  <a:pt x="207931" y="72867"/>
                </a:lnTo>
                <a:lnTo>
                  <a:pt x="201859" y="72867"/>
                </a:lnTo>
                <a:lnTo>
                  <a:pt x="201859" y="66783"/>
                </a:lnTo>
                <a:close/>
                <a:moveTo>
                  <a:pt x="214992" y="66783"/>
                </a:moveTo>
                <a:lnTo>
                  <a:pt x="214992" y="72867"/>
                </a:lnTo>
                <a:lnTo>
                  <a:pt x="208919" y="72867"/>
                </a:lnTo>
                <a:lnTo>
                  <a:pt x="208919" y="66783"/>
                </a:lnTo>
                <a:close/>
                <a:moveTo>
                  <a:pt x="222052" y="66783"/>
                </a:moveTo>
                <a:lnTo>
                  <a:pt x="222052" y="72867"/>
                </a:lnTo>
                <a:lnTo>
                  <a:pt x="215968" y="72867"/>
                </a:lnTo>
                <a:lnTo>
                  <a:pt x="215968" y="66783"/>
                </a:lnTo>
                <a:close/>
                <a:moveTo>
                  <a:pt x="229100" y="66783"/>
                </a:moveTo>
                <a:lnTo>
                  <a:pt x="229100" y="72867"/>
                </a:lnTo>
                <a:lnTo>
                  <a:pt x="223028" y="72867"/>
                </a:lnTo>
                <a:lnTo>
                  <a:pt x="223028" y="66783"/>
                </a:lnTo>
                <a:close/>
                <a:moveTo>
                  <a:pt x="236161" y="66783"/>
                </a:moveTo>
                <a:lnTo>
                  <a:pt x="236161" y="72867"/>
                </a:lnTo>
                <a:lnTo>
                  <a:pt x="230077" y="72867"/>
                </a:lnTo>
                <a:lnTo>
                  <a:pt x="230077" y="66783"/>
                </a:lnTo>
                <a:close/>
                <a:moveTo>
                  <a:pt x="243209" y="66783"/>
                </a:moveTo>
                <a:lnTo>
                  <a:pt x="243209" y="72867"/>
                </a:lnTo>
                <a:lnTo>
                  <a:pt x="237137" y="72867"/>
                </a:lnTo>
                <a:lnTo>
                  <a:pt x="237137" y="66783"/>
                </a:lnTo>
                <a:close/>
                <a:moveTo>
                  <a:pt x="250270" y="66783"/>
                </a:moveTo>
                <a:lnTo>
                  <a:pt x="250270" y="72867"/>
                </a:lnTo>
                <a:lnTo>
                  <a:pt x="244198" y="72867"/>
                </a:lnTo>
                <a:lnTo>
                  <a:pt x="244198" y="66783"/>
                </a:lnTo>
                <a:close/>
                <a:moveTo>
                  <a:pt x="257318" y="66783"/>
                </a:moveTo>
                <a:lnTo>
                  <a:pt x="257318" y="72867"/>
                </a:lnTo>
                <a:lnTo>
                  <a:pt x="251246" y="72867"/>
                </a:lnTo>
                <a:lnTo>
                  <a:pt x="251246" y="66783"/>
                </a:lnTo>
                <a:close/>
                <a:moveTo>
                  <a:pt x="264379" y="66783"/>
                </a:moveTo>
                <a:lnTo>
                  <a:pt x="264379" y="72867"/>
                </a:lnTo>
                <a:lnTo>
                  <a:pt x="258306" y="72867"/>
                </a:lnTo>
                <a:lnTo>
                  <a:pt x="258306" y="66783"/>
                </a:lnTo>
                <a:close/>
                <a:moveTo>
                  <a:pt x="271427" y="66783"/>
                </a:moveTo>
                <a:lnTo>
                  <a:pt x="271427" y="72867"/>
                </a:lnTo>
                <a:lnTo>
                  <a:pt x="265355" y="72867"/>
                </a:lnTo>
                <a:lnTo>
                  <a:pt x="265355" y="66783"/>
                </a:lnTo>
                <a:close/>
                <a:moveTo>
                  <a:pt x="278488" y="66783"/>
                </a:moveTo>
                <a:lnTo>
                  <a:pt x="278488" y="72867"/>
                </a:lnTo>
                <a:lnTo>
                  <a:pt x="272415" y="72867"/>
                </a:lnTo>
                <a:lnTo>
                  <a:pt x="272415" y="66783"/>
                </a:lnTo>
                <a:close/>
                <a:moveTo>
                  <a:pt x="17443" y="73843"/>
                </a:moveTo>
                <a:lnTo>
                  <a:pt x="17443" y="79915"/>
                </a:lnTo>
                <a:lnTo>
                  <a:pt x="11371" y="79915"/>
                </a:lnTo>
                <a:lnTo>
                  <a:pt x="11371" y="73843"/>
                </a:lnTo>
                <a:close/>
                <a:moveTo>
                  <a:pt x="24503" y="73843"/>
                </a:moveTo>
                <a:lnTo>
                  <a:pt x="24503" y="79915"/>
                </a:lnTo>
                <a:lnTo>
                  <a:pt x="18431" y="79915"/>
                </a:lnTo>
                <a:lnTo>
                  <a:pt x="18431" y="73843"/>
                </a:lnTo>
                <a:close/>
                <a:moveTo>
                  <a:pt x="31564" y="73843"/>
                </a:moveTo>
                <a:lnTo>
                  <a:pt x="31564" y="79915"/>
                </a:lnTo>
                <a:lnTo>
                  <a:pt x="25492" y="79915"/>
                </a:lnTo>
                <a:lnTo>
                  <a:pt x="25492" y="73843"/>
                </a:lnTo>
                <a:close/>
                <a:moveTo>
                  <a:pt x="38612" y="73843"/>
                </a:moveTo>
                <a:lnTo>
                  <a:pt x="38612" y="79915"/>
                </a:lnTo>
                <a:lnTo>
                  <a:pt x="32540" y="79915"/>
                </a:lnTo>
                <a:lnTo>
                  <a:pt x="32540" y="73843"/>
                </a:lnTo>
                <a:close/>
                <a:moveTo>
                  <a:pt x="45673" y="73843"/>
                </a:moveTo>
                <a:lnTo>
                  <a:pt x="45673" y="79915"/>
                </a:lnTo>
                <a:lnTo>
                  <a:pt x="39601" y="79915"/>
                </a:lnTo>
                <a:lnTo>
                  <a:pt x="39601" y="73843"/>
                </a:lnTo>
                <a:close/>
                <a:moveTo>
                  <a:pt x="52721" y="73843"/>
                </a:moveTo>
                <a:lnTo>
                  <a:pt x="52721" y="79915"/>
                </a:lnTo>
                <a:lnTo>
                  <a:pt x="46649" y="79915"/>
                </a:lnTo>
                <a:lnTo>
                  <a:pt x="46649" y="73843"/>
                </a:lnTo>
                <a:close/>
                <a:moveTo>
                  <a:pt x="59782" y="73843"/>
                </a:moveTo>
                <a:lnTo>
                  <a:pt x="59782" y="79915"/>
                </a:lnTo>
                <a:lnTo>
                  <a:pt x="53709" y="79915"/>
                </a:lnTo>
                <a:lnTo>
                  <a:pt x="53709" y="73843"/>
                </a:lnTo>
                <a:close/>
                <a:moveTo>
                  <a:pt x="66842" y="73843"/>
                </a:moveTo>
                <a:lnTo>
                  <a:pt x="66842" y="79915"/>
                </a:lnTo>
                <a:lnTo>
                  <a:pt x="60758" y="79915"/>
                </a:lnTo>
                <a:lnTo>
                  <a:pt x="60758" y="73843"/>
                </a:lnTo>
                <a:close/>
                <a:moveTo>
                  <a:pt x="73902" y="73843"/>
                </a:moveTo>
                <a:lnTo>
                  <a:pt x="73902" y="79915"/>
                </a:lnTo>
                <a:lnTo>
                  <a:pt x="67818" y="79915"/>
                </a:lnTo>
                <a:lnTo>
                  <a:pt x="67818" y="73843"/>
                </a:lnTo>
                <a:close/>
                <a:moveTo>
                  <a:pt x="80951" y="73843"/>
                </a:moveTo>
                <a:lnTo>
                  <a:pt x="80951" y="79915"/>
                </a:lnTo>
                <a:lnTo>
                  <a:pt x="74879" y="79915"/>
                </a:lnTo>
                <a:lnTo>
                  <a:pt x="74879" y="73843"/>
                </a:lnTo>
                <a:close/>
                <a:moveTo>
                  <a:pt x="88011" y="73843"/>
                </a:moveTo>
                <a:lnTo>
                  <a:pt x="88011" y="79915"/>
                </a:lnTo>
                <a:lnTo>
                  <a:pt x="81927" y="79915"/>
                </a:lnTo>
                <a:lnTo>
                  <a:pt x="81927" y="73843"/>
                </a:lnTo>
                <a:close/>
                <a:moveTo>
                  <a:pt x="95060" y="73843"/>
                </a:moveTo>
                <a:lnTo>
                  <a:pt x="95060" y="79915"/>
                </a:lnTo>
                <a:lnTo>
                  <a:pt x="88988" y="79915"/>
                </a:lnTo>
                <a:lnTo>
                  <a:pt x="88988" y="73843"/>
                </a:lnTo>
                <a:close/>
                <a:moveTo>
                  <a:pt x="123278" y="73843"/>
                </a:moveTo>
                <a:lnTo>
                  <a:pt x="123278" y="79915"/>
                </a:lnTo>
                <a:lnTo>
                  <a:pt x="117205" y="79915"/>
                </a:lnTo>
                <a:lnTo>
                  <a:pt x="117205" y="73843"/>
                </a:lnTo>
                <a:close/>
                <a:moveTo>
                  <a:pt x="130338" y="73843"/>
                </a:moveTo>
                <a:lnTo>
                  <a:pt x="130338" y="79915"/>
                </a:lnTo>
                <a:lnTo>
                  <a:pt x="124254" y="79915"/>
                </a:lnTo>
                <a:lnTo>
                  <a:pt x="124254" y="73843"/>
                </a:lnTo>
                <a:close/>
                <a:moveTo>
                  <a:pt x="144447" y="73843"/>
                </a:moveTo>
                <a:lnTo>
                  <a:pt x="144447" y="79915"/>
                </a:lnTo>
                <a:lnTo>
                  <a:pt x="138375" y="79915"/>
                </a:lnTo>
                <a:lnTo>
                  <a:pt x="138375" y="73843"/>
                </a:lnTo>
                <a:close/>
                <a:moveTo>
                  <a:pt x="151495" y="73843"/>
                </a:moveTo>
                <a:lnTo>
                  <a:pt x="151495" y="79915"/>
                </a:lnTo>
                <a:lnTo>
                  <a:pt x="145423" y="79915"/>
                </a:lnTo>
                <a:lnTo>
                  <a:pt x="145423" y="73843"/>
                </a:lnTo>
                <a:close/>
                <a:moveTo>
                  <a:pt x="158556" y="73843"/>
                </a:moveTo>
                <a:lnTo>
                  <a:pt x="158556" y="79915"/>
                </a:lnTo>
                <a:lnTo>
                  <a:pt x="152484" y="79915"/>
                </a:lnTo>
                <a:lnTo>
                  <a:pt x="152484" y="73843"/>
                </a:lnTo>
                <a:close/>
                <a:moveTo>
                  <a:pt x="165604" y="73843"/>
                </a:moveTo>
                <a:lnTo>
                  <a:pt x="165604" y="79915"/>
                </a:lnTo>
                <a:lnTo>
                  <a:pt x="159532" y="79915"/>
                </a:lnTo>
                <a:lnTo>
                  <a:pt x="159532" y="73843"/>
                </a:lnTo>
                <a:close/>
                <a:moveTo>
                  <a:pt x="172665" y="73843"/>
                </a:moveTo>
                <a:lnTo>
                  <a:pt x="172665" y="79915"/>
                </a:lnTo>
                <a:lnTo>
                  <a:pt x="166581" y="79915"/>
                </a:lnTo>
                <a:lnTo>
                  <a:pt x="166581" y="73843"/>
                </a:lnTo>
                <a:close/>
                <a:moveTo>
                  <a:pt x="179713" y="73843"/>
                </a:moveTo>
                <a:lnTo>
                  <a:pt x="179713" y="79915"/>
                </a:lnTo>
                <a:lnTo>
                  <a:pt x="173641" y="79915"/>
                </a:lnTo>
                <a:lnTo>
                  <a:pt x="173641" y="73843"/>
                </a:lnTo>
                <a:close/>
                <a:moveTo>
                  <a:pt x="186774" y="73843"/>
                </a:moveTo>
                <a:lnTo>
                  <a:pt x="186774" y="79915"/>
                </a:lnTo>
                <a:lnTo>
                  <a:pt x="180702" y="79915"/>
                </a:lnTo>
                <a:lnTo>
                  <a:pt x="180702" y="73843"/>
                </a:lnTo>
                <a:close/>
                <a:moveTo>
                  <a:pt x="193822" y="73843"/>
                </a:moveTo>
                <a:lnTo>
                  <a:pt x="193822" y="79915"/>
                </a:lnTo>
                <a:lnTo>
                  <a:pt x="187750" y="79915"/>
                </a:lnTo>
                <a:lnTo>
                  <a:pt x="187750" y="73843"/>
                </a:lnTo>
                <a:close/>
                <a:moveTo>
                  <a:pt x="200883" y="73843"/>
                </a:moveTo>
                <a:lnTo>
                  <a:pt x="200883" y="79915"/>
                </a:lnTo>
                <a:lnTo>
                  <a:pt x="194810" y="79915"/>
                </a:lnTo>
                <a:lnTo>
                  <a:pt x="194810" y="73843"/>
                </a:lnTo>
                <a:close/>
                <a:moveTo>
                  <a:pt x="207931" y="73843"/>
                </a:moveTo>
                <a:lnTo>
                  <a:pt x="207931" y="79915"/>
                </a:lnTo>
                <a:lnTo>
                  <a:pt x="201859" y="79915"/>
                </a:lnTo>
                <a:lnTo>
                  <a:pt x="201859" y="73843"/>
                </a:lnTo>
                <a:close/>
                <a:moveTo>
                  <a:pt x="214992" y="73843"/>
                </a:moveTo>
                <a:lnTo>
                  <a:pt x="214992" y="79915"/>
                </a:lnTo>
                <a:lnTo>
                  <a:pt x="208919" y="79915"/>
                </a:lnTo>
                <a:lnTo>
                  <a:pt x="208919" y="73843"/>
                </a:lnTo>
                <a:close/>
                <a:moveTo>
                  <a:pt x="222052" y="73843"/>
                </a:moveTo>
                <a:lnTo>
                  <a:pt x="222052" y="79915"/>
                </a:lnTo>
                <a:lnTo>
                  <a:pt x="215968" y="79915"/>
                </a:lnTo>
                <a:lnTo>
                  <a:pt x="215968" y="73843"/>
                </a:lnTo>
                <a:close/>
                <a:moveTo>
                  <a:pt x="229100" y="73843"/>
                </a:moveTo>
                <a:lnTo>
                  <a:pt x="229100" y="79915"/>
                </a:lnTo>
                <a:lnTo>
                  <a:pt x="223028" y="79915"/>
                </a:lnTo>
                <a:lnTo>
                  <a:pt x="223028" y="73843"/>
                </a:lnTo>
                <a:close/>
                <a:moveTo>
                  <a:pt x="236161" y="73843"/>
                </a:moveTo>
                <a:lnTo>
                  <a:pt x="236161" y="79915"/>
                </a:lnTo>
                <a:lnTo>
                  <a:pt x="230077" y="79915"/>
                </a:lnTo>
                <a:lnTo>
                  <a:pt x="230077" y="73843"/>
                </a:lnTo>
                <a:close/>
                <a:moveTo>
                  <a:pt x="243209" y="73843"/>
                </a:moveTo>
                <a:lnTo>
                  <a:pt x="243209" y="79915"/>
                </a:lnTo>
                <a:lnTo>
                  <a:pt x="237137" y="79915"/>
                </a:lnTo>
                <a:lnTo>
                  <a:pt x="237137" y="73843"/>
                </a:lnTo>
                <a:close/>
                <a:moveTo>
                  <a:pt x="250270" y="73843"/>
                </a:moveTo>
                <a:lnTo>
                  <a:pt x="250270" y="79915"/>
                </a:lnTo>
                <a:lnTo>
                  <a:pt x="244198" y="79915"/>
                </a:lnTo>
                <a:lnTo>
                  <a:pt x="244198" y="73843"/>
                </a:lnTo>
                <a:close/>
                <a:moveTo>
                  <a:pt x="257318" y="73843"/>
                </a:moveTo>
                <a:lnTo>
                  <a:pt x="257318" y="79915"/>
                </a:lnTo>
                <a:lnTo>
                  <a:pt x="251246" y="79915"/>
                </a:lnTo>
                <a:lnTo>
                  <a:pt x="251246" y="73843"/>
                </a:lnTo>
                <a:close/>
                <a:moveTo>
                  <a:pt x="264379" y="73843"/>
                </a:moveTo>
                <a:lnTo>
                  <a:pt x="264379" y="79915"/>
                </a:lnTo>
                <a:lnTo>
                  <a:pt x="258306" y="79915"/>
                </a:lnTo>
                <a:lnTo>
                  <a:pt x="258306" y="73843"/>
                </a:lnTo>
                <a:close/>
                <a:moveTo>
                  <a:pt x="271427" y="73843"/>
                </a:moveTo>
                <a:lnTo>
                  <a:pt x="271427" y="79915"/>
                </a:lnTo>
                <a:lnTo>
                  <a:pt x="265355" y="79915"/>
                </a:lnTo>
                <a:lnTo>
                  <a:pt x="265355" y="73843"/>
                </a:lnTo>
                <a:close/>
                <a:moveTo>
                  <a:pt x="278488" y="73843"/>
                </a:moveTo>
                <a:lnTo>
                  <a:pt x="278488" y="79915"/>
                </a:lnTo>
                <a:lnTo>
                  <a:pt x="272415" y="79915"/>
                </a:lnTo>
                <a:lnTo>
                  <a:pt x="272415" y="73843"/>
                </a:lnTo>
                <a:close/>
                <a:moveTo>
                  <a:pt x="96036" y="73843"/>
                </a:moveTo>
                <a:lnTo>
                  <a:pt x="102120" y="73855"/>
                </a:lnTo>
                <a:lnTo>
                  <a:pt x="102120" y="79927"/>
                </a:lnTo>
                <a:lnTo>
                  <a:pt x="96036" y="79927"/>
                </a:lnTo>
                <a:lnTo>
                  <a:pt x="96036" y="73843"/>
                </a:lnTo>
                <a:close/>
                <a:moveTo>
                  <a:pt x="103097" y="73843"/>
                </a:moveTo>
                <a:lnTo>
                  <a:pt x="109169" y="73855"/>
                </a:lnTo>
                <a:lnTo>
                  <a:pt x="109169" y="79927"/>
                </a:lnTo>
                <a:lnTo>
                  <a:pt x="103097" y="79927"/>
                </a:lnTo>
                <a:lnTo>
                  <a:pt x="103097" y="73843"/>
                </a:lnTo>
                <a:close/>
                <a:moveTo>
                  <a:pt x="110157" y="73843"/>
                </a:moveTo>
                <a:lnTo>
                  <a:pt x="116229" y="73855"/>
                </a:lnTo>
                <a:lnTo>
                  <a:pt x="116229" y="79927"/>
                </a:lnTo>
                <a:lnTo>
                  <a:pt x="110157" y="79927"/>
                </a:lnTo>
                <a:lnTo>
                  <a:pt x="110157" y="73843"/>
                </a:lnTo>
                <a:close/>
                <a:moveTo>
                  <a:pt x="131314" y="73843"/>
                </a:moveTo>
                <a:lnTo>
                  <a:pt x="137387" y="73855"/>
                </a:lnTo>
                <a:lnTo>
                  <a:pt x="137387" y="79927"/>
                </a:lnTo>
                <a:lnTo>
                  <a:pt x="131314" y="79927"/>
                </a:lnTo>
                <a:lnTo>
                  <a:pt x="131314" y="73843"/>
                </a:lnTo>
                <a:close/>
                <a:moveTo>
                  <a:pt x="17443" y="80903"/>
                </a:moveTo>
                <a:lnTo>
                  <a:pt x="17443" y="86976"/>
                </a:lnTo>
                <a:lnTo>
                  <a:pt x="11371" y="86976"/>
                </a:lnTo>
                <a:lnTo>
                  <a:pt x="11371" y="80903"/>
                </a:lnTo>
                <a:close/>
                <a:moveTo>
                  <a:pt x="24503" y="80903"/>
                </a:moveTo>
                <a:lnTo>
                  <a:pt x="24503" y="86976"/>
                </a:lnTo>
                <a:lnTo>
                  <a:pt x="18431" y="86976"/>
                </a:lnTo>
                <a:lnTo>
                  <a:pt x="18431" y="80903"/>
                </a:lnTo>
                <a:close/>
                <a:moveTo>
                  <a:pt x="31564" y="80903"/>
                </a:moveTo>
                <a:lnTo>
                  <a:pt x="31564" y="86976"/>
                </a:lnTo>
                <a:lnTo>
                  <a:pt x="25492" y="86976"/>
                </a:lnTo>
                <a:lnTo>
                  <a:pt x="25492" y="80903"/>
                </a:lnTo>
                <a:close/>
                <a:moveTo>
                  <a:pt x="38612" y="80903"/>
                </a:moveTo>
                <a:lnTo>
                  <a:pt x="38612" y="86976"/>
                </a:lnTo>
                <a:lnTo>
                  <a:pt x="32540" y="86976"/>
                </a:lnTo>
                <a:lnTo>
                  <a:pt x="32540" y="80903"/>
                </a:lnTo>
                <a:close/>
                <a:moveTo>
                  <a:pt x="45673" y="80903"/>
                </a:moveTo>
                <a:lnTo>
                  <a:pt x="45673" y="86976"/>
                </a:lnTo>
                <a:lnTo>
                  <a:pt x="39601" y="86976"/>
                </a:lnTo>
                <a:lnTo>
                  <a:pt x="39601" y="80903"/>
                </a:lnTo>
                <a:close/>
                <a:moveTo>
                  <a:pt x="52721" y="80903"/>
                </a:moveTo>
                <a:lnTo>
                  <a:pt x="52721" y="86976"/>
                </a:lnTo>
                <a:lnTo>
                  <a:pt x="46649" y="86976"/>
                </a:lnTo>
                <a:lnTo>
                  <a:pt x="46649" y="80903"/>
                </a:lnTo>
                <a:close/>
                <a:moveTo>
                  <a:pt x="59782" y="80903"/>
                </a:moveTo>
                <a:lnTo>
                  <a:pt x="59782" y="86976"/>
                </a:lnTo>
                <a:lnTo>
                  <a:pt x="53709" y="86976"/>
                </a:lnTo>
                <a:lnTo>
                  <a:pt x="53709" y="80903"/>
                </a:lnTo>
                <a:close/>
                <a:moveTo>
                  <a:pt x="66842" y="80903"/>
                </a:moveTo>
                <a:lnTo>
                  <a:pt x="66842" y="86976"/>
                </a:lnTo>
                <a:lnTo>
                  <a:pt x="60758" y="86976"/>
                </a:lnTo>
                <a:lnTo>
                  <a:pt x="60758" y="80903"/>
                </a:lnTo>
                <a:close/>
                <a:moveTo>
                  <a:pt x="73902" y="80903"/>
                </a:moveTo>
                <a:lnTo>
                  <a:pt x="73902" y="86976"/>
                </a:lnTo>
                <a:lnTo>
                  <a:pt x="67818" y="86976"/>
                </a:lnTo>
                <a:lnTo>
                  <a:pt x="67818" y="80903"/>
                </a:lnTo>
                <a:close/>
                <a:moveTo>
                  <a:pt x="80951" y="80903"/>
                </a:moveTo>
                <a:lnTo>
                  <a:pt x="80951" y="86976"/>
                </a:lnTo>
                <a:lnTo>
                  <a:pt x="74879" y="86976"/>
                </a:lnTo>
                <a:lnTo>
                  <a:pt x="74879" y="80903"/>
                </a:lnTo>
                <a:close/>
                <a:moveTo>
                  <a:pt x="88011" y="80903"/>
                </a:moveTo>
                <a:lnTo>
                  <a:pt x="88011" y="86976"/>
                </a:lnTo>
                <a:lnTo>
                  <a:pt x="81927" y="86976"/>
                </a:lnTo>
                <a:lnTo>
                  <a:pt x="81927" y="80903"/>
                </a:lnTo>
                <a:close/>
                <a:moveTo>
                  <a:pt x="95060" y="80903"/>
                </a:moveTo>
                <a:lnTo>
                  <a:pt x="95060" y="86976"/>
                </a:lnTo>
                <a:lnTo>
                  <a:pt x="88988" y="86976"/>
                </a:lnTo>
                <a:lnTo>
                  <a:pt x="88988" y="80903"/>
                </a:lnTo>
                <a:close/>
                <a:moveTo>
                  <a:pt x="102120" y="80903"/>
                </a:moveTo>
                <a:lnTo>
                  <a:pt x="102120" y="86976"/>
                </a:lnTo>
                <a:lnTo>
                  <a:pt x="96036" y="86976"/>
                </a:lnTo>
                <a:lnTo>
                  <a:pt x="96036" y="80903"/>
                </a:lnTo>
                <a:close/>
                <a:moveTo>
                  <a:pt x="109169" y="80903"/>
                </a:moveTo>
                <a:lnTo>
                  <a:pt x="109169" y="86976"/>
                </a:lnTo>
                <a:lnTo>
                  <a:pt x="103097" y="86976"/>
                </a:lnTo>
                <a:lnTo>
                  <a:pt x="103097" y="80903"/>
                </a:lnTo>
                <a:close/>
                <a:moveTo>
                  <a:pt x="116229" y="80903"/>
                </a:moveTo>
                <a:lnTo>
                  <a:pt x="116229" y="86976"/>
                </a:lnTo>
                <a:lnTo>
                  <a:pt x="110157" y="86976"/>
                </a:lnTo>
                <a:lnTo>
                  <a:pt x="110157" y="80903"/>
                </a:lnTo>
                <a:close/>
                <a:moveTo>
                  <a:pt x="123278" y="80903"/>
                </a:moveTo>
                <a:lnTo>
                  <a:pt x="123278" y="86976"/>
                </a:lnTo>
                <a:lnTo>
                  <a:pt x="117205" y="86976"/>
                </a:lnTo>
                <a:lnTo>
                  <a:pt x="117205" y="80903"/>
                </a:lnTo>
                <a:close/>
                <a:moveTo>
                  <a:pt x="130338" y="80903"/>
                </a:moveTo>
                <a:lnTo>
                  <a:pt x="130338" y="86976"/>
                </a:lnTo>
                <a:lnTo>
                  <a:pt x="124254" y="86976"/>
                </a:lnTo>
                <a:lnTo>
                  <a:pt x="124254" y="80903"/>
                </a:lnTo>
                <a:close/>
                <a:moveTo>
                  <a:pt x="137387" y="80903"/>
                </a:moveTo>
                <a:lnTo>
                  <a:pt x="137387" y="86976"/>
                </a:lnTo>
                <a:lnTo>
                  <a:pt x="131314" y="86976"/>
                </a:lnTo>
                <a:lnTo>
                  <a:pt x="131314" y="80903"/>
                </a:lnTo>
                <a:close/>
                <a:moveTo>
                  <a:pt x="144447" y="80903"/>
                </a:moveTo>
                <a:lnTo>
                  <a:pt x="144447" y="86976"/>
                </a:lnTo>
                <a:lnTo>
                  <a:pt x="138375" y="86976"/>
                </a:lnTo>
                <a:lnTo>
                  <a:pt x="138375" y="80903"/>
                </a:lnTo>
                <a:close/>
                <a:moveTo>
                  <a:pt x="151495" y="80903"/>
                </a:moveTo>
                <a:lnTo>
                  <a:pt x="151495" y="86976"/>
                </a:lnTo>
                <a:lnTo>
                  <a:pt x="145423" y="86976"/>
                </a:lnTo>
                <a:lnTo>
                  <a:pt x="145423" y="80903"/>
                </a:lnTo>
                <a:close/>
                <a:moveTo>
                  <a:pt x="158556" y="80903"/>
                </a:moveTo>
                <a:lnTo>
                  <a:pt x="158556" y="86976"/>
                </a:lnTo>
                <a:lnTo>
                  <a:pt x="152484" y="86976"/>
                </a:lnTo>
                <a:lnTo>
                  <a:pt x="152484" y="80903"/>
                </a:lnTo>
                <a:close/>
                <a:moveTo>
                  <a:pt x="165604" y="80903"/>
                </a:moveTo>
                <a:lnTo>
                  <a:pt x="165604" y="86976"/>
                </a:lnTo>
                <a:lnTo>
                  <a:pt x="159532" y="86976"/>
                </a:lnTo>
                <a:lnTo>
                  <a:pt x="159532" y="80903"/>
                </a:lnTo>
                <a:close/>
                <a:moveTo>
                  <a:pt x="172665" y="80903"/>
                </a:moveTo>
                <a:lnTo>
                  <a:pt x="172665" y="86976"/>
                </a:lnTo>
                <a:lnTo>
                  <a:pt x="166581" y="86976"/>
                </a:lnTo>
                <a:lnTo>
                  <a:pt x="166581" y="80903"/>
                </a:lnTo>
                <a:close/>
                <a:moveTo>
                  <a:pt x="179713" y="80903"/>
                </a:moveTo>
                <a:lnTo>
                  <a:pt x="179713" y="86976"/>
                </a:lnTo>
                <a:lnTo>
                  <a:pt x="173641" y="86976"/>
                </a:lnTo>
                <a:lnTo>
                  <a:pt x="173641" y="80903"/>
                </a:lnTo>
                <a:close/>
                <a:moveTo>
                  <a:pt x="186774" y="80903"/>
                </a:moveTo>
                <a:lnTo>
                  <a:pt x="186774" y="86976"/>
                </a:lnTo>
                <a:lnTo>
                  <a:pt x="180702" y="86976"/>
                </a:lnTo>
                <a:lnTo>
                  <a:pt x="180702" y="80903"/>
                </a:lnTo>
                <a:close/>
                <a:moveTo>
                  <a:pt x="193822" y="80903"/>
                </a:moveTo>
                <a:lnTo>
                  <a:pt x="193822" y="86976"/>
                </a:lnTo>
                <a:lnTo>
                  <a:pt x="187750" y="86976"/>
                </a:lnTo>
                <a:lnTo>
                  <a:pt x="187750" y="80903"/>
                </a:lnTo>
                <a:close/>
                <a:moveTo>
                  <a:pt x="200883" y="80903"/>
                </a:moveTo>
                <a:lnTo>
                  <a:pt x="200883" y="86976"/>
                </a:lnTo>
                <a:lnTo>
                  <a:pt x="194810" y="86976"/>
                </a:lnTo>
                <a:lnTo>
                  <a:pt x="194810" y="80903"/>
                </a:lnTo>
                <a:close/>
                <a:moveTo>
                  <a:pt x="207931" y="80903"/>
                </a:moveTo>
                <a:lnTo>
                  <a:pt x="207931" y="86976"/>
                </a:lnTo>
                <a:lnTo>
                  <a:pt x="201859" y="86976"/>
                </a:lnTo>
                <a:lnTo>
                  <a:pt x="201859" y="80903"/>
                </a:lnTo>
                <a:close/>
                <a:moveTo>
                  <a:pt x="214992" y="80903"/>
                </a:moveTo>
                <a:lnTo>
                  <a:pt x="214992" y="86976"/>
                </a:lnTo>
                <a:lnTo>
                  <a:pt x="208919" y="86976"/>
                </a:lnTo>
                <a:lnTo>
                  <a:pt x="208919" y="80903"/>
                </a:lnTo>
                <a:close/>
                <a:moveTo>
                  <a:pt x="222052" y="80903"/>
                </a:moveTo>
                <a:lnTo>
                  <a:pt x="222052" y="86976"/>
                </a:lnTo>
                <a:lnTo>
                  <a:pt x="215968" y="86976"/>
                </a:lnTo>
                <a:lnTo>
                  <a:pt x="215968" y="80903"/>
                </a:lnTo>
                <a:close/>
                <a:moveTo>
                  <a:pt x="229100" y="80903"/>
                </a:moveTo>
                <a:lnTo>
                  <a:pt x="229100" y="86976"/>
                </a:lnTo>
                <a:lnTo>
                  <a:pt x="223028" y="86976"/>
                </a:lnTo>
                <a:lnTo>
                  <a:pt x="223028" y="80903"/>
                </a:lnTo>
                <a:close/>
                <a:moveTo>
                  <a:pt x="236161" y="80903"/>
                </a:moveTo>
                <a:lnTo>
                  <a:pt x="236161" y="86976"/>
                </a:lnTo>
                <a:lnTo>
                  <a:pt x="230077" y="86976"/>
                </a:lnTo>
                <a:lnTo>
                  <a:pt x="230077" y="80903"/>
                </a:lnTo>
                <a:close/>
                <a:moveTo>
                  <a:pt x="243209" y="80903"/>
                </a:moveTo>
                <a:lnTo>
                  <a:pt x="243209" y="86976"/>
                </a:lnTo>
                <a:lnTo>
                  <a:pt x="237137" y="86976"/>
                </a:lnTo>
                <a:lnTo>
                  <a:pt x="237137" y="80903"/>
                </a:lnTo>
                <a:close/>
                <a:moveTo>
                  <a:pt x="250270" y="80903"/>
                </a:moveTo>
                <a:lnTo>
                  <a:pt x="250270" y="86976"/>
                </a:lnTo>
                <a:lnTo>
                  <a:pt x="244198" y="86976"/>
                </a:lnTo>
                <a:lnTo>
                  <a:pt x="244198" y="80903"/>
                </a:lnTo>
                <a:close/>
                <a:moveTo>
                  <a:pt x="257318" y="80903"/>
                </a:moveTo>
                <a:lnTo>
                  <a:pt x="257318" y="86976"/>
                </a:lnTo>
                <a:lnTo>
                  <a:pt x="251246" y="86976"/>
                </a:lnTo>
                <a:lnTo>
                  <a:pt x="251246" y="80903"/>
                </a:lnTo>
                <a:close/>
                <a:moveTo>
                  <a:pt x="264379" y="80903"/>
                </a:moveTo>
                <a:lnTo>
                  <a:pt x="264379" y="86976"/>
                </a:lnTo>
                <a:lnTo>
                  <a:pt x="258306" y="86976"/>
                </a:lnTo>
                <a:lnTo>
                  <a:pt x="258306" y="80903"/>
                </a:lnTo>
                <a:close/>
                <a:moveTo>
                  <a:pt x="271427" y="80903"/>
                </a:moveTo>
                <a:lnTo>
                  <a:pt x="271427" y="86976"/>
                </a:lnTo>
                <a:lnTo>
                  <a:pt x="265355" y="86976"/>
                </a:lnTo>
                <a:lnTo>
                  <a:pt x="265355" y="80903"/>
                </a:lnTo>
                <a:close/>
                <a:moveTo>
                  <a:pt x="278488" y="80903"/>
                </a:moveTo>
                <a:lnTo>
                  <a:pt x="278488" y="86976"/>
                </a:lnTo>
                <a:lnTo>
                  <a:pt x="272415" y="86976"/>
                </a:lnTo>
                <a:lnTo>
                  <a:pt x="272415" y="80903"/>
                </a:lnTo>
                <a:close/>
                <a:moveTo>
                  <a:pt x="17443" y="87952"/>
                </a:moveTo>
                <a:lnTo>
                  <a:pt x="17443" y="94024"/>
                </a:lnTo>
                <a:lnTo>
                  <a:pt x="11371" y="94024"/>
                </a:lnTo>
                <a:lnTo>
                  <a:pt x="11371" y="87952"/>
                </a:lnTo>
                <a:close/>
                <a:moveTo>
                  <a:pt x="24503" y="87952"/>
                </a:moveTo>
                <a:lnTo>
                  <a:pt x="24503" y="94024"/>
                </a:lnTo>
                <a:lnTo>
                  <a:pt x="18431" y="94024"/>
                </a:lnTo>
                <a:lnTo>
                  <a:pt x="18431" y="87952"/>
                </a:lnTo>
                <a:close/>
                <a:moveTo>
                  <a:pt x="31564" y="87952"/>
                </a:moveTo>
                <a:lnTo>
                  <a:pt x="31564" y="94024"/>
                </a:lnTo>
                <a:lnTo>
                  <a:pt x="25492" y="94024"/>
                </a:lnTo>
                <a:lnTo>
                  <a:pt x="25492" y="87952"/>
                </a:lnTo>
                <a:close/>
                <a:moveTo>
                  <a:pt x="38612" y="87952"/>
                </a:moveTo>
                <a:lnTo>
                  <a:pt x="38612" y="94024"/>
                </a:lnTo>
                <a:lnTo>
                  <a:pt x="32540" y="94024"/>
                </a:lnTo>
                <a:lnTo>
                  <a:pt x="32540" y="87952"/>
                </a:lnTo>
                <a:close/>
                <a:moveTo>
                  <a:pt x="45673" y="87952"/>
                </a:moveTo>
                <a:lnTo>
                  <a:pt x="45673" y="94024"/>
                </a:lnTo>
                <a:lnTo>
                  <a:pt x="39601" y="94024"/>
                </a:lnTo>
                <a:lnTo>
                  <a:pt x="39601" y="87952"/>
                </a:lnTo>
                <a:close/>
                <a:moveTo>
                  <a:pt x="52721" y="87952"/>
                </a:moveTo>
                <a:lnTo>
                  <a:pt x="52721" y="94024"/>
                </a:lnTo>
                <a:lnTo>
                  <a:pt x="46649" y="94024"/>
                </a:lnTo>
                <a:lnTo>
                  <a:pt x="46649" y="87952"/>
                </a:lnTo>
                <a:close/>
                <a:moveTo>
                  <a:pt x="59782" y="87952"/>
                </a:moveTo>
                <a:lnTo>
                  <a:pt x="59782" y="94024"/>
                </a:lnTo>
                <a:lnTo>
                  <a:pt x="53709" y="94024"/>
                </a:lnTo>
                <a:lnTo>
                  <a:pt x="53709" y="87952"/>
                </a:lnTo>
                <a:close/>
                <a:moveTo>
                  <a:pt x="88011" y="87952"/>
                </a:moveTo>
                <a:lnTo>
                  <a:pt x="88011" y="94024"/>
                </a:lnTo>
                <a:lnTo>
                  <a:pt x="81927" y="94024"/>
                </a:lnTo>
                <a:lnTo>
                  <a:pt x="81927" y="87952"/>
                </a:lnTo>
                <a:close/>
                <a:moveTo>
                  <a:pt x="95060" y="87952"/>
                </a:moveTo>
                <a:lnTo>
                  <a:pt x="95060" y="94024"/>
                </a:lnTo>
                <a:lnTo>
                  <a:pt x="88988" y="94024"/>
                </a:lnTo>
                <a:lnTo>
                  <a:pt x="88988" y="87952"/>
                </a:lnTo>
                <a:close/>
                <a:moveTo>
                  <a:pt x="123278" y="87952"/>
                </a:moveTo>
                <a:lnTo>
                  <a:pt x="123278" y="94024"/>
                </a:lnTo>
                <a:lnTo>
                  <a:pt x="117205" y="94024"/>
                </a:lnTo>
                <a:lnTo>
                  <a:pt x="117205" y="87952"/>
                </a:lnTo>
                <a:close/>
                <a:moveTo>
                  <a:pt x="130338" y="87952"/>
                </a:moveTo>
                <a:lnTo>
                  <a:pt x="130338" y="94024"/>
                </a:lnTo>
                <a:lnTo>
                  <a:pt x="124254" y="94024"/>
                </a:lnTo>
                <a:lnTo>
                  <a:pt x="124254" y="87952"/>
                </a:lnTo>
                <a:close/>
                <a:moveTo>
                  <a:pt x="144447" y="87952"/>
                </a:moveTo>
                <a:lnTo>
                  <a:pt x="144447" y="94024"/>
                </a:lnTo>
                <a:lnTo>
                  <a:pt x="138375" y="94024"/>
                </a:lnTo>
                <a:lnTo>
                  <a:pt x="138375" y="87952"/>
                </a:lnTo>
                <a:close/>
                <a:moveTo>
                  <a:pt x="151495" y="87952"/>
                </a:moveTo>
                <a:lnTo>
                  <a:pt x="151495" y="94024"/>
                </a:lnTo>
                <a:lnTo>
                  <a:pt x="145423" y="94024"/>
                </a:lnTo>
                <a:lnTo>
                  <a:pt x="145423" y="87952"/>
                </a:lnTo>
                <a:close/>
                <a:moveTo>
                  <a:pt x="158556" y="87952"/>
                </a:moveTo>
                <a:lnTo>
                  <a:pt x="158556" y="94024"/>
                </a:lnTo>
                <a:lnTo>
                  <a:pt x="152484" y="94024"/>
                </a:lnTo>
                <a:lnTo>
                  <a:pt x="152484" y="87952"/>
                </a:lnTo>
                <a:close/>
                <a:moveTo>
                  <a:pt x="165604" y="87952"/>
                </a:moveTo>
                <a:lnTo>
                  <a:pt x="165604" y="94024"/>
                </a:lnTo>
                <a:lnTo>
                  <a:pt x="159532" y="94024"/>
                </a:lnTo>
                <a:lnTo>
                  <a:pt x="159532" y="87952"/>
                </a:lnTo>
                <a:close/>
                <a:moveTo>
                  <a:pt x="172665" y="87952"/>
                </a:moveTo>
                <a:lnTo>
                  <a:pt x="172665" y="94024"/>
                </a:lnTo>
                <a:lnTo>
                  <a:pt x="166581" y="94024"/>
                </a:lnTo>
                <a:lnTo>
                  <a:pt x="166581" y="87952"/>
                </a:lnTo>
                <a:close/>
                <a:moveTo>
                  <a:pt x="179713" y="87952"/>
                </a:moveTo>
                <a:lnTo>
                  <a:pt x="179713" y="94024"/>
                </a:lnTo>
                <a:lnTo>
                  <a:pt x="173641" y="94024"/>
                </a:lnTo>
                <a:lnTo>
                  <a:pt x="173641" y="87952"/>
                </a:lnTo>
                <a:close/>
                <a:moveTo>
                  <a:pt x="186774" y="87952"/>
                </a:moveTo>
                <a:lnTo>
                  <a:pt x="186774" y="94024"/>
                </a:lnTo>
                <a:lnTo>
                  <a:pt x="180702" y="94024"/>
                </a:lnTo>
                <a:lnTo>
                  <a:pt x="180702" y="87952"/>
                </a:lnTo>
                <a:close/>
                <a:moveTo>
                  <a:pt x="193822" y="87952"/>
                </a:moveTo>
                <a:lnTo>
                  <a:pt x="193822" y="94024"/>
                </a:lnTo>
                <a:lnTo>
                  <a:pt x="187750" y="94024"/>
                </a:lnTo>
                <a:lnTo>
                  <a:pt x="187750" y="87952"/>
                </a:lnTo>
                <a:close/>
                <a:moveTo>
                  <a:pt x="200883" y="87952"/>
                </a:moveTo>
                <a:lnTo>
                  <a:pt x="200883" y="94024"/>
                </a:lnTo>
                <a:lnTo>
                  <a:pt x="194810" y="94024"/>
                </a:lnTo>
                <a:lnTo>
                  <a:pt x="194810" y="87952"/>
                </a:lnTo>
                <a:close/>
                <a:moveTo>
                  <a:pt x="207931" y="87952"/>
                </a:moveTo>
                <a:lnTo>
                  <a:pt x="207931" y="94024"/>
                </a:lnTo>
                <a:lnTo>
                  <a:pt x="201859" y="94024"/>
                </a:lnTo>
                <a:lnTo>
                  <a:pt x="201859" y="87952"/>
                </a:lnTo>
                <a:close/>
                <a:moveTo>
                  <a:pt x="214992" y="87952"/>
                </a:moveTo>
                <a:lnTo>
                  <a:pt x="214992" y="94024"/>
                </a:lnTo>
                <a:lnTo>
                  <a:pt x="208919" y="94024"/>
                </a:lnTo>
                <a:lnTo>
                  <a:pt x="208919" y="87952"/>
                </a:lnTo>
                <a:close/>
                <a:moveTo>
                  <a:pt x="222052" y="87952"/>
                </a:moveTo>
                <a:lnTo>
                  <a:pt x="222052" y="94024"/>
                </a:lnTo>
                <a:lnTo>
                  <a:pt x="215968" y="94024"/>
                </a:lnTo>
                <a:lnTo>
                  <a:pt x="215968" y="87952"/>
                </a:lnTo>
                <a:close/>
                <a:moveTo>
                  <a:pt x="229100" y="87952"/>
                </a:moveTo>
                <a:lnTo>
                  <a:pt x="229100" y="94024"/>
                </a:lnTo>
                <a:lnTo>
                  <a:pt x="223028" y="94024"/>
                </a:lnTo>
                <a:lnTo>
                  <a:pt x="223028" y="87952"/>
                </a:lnTo>
                <a:close/>
                <a:moveTo>
                  <a:pt x="236161" y="87952"/>
                </a:moveTo>
                <a:lnTo>
                  <a:pt x="236161" y="94024"/>
                </a:lnTo>
                <a:lnTo>
                  <a:pt x="230077" y="94024"/>
                </a:lnTo>
                <a:lnTo>
                  <a:pt x="230077" y="87952"/>
                </a:lnTo>
                <a:close/>
                <a:moveTo>
                  <a:pt x="243209" y="87952"/>
                </a:moveTo>
                <a:lnTo>
                  <a:pt x="243209" y="94024"/>
                </a:lnTo>
                <a:lnTo>
                  <a:pt x="237137" y="94024"/>
                </a:lnTo>
                <a:lnTo>
                  <a:pt x="237137" y="87952"/>
                </a:lnTo>
                <a:close/>
                <a:moveTo>
                  <a:pt x="250270" y="87952"/>
                </a:moveTo>
                <a:lnTo>
                  <a:pt x="250270" y="94024"/>
                </a:lnTo>
                <a:lnTo>
                  <a:pt x="244198" y="94024"/>
                </a:lnTo>
                <a:lnTo>
                  <a:pt x="244198" y="87952"/>
                </a:lnTo>
                <a:close/>
                <a:moveTo>
                  <a:pt x="257318" y="87952"/>
                </a:moveTo>
                <a:lnTo>
                  <a:pt x="257318" y="94024"/>
                </a:lnTo>
                <a:lnTo>
                  <a:pt x="251246" y="94024"/>
                </a:lnTo>
                <a:lnTo>
                  <a:pt x="251246" y="87952"/>
                </a:lnTo>
                <a:close/>
                <a:moveTo>
                  <a:pt x="264379" y="87952"/>
                </a:moveTo>
                <a:lnTo>
                  <a:pt x="264379" y="94024"/>
                </a:lnTo>
                <a:lnTo>
                  <a:pt x="258306" y="94024"/>
                </a:lnTo>
                <a:lnTo>
                  <a:pt x="258306" y="87952"/>
                </a:lnTo>
                <a:close/>
                <a:moveTo>
                  <a:pt x="271427" y="87952"/>
                </a:moveTo>
                <a:lnTo>
                  <a:pt x="271427" y="94024"/>
                </a:lnTo>
                <a:lnTo>
                  <a:pt x="265355" y="94024"/>
                </a:lnTo>
                <a:lnTo>
                  <a:pt x="265355" y="87952"/>
                </a:lnTo>
                <a:close/>
                <a:moveTo>
                  <a:pt x="278488" y="87952"/>
                </a:moveTo>
                <a:lnTo>
                  <a:pt x="278488" y="94024"/>
                </a:lnTo>
                <a:lnTo>
                  <a:pt x="272415" y="94024"/>
                </a:lnTo>
                <a:lnTo>
                  <a:pt x="272415" y="87952"/>
                </a:lnTo>
                <a:close/>
                <a:moveTo>
                  <a:pt x="66842" y="87952"/>
                </a:moveTo>
                <a:lnTo>
                  <a:pt x="66842" y="94036"/>
                </a:lnTo>
                <a:lnTo>
                  <a:pt x="60758" y="94036"/>
                </a:lnTo>
                <a:lnTo>
                  <a:pt x="60758" y="87952"/>
                </a:lnTo>
                <a:close/>
                <a:moveTo>
                  <a:pt x="73902" y="87952"/>
                </a:moveTo>
                <a:lnTo>
                  <a:pt x="73902" y="94036"/>
                </a:lnTo>
                <a:lnTo>
                  <a:pt x="67818" y="94036"/>
                </a:lnTo>
                <a:lnTo>
                  <a:pt x="67818" y="87952"/>
                </a:lnTo>
                <a:close/>
                <a:moveTo>
                  <a:pt x="80951" y="87952"/>
                </a:moveTo>
                <a:lnTo>
                  <a:pt x="80951" y="94036"/>
                </a:lnTo>
                <a:lnTo>
                  <a:pt x="74879" y="94036"/>
                </a:lnTo>
                <a:lnTo>
                  <a:pt x="74879" y="87952"/>
                </a:lnTo>
                <a:close/>
                <a:moveTo>
                  <a:pt x="102120" y="87952"/>
                </a:moveTo>
                <a:lnTo>
                  <a:pt x="102120" y="94036"/>
                </a:lnTo>
                <a:lnTo>
                  <a:pt x="96036" y="94036"/>
                </a:lnTo>
                <a:lnTo>
                  <a:pt x="96036" y="87952"/>
                </a:lnTo>
                <a:close/>
                <a:moveTo>
                  <a:pt x="103097" y="87952"/>
                </a:moveTo>
                <a:lnTo>
                  <a:pt x="109169" y="87964"/>
                </a:lnTo>
                <a:lnTo>
                  <a:pt x="109169" y="94036"/>
                </a:lnTo>
                <a:lnTo>
                  <a:pt x="103097" y="94036"/>
                </a:lnTo>
                <a:lnTo>
                  <a:pt x="103097" y="87952"/>
                </a:lnTo>
                <a:close/>
                <a:moveTo>
                  <a:pt x="110157" y="87952"/>
                </a:moveTo>
                <a:lnTo>
                  <a:pt x="116229" y="87964"/>
                </a:lnTo>
                <a:lnTo>
                  <a:pt x="116229" y="94036"/>
                </a:lnTo>
                <a:lnTo>
                  <a:pt x="110157" y="94036"/>
                </a:lnTo>
                <a:lnTo>
                  <a:pt x="110157" y="87952"/>
                </a:lnTo>
                <a:close/>
                <a:moveTo>
                  <a:pt x="137387" y="87952"/>
                </a:moveTo>
                <a:lnTo>
                  <a:pt x="137387" y="94036"/>
                </a:lnTo>
                <a:lnTo>
                  <a:pt x="131314" y="94036"/>
                </a:lnTo>
                <a:lnTo>
                  <a:pt x="131314" y="87952"/>
                </a:lnTo>
                <a:close/>
                <a:moveTo>
                  <a:pt x="17443" y="95012"/>
                </a:moveTo>
                <a:lnTo>
                  <a:pt x="17443" y="101085"/>
                </a:lnTo>
                <a:lnTo>
                  <a:pt x="11371" y="101085"/>
                </a:lnTo>
                <a:lnTo>
                  <a:pt x="11371" y="95012"/>
                </a:lnTo>
                <a:close/>
                <a:moveTo>
                  <a:pt x="24503" y="95012"/>
                </a:moveTo>
                <a:lnTo>
                  <a:pt x="24503" y="101085"/>
                </a:lnTo>
                <a:lnTo>
                  <a:pt x="18431" y="101085"/>
                </a:lnTo>
                <a:lnTo>
                  <a:pt x="18431" y="95012"/>
                </a:lnTo>
                <a:close/>
                <a:moveTo>
                  <a:pt x="31564" y="95012"/>
                </a:moveTo>
                <a:lnTo>
                  <a:pt x="31564" y="101085"/>
                </a:lnTo>
                <a:lnTo>
                  <a:pt x="25492" y="101085"/>
                </a:lnTo>
                <a:lnTo>
                  <a:pt x="25492" y="95012"/>
                </a:lnTo>
                <a:close/>
                <a:moveTo>
                  <a:pt x="38612" y="95012"/>
                </a:moveTo>
                <a:lnTo>
                  <a:pt x="38612" y="101085"/>
                </a:lnTo>
                <a:lnTo>
                  <a:pt x="32540" y="101085"/>
                </a:lnTo>
                <a:lnTo>
                  <a:pt x="32540" y="95012"/>
                </a:lnTo>
                <a:close/>
                <a:moveTo>
                  <a:pt x="45673" y="95012"/>
                </a:moveTo>
                <a:lnTo>
                  <a:pt x="45673" y="101085"/>
                </a:lnTo>
                <a:lnTo>
                  <a:pt x="39601" y="101085"/>
                </a:lnTo>
                <a:lnTo>
                  <a:pt x="39601" y="95012"/>
                </a:lnTo>
                <a:close/>
                <a:moveTo>
                  <a:pt x="52721" y="95012"/>
                </a:moveTo>
                <a:lnTo>
                  <a:pt x="52721" y="101085"/>
                </a:lnTo>
                <a:lnTo>
                  <a:pt x="46649" y="101085"/>
                </a:lnTo>
                <a:lnTo>
                  <a:pt x="46649" y="95012"/>
                </a:lnTo>
                <a:close/>
                <a:moveTo>
                  <a:pt x="59782" y="95012"/>
                </a:moveTo>
                <a:lnTo>
                  <a:pt x="59782" y="101085"/>
                </a:lnTo>
                <a:lnTo>
                  <a:pt x="53709" y="101085"/>
                </a:lnTo>
                <a:lnTo>
                  <a:pt x="53709" y="95012"/>
                </a:lnTo>
                <a:close/>
                <a:moveTo>
                  <a:pt x="66842" y="95012"/>
                </a:moveTo>
                <a:lnTo>
                  <a:pt x="66842" y="101085"/>
                </a:lnTo>
                <a:lnTo>
                  <a:pt x="60758" y="101085"/>
                </a:lnTo>
                <a:lnTo>
                  <a:pt x="60758" y="95012"/>
                </a:lnTo>
                <a:close/>
                <a:moveTo>
                  <a:pt x="73902" y="95012"/>
                </a:moveTo>
                <a:lnTo>
                  <a:pt x="73902" y="101085"/>
                </a:lnTo>
                <a:lnTo>
                  <a:pt x="67818" y="101085"/>
                </a:lnTo>
                <a:lnTo>
                  <a:pt x="67818" y="95012"/>
                </a:lnTo>
                <a:close/>
                <a:moveTo>
                  <a:pt x="80951" y="95012"/>
                </a:moveTo>
                <a:lnTo>
                  <a:pt x="80951" y="101085"/>
                </a:lnTo>
                <a:lnTo>
                  <a:pt x="74879" y="101085"/>
                </a:lnTo>
                <a:lnTo>
                  <a:pt x="74879" y="95012"/>
                </a:lnTo>
                <a:close/>
                <a:moveTo>
                  <a:pt x="88011" y="95012"/>
                </a:moveTo>
                <a:lnTo>
                  <a:pt x="88011" y="101085"/>
                </a:lnTo>
                <a:lnTo>
                  <a:pt x="81927" y="101085"/>
                </a:lnTo>
                <a:lnTo>
                  <a:pt x="81927" y="95012"/>
                </a:lnTo>
                <a:close/>
                <a:moveTo>
                  <a:pt x="95060" y="95012"/>
                </a:moveTo>
                <a:lnTo>
                  <a:pt x="95060" y="101085"/>
                </a:lnTo>
                <a:lnTo>
                  <a:pt x="88988" y="101085"/>
                </a:lnTo>
                <a:lnTo>
                  <a:pt x="88988" y="95012"/>
                </a:lnTo>
                <a:close/>
                <a:moveTo>
                  <a:pt x="102120" y="95012"/>
                </a:moveTo>
                <a:lnTo>
                  <a:pt x="102120" y="101085"/>
                </a:lnTo>
                <a:lnTo>
                  <a:pt x="96036" y="101085"/>
                </a:lnTo>
                <a:lnTo>
                  <a:pt x="96036" y="95012"/>
                </a:lnTo>
                <a:close/>
                <a:moveTo>
                  <a:pt x="109169" y="95012"/>
                </a:moveTo>
                <a:lnTo>
                  <a:pt x="109169" y="101085"/>
                </a:lnTo>
                <a:lnTo>
                  <a:pt x="103097" y="101085"/>
                </a:lnTo>
                <a:lnTo>
                  <a:pt x="103097" y="95012"/>
                </a:lnTo>
                <a:close/>
                <a:moveTo>
                  <a:pt x="116229" y="95012"/>
                </a:moveTo>
                <a:lnTo>
                  <a:pt x="116229" y="101085"/>
                </a:lnTo>
                <a:lnTo>
                  <a:pt x="110157" y="101085"/>
                </a:lnTo>
                <a:lnTo>
                  <a:pt x="110157" y="95012"/>
                </a:lnTo>
                <a:close/>
                <a:moveTo>
                  <a:pt x="123278" y="95012"/>
                </a:moveTo>
                <a:lnTo>
                  <a:pt x="123278" y="101085"/>
                </a:lnTo>
                <a:lnTo>
                  <a:pt x="117205" y="101085"/>
                </a:lnTo>
                <a:lnTo>
                  <a:pt x="117205" y="95012"/>
                </a:lnTo>
                <a:close/>
                <a:moveTo>
                  <a:pt x="130338" y="95012"/>
                </a:moveTo>
                <a:lnTo>
                  <a:pt x="130338" y="101085"/>
                </a:lnTo>
                <a:lnTo>
                  <a:pt x="124254" y="101085"/>
                </a:lnTo>
                <a:lnTo>
                  <a:pt x="124254" y="95012"/>
                </a:lnTo>
                <a:close/>
                <a:moveTo>
                  <a:pt x="137387" y="95012"/>
                </a:moveTo>
                <a:lnTo>
                  <a:pt x="137387" y="101085"/>
                </a:lnTo>
                <a:lnTo>
                  <a:pt x="131314" y="101085"/>
                </a:lnTo>
                <a:lnTo>
                  <a:pt x="131314" y="95012"/>
                </a:lnTo>
                <a:close/>
                <a:moveTo>
                  <a:pt x="144447" y="95012"/>
                </a:moveTo>
                <a:lnTo>
                  <a:pt x="144447" y="101085"/>
                </a:lnTo>
                <a:lnTo>
                  <a:pt x="138375" y="101085"/>
                </a:lnTo>
                <a:lnTo>
                  <a:pt x="138375" y="95012"/>
                </a:lnTo>
                <a:close/>
                <a:moveTo>
                  <a:pt x="151495" y="95012"/>
                </a:moveTo>
                <a:lnTo>
                  <a:pt x="151495" y="101085"/>
                </a:lnTo>
                <a:lnTo>
                  <a:pt x="145423" y="101085"/>
                </a:lnTo>
                <a:lnTo>
                  <a:pt x="145423" y="95012"/>
                </a:lnTo>
                <a:close/>
                <a:moveTo>
                  <a:pt x="158556" y="95012"/>
                </a:moveTo>
                <a:lnTo>
                  <a:pt x="158556" y="101085"/>
                </a:lnTo>
                <a:lnTo>
                  <a:pt x="152484" y="101085"/>
                </a:lnTo>
                <a:lnTo>
                  <a:pt x="152484" y="95012"/>
                </a:lnTo>
                <a:close/>
                <a:moveTo>
                  <a:pt x="165604" y="95012"/>
                </a:moveTo>
                <a:lnTo>
                  <a:pt x="165604" y="101085"/>
                </a:lnTo>
                <a:lnTo>
                  <a:pt x="159532" y="101085"/>
                </a:lnTo>
                <a:lnTo>
                  <a:pt x="159532" y="95012"/>
                </a:lnTo>
                <a:close/>
                <a:moveTo>
                  <a:pt x="172665" y="95012"/>
                </a:moveTo>
                <a:lnTo>
                  <a:pt x="172665" y="101085"/>
                </a:lnTo>
                <a:lnTo>
                  <a:pt x="166581" y="101085"/>
                </a:lnTo>
                <a:lnTo>
                  <a:pt x="166581" y="95012"/>
                </a:lnTo>
                <a:close/>
                <a:moveTo>
                  <a:pt x="179713" y="95012"/>
                </a:moveTo>
                <a:lnTo>
                  <a:pt x="179713" y="101085"/>
                </a:lnTo>
                <a:lnTo>
                  <a:pt x="173641" y="101085"/>
                </a:lnTo>
                <a:lnTo>
                  <a:pt x="173641" y="95012"/>
                </a:lnTo>
                <a:close/>
                <a:moveTo>
                  <a:pt x="186774" y="95012"/>
                </a:moveTo>
                <a:lnTo>
                  <a:pt x="186774" y="101085"/>
                </a:lnTo>
                <a:lnTo>
                  <a:pt x="180702" y="101085"/>
                </a:lnTo>
                <a:lnTo>
                  <a:pt x="180702" y="95012"/>
                </a:lnTo>
                <a:close/>
                <a:moveTo>
                  <a:pt x="193822" y="95012"/>
                </a:moveTo>
                <a:lnTo>
                  <a:pt x="193822" y="101085"/>
                </a:lnTo>
                <a:lnTo>
                  <a:pt x="187750" y="101085"/>
                </a:lnTo>
                <a:lnTo>
                  <a:pt x="187750" y="95012"/>
                </a:lnTo>
                <a:close/>
                <a:moveTo>
                  <a:pt x="200883" y="95012"/>
                </a:moveTo>
                <a:lnTo>
                  <a:pt x="200883" y="101085"/>
                </a:lnTo>
                <a:lnTo>
                  <a:pt x="194810" y="101085"/>
                </a:lnTo>
                <a:lnTo>
                  <a:pt x="194810" y="95012"/>
                </a:lnTo>
                <a:close/>
                <a:moveTo>
                  <a:pt x="207931" y="95012"/>
                </a:moveTo>
                <a:lnTo>
                  <a:pt x="207931" y="101085"/>
                </a:lnTo>
                <a:lnTo>
                  <a:pt x="201859" y="101085"/>
                </a:lnTo>
                <a:lnTo>
                  <a:pt x="201859" y="95012"/>
                </a:lnTo>
                <a:close/>
                <a:moveTo>
                  <a:pt x="214992" y="95012"/>
                </a:moveTo>
                <a:lnTo>
                  <a:pt x="214992" y="101085"/>
                </a:lnTo>
                <a:lnTo>
                  <a:pt x="208919" y="101085"/>
                </a:lnTo>
                <a:lnTo>
                  <a:pt x="208919" y="95012"/>
                </a:lnTo>
                <a:close/>
                <a:moveTo>
                  <a:pt x="222052" y="95012"/>
                </a:moveTo>
                <a:lnTo>
                  <a:pt x="222052" y="101085"/>
                </a:lnTo>
                <a:lnTo>
                  <a:pt x="215968" y="101085"/>
                </a:lnTo>
                <a:lnTo>
                  <a:pt x="215968" y="95012"/>
                </a:lnTo>
                <a:close/>
                <a:moveTo>
                  <a:pt x="229100" y="95012"/>
                </a:moveTo>
                <a:lnTo>
                  <a:pt x="229100" y="101085"/>
                </a:lnTo>
                <a:lnTo>
                  <a:pt x="223028" y="101085"/>
                </a:lnTo>
                <a:lnTo>
                  <a:pt x="223028" y="95012"/>
                </a:lnTo>
                <a:close/>
                <a:moveTo>
                  <a:pt x="236161" y="95012"/>
                </a:moveTo>
                <a:lnTo>
                  <a:pt x="236161" y="101085"/>
                </a:lnTo>
                <a:lnTo>
                  <a:pt x="230077" y="101085"/>
                </a:lnTo>
                <a:lnTo>
                  <a:pt x="230077" y="95012"/>
                </a:lnTo>
                <a:close/>
                <a:moveTo>
                  <a:pt x="243209" y="95012"/>
                </a:moveTo>
                <a:lnTo>
                  <a:pt x="243209" y="101085"/>
                </a:lnTo>
                <a:lnTo>
                  <a:pt x="237137" y="101085"/>
                </a:lnTo>
                <a:lnTo>
                  <a:pt x="237137" y="95012"/>
                </a:lnTo>
                <a:close/>
                <a:moveTo>
                  <a:pt x="250270" y="95012"/>
                </a:moveTo>
                <a:lnTo>
                  <a:pt x="250270" y="101085"/>
                </a:lnTo>
                <a:lnTo>
                  <a:pt x="244198" y="101085"/>
                </a:lnTo>
                <a:lnTo>
                  <a:pt x="244198" y="95012"/>
                </a:lnTo>
                <a:close/>
                <a:moveTo>
                  <a:pt x="257318" y="95012"/>
                </a:moveTo>
                <a:lnTo>
                  <a:pt x="257318" y="101085"/>
                </a:lnTo>
                <a:lnTo>
                  <a:pt x="251246" y="101085"/>
                </a:lnTo>
                <a:lnTo>
                  <a:pt x="251246" y="95012"/>
                </a:lnTo>
                <a:close/>
                <a:moveTo>
                  <a:pt x="264379" y="95012"/>
                </a:moveTo>
                <a:lnTo>
                  <a:pt x="264379" y="101085"/>
                </a:lnTo>
                <a:lnTo>
                  <a:pt x="258306" y="101085"/>
                </a:lnTo>
                <a:lnTo>
                  <a:pt x="258306" y="95012"/>
                </a:lnTo>
                <a:close/>
                <a:moveTo>
                  <a:pt x="271427" y="95012"/>
                </a:moveTo>
                <a:lnTo>
                  <a:pt x="271427" y="101085"/>
                </a:lnTo>
                <a:lnTo>
                  <a:pt x="265355" y="101085"/>
                </a:lnTo>
                <a:lnTo>
                  <a:pt x="265355" y="95012"/>
                </a:lnTo>
                <a:close/>
                <a:moveTo>
                  <a:pt x="278488" y="95012"/>
                </a:moveTo>
                <a:lnTo>
                  <a:pt x="278488" y="101085"/>
                </a:lnTo>
                <a:lnTo>
                  <a:pt x="272415" y="101085"/>
                </a:lnTo>
                <a:lnTo>
                  <a:pt x="272415" y="95012"/>
                </a:lnTo>
                <a:close/>
                <a:moveTo>
                  <a:pt x="17443" y="102061"/>
                </a:moveTo>
                <a:lnTo>
                  <a:pt x="17443" y="108145"/>
                </a:lnTo>
                <a:lnTo>
                  <a:pt x="11371" y="108145"/>
                </a:lnTo>
                <a:lnTo>
                  <a:pt x="11371" y="102061"/>
                </a:lnTo>
                <a:close/>
                <a:moveTo>
                  <a:pt x="24503" y="102061"/>
                </a:moveTo>
                <a:lnTo>
                  <a:pt x="24503" y="108145"/>
                </a:lnTo>
                <a:lnTo>
                  <a:pt x="18431" y="108145"/>
                </a:lnTo>
                <a:lnTo>
                  <a:pt x="18431" y="102061"/>
                </a:lnTo>
                <a:close/>
                <a:moveTo>
                  <a:pt x="31564" y="102061"/>
                </a:moveTo>
                <a:lnTo>
                  <a:pt x="31564" y="108145"/>
                </a:lnTo>
                <a:lnTo>
                  <a:pt x="25492" y="108145"/>
                </a:lnTo>
                <a:lnTo>
                  <a:pt x="25492" y="102061"/>
                </a:lnTo>
                <a:close/>
                <a:moveTo>
                  <a:pt x="38612" y="102061"/>
                </a:moveTo>
                <a:lnTo>
                  <a:pt x="38612" y="108145"/>
                </a:lnTo>
                <a:lnTo>
                  <a:pt x="32540" y="108145"/>
                </a:lnTo>
                <a:lnTo>
                  <a:pt x="32540" y="102061"/>
                </a:lnTo>
                <a:close/>
                <a:moveTo>
                  <a:pt x="45673" y="102061"/>
                </a:moveTo>
                <a:lnTo>
                  <a:pt x="45673" y="108145"/>
                </a:lnTo>
                <a:lnTo>
                  <a:pt x="39601" y="108145"/>
                </a:lnTo>
                <a:lnTo>
                  <a:pt x="39601" y="102061"/>
                </a:lnTo>
                <a:close/>
                <a:moveTo>
                  <a:pt x="52721" y="102061"/>
                </a:moveTo>
                <a:lnTo>
                  <a:pt x="52721" y="108145"/>
                </a:lnTo>
                <a:lnTo>
                  <a:pt x="46649" y="108145"/>
                </a:lnTo>
                <a:lnTo>
                  <a:pt x="46649" y="102061"/>
                </a:lnTo>
                <a:close/>
                <a:moveTo>
                  <a:pt x="59782" y="102061"/>
                </a:moveTo>
                <a:lnTo>
                  <a:pt x="59782" y="108145"/>
                </a:lnTo>
                <a:lnTo>
                  <a:pt x="53709" y="108145"/>
                </a:lnTo>
                <a:lnTo>
                  <a:pt x="53709" y="102061"/>
                </a:lnTo>
                <a:close/>
                <a:moveTo>
                  <a:pt x="66842" y="102061"/>
                </a:moveTo>
                <a:lnTo>
                  <a:pt x="66842" y="108145"/>
                </a:lnTo>
                <a:lnTo>
                  <a:pt x="60758" y="108145"/>
                </a:lnTo>
                <a:lnTo>
                  <a:pt x="60758" y="102061"/>
                </a:lnTo>
                <a:close/>
                <a:moveTo>
                  <a:pt x="73902" y="102061"/>
                </a:moveTo>
                <a:lnTo>
                  <a:pt x="73902" y="108145"/>
                </a:lnTo>
                <a:lnTo>
                  <a:pt x="67818" y="108145"/>
                </a:lnTo>
                <a:lnTo>
                  <a:pt x="67818" y="102061"/>
                </a:lnTo>
                <a:close/>
                <a:moveTo>
                  <a:pt x="80951" y="102061"/>
                </a:moveTo>
                <a:lnTo>
                  <a:pt x="80951" y="108145"/>
                </a:lnTo>
                <a:lnTo>
                  <a:pt x="74879" y="108145"/>
                </a:lnTo>
                <a:lnTo>
                  <a:pt x="74879" y="102061"/>
                </a:lnTo>
                <a:close/>
                <a:moveTo>
                  <a:pt x="88011" y="102061"/>
                </a:moveTo>
                <a:lnTo>
                  <a:pt x="88011" y="108145"/>
                </a:lnTo>
                <a:lnTo>
                  <a:pt x="81927" y="108145"/>
                </a:lnTo>
                <a:lnTo>
                  <a:pt x="81927" y="102061"/>
                </a:lnTo>
                <a:close/>
                <a:moveTo>
                  <a:pt x="95060" y="102061"/>
                </a:moveTo>
                <a:lnTo>
                  <a:pt x="95060" y="108145"/>
                </a:lnTo>
                <a:lnTo>
                  <a:pt x="88988" y="108145"/>
                </a:lnTo>
                <a:lnTo>
                  <a:pt x="88988" y="102061"/>
                </a:lnTo>
                <a:close/>
                <a:moveTo>
                  <a:pt x="102120" y="102061"/>
                </a:moveTo>
                <a:lnTo>
                  <a:pt x="102120" y="108145"/>
                </a:lnTo>
                <a:lnTo>
                  <a:pt x="96036" y="108145"/>
                </a:lnTo>
                <a:lnTo>
                  <a:pt x="96036" y="102061"/>
                </a:lnTo>
                <a:close/>
                <a:moveTo>
                  <a:pt x="103097" y="102061"/>
                </a:moveTo>
                <a:lnTo>
                  <a:pt x="109169" y="102073"/>
                </a:lnTo>
                <a:lnTo>
                  <a:pt x="109169" y="108145"/>
                </a:lnTo>
                <a:lnTo>
                  <a:pt x="103097" y="108145"/>
                </a:lnTo>
                <a:lnTo>
                  <a:pt x="103097" y="102061"/>
                </a:lnTo>
                <a:close/>
                <a:moveTo>
                  <a:pt x="110157" y="102061"/>
                </a:moveTo>
                <a:lnTo>
                  <a:pt x="116229" y="102073"/>
                </a:lnTo>
                <a:lnTo>
                  <a:pt x="116229" y="108145"/>
                </a:lnTo>
                <a:lnTo>
                  <a:pt x="110157" y="108145"/>
                </a:lnTo>
                <a:lnTo>
                  <a:pt x="110157" y="102061"/>
                </a:lnTo>
                <a:close/>
                <a:moveTo>
                  <a:pt x="123278" y="102061"/>
                </a:moveTo>
                <a:lnTo>
                  <a:pt x="123278" y="108145"/>
                </a:lnTo>
                <a:lnTo>
                  <a:pt x="117205" y="108145"/>
                </a:lnTo>
                <a:lnTo>
                  <a:pt x="117205" y="102061"/>
                </a:lnTo>
                <a:close/>
                <a:moveTo>
                  <a:pt x="130338" y="102061"/>
                </a:moveTo>
                <a:lnTo>
                  <a:pt x="130338" y="108145"/>
                </a:lnTo>
                <a:lnTo>
                  <a:pt x="124254" y="108145"/>
                </a:lnTo>
                <a:lnTo>
                  <a:pt x="124254" y="102061"/>
                </a:lnTo>
                <a:close/>
                <a:moveTo>
                  <a:pt x="137387" y="102061"/>
                </a:moveTo>
                <a:lnTo>
                  <a:pt x="137387" y="108145"/>
                </a:lnTo>
                <a:lnTo>
                  <a:pt x="131314" y="108145"/>
                </a:lnTo>
                <a:lnTo>
                  <a:pt x="131314" y="102061"/>
                </a:lnTo>
                <a:close/>
                <a:moveTo>
                  <a:pt x="144447" y="102061"/>
                </a:moveTo>
                <a:lnTo>
                  <a:pt x="144447" y="108145"/>
                </a:lnTo>
                <a:lnTo>
                  <a:pt x="138375" y="108145"/>
                </a:lnTo>
                <a:lnTo>
                  <a:pt x="138375" y="102061"/>
                </a:lnTo>
                <a:close/>
                <a:moveTo>
                  <a:pt x="151495" y="102061"/>
                </a:moveTo>
                <a:lnTo>
                  <a:pt x="151495" y="108145"/>
                </a:lnTo>
                <a:lnTo>
                  <a:pt x="145423" y="108145"/>
                </a:lnTo>
                <a:lnTo>
                  <a:pt x="145423" y="102061"/>
                </a:lnTo>
                <a:close/>
                <a:moveTo>
                  <a:pt x="158556" y="102061"/>
                </a:moveTo>
                <a:lnTo>
                  <a:pt x="158556" y="108145"/>
                </a:lnTo>
                <a:lnTo>
                  <a:pt x="152484" y="108145"/>
                </a:lnTo>
                <a:lnTo>
                  <a:pt x="152484" y="102061"/>
                </a:lnTo>
                <a:close/>
                <a:moveTo>
                  <a:pt x="165604" y="102061"/>
                </a:moveTo>
                <a:lnTo>
                  <a:pt x="165604" y="108145"/>
                </a:lnTo>
                <a:lnTo>
                  <a:pt x="159532" y="108145"/>
                </a:lnTo>
                <a:lnTo>
                  <a:pt x="159532" y="102061"/>
                </a:lnTo>
                <a:close/>
                <a:moveTo>
                  <a:pt x="172665" y="102061"/>
                </a:moveTo>
                <a:lnTo>
                  <a:pt x="172665" y="108145"/>
                </a:lnTo>
                <a:lnTo>
                  <a:pt x="166581" y="108145"/>
                </a:lnTo>
                <a:lnTo>
                  <a:pt x="166581" y="102061"/>
                </a:lnTo>
                <a:close/>
                <a:moveTo>
                  <a:pt x="179713" y="102061"/>
                </a:moveTo>
                <a:lnTo>
                  <a:pt x="179713" y="108145"/>
                </a:lnTo>
                <a:lnTo>
                  <a:pt x="173641" y="108145"/>
                </a:lnTo>
                <a:lnTo>
                  <a:pt x="173641" y="102061"/>
                </a:lnTo>
                <a:close/>
                <a:moveTo>
                  <a:pt x="186774" y="102061"/>
                </a:moveTo>
                <a:lnTo>
                  <a:pt x="186774" y="108145"/>
                </a:lnTo>
                <a:lnTo>
                  <a:pt x="180702" y="108145"/>
                </a:lnTo>
                <a:lnTo>
                  <a:pt x="180702" y="102061"/>
                </a:lnTo>
                <a:close/>
                <a:moveTo>
                  <a:pt x="193822" y="102061"/>
                </a:moveTo>
                <a:lnTo>
                  <a:pt x="193822" y="108145"/>
                </a:lnTo>
                <a:lnTo>
                  <a:pt x="187750" y="108145"/>
                </a:lnTo>
                <a:lnTo>
                  <a:pt x="187750" y="102061"/>
                </a:lnTo>
                <a:close/>
                <a:moveTo>
                  <a:pt x="200883" y="102061"/>
                </a:moveTo>
                <a:lnTo>
                  <a:pt x="200883" y="108145"/>
                </a:lnTo>
                <a:lnTo>
                  <a:pt x="194810" y="108145"/>
                </a:lnTo>
                <a:lnTo>
                  <a:pt x="194810" y="102061"/>
                </a:lnTo>
                <a:close/>
                <a:moveTo>
                  <a:pt x="207931" y="102061"/>
                </a:moveTo>
                <a:lnTo>
                  <a:pt x="207931" y="108145"/>
                </a:lnTo>
                <a:lnTo>
                  <a:pt x="201859" y="108145"/>
                </a:lnTo>
                <a:lnTo>
                  <a:pt x="201859" y="102061"/>
                </a:lnTo>
                <a:close/>
                <a:moveTo>
                  <a:pt x="214992" y="102061"/>
                </a:moveTo>
                <a:lnTo>
                  <a:pt x="214992" y="108145"/>
                </a:lnTo>
                <a:lnTo>
                  <a:pt x="208919" y="108145"/>
                </a:lnTo>
                <a:lnTo>
                  <a:pt x="208919" y="102061"/>
                </a:lnTo>
                <a:close/>
                <a:moveTo>
                  <a:pt x="222052" y="102061"/>
                </a:moveTo>
                <a:lnTo>
                  <a:pt x="222052" y="108145"/>
                </a:lnTo>
                <a:lnTo>
                  <a:pt x="215968" y="108145"/>
                </a:lnTo>
                <a:lnTo>
                  <a:pt x="215968" y="102061"/>
                </a:lnTo>
                <a:close/>
                <a:moveTo>
                  <a:pt x="229100" y="102061"/>
                </a:moveTo>
                <a:lnTo>
                  <a:pt x="229100" y="108145"/>
                </a:lnTo>
                <a:lnTo>
                  <a:pt x="223028" y="108145"/>
                </a:lnTo>
                <a:lnTo>
                  <a:pt x="223028" y="102061"/>
                </a:lnTo>
                <a:close/>
                <a:moveTo>
                  <a:pt x="236161" y="102061"/>
                </a:moveTo>
                <a:lnTo>
                  <a:pt x="236161" y="108145"/>
                </a:lnTo>
                <a:lnTo>
                  <a:pt x="230077" y="108145"/>
                </a:lnTo>
                <a:lnTo>
                  <a:pt x="230077" y="102061"/>
                </a:lnTo>
                <a:close/>
                <a:moveTo>
                  <a:pt x="243209" y="102061"/>
                </a:moveTo>
                <a:lnTo>
                  <a:pt x="243209" y="108145"/>
                </a:lnTo>
                <a:lnTo>
                  <a:pt x="237137" y="108145"/>
                </a:lnTo>
                <a:lnTo>
                  <a:pt x="237137" y="102061"/>
                </a:lnTo>
                <a:close/>
                <a:moveTo>
                  <a:pt x="250270" y="102061"/>
                </a:moveTo>
                <a:lnTo>
                  <a:pt x="250270" y="108145"/>
                </a:lnTo>
                <a:lnTo>
                  <a:pt x="244198" y="108145"/>
                </a:lnTo>
                <a:lnTo>
                  <a:pt x="244198" y="102061"/>
                </a:lnTo>
                <a:close/>
                <a:moveTo>
                  <a:pt x="257318" y="102061"/>
                </a:moveTo>
                <a:lnTo>
                  <a:pt x="257318" y="108145"/>
                </a:lnTo>
                <a:lnTo>
                  <a:pt x="251246" y="108145"/>
                </a:lnTo>
                <a:lnTo>
                  <a:pt x="251246" y="102061"/>
                </a:lnTo>
                <a:close/>
                <a:moveTo>
                  <a:pt x="264379" y="102061"/>
                </a:moveTo>
                <a:lnTo>
                  <a:pt x="264379" y="108145"/>
                </a:lnTo>
                <a:lnTo>
                  <a:pt x="258306" y="108145"/>
                </a:lnTo>
                <a:lnTo>
                  <a:pt x="258306" y="102061"/>
                </a:lnTo>
                <a:close/>
                <a:moveTo>
                  <a:pt x="271427" y="102061"/>
                </a:moveTo>
                <a:lnTo>
                  <a:pt x="271427" y="108145"/>
                </a:lnTo>
                <a:lnTo>
                  <a:pt x="265355" y="108145"/>
                </a:lnTo>
                <a:lnTo>
                  <a:pt x="265355" y="102061"/>
                </a:lnTo>
                <a:close/>
                <a:moveTo>
                  <a:pt x="278488" y="102061"/>
                </a:moveTo>
                <a:lnTo>
                  <a:pt x="278488" y="108145"/>
                </a:lnTo>
                <a:lnTo>
                  <a:pt x="272415" y="108145"/>
                </a:lnTo>
                <a:lnTo>
                  <a:pt x="272415" y="102061"/>
                </a:lnTo>
                <a:close/>
                <a:moveTo>
                  <a:pt x="17443" y="109121"/>
                </a:moveTo>
                <a:lnTo>
                  <a:pt x="17443" y="115193"/>
                </a:lnTo>
                <a:lnTo>
                  <a:pt x="11371" y="115193"/>
                </a:lnTo>
                <a:lnTo>
                  <a:pt x="11371" y="109121"/>
                </a:lnTo>
                <a:close/>
                <a:moveTo>
                  <a:pt x="24503" y="109121"/>
                </a:moveTo>
                <a:lnTo>
                  <a:pt x="24503" y="115193"/>
                </a:lnTo>
                <a:lnTo>
                  <a:pt x="18431" y="115193"/>
                </a:lnTo>
                <a:lnTo>
                  <a:pt x="18431" y="109121"/>
                </a:lnTo>
                <a:close/>
                <a:moveTo>
                  <a:pt x="31564" y="109121"/>
                </a:moveTo>
                <a:lnTo>
                  <a:pt x="31564" y="115193"/>
                </a:lnTo>
                <a:lnTo>
                  <a:pt x="25492" y="115193"/>
                </a:lnTo>
                <a:lnTo>
                  <a:pt x="25492" y="109121"/>
                </a:lnTo>
                <a:close/>
                <a:moveTo>
                  <a:pt x="38612" y="109121"/>
                </a:moveTo>
                <a:lnTo>
                  <a:pt x="38612" y="115193"/>
                </a:lnTo>
                <a:lnTo>
                  <a:pt x="32540" y="115193"/>
                </a:lnTo>
                <a:lnTo>
                  <a:pt x="32540" y="109121"/>
                </a:lnTo>
                <a:close/>
                <a:moveTo>
                  <a:pt x="45673" y="109121"/>
                </a:moveTo>
                <a:lnTo>
                  <a:pt x="45673" y="115193"/>
                </a:lnTo>
                <a:lnTo>
                  <a:pt x="39601" y="115193"/>
                </a:lnTo>
                <a:lnTo>
                  <a:pt x="39601" y="109121"/>
                </a:lnTo>
                <a:close/>
                <a:moveTo>
                  <a:pt x="52721" y="109121"/>
                </a:moveTo>
                <a:lnTo>
                  <a:pt x="52721" y="115193"/>
                </a:lnTo>
                <a:lnTo>
                  <a:pt x="46649" y="115193"/>
                </a:lnTo>
                <a:lnTo>
                  <a:pt x="46649" y="109121"/>
                </a:lnTo>
                <a:close/>
                <a:moveTo>
                  <a:pt x="59782" y="109121"/>
                </a:moveTo>
                <a:lnTo>
                  <a:pt x="59782" y="115193"/>
                </a:lnTo>
                <a:lnTo>
                  <a:pt x="53709" y="115193"/>
                </a:lnTo>
                <a:lnTo>
                  <a:pt x="53709" y="109121"/>
                </a:lnTo>
                <a:close/>
                <a:moveTo>
                  <a:pt x="66842" y="109121"/>
                </a:moveTo>
                <a:lnTo>
                  <a:pt x="66842" y="115193"/>
                </a:lnTo>
                <a:lnTo>
                  <a:pt x="60758" y="115193"/>
                </a:lnTo>
                <a:lnTo>
                  <a:pt x="60758" y="109121"/>
                </a:lnTo>
                <a:close/>
                <a:moveTo>
                  <a:pt x="73902" y="109121"/>
                </a:moveTo>
                <a:lnTo>
                  <a:pt x="73902" y="115193"/>
                </a:lnTo>
                <a:lnTo>
                  <a:pt x="67818" y="115193"/>
                </a:lnTo>
                <a:lnTo>
                  <a:pt x="67818" y="109121"/>
                </a:lnTo>
                <a:close/>
                <a:moveTo>
                  <a:pt x="80951" y="109121"/>
                </a:moveTo>
                <a:lnTo>
                  <a:pt x="80951" y="115193"/>
                </a:lnTo>
                <a:lnTo>
                  <a:pt x="74879" y="115193"/>
                </a:lnTo>
                <a:lnTo>
                  <a:pt x="74879" y="109121"/>
                </a:lnTo>
                <a:close/>
                <a:moveTo>
                  <a:pt x="88011" y="109121"/>
                </a:moveTo>
                <a:lnTo>
                  <a:pt x="88011" y="115193"/>
                </a:lnTo>
                <a:lnTo>
                  <a:pt x="81927" y="115193"/>
                </a:lnTo>
                <a:lnTo>
                  <a:pt x="81927" y="109121"/>
                </a:lnTo>
                <a:close/>
                <a:moveTo>
                  <a:pt x="95060" y="109121"/>
                </a:moveTo>
                <a:lnTo>
                  <a:pt x="95060" y="115193"/>
                </a:lnTo>
                <a:lnTo>
                  <a:pt x="88988" y="115193"/>
                </a:lnTo>
                <a:lnTo>
                  <a:pt x="88988" y="109121"/>
                </a:lnTo>
                <a:close/>
                <a:moveTo>
                  <a:pt x="102120" y="109121"/>
                </a:moveTo>
                <a:lnTo>
                  <a:pt x="102120" y="115193"/>
                </a:lnTo>
                <a:lnTo>
                  <a:pt x="96036" y="115193"/>
                </a:lnTo>
                <a:lnTo>
                  <a:pt x="96036" y="109121"/>
                </a:lnTo>
                <a:close/>
                <a:moveTo>
                  <a:pt x="109169" y="109121"/>
                </a:moveTo>
                <a:lnTo>
                  <a:pt x="109169" y="115193"/>
                </a:lnTo>
                <a:lnTo>
                  <a:pt x="103097" y="115193"/>
                </a:lnTo>
                <a:lnTo>
                  <a:pt x="103097" y="109121"/>
                </a:lnTo>
                <a:close/>
                <a:moveTo>
                  <a:pt x="116229" y="109121"/>
                </a:moveTo>
                <a:lnTo>
                  <a:pt x="116229" y="115193"/>
                </a:lnTo>
                <a:lnTo>
                  <a:pt x="110157" y="115193"/>
                </a:lnTo>
                <a:lnTo>
                  <a:pt x="110157" y="109121"/>
                </a:lnTo>
                <a:close/>
                <a:moveTo>
                  <a:pt x="123278" y="109121"/>
                </a:moveTo>
                <a:lnTo>
                  <a:pt x="123278" y="115193"/>
                </a:lnTo>
                <a:lnTo>
                  <a:pt x="117205" y="115193"/>
                </a:lnTo>
                <a:lnTo>
                  <a:pt x="117205" y="109121"/>
                </a:lnTo>
                <a:close/>
                <a:moveTo>
                  <a:pt x="130338" y="109121"/>
                </a:moveTo>
                <a:lnTo>
                  <a:pt x="130338" y="115193"/>
                </a:lnTo>
                <a:lnTo>
                  <a:pt x="124254" y="115193"/>
                </a:lnTo>
                <a:lnTo>
                  <a:pt x="124254" y="109121"/>
                </a:lnTo>
                <a:close/>
                <a:moveTo>
                  <a:pt x="137387" y="109121"/>
                </a:moveTo>
                <a:lnTo>
                  <a:pt x="137387" y="115193"/>
                </a:lnTo>
                <a:lnTo>
                  <a:pt x="131314" y="115193"/>
                </a:lnTo>
                <a:lnTo>
                  <a:pt x="131314" y="109121"/>
                </a:lnTo>
                <a:close/>
                <a:moveTo>
                  <a:pt x="144447" y="109121"/>
                </a:moveTo>
                <a:lnTo>
                  <a:pt x="144447" y="115193"/>
                </a:lnTo>
                <a:lnTo>
                  <a:pt x="138375" y="115193"/>
                </a:lnTo>
                <a:lnTo>
                  <a:pt x="138375" y="109121"/>
                </a:lnTo>
                <a:close/>
                <a:moveTo>
                  <a:pt x="151495" y="109121"/>
                </a:moveTo>
                <a:lnTo>
                  <a:pt x="151495" y="115193"/>
                </a:lnTo>
                <a:lnTo>
                  <a:pt x="145423" y="115193"/>
                </a:lnTo>
                <a:lnTo>
                  <a:pt x="145423" y="109121"/>
                </a:lnTo>
                <a:close/>
                <a:moveTo>
                  <a:pt x="158556" y="109121"/>
                </a:moveTo>
                <a:lnTo>
                  <a:pt x="158556" y="115193"/>
                </a:lnTo>
                <a:lnTo>
                  <a:pt x="152484" y="115193"/>
                </a:lnTo>
                <a:lnTo>
                  <a:pt x="152484" y="109121"/>
                </a:lnTo>
                <a:close/>
                <a:moveTo>
                  <a:pt x="165604" y="109121"/>
                </a:moveTo>
                <a:lnTo>
                  <a:pt x="165604" y="115193"/>
                </a:lnTo>
                <a:lnTo>
                  <a:pt x="159532" y="115193"/>
                </a:lnTo>
                <a:lnTo>
                  <a:pt x="159532" y="109121"/>
                </a:lnTo>
                <a:close/>
                <a:moveTo>
                  <a:pt x="172665" y="109121"/>
                </a:moveTo>
                <a:lnTo>
                  <a:pt x="172665" y="115193"/>
                </a:lnTo>
                <a:lnTo>
                  <a:pt x="166581" y="115193"/>
                </a:lnTo>
                <a:lnTo>
                  <a:pt x="166581" y="109121"/>
                </a:lnTo>
                <a:close/>
                <a:moveTo>
                  <a:pt x="179713" y="109121"/>
                </a:moveTo>
                <a:lnTo>
                  <a:pt x="179713" y="115193"/>
                </a:lnTo>
                <a:lnTo>
                  <a:pt x="173641" y="115193"/>
                </a:lnTo>
                <a:lnTo>
                  <a:pt x="173641" y="109121"/>
                </a:lnTo>
                <a:close/>
                <a:moveTo>
                  <a:pt x="186774" y="109121"/>
                </a:moveTo>
                <a:lnTo>
                  <a:pt x="186774" y="115193"/>
                </a:lnTo>
                <a:lnTo>
                  <a:pt x="180702" y="115193"/>
                </a:lnTo>
                <a:lnTo>
                  <a:pt x="180702" y="109121"/>
                </a:lnTo>
                <a:close/>
                <a:moveTo>
                  <a:pt x="193822" y="109121"/>
                </a:moveTo>
                <a:lnTo>
                  <a:pt x="193822" y="115193"/>
                </a:lnTo>
                <a:lnTo>
                  <a:pt x="187750" y="115193"/>
                </a:lnTo>
                <a:lnTo>
                  <a:pt x="187750" y="109121"/>
                </a:lnTo>
                <a:close/>
                <a:moveTo>
                  <a:pt x="200883" y="109121"/>
                </a:moveTo>
                <a:lnTo>
                  <a:pt x="200883" y="115193"/>
                </a:lnTo>
                <a:lnTo>
                  <a:pt x="194810" y="115193"/>
                </a:lnTo>
                <a:lnTo>
                  <a:pt x="194810" y="109121"/>
                </a:lnTo>
                <a:close/>
                <a:moveTo>
                  <a:pt x="207931" y="109121"/>
                </a:moveTo>
                <a:lnTo>
                  <a:pt x="207931" y="115193"/>
                </a:lnTo>
                <a:lnTo>
                  <a:pt x="201859" y="115193"/>
                </a:lnTo>
                <a:lnTo>
                  <a:pt x="201859" y="109121"/>
                </a:lnTo>
                <a:close/>
                <a:moveTo>
                  <a:pt x="214992" y="109121"/>
                </a:moveTo>
                <a:lnTo>
                  <a:pt x="214992" y="115193"/>
                </a:lnTo>
                <a:lnTo>
                  <a:pt x="208919" y="115193"/>
                </a:lnTo>
                <a:lnTo>
                  <a:pt x="208919" y="109121"/>
                </a:lnTo>
                <a:close/>
                <a:moveTo>
                  <a:pt x="222052" y="109121"/>
                </a:moveTo>
                <a:lnTo>
                  <a:pt x="222052" y="115193"/>
                </a:lnTo>
                <a:lnTo>
                  <a:pt x="215968" y="115193"/>
                </a:lnTo>
                <a:lnTo>
                  <a:pt x="215968" y="109121"/>
                </a:lnTo>
                <a:close/>
                <a:moveTo>
                  <a:pt x="229100" y="109121"/>
                </a:moveTo>
                <a:lnTo>
                  <a:pt x="229100" y="115193"/>
                </a:lnTo>
                <a:lnTo>
                  <a:pt x="223028" y="115193"/>
                </a:lnTo>
                <a:lnTo>
                  <a:pt x="223028" y="109121"/>
                </a:lnTo>
                <a:close/>
                <a:moveTo>
                  <a:pt x="236161" y="109121"/>
                </a:moveTo>
                <a:lnTo>
                  <a:pt x="236161" y="115193"/>
                </a:lnTo>
                <a:lnTo>
                  <a:pt x="230077" y="115193"/>
                </a:lnTo>
                <a:lnTo>
                  <a:pt x="230077" y="109121"/>
                </a:lnTo>
                <a:close/>
                <a:moveTo>
                  <a:pt x="243209" y="109121"/>
                </a:moveTo>
                <a:lnTo>
                  <a:pt x="243209" y="115193"/>
                </a:lnTo>
                <a:lnTo>
                  <a:pt x="237137" y="115193"/>
                </a:lnTo>
                <a:lnTo>
                  <a:pt x="237137" y="109121"/>
                </a:lnTo>
                <a:close/>
                <a:moveTo>
                  <a:pt x="250270" y="109121"/>
                </a:moveTo>
                <a:lnTo>
                  <a:pt x="250270" y="115193"/>
                </a:lnTo>
                <a:lnTo>
                  <a:pt x="244198" y="115193"/>
                </a:lnTo>
                <a:lnTo>
                  <a:pt x="244198" y="109121"/>
                </a:lnTo>
                <a:close/>
                <a:moveTo>
                  <a:pt x="257318" y="109121"/>
                </a:moveTo>
                <a:lnTo>
                  <a:pt x="257318" y="115193"/>
                </a:lnTo>
                <a:lnTo>
                  <a:pt x="251246" y="115193"/>
                </a:lnTo>
                <a:lnTo>
                  <a:pt x="251246" y="109121"/>
                </a:lnTo>
                <a:close/>
                <a:moveTo>
                  <a:pt x="264379" y="109121"/>
                </a:moveTo>
                <a:lnTo>
                  <a:pt x="264379" y="115193"/>
                </a:lnTo>
                <a:lnTo>
                  <a:pt x="258306" y="115193"/>
                </a:lnTo>
                <a:lnTo>
                  <a:pt x="258306" y="109121"/>
                </a:lnTo>
                <a:close/>
                <a:moveTo>
                  <a:pt x="271427" y="109121"/>
                </a:moveTo>
                <a:lnTo>
                  <a:pt x="271427" y="115193"/>
                </a:lnTo>
                <a:lnTo>
                  <a:pt x="265355" y="115193"/>
                </a:lnTo>
                <a:lnTo>
                  <a:pt x="265355" y="109121"/>
                </a:lnTo>
                <a:close/>
                <a:moveTo>
                  <a:pt x="278488" y="109121"/>
                </a:moveTo>
                <a:lnTo>
                  <a:pt x="278488" y="115193"/>
                </a:lnTo>
                <a:lnTo>
                  <a:pt x="272415" y="115193"/>
                </a:lnTo>
                <a:lnTo>
                  <a:pt x="272415" y="109121"/>
                </a:lnTo>
                <a:close/>
                <a:moveTo>
                  <a:pt x="17443" y="116170"/>
                </a:moveTo>
                <a:lnTo>
                  <a:pt x="17443" y="122254"/>
                </a:lnTo>
                <a:lnTo>
                  <a:pt x="11371" y="122254"/>
                </a:lnTo>
                <a:lnTo>
                  <a:pt x="11371" y="116182"/>
                </a:lnTo>
                <a:lnTo>
                  <a:pt x="17443" y="116170"/>
                </a:lnTo>
                <a:close/>
                <a:moveTo>
                  <a:pt x="24503" y="116170"/>
                </a:moveTo>
                <a:lnTo>
                  <a:pt x="24503" y="122254"/>
                </a:lnTo>
                <a:lnTo>
                  <a:pt x="18431" y="122254"/>
                </a:lnTo>
                <a:lnTo>
                  <a:pt x="18431" y="116182"/>
                </a:lnTo>
                <a:lnTo>
                  <a:pt x="24503" y="116170"/>
                </a:lnTo>
                <a:close/>
                <a:moveTo>
                  <a:pt x="31564" y="116170"/>
                </a:moveTo>
                <a:lnTo>
                  <a:pt x="31564" y="122254"/>
                </a:lnTo>
                <a:lnTo>
                  <a:pt x="25492" y="122254"/>
                </a:lnTo>
                <a:lnTo>
                  <a:pt x="25492" y="116182"/>
                </a:lnTo>
                <a:lnTo>
                  <a:pt x="31564" y="116170"/>
                </a:lnTo>
                <a:close/>
                <a:moveTo>
                  <a:pt x="38612" y="116170"/>
                </a:moveTo>
                <a:lnTo>
                  <a:pt x="38612" y="122254"/>
                </a:lnTo>
                <a:lnTo>
                  <a:pt x="32540" y="122254"/>
                </a:lnTo>
                <a:lnTo>
                  <a:pt x="32540" y="116182"/>
                </a:lnTo>
                <a:lnTo>
                  <a:pt x="38612" y="116170"/>
                </a:lnTo>
                <a:close/>
                <a:moveTo>
                  <a:pt x="45673" y="116170"/>
                </a:moveTo>
                <a:lnTo>
                  <a:pt x="45673" y="122254"/>
                </a:lnTo>
                <a:lnTo>
                  <a:pt x="39601" y="122254"/>
                </a:lnTo>
                <a:lnTo>
                  <a:pt x="39601" y="116182"/>
                </a:lnTo>
                <a:lnTo>
                  <a:pt x="45673" y="116170"/>
                </a:lnTo>
                <a:close/>
                <a:moveTo>
                  <a:pt x="52721" y="116170"/>
                </a:moveTo>
                <a:lnTo>
                  <a:pt x="52721" y="122254"/>
                </a:lnTo>
                <a:lnTo>
                  <a:pt x="46649" y="122254"/>
                </a:lnTo>
                <a:lnTo>
                  <a:pt x="46649" y="116182"/>
                </a:lnTo>
                <a:lnTo>
                  <a:pt x="52721" y="116170"/>
                </a:lnTo>
                <a:close/>
                <a:moveTo>
                  <a:pt x="59782" y="116170"/>
                </a:moveTo>
                <a:lnTo>
                  <a:pt x="59782" y="122254"/>
                </a:lnTo>
                <a:lnTo>
                  <a:pt x="53709" y="122254"/>
                </a:lnTo>
                <a:lnTo>
                  <a:pt x="53709" y="116182"/>
                </a:lnTo>
                <a:lnTo>
                  <a:pt x="59782" y="116170"/>
                </a:lnTo>
                <a:close/>
                <a:moveTo>
                  <a:pt x="66842" y="116182"/>
                </a:moveTo>
                <a:lnTo>
                  <a:pt x="66842" y="122254"/>
                </a:lnTo>
                <a:lnTo>
                  <a:pt x="60758" y="122254"/>
                </a:lnTo>
                <a:lnTo>
                  <a:pt x="60758" y="116182"/>
                </a:lnTo>
                <a:close/>
                <a:moveTo>
                  <a:pt x="73902" y="116182"/>
                </a:moveTo>
                <a:lnTo>
                  <a:pt x="73902" y="122254"/>
                </a:lnTo>
                <a:lnTo>
                  <a:pt x="67818" y="122254"/>
                </a:lnTo>
                <a:lnTo>
                  <a:pt x="67818" y="116182"/>
                </a:lnTo>
                <a:close/>
                <a:moveTo>
                  <a:pt x="80951" y="116182"/>
                </a:moveTo>
                <a:lnTo>
                  <a:pt x="80951" y="122254"/>
                </a:lnTo>
                <a:lnTo>
                  <a:pt x="74879" y="122254"/>
                </a:lnTo>
                <a:lnTo>
                  <a:pt x="74879" y="116182"/>
                </a:lnTo>
                <a:close/>
                <a:moveTo>
                  <a:pt x="88011" y="116170"/>
                </a:moveTo>
                <a:lnTo>
                  <a:pt x="88011" y="122254"/>
                </a:lnTo>
                <a:lnTo>
                  <a:pt x="81927" y="122254"/>
                </a:lnTo>
                <a:lnTo>
                  <a:pt x="81927" y="116182"/>
                </a:lnTo>
                <a:lnTo>
                  <a:pt x="88011" y="116170"/>
                </a:lnTo>
                <a:close/>
                <a:moveTo>
                  <a:pt x="95060" y="116170"/>
                </a:moveTo>
                <a:lnTo>
                  <a:pt x="95060" y="122254"/>
                </a:lnTo>
                <a:lnTo>
                  <a:pt x="88988" y="122254"/>
                </a:lnTo>
                <a:lnTo>
                  <a:pt x="88988" y="116182"/>
                </a:lnTo>
                <a:lnTo>
                  <a:pt x="95060" y="116170"/>
                </a:lnTo>
                <a:close/>
                <a:moveTo>
                  <a:pt x="102120" y="116182"/>
                </a:moveTo>
                <a:lnTo>
                  <a:pt x="102120" y="122254"/>
                </a:lnTo>
                <a:lnTo>
                  <a:pt x="96036" y="122254"/>
                </a:lnTo>
                <a:lnTo>
                  <a:pt x="96036" y="116182"/>
                </a:lnTo>
                <a:close/>
                <a:moveTo>
                  <a:pt x="109169" y="116182"/>
                </a:moveTo>
                <a:lnTo>
                  <a:pt x="109169" y="122254"/>
                </a:lnTo>
                <a:lnTo>
                  <a:pt x="103097" y="122254"/>
                </a:lnTo>
                <a:lnTo>
                  <a:pt x="103097" y="116182"/>
                </a:lnTo>
                <a:close/>
                <a:moveTo>
                  <a:pt x="116229" y="116182"/>
                </a:moveTo>
                <a:lnTo>
                  <a:pt x="116229" y="122254"/>
                </a:lnTo>
                <a:lnTo>
                  <a:pt x="110157" y="122254"/>
                </a:lnTo>
                <a:lnTo>
                  <a:pt x="110157" y="116182"/>
                </a:lnTo>
                <a:close/>
                <a:moveTo>
                  <a:pt x="123278" y="116170"/>
                </a:moveTo>
                <a:lnTo>
                  <a:pt x="123278" y="122254"/>
                </a:lnTo>
                <a:lnTo>
                  <a:pt x="117205" y="122254"/>
                </a:lnTo>
                <a:lnTo>
                  <a:pt x="117205" y="116182"/>
                </a:lnTo>
                <a:lnTo>
                  <a:pt x="123278" y="116170"/>
                </a:lnTo>
                <a:close/>
                <a:moveTo>
                  <a:pt x="130338" y="116170"/>
                </a:moveTo>
                <a:lnTo>
                  <a:pt x="130338" y="122254"/>
                </a:lnTo>
                <a:lnTo>
                  <a:pt x="124254" y="122254"/>
                </a:lnTo>
                <a:lnTo>
                  <a:pt x="124254" y="116182"/>
                </a:lnTo>
                <a:lnTo>
                  <a:pt x="130338" y="116170"/>
                </a:lnTo>
                <a:close/>
                <a:moveTo>
                  <a:pt x="137387" y="116182"/>
                </a:moveTo>
                <a:lnTo>
                  <a:pt x="137387" y="122254"/>
                </a:lnTo>
                <a:lnTo>
                  <a:pt x="131314" y="122254"/>
                </a:lnTo>
                <a:lnTo>
                  <a:pt x="131314" y="116182"/>
                </a:lnTo>
                <a:close/>
                <a:moveTo>
                  <a:pt x="144447" y="116170"/>
                </a:moveTo>
                <a:lnTo>
                  <a:pt x="144447" y="122254"/>
                </a:lnTo>
                <a:lnTo>
                  <a:pt x="138375" y="122254"/>
                </a:lnTo>
                <a:lnTo>
                  <a:pt x="138375" y="116182"/>
                </a:lnTo>
                <a:lnTo>
                  <a:pt x="144447" y="116170"/>
                </a:lnTo>
                <a:close/>
                <a:moveTo>
                  <a:pt x="151495" y="116170"/>
                </a:moveTo>
                <a:lnTo>
                  <a:pt x="151495" y="122254"/>
                </a:lnTo>
                <a:lnTo>
                  <a:pt x="145423" y="122254"/>
                </a:lnTo>
                <a:lnTo>
                  <a:pt x="145423" y="116182"/>
                </a:lnTo>
                <a:lnTo>
                  <a:pt x="151495" y="116170"/>
                </a:lnTo>
                <a:close/>
                <a:moveTo>
                  <a:pt x="158556" y="116170"/>
                </a:moveTo>
                <a:lnTo>
                  <a:pt x="158556" y="122254"/>
                </a:lnTo>
                <a:lnTo>
                  <a:pt x="152484" y="122254"/>
                </a:lnTo>
                <a:lnTo>
                  <a:pt x="152484" y="116182"/>
                </a:lnTo>
                <a:lnTo>
                  <a:pt x="158556" y="116170"/>
                </a:lnTo>
                <a:close/>
                <a:moveTo>
                  <a:pt x="165604" y="116170"/>
                </a:moveTo>
                <a:lnTo>
                  <a:pt x="165604" y="122254"/>
                </a:lnTo>
                <a:lnTo>
                  <a:pt x="159532" y="122254"/>
                </a:lnTo>
                <a:lnTo>
                  <a:pt x="159532" y="116182"/>
                </a:lnTo>
                <a:lnTo>
                  <a:pt x="165604" y="116170"/>
                </a:lnTo>
                <a:close/>
                <a:moveTo>
                  <a:pt x="172665" y="116170"/>
                </a:moveTo>
                <a:lnTo>
                  <a:pt x="172665" y="122254"/>
                </a:lnTo>
                <a:lnTo>
                  <a:pt x="166581" y="122254"/>
                </a:lnTo>
                <a:lnTo>
                  <a:pt x="166581" y="116182"/>
                </a:lnTo>
                <a:lnTo>
                  <a:pt x="172665" y="116170"/>
                </a:lnTo>
                <a:close/>
                <a:moveTo>
                  <a:pt x="179713" y="116170"/>
                </a:moveTo>
                <a:lnTo>
                  <a:pt x="179713" y="122254"/>
                </a:lnTo>
                <a:lnTo>
                  <a:pt x="173641" y="122254"/>
                </a:lnTo>
                <a:lnTo>
                  <a:pt x="173641" y="116182"/>
                </a:lnTo>
                <a:lnTo>
                  <a:pt x="179713" y="116170"/>
                </a:lnTo>
                <a:close/>
                <a:moveTo>
                  <a:pt x="186774" y="116170"/>
                </a:moveTo>
                <a:lnTo>
                  <a:pt x="186774" y="122254"/>
                </a:lnTo>
                <a:lnTo>
                  <a:pt x="180702" y="122254"/>
                </a:lnTo>
                <a:lnTo>
                  <a:pt x="180702" y="116182"/>
                </a:lnTo>
                <a:lnTo>
                  <a:pt x="186774" y="116170"/>
                </a:lnTo>
                <a:close/>
                <a:moveTo>
                  <a:pt x="193822" y="116170"/>
                </a:moveTo>
                <a:lnTo>
                  <a:pt x="193822" y="122254"/>
                </a:lnTo>
                <a:lnTo>
                  <a:pt x="187750" y="122254"/>
                </a:lnTo>
                <a:lnTo>
                  <a:pt x="187750" y="116182"/>
                </a:lnTo>
                <a:lnTo>
                  <a:pt x="193822" y="116170"/>
                </a:lnTo>
                <a:close/>
                <a:moveTo>
                  <a:pt x="200883" y="116170"/>
                </a:moveTo>
                <a:lnTo>
                  <a:pt x="200883" y="122254"/>
                </a:lnTo>
                <a:lnTo>
                  <a:pt x="194810" y="122254"/>
                </a:lnTo>
                <a:lnTo>
                  <a:pt x="194810" y="116182"/>
                </a:lnTo>
                <a:lnTo>
                  <a:pt x="200883" y="116170"/>
                </a:lnTo>
                <a:close/>
                <a:moveTo>
                  <a:pt x="207931" y="116170"/>
                </a:moveTo>
                <a:lnTo>
                  <a:pt x="207931" y="122254"/>
                </a:lnTo>
                <a:lnTo>
                  <a:pt x="201859" y="122254"/>
                </a:lnTo>
                <a:lnTo>
                  <a:pt x="201859" y="116182"/>
                </a:lnTo>
                <a:lnTo>
                  <a:pt x="207931" y="116170"/>
                </a:lnTo>
                <a:close/>
                <a:moveTo>
                  <a:pt x="214992" y="116170"/>
                </a:moveTo>
                <a:lnTo>
                  <a:pt x="214992" y="122254"/>
                </a:lnTo>
                <a:lnTo>
                  <a:pt x="208919" y="122254"/>
                </a:lnTo>
                <a:lnTo>
                  <a:pt x="208919" y="116182"/>
                </a:lnTo>
                <a:lnTo>
                  <a:pt x="214992" y="116170"/>
                </a:lnTo>
                <a:close/>
                <a:moveTo>
                  <a:pt x="222052" y="116170"/>
                </a:moveTo>
                <a:lnTo>
                  <a:pt x="222052" y="122254"/>
                </a:lnTo>
                <a:lnTo>
                  <a:pt x="215968" y="122254"/>
                </a:lnTo>
                <a:lnTo>
                  <a:pt x="215968" y="116182"/>
                </a:lnTo>
                <a:lnTo>
                  <a:pt x="222052" y="116170"/>
                </a:lnTo>
                <a:close/>
                <a:moveTo>
                  <a:pt x="229100" y="116170"/>
                </a:moveTo>
                <a:lnTo>
                  <a:pt x="229100" y="122254"/>
                </a:lnTo>
                <a:lnTo>
                  <a:pt x="223028" y="122254"/>
                </a:lnTo>
                <a:lnTo>
                  <a:pt x="223028" y="116182"/>
                </a:lnTo>
                <a:lnTo>
                  <a:pt x="229100" y="116170"/>
                </a:lnTo>
                <a:close/>
                <a:moveTo>
                  <a:pt x="236161" y="116170"/>
                </a:moveTo>
                <a:lnTo>
                  <a:pt x="236161" y="122254"/>
                </a:lnTo>
                <a:lnTo>
                  <a:pt x="230077" y="122254"/>
                </a:lnTo>
                <a:lnTo>
                  <a:pt x="230077" y="116182"/>
                </a:lnTo>
                <a:lnTo>
                  <a:pt x="236161" y="116170"/>
                </a:lnTo>
                <a:close/>
                <a:moveTo>
                  <a:pt x="243209" y="116170"/>
                </a:moveTo>
                <a:lnTo>
                  <a:pt x="243209" y="122254"/>
                </a:lnTo>
                <a:lnTo>
                  <a:pt x="237137" y="122254"/>
                </a:lnTo>
                <a:lnTo>
                  <a:pt x="237137" y="116182"/>
                </a:lnTo>
                <a:lnTo>
                  <a:pt x="243209" y="116170"/>
                </a:lnTo>
                <a:close/>
                <a:moveTo>
                  <a:pt x="250270" y="116170"/>
                </a:moveTo>
                <a:lnTo>
                  <a:pt x="250270" y="122254"/>
                </a:lnTo>
                <a:lnTo>
                  <a:pt x="244198" y="122254"/>
                </a:lnTo>
                <a:lnTo>
                  <a:pt x="244198" y="116182"/>
                </a:lnTo>
                <a:lnTo>
                  <a:pt x="250270" y="116170"/>
                </a:lnTo>
                <a:close/>
                <a:moveTo>
                  <a:pt x="257318" y="116170"/>
                </a:moveTo>
                <a:lnTo>
                  <a:pt x="257318" y="122254"/>
                </a:lnTo>
                <a:lnTo>
                  <a:pt x="251246" y="122254"/>
                </a:lnTo>
                <a:lnTo>
                  <a:pt x="251246" y="116182"/>
                </a:lnTo>
                <a:lnTo>
                  <a:pt x="257318" y="116170"/>
                </a:lnTo>
                <a:close/>
                <a:moveTo>
                  <a:pt x="264379" y="116170"/>
                </a:moveTo>
                <a:lnTo>
                  <a:pt x="264379" y="122254"/>
                </a:lnTo>
                <a:lnTo>
                  <a:pt x="258306" y="122254"/>
                </a:lnTo>
                <a:lnTo>
                  <a:pt x="258306" y="116182"/>
                </a:lnTo>
                <a:lnTo>
                  <a:pt x="264379" y="116170"/>
                </a:lnTo>
                <a:close/>
                <a:moveTo>
                  <a:pt x="271427" y="116170"/>
                </a:moveTo>
                <a:lnTo>
                  <a:pt x="271427" y="122254"/>
                </a:lnTo>
                <a:lnTo>
                  <a:pt x="265355" y="122254"/>
                </a:lnTo>
                <a:lnTo>
                  <a:pt x="265355" y="116182"/>
                </a:lnTo>
                <a:lnTo>
                  <a:pt x="271427" y="116170"/>
                </a:lnTo>
                <a:close/>
                <a:moveTo>
                  <a:pt x="278488" y="116170"/>
                </a:moveTo>
                <a:lnTo>
                  <a:pt x="278488" y="122254"/>
                </a:lnTo>
                <a:lnTo>
                  <a:pt x="272415" y="122254"/>
                </a:lnTo>
                <a:lnTo>
                  <a:pt x="272415" y="116182"/>
                </a:lnTo>
                <a:lnTo>
                  <a:pt x="278488" y="116170"/>
                </a:lnTo>
                <a:close/>
                <a:moveTo>
                  <a:pt x="17443" y="123230"/>
                </a:moveTo>
                <a:lnTo>
                  <a:pt x="17443" y="129302"/>
                </a:lnTo>
                <a:lnTo>
                  <a:pt x="11371" y="129302"/>
                </a:lnTo>
                <a:lnTo>
                  <a:pt x="11371" y="123230"/>
                </a:lnTo>
                <a:close/>
                <a:moveTo>
                  <a:pt x="24503" y="123230"/>
                </a:moveTo>
                <a:lnTo>
                  <a:pt x="24503" y="129302"/>
                </a:lnTo>
                <a:lnTo>
                  <a:pt x="18431" y="129302"/>
                </a:lnTo>
                <a:lnTo>
                  <a:pt x="18431" y="123230"/>
                </a:lnTo>
                <a:close/>
                <a:moveTo>
                  <a:pt x="31564" y="123230"/>
                </a:moveTo>
                <a:lnTo>
                  <a:pt x="31564" y="129302"/>
                </a:lnTo>
                <a:lnTo>
                  <a:pt x="25492" y="129302"/>
                </a:lnTo>
                <a:lnTo>
                  <a:pt x="25492" y="123230"/>
                </a:lnTo>
                <a:close/>
                <a:moveTo>
                  <a:pt x="38612" y="123230"/>
                </a:moveTo>
                <a:lnTo>
                  <a:pt x="38612" y="129302"/>
                </a:lnTo>
                <a:lnTo>
                  <a:pt x="32540" y="129302"/>
                </a:lnTo>
                <a:lnTo>
                  <a:pt x="32540" y="123230"/>
                </a:lnTo>
                <a:close/>
                <a:moveTo>
                  <a:pt x="45673" y="123230"/>
                </a:moveTo>
                <a:lnTo>
                  <a:pt x="45673" y="129302"/>
                </a:lnTo>
                <a:lnTo>
                  <a:pt x="39601" y="129302"/>
                </a:lnTo>
                <a:lnTo>
                  <a:pt x="39601" y="123230"/>
                </a:lnTo>
                <a:close/>
                <a:moveTo>
                  <a:pt x="52721" y="123230"/>
                </a:moveTo>
                <a:lnTo>
                  <a:pt x="52721" y="129302"/>
                </a:lnTo>
                <a:lnTo>
                  <a:pt x="46649" y="129302"/>
                </a:lnTo>
                <a:lnTo>
                  <a:pt x="46649" y="123230"/>
                </a:lnTo>
                <a:close/>
                <a:moveTo>
                  <a:pt x="59782" y="123230"/>
                </a:moveTo>
                <a:lnTo>
                  <a:pt x="59782" y="129302"/>
                </a:lnTo>
                <a:lnTo>
                  <a:pt x="53709" y="129302"/>
                </a:lnTo>
                <a:lnTo>
                  <a:pt x="53709" y="123230"/>
                </a:lnTo>
                <a:close/>
                <a:moveTo>
                  <a:pt x="66842" y="123230"/>
                </a:moveTo>
                <a:lnTo>
                  <a:pt x="66842" y="129302"/>
                </a:lnTo>
                <a:lnTo>
                  <a:pt x="60758" y="129302"/>
                </a:lnTo>
                <a:lnTo>
                  <a:pt x="60758" y="123230"/>
                </a:lnTo>
                <a:close/>
                <a:moveTo>
                  <a:pt x="73902" y="123230"/>
                </a:moveTo>
                <a:lnTo>
                  <a:pt x="73902" y="129302"/>
                </a:lnTo>
                <a:lnTo>
                  <a:pt x="67818" y="129302"/>
                </a:lnTo>
                <a:lnTo>
                  <a:pt x="67818" y="123230"/>
                </a:lnTo>
                <a:close/>
                <a:moveTo>
                  <a:pt x="80951" y="123230"/>
                </a:moveTo>
                <a:lnTo>
                  <a:pt x="80951" y="129302"/>
                </a:lnTo>
                <a:lnTo>
                  <a:pt x="74879" y="129302"/>
                </a:lnTo>
                <a:lnTo>
                  <a:pt x="74879" y="123230"/>
                </a:lnTo>
                <a:close/>
                <a:moveTo>
                  <a:pt x="88011" y="123230"/>
                </a:moveTo>
                <a:lnTo>
                  <a:pt x="88011" y="129302"/>
                </a:lnTo>
                <a:lnTo>
                  <a:pt x="81927" y="129302"/>
                </a:lnTo>
                <a:lnTo>
                  <a:pt x="81927" y="123230"/>
                </a:lnTo>
                <a:close/>
                <a:moveTo>
                  <a:pt x="95060" y="123230"/>
                </a:moveTo>
                <a:lnTo>
                  <a:pt x="95060" y="129302"/>
                </a:lnTo>
                <a:lnTo>
                  <a:pt x="88988" y="129302"/>
                </a:lnTo>
                <a:lnTo>
                  <a:pt x="88988" y="123230"/>
                </a:lnTo>
                <a:close/>
                <a:moveTo>
                  <a:pt x="102120" y="123230"/>
                </a:moveTo>
                <a:lnTo>
                  <a:pt x="102120" y="129302"/>
                </a:lnTo>
                <a:lnTo>
                  <a:pt x="96036" y="129302"/>
                </a:lnTo>
                <a:lnTo>
                  <a:pt x="96036" y="123230"/>
                </a:lnTo>
                <a:close/>
                <a:moveTo>
                  <a:pt x="109169" y="123230"/>
                </a:moveTo>
                <a:lnTo>
                  <a:pt x="109169" y="129302"/>
                </a:lnTo>
                <a:lnTo>
                  <a:pt x="103097" y="129302"/>
                </a:lnTo>
                <a:lnTo>
                  <a:pt x="103097" y="123230"/>
                </a:lnTo>
                <a:close/>
                <a:moveTo>
                  <a:pt x="116229" y="123230"/>
                </a:moveTo>
                <a:lnTo>
                  <a:pt x="116229" y="129302"/>
                </a:lnTo>
                <a:lnTo>
                  <a:pt x="110157" y="129302"/>
                </a:lnTo>
                <a:lnTo>
                  <a:pt x="110157" y="123230"/>
                </a:lnTo>
                <a:close/>
                <a:moveTo>
                  <a:pt x="123278" y="123230"/>
                </a:moveTo>
                <a:lnTo>
                  <a:pt x="123278" y="129302"/>
                </a:lnTo>
                <a:lnTo>
                  <a:pt x="117205" y="129302"/>
                </a:lnTo>
                <a:lnTo>
                  <a:pt x="117205" y="123230"/>
                </a:lnTo>
                <a:close/>
                <a:moveTo>
                  <a:pt x="130338" y="123230"/>
                </a:moveTo>
                <a:lnTo>
                  <a:pt x="130338" y="129302"/>
                </a:lnTo>
                <a:lnTo>
                  <a:pt x="124254" y="129302"/>
                </a:lnTo>
                <a:lnTo>
                  <a:pt x="124254" y="123230"/>
                </a:lnTo>
                <a:close/>
                <a:moveTo>
                  <a:pt x="137387" y="123230"/>
                </a:moveTo>
                <a:lnTo>
                  <a:pt x="137387" y="129302"/>
                </a:lnTo>
                <a:lnTo>
                  <a:pt x="131314" y="129302"/>
                </a:lnTo>
                <a:lnTo>
                  <a:pt x="131314" y="123230"/>
                </a:lnTo>
                <a:close/>
                <a:moveTo>
                  <a:pt x="144447" y="123230"/>
                </a:moveTo>
                <a:lnTo>
                  <a:pt x="144447" y="129302"/>
                </a:lnTo>
                <a:lnTo>
                  <a:pt x="138375" y="129302"/>
                </a:lnTo>
                <a:lnTo>
                  <a:pt x="138375" y="123230"/>
                </a:lnTo>
                <a:close/>
                <a:moveTo>
                  <a:pt x="151495" y="123230"/>
                </a:moveTo>
                <a:lnTo>
                  <a:pt x="151495" y="129302"/>
                </a:lnTo>
                <a:lnTo>
                  <a:pt x="145423" y="129302"/>
                </a:lnTo>
                <a:lnTo>
                  <a:pt x="145423" y="123230"/>
                </a:lnTo>
                <a:close/>
                <a:moveTo>
                  <a:pt x="158556" y="123230"/>
                </a:moveTo>
                <a:lnTo>
                  <a:pt x="158556" y="129302"/>
                </a:lnTo>
                <a:lnTo>
                  <a:pt x="152484" y="129302"/>
                </a:lnTo>
                <a:lnTo>
                  <a:pt x="152484" y="123230"/>
                </a:lnTo>
                <a:close/>
                <a:moveTo>
                  <a:pt x="165604" y="123230"/>
                </a:moveTo>
                <a:lnTo>
                  <a:pt x="165604" y="129302"/>
                </a:lnTo>
                <a:lnTo>
                  <a:pt x="159532" y="129302"/>
                </a:lnTo>
                <a:lnTo>
                  <a:pt x="159532" y="123230"/>
                </a:lnTo>
                <a:close/>
                <a:moveTo>
                  <a:pt x="172665" y="123230"/>
                </a:moveTo>
                <a:lnTo>
                  <a:pt x="172665" y="129302"/>
                </a:lnTo>
                <a:lnTo>
                  <a:pt x="166581" y="129302"/>
                </a:lnTo>
                <a:lnTo>
                  <a:pt x="166581" y="123230"/>
                </a:lnTo>
                <a:close/>
                <a:moveTo>
                  <a:pt x="179713" y="123230"/>
                </a:moveTo>
                <a:lnTo>
                  <a:pt x="179713" y="129302"/>
                </a:lnTo>
                <a:lnTo>
                  <a:pt x="173641" y="129302"/>
                </a:lnTo>
                <a:lnTo>
                  <a:pt x="173641" y="123230"/>
                </a:lnTo>
                <a:close/>
                <a:moveTo>
                  <a:pt x="186774" y="123230"/>
                </a:moveTo>
                <a:lnTo>
                  <a:pt x="186774" y="129302"/>
                </a:lnTo>
                <a:lnTo>
                  <a:pt x="180702" y="129302"/>
                </a:lnTo>
                <a:lnTo>
                  <a:pt x="180702" y="123230"/>
                </a:lnTo>
                <a:close/>
                <a:moveTo>
                  <a:pt x="193822" y="123230"/>
                </a:moveTo>
                <a:lnTo>
                  <a:pt x="193822" y="129302"/>
                </a:lnTo>
                <a:lnTo>
                  <a:pt x="187750" y="129302"/>
                </a:lnTo>
                <a:lnTo>
                  <a:pt x="187750" y="123230"/>
                </a:lnTo>
                <a:close/>
                <a:moveTo>
                  <a:pt x="200883" y="123230"/>
                </a:moveTo>
                <a:lnTo>
                  <a:pt x="200883" y="129302"/>
                </a:lnTo>
                <a:lnTo>
                  <a:pt x="194810" y="129302"/>
                </a:lnTo>
                <a:lnTo>
                  <a:pt x="194810" y="123230"/>
                </a:lnTo>
                <a:close/>
                <a:moveTo>
                  <a:pt x="207931" y="123230"/>
                </a:moveTo>
                <a:lnTo>
                  <a:pt x="207931" y="129302"/>
                </a:lnTo>
                <a:lnTo>
                  <a:pt x="201859" y="129302"/>
                </a:lnTo>
                <a:lnTo>
                  <a:pt x="201859" y="123230"/>
                </a:lnTo>
                <a:close/>
                <a:moveTo>
                  <a:pt x="214992" y="123230"/>
                </a:moveTo>
                <a:lnTo>
                  <a:pt x="214992" y="129302"/>
                </a:lnTo>
                <a:lnTo>
                  <a:pt x="208919" y="129302"/>
                </a:lnTo>
                <a:lnTo>
                  <a:pt x="208919" y="123230"/>
                </a:lnTo>
                <a:close/>
                <a:moveTo>
                  <a:pt x="222052" y="123230"/>
                </a:moveTo>
                <a:lnTo>
                  <a:pt x="222052" y="129302"/>
                </a:lnTo>
                <a:lnTo>
                  <a:pt x="215968" y="129302"/>
                </a:lnTo>
                <a:lnTo>
                  <a:pt x="215968" y="123230"/>
                </a:lnTo>
                <a:close/>
                <a:moveTo>
                  <a:pt x="229100" y="123230"/>
                </a:moveTo>
                <a:lnTo>
                  <a:pt x="229100" y="129302"/>
                </a:lnTo>
                <a:lnTo>
                  <a:pt x="223028" y="129302"/>
                </a:lnTo>
                <a:lnTo>
                  <a:pt x="223028" y="123230"/>
                </a:lnTo>
                <a:close/>
                <a:moveTo>
                  <a:pt x="236161" y="123230"/>
                </a:moveTo>
                <a:lnTo>
                  <a:pt x="236161" y="129302"/>
                </a:lnTo>
                <a:lnTo>
                  <a:pt x="230077" y="129302"/>
                </a:lnTo>
                <a:lnTo>
                  <a:pt x="230077" y="123230"/>
                </a:lnTo>
                <a:close/>
                <a:moveTo>
                  <a:pt x="243209" y="123230"/>
                </a:moveTo>
                <a:lnTo>
                  <a:pt x="243209" y="129302"/>
                </a:lnTo>
                <a:lnTo>
                  <a:pt x="237137" y="129302"/>
                </a:lnTo>
                <a:lnTo>
                  <a:pt x="237137" y="123230"/>
                </a:lnTo>
                <a:close/>
                <a:moveTo>
                  <a:pt x="250270" y="123230"/>
                </a:moveTo>
                <a:lnTo>
                  <a:pt x="250270" y="129302"/>
                </a:lnTo>
                <a:lnTo>
                  <a:pt x="244198" y="129302"/>
                </a:lnTo>
                <a:lnTo>
                  <a:pt x="244198" y="123230"/>
                </a:lnTo>
                <a:close/>
                <a:moveTo>
                  <a:pt x="257318" y="123230"/>
                </a:moveTo>
                <a:lnTo>
                  <a:pt x="257318" y="129302"/>
                </a:lnTo>
                <a:lnTo>
                  <a:pt x="251246" y="129302"/>
                </a:lnTo>
                <a:lnTo>
                  <a:pt x="251246" y="123230"/>
                </a:lnTo>
                <a:close/>
                <a:moveTo>
                  <a:pt x="264379" y="123230"/>
                </a:moveTo>
                <a:lnTo>
                  <a:pt x="264379" y="129302"/>
                </a:lnTo>
                <a:lnTo>
                  <a:pt x="258306" y="129302"/>
                </a:lnTo>
                <a:lnTo>
                  <a:pt x="258306" y="123230"/>
                </a:lnTo>
                <a:close/>
                <a:moveTo>
                  <a:pt x="271427" y="123230"/>
                </a:moveTo>
                <a:lnTo>
                  <a:pt x="271427" y="129302"/>
                </a:lnTo>
                <a:lnTo>
                  <a:pt x="265355" y="129302"/>
                </a:lnTo>
                <a:lnTo>
                  <a:pt x="265355" y="123230"/>
                </a:lnTo>
                <a:close/>
                <a:moveTo>
                  <a:pt x="278488" y="123230"/>
                </a:moveTo>
                <a:lnTo>
                  <a:pt x="278488" y="129302"/>
                </a:lnTo>
                <a:lnTo>
                  <a:pt x="272415" y="129302"/>
                </a:lnTo>
                <a:lnTo>
                  <a:pt x="272415" y="123230"/>
                </a:lnTo>
                <a:close/>
                <a:moveTo>
                  <a:pt x="17443" y="130279"/>
                </a:moveTo>
                <a:lnTo>
                  <a:pt x="17443" y="136363"/>
                </a:lnTo>
                <a:lnTo>
                  <a:pt x="11371" y="136363"/>
                </a:lnTo>
                <a:lnTo>
                  <a:pt x="11371" y="130279"/>
                </a:lnTo>
                <a:close/>
                <a:moveTo>
                  <a:pt x="24503" y="130279"/>
                </a:moveTo>
                <a:lnTo>
                  <a:pt x="24503" y="136363"/>
                </a:lnTo>
                <a:lnTo>
                  <a:pt x="18431" y="136363"/>
                </a:lnTo>
                <a:lnTo>
                  <a:pt x="18431" y="130279"/>
                </a:lnTo>
                <a:close/>
                <a:moveTo>
                  <a:pt x="31564" y="130279"/>
                </a:moveTo>
                <a:lnTo>
                  <a:pt x="31564" y="136363"/>
                </a:lnTo>
                <a:lnTo>
                  <a:pt x="25492" y="136363"/>
                </a:lnTo>
                <a:lnTo>
                  <a:pt x="25492" y="130279"/>
                </a:lnTo>
                <a:close/>
                <a:moveTo>
                  <a:pt x="38612" y="130279"/>
                </a:moveTo>
                <a:lnTo>
                  <a:pt x="38612" y="136363"/>
                </a:lnTo>
                <a:lnTo>
                  <a:pt x="32540" y="136363"/>
                </a:lnTo>
                <a:lnTo>
                  <a:pt x="32540" y="130279"/>
                </a:lnTo>
                <a:close/>
                <a:moveTo>
                  <a:pt x="45673" y="130279"/>
                </a:moveTo>
                <a:lnTo>
                  <a:pt x="45673" y="136363"/>
                </a:lnTo>
                <a:lnTo>
                  <a:pt x="39601" y="136363"/>
                </a:lnTo>
                <a:lnTo>
                  <a:pt x="39601" y="130279"/>
                </a:lnTo>
                <a:close/>
                <a:moveTo>
                  <a:pt x="52721" y="130279"/>
                </a:moveTo>
                <a:lnTo>
                  <a:pt x="52721" y="136363"/>
                </a:lnTo>
                <a:lnTo>
                  <a:pt x="46649" y="136363"/>
                </a:lnTo>
                <a:lnTo>
                  <a:pt x="46649" y="130279"/>
                </a:lnTo>
                <a:close/>
                <a:moveTo>
                  <a:pt x="59782" y="130279"/>
                </a:moveTo>
                <a:lnTo>
                  <a:pt x="59782" y="136363"/>
                </a:lnTo>
                <a:lnTo>
                  <a:pt x="53709" y="136363"/>
                </a:lnTo>
                <a:lnTo>
                  <a:pt x="53709" y="130279"/>
                </a:lnTo>
                <a:close/>
                <a:moveTo>
                  <a:pt x="66842" y="130279"/>
                </a:moveTo>
                <a:lnTo>
                  <a:pt x="66842" y="136363"/>
                </a:lnTo>
                <a:lnTo>
                  <a:pt x="60758" y="136363"/>
                </a:lnTo>
                <a:lnTo>
                  <a:pt x="60758" y="130279"/>
                </a:lnTo>
                <a:close/>
                <a:moveTo>
                  <a:pt x="67818" y="130279"/>
                </a:moveTo>
                <a:lnTo>
                  <a:pt x="73902" y="130290"/>
                </a:lnTo>
                <a:lnTo>
                  <a:pt x="73902" y="136363"/>
                </a:lnTo>
                <a:lnTo>
                  <a:pt x="67818" y="136363"/>
                </a:lnTo>
                <a:lnTo>
                  <a:pt x="67818" y="130279"/>
                </a:lnTo>
                <a:close/>
                <a:moveTo>
                  <a:pt x="74879" y="130279"/>
                </a:moveTo>
                <a:lnTo>
                  <a:pt x="80951" y="130290"/>
                </a:lnTo>
                <a:lnTo>
                  <a:pt x="80951" y="136363"/>
                </a:lnTo>
                <a:lnTo>
                  <a:pt x="74879" y="136363"/>
                </a:lnTo>
                <a:lnTo>
                  <a:pt x="74879" y="130279"/>
                </a:lnTo>
                <a:close/>
                <a:moveTo>
                  <a:pt x="88011" y="130279"/>
                </a:moveTo>
                <a:lnTo>
                  <a:pt x="88011" y="136363"/>
                </a:lnTo>
                <a:lnTo>
                  <a:pt x="81927" y="136363"/>
                </a:lnTo>
                <a:lnTo>
                  <a:pt x="81927" y="130279"/>
                </a:lnTo>
                <a:close/>
                <a:moveTo>
                  <a:pt x="95060" y="130279"/>
                </a:moveTo>
                <a:lnTo>
                  <a:pt x="95060" y="136363"/>
                </a:lnTo>
                <a:lnTo>
                  <a:pt x="88988" y="136363"/>
                </a:lnTo>
                <a:lnTo>
                  <a:pt x="88988" y="130279"/>
                </a:lnTo>
                <a:close/>
                <a:moveTo>
                  <a:pt x="102120" y="130279"/>
                </a:moveTo>
                <a:lnTo>
                  <a:pt x="102120" y="136363"/>
                </a:lnTo>
                <a:lnTo>
                  <a:pt x="96036" y="136363"/>
                </a:lnTo>
                <a:lnTo>
                  <a:pt x="96036" y="130279"/>
                </a:lnTo>
                <a:close/>
                <a:moveTo>
                  <a:pt x="103097" y="130279"/>
                </a:moveTo>
                <a:lnTo>
                  <a:pt x="109169" y="130290"/>
                </a:lnTo>
                <a:lnTo>
                  <a:pt x="109169" y="136363"/>
                </a:lnTo>
                <a:lnTo>
                  <a:pt x="103097" y="136363"/>
                </a:lnTo>
                <a:lnTo>
                  <a:pt x="103097" y="130279"/>
                </a:lnTo>
                <a:close/>
                <a:moveTo>
                  <a:pt x="110157" y="130279"/>
                </a:moveTo>
                <a:lnTo>
                  <a:pt x="116229" y="130290"/>
                </a:lnTo>
                <a:lnTo>
                  <a:pt x="116229" y="136363"/>
                </a:lnTo>
                <a:lnTo>
                  <a:pt x="110157" y="136363"/>
                </a:lnTo>
                <a:lnTo>
                  <a:pt x="110157" y="130279"/>
                </a:lnTo>
                <a:close/>
                <a:moveTo>
                  <a:pt x="123278" y="130279"/>
                </a:moveTo>
                <a:lnTo>
                  <a:pt x="123278" y="136363"/>
                </a:lnTo>
                <a:lnTo>
                  <a:pt x="117205" y="136363"/>
                </a:lnTo>
                <a:lnTo>
                  <a:pt x="117205" y="130279"/>
                </a:lnTo>
                <a:close/>
                <a:moveTo>
                  <a:pt x="130338" y="130279"/>
                </a:moveTo>
                <a:lnTo>
                  <a:pt x="130338" y="136363"/>
                </a:lnTo>
                <a:lnTo>
                  <a:pt x="124254" y="136363"/>
                </a:lnTo>
                <a:lnTo>
                  <a:pt x="124254" y="130279"/>
                </a:lnTo>
                <a:close/>
                <a:moveTo>
                  <a:pt x="137387" y="130279"/>
                </a:moveTo>
                <a:lnTo>
                  <a:pt x="137387" y="136363"/>
                </a:lnTo>
                <a:lnTo>
                  <a:pt x="131314" y="136363"/>
                </a:lnTo>
                <a:lnTo>
                  <a:pt x="131314" y="130279"/>
                </a:lnTo>
                <a:close/>
                <a:moveTo>
                  <a:pt x="144447" y="130279"/>
                </a:moveTo>
                <a:lnTo>
                  <a:pt x="144447" y="136363"/>
                </a:lnTo>
                <a:lnTo>
                  <a:pt x="138375" y="136363"/>
                </a:lnTo>
                <a:lnTo>
                  <a:pt x="138375" y="130279"/>
                </a:lnTo>
                <a:close/>
                <a:moveTo>
                  <a:pt x="151495" y="130279"/>
                </a:moveTo>
                <a:lnTo>
                  <a:pt x="151495" y="136363"/>
                </a:lnTo>
                <a:lnTo>
                  <a:pt x="145423" y="136363"/>
                </a:lnTo>
                <a:lnTo>
                  <a:pt x="145423" y="130279"/>
                </a:lnTo>
                <a:close/>
                <a:moveTo>
                  <a:pt x="158556" y="130279"/>
                </a:moveTo>
                <a:lnTo>
                  <a:pt x="158556" y="136363"/>
                </a:lnTo>
                <a:lnTo>
                  <a:pt x="152484" y="136363"/>
                </a:lnTo>
                <a:lnTo>
                  <a:pt x="152484" y="130279"/>
                </a:lnTo>
                <a:close/>
                <a:moveTo>
                  <a:pt x="165604" y="130279"/>
                </a:moveTo>
                <a:lnTo>
                  <a:pt x="165604" y="136363"/>
                </a:lnTo>
                <a:lnTo>
                  <a:pt x="159532" y="136363"/>
                </a:lnTo>
                <a:lnTo>
                  <a:pt x="159532" y="130279"/>
                </a:lnTo>
                <a:close/>
                <a:moveTo>
                  <a:pt x="172665" y="130279"/>
                </a:moveTo>
                <a:lnTo>
                  <a:pt x="172665" y="136363"/>
                </a:lnTo>
                <a:lnTo>
                  <a:pt x="166581" y="136363"/>
                </a:lnTo>
                <a:lnTo>
                  <a:pt x="166581" y="130279"/>
                </a:lnTo>
                <a:close/>
                <a:moveTo>
                  <a:pt x="179713" y="130279"/>
                </a:moveTo>
                <a:lnTo>
                  <a:pt x="179713" y="136363"/>
                </a:lnTo>
                <a:lnTo>
                  <a:pt x="173641" y="136363"/>
                </a:lnTo>
                <a:lnTo>
                  <a:pt x="173641" y="130279"/>
                </a:lnTo>
                <a:close/>
                <a:moveTo>
                  <a:pt x="186774" y="130279"/>
                </a:moveTo>
                <a:lnTo>
                  <a:pt x="186774" y="136363"/>
                </a:lnTo>
                <a:lnTo>
                  <a:pt x="180702" y="136363"/>
                </a:lnTo>
                <a:lnTo>
                  <a:pt x="180702" y="130279"/>
                </a:lnTo>
                <a:close/>
                <a:moveTo>
                  <a:pt x="193822" y="130279"/>
                </a:moveTo>
                <a:lnTo>
                  <a:pt x="193822" y="136363"/>
                </a:lnTo>
                <a:lnTo>
                  <a:pt x="187750" y="136363"/>
                </a:lnTo>
                <a:lnTo>
                  <a:pt x="187750" y="130279"/>
                </a:lnTo>
                <a:close/>
                <a:moveTo>
                  <a:pt x="200883" y="130279"/>
                </a:moveTo>
                <a:lnTo>
                  <a:pt x="200883" y="136363"/>
                </a:lnTo>
                <a:lnTo>
                  <a:pt x="194810" y="136363"/>
                </a:lnTo>
                <a:lnTo>
                  <a:pt x="194810" y="130279"/>
                </a:lnTo>
                <a:close/>
                <a:moveTo>
                  <a:pt x="207931" y="130279"/>
                </a:moveTo>
                <a:lnTo>
                  <a:pt x="207931" y="136363"/>
                </a:lnTo>
                <a:lnTo>
                  <a:pt x="201859" y="136363"/>
                </a:lnTo>
                <a:lnTo>
                  <a:pt x="201859" y="130279"/>
                </a:lnTo>
                <a:close/>
                <a:moveTo>
                  <a:pt x="214992" y="130279"/>
                </a:moveTo>
                <a:lnTo>
                  <a:pt x="214992" y="136363"/>
                </a:lnTo>
                <a:lnTo>
                  <a:pt x="208919" y="136363"/>
                </a:lnTo>
                <a:lnTo>
                  <a:pt x="208919" y="130279"/>
                </a:lnTo>
                <a:close/>
                <a:moveTo>
                  <a:pt x="222052" y="130279"/>
                </a:moveTo>
                <a:lnTo>
                  <a:pt x="222052" y="136363"/>
                </a:lnTo>
                <a:lnTo>
                  <a:pt x="215968" y="136363"/>
                </a:lnTo>
                <a:lnTo>
                  <a:pt x="215968" y="130279"/>
                </a:lnTo>
                <a:close/>
                <a:moveTo>
                  <a:pt x="229100" y="130279"/>
                </a:moveTo>
                <a:lnTo>
                  <a:pt x="229100" y="136363"/>
                </a:lnTo>
                <a:lnTo>
                  <a:pt x="223028" y="136363"/>
                </a:lnTo>
                <a:lnTo>
                  <a:pt x="223028" y="130279"/>
                </a:lnTo>
                <a:close/>
                <a:moveTo>
                  <a:pt x="236161" y="130279"/>
                </a:moveTo>
                <a:lnTo>
                  <a:pt x="236161" y="136363"/>
                </a:lnTo>
                <a:lnTo>
                  <a:pt x="230077" y="136363"/>
                </a:lnTo>
                <a:lnTo>
                  <a:pt x="230077" y="130279"/>
                </a:lnTo>
                <a:close/>
                <a:moveTo>
                  <a:pt x="243209" y="130279"/>
                </a:moveTo>
                <a:lnTo>
                  <a:pt x="243209" y="136363"/>
                </a:lnTo>
                <a:lnTo>
                  <a:pt x="237137" y="136363"/>
                </a:lnTo>
                <a:lnTo>
                  <a:pt x="237137" y="130279"/>
                </a:lnTo>
                <a:close/>
                <a:moveTo>
                  <a:pt x="250270" y="130279"/>
                </a:moveTo>
                <a:lnTo>
                  <a:pt x="250270" y="136363"/>
                </a:lnTo>
                <a:lnTo>
                  <a:pt x="244198" y="136363"/>
                </a:lnTo>
                <a:lnTo>
                  <a:pt x="244198" y="130279"/>
                </a:lnTo>
                <a:close/>
                <a:moveTo>
                  <a:pt x="257318" y="130279"/>
                </a:moveTo>
                <a:lnTo>
                  <a:pt x="257318" y="136363"/>
                </a:lnTo>
                <a:lnTo>
                  <a:pt x="251246" y="136363"/>
                </a:lnTo>
                <a:lnTo>
                  <a:pt x="251246" y="130279"/>
                </a:lnTo>
                <a:close/>
                <a:moveTo>
                  <a:pt x="264379" y="130279"/>
                </a:moveTo>
                <a:lnTo>
                  <a:pt x="264379" y="136363"/>
                </a:lnTo>
                <a:lnTo>
                  <a:pt x="258306" y="136363"/>
                </a:lnTo>
                <a:lnTo>
                  <a:pt x="258306" y="130279"/>
                </a:lnTo>
                <a:close/>
                <a:moveTo>
                  <a:pt x="271427" y="130279"/>
                </a:moveTo>
                <a:lnTo>
                  <a:pt x="271427" y="136363"/>
                </a:lnTo>
                <a:lnTo>
                  <a:pt x="265355" y="136363"/>
                </a:lnTo>
                <a:lnTo>
                  <a:pt x="265355" y="130279"/>
                </a:lnTo>
                <a:close/>
                <a:moveTo>
                  <a:pt x="278488" y="130279"/>
                </a:moveTo>
                <a:lnTo>
                  <a:pt x="278488" y="136363"/>
                </a:lnTo>
                <a:lnTo>
                  <a:pt x="272415" y="136363"/>
                </a:lnTo>
                <a:lnTo>
                  <a:pt x="272415" y="130279"/>
                </a:lnTo>
                <a:close/>
                <a:moveTo>
                  <a:pt x="17443" y="137339"/>
                </a:moveTo>
                <a:lnTo>
                  <a:pt x="17443" y="143411"/>
                </a:lnTo>
                <a:lnTo>
                  <a:pt x="11371" y="143411"/>
                </a:lnTo>
                <a:lnTo>
                  <a:pt x="11371" y="137339"/>
                </a:lnTo>
                <a:close/>
                <a:moveTo>
                  <a:pt x="24503" y="137339"/>
                </a:moveTo>
                <a:lnTo>
                  <a:pt x="24503" y="143411"/>
                </a:lnTo>
                <a:lnTo>
                  <a:pt x="18431" y="143411"/>
                </a:lnTo>
                <a:lnTo>
                  <a:pt x="18431" y="137339"/>
                </a:lnTo>
                <a:close/>
                <a:moveTo>
                  <a:pt x="31564" y="137339"/>
                </a:moveTo>
                <a:lnTo>
                  <a:pt x="31564" y="143411"/>
                </a:lnTo>
                <a:lnTo>
                  <a:pt x="25492" y="143411"/>
                </a:lnTo>
                <a:lnTo>
                  <a:pt x="25492" y="137339"/>
                </a:lnTo>
                <a:close/>
                <a:moveTo>
                  <a:pt x="38612" y="137339"/>
                </a:moveTo>
                <a:lnTo>
                  <a:pt x="38612" y="143411"/>
                </a:lnTo>
                <a:lnTo>
                  <a:pt x="32540" y="143411"/>
                </a:lnTo>
                <a:lnTo>
                  <a:pt x="32540" y="137339"/>
                </a:lnTo>
                <a:close/>
                <a:moveTo>
                  <a:pt x="45673" y="137339"/>
                </a:moveTo>
                <a:lnTo>
                  <a:pt x="45673" y="143411"/>
                </a:lnTo>
                <a:lnTo>
                  <a:pt x="39601" y="143411"/>
                </a:lnTo>
                <a:lnTo>
                  <a:pt x="39601" y="137339"/>
                </a:lnTo>
                <a:close/>
                <a:moveTo>
                  <a:pt x="52721" y="137339"/>
                </a:moveTo>
                <a:lnTo>
                  <a:pt x="52721" y="143411"/>
                </a:lnTo>
                <a:lnTo>
                  <a:pt x="46649" y="143411"/>
                </a:lnTo>
                <a:lnTo>
                  <a:pt x="46649" y="137339"/>
                </a:lnTo>
                <a:close/>
                <a:moveTo>
                  <a:pt x="59782" y="137339"/>
                </a:moveTo>
                <a:lnTo>
                  <a:pt x="59782" y="143411"/>
                </a:lnTo>
                <a:lnTo>
                  <a:pt x="53709" y="143411"/>
                </a:lnTo>
                <a:lnTo>
                  <a:pt x="53709" y="137339"/>
                </a:lnTo>
                <a:close/>
                <a:moveTo>
                  <a:pt x="66842" y="137339"/>
                </a:moveTo>
                <a:lnTo>
                  <a:pt x="66842" y="143411"/>
                </a:lnTo>
                <a:lnTo>
                  <a:pt x="60758" y="143411"/>
                </a:lnTo>
                <a:lnTo>
                  <a:pt x="60758" y="137339"/>
                </a:lnTo>
                <a:close/>
                <a:moveTo>
                  <a:pt x="73902" y="137339"/>
                </a:moveTo>
                <a:lnTo>
                  <a:pt x="73902" y="143411"/>
                </a:lnTo>
                <a:lnTo>
                  <a:pt x="67818" y="143411"/>
                </a:lnTo>
                <a:lnTo>
                  <a:pt x="67818" y="137339"/>
                </a:lnTo>
                <a:close/>
                <a:moveTo>
                  <a:pt x="80951" y="137339"/>
                </a:moveTo>
                <a:lnTo>
                  <a:pt x="80951" y="143411"/>
                </a:lnTo>
                <a:lnTo>
                  <a:pt x="74879" y="143411"/>
                </a:lnTo>
                <a:lnTo>
                  <a:pt x="74879" y="137339"/>
                </a:lnTo>
                <a:close/>
                <a:moveTo>
                  <a:pt x="88011" y="137339"/>
                </a:moveTo>
                <a:lnTo>
                  <a:pt x="88011" y="143411"/>
                </a:lnTo>
                <a:lnTo>
                  <a:pt x="81927" y="143411"/>
                </a:lnTo>
                <a:lnTo>
                  <a:pt x="81927" y="137339"/>
                </a:lnTo>
                <a:close/>
                <a:moveTo>
                  <a:pt x="95060" y="137339"/>
                </a:moveTo>
                <a:lnTo>
                  <a:pt x="95060" y="143411"/>
                </a:lnTo>
                <a:lnTo>
                  <a:pt x="88988" y="143411"/>
                </a:lnTo>
                <a:lnTo>
                  <a:pt x="88988" y="137339"/>
                </a:lnTo>
                <a:close/>
                <a:moveTo>
                  <a:pt x="102120" y="137339"/>
                </a:moveTo>
                <a:lnTo>
                  <a:pt x="102120" y="143411"/>
                </a:lnTo>
                <a:lnTo>
                  <a:pt x="96036" y="143411"/>
                </a:lnTo>
                <a:lnTo>
                  <a:pt x="96036" y="137339"/>
                </a:lnTo>
                <a:close/>
                <a:moveTo>
                  <a:pt x="103097" y="137339"/>
                </a:moveTo>
                <a:lnTo>
                  <a:pt x="109169" y="137351"/>
                </a:lnTo>
                <a:lnTo>
                  <a:pt x="109169" y="143411"/>
                </a:lnTo>
                <a:lnTo>
                  <a:pt x="103097" y="143411"/>
                </a:lnTo>
                <a:lnTo>
                  <a:pt x="103097" y="137339"/>
                </a:lnTo>
                <a:close/>
                <a:moveTo>
                  <a:pt x="110157" y="137339"/>
                </a:moveTo>
                <a:lnTo>
                  <a:pt x="116229" y="137351"/>
                </a:lnTo>
                <a:lnTo>
                  <a:pt x="116229" y="143411"/>
                </a:lnTo>
                <a:lnTo>
                  <a:pt x="110157" y="143411"/>
                </a:lnTo>
                <a:lnTo>
                  <a:pt x="110157" y="137339"/>
                </a:lnTo>
                <a:close/>
                <a:moveTo>
                  <a:pt x="123278" y="137339"/>
                </a:moveTo>
                <a:lnTo>
                  <a:pt x="123278" y="143411"/>
                </a:lnTo>
                <a:lnTo>
                  <a:pt x="117205" y="143411"/>
                </a:lnTo>
                <a:lnTo>
                  <a:pt x="117205" y="137339"/>
                </a:lnTo>
                <a:close/>
                <a:moveTo>
                  <a:pt x="130338" y="137339"/>
                </a:moveTo>
                <a:lnTo>
                  <a:pt x="130338" y="143411"/>
                </a:lnTo>
                <a:lnTo>
                  <a:pt x="124254" y="143411"/>
                </a:lnTo>
                <a:lnTo>
                  <a:pt x="124254" y="137339"/>
                </a:lnTo>
                <a:close/>
                <a:moveTo>
                  <a:pt x="137387" y="137339"/>
                </a:moveTo>
                <a:lnTo>
                  <a:pt x="137387" y="143411"/>
                </a:lnTo>
                <a:lnTo>
                  <a:pt x="131314" y="143411"/>
                </a:lnTo>
                <a:lnTo>
                  <a:pt x="131314" y="137339"/>
                </a:lnTo>
                <a:close/>
                <a:moveTo>
                  <a:pt x="144447" y="137339"/>
                </a:moveTo>
                <a:lnTo>
                  <a:pt x="144447" y="143411"/>
                </a:lnTo>
                <a:lnTo>
                  <a:pt x="138375" y="143411"/>
                </a:lnTo>
                <a:lnTo>
                  <a:pt x="138375" y="137339"/>
                </a:lnTo>
                <a:close/>
                <a:moveTo>
                  <a:pt x="151495" y="137339"/>
                </a:moveTo>
                <a:lnTo>
                  <a:pt x="151495" y="143411"/>
                </a:lnTo>
                <a:lnTo>
                  <a:pt x="145423" y="143411"/>
                </a:lnTo>
                <a:lnTo>
                  <a:pt x="145423" y="137339"/>
                </a:lnTo>
                <a:close/>
                <a:moveTo>
                  <a:pt x="158556" y="137339"/>
                </a:moveTo>
                <a:lnTo>
                  <a:pt x="158556" y="143411"/>
                </a:lnTo>
                <a:lnTo>
                  <a:pt x="152484" y="143411"/>
                </a:lnTo>
                <a:lnTo>
                  <a:pt x="152484" y="137339"/>
                </a:lnTo>
                <a:close/>
                <a:moveTo>
                  <a:pt x="165604" y="137339"/>
                </a:moveTo>
                <a:lnTo>
                  <a:pt x="165604" y="143411"/>
                </a:lnTo>
                <a:lnTo>
                  <a:pt x="159532" y="143411"/>
                </a:lnTo>
                <a:lnTo>
                  <a:pt x="159532" y="137339"/>
                </a:lnTo>
                <a:close/>
                <a:moveTo>
                  <a:pt x="172665" y="137339"/>
                </a:moveTo>
                <a:lnTo>
                  <a:pt x="172665" y="143411"/>
                </a:lnTo>
                <a:lnTo>
                  <a:pt x="166581" y="143411"/>
                </a:lnTo>
                <a:lnTo>
                  <a:pt x="166581" y="137339"/>
                </a:lnTo>
                <a:close/>
                <a:moveTo>
                  <a:pt x="179713" y="137339"/>
                </a:moveTo>
                <a:lnTo>
                  <a:pt x="179713" y="143411"/>
                </a:lnTo>
                <a:lnTo>
                  <a:pt x="173641" y="143411"/>
                </a:lnTo>
                <a:lnTo>
                  <a:pt x="173641" y="137339"/>
                </a:lnTo>
                <a:close/>
                <a:moveTo>
                  <a:pt x="186774" y="137339"/>
                </a:moveTo>
                <a:lnTo>
                  <a:pt x="186774" y="143411"/>
                </a:lnTo>
                <a:lnTo>
                  <a:pt x="180702" y="143411"/>
                </a:lnTo>
                <a:lnTo>
                  <a:pt x="180702" y="137339"/>
                </a:lnTo>
                <a:close/>
                <a:moveTo>
                  <a:pt x="193822" y="137339"/>
                </a:moveTo>
                <a:lnTo>
                  <a:pt x="193822" y="143411"/>
                </a:lnTo>
                <a:lnTo>
                  <a:pt x="187750" y="143411"/>
                </a:lnTo>
                <a:lnTo>
                  <a:pt x="187750" y="137339"/>
                </a:lnTo>
                <a:close/>
                <a:moveTo>
                  <a:pt x="200883" y="137339"/>
                </a:moveTo>
                <a:lnTo>
                  <a:pt x="200883" y="143411"/>
                </a:lnTo>
                <a:lnTo>
                  <a:pt x="194810" y="143411"/>
                </a:lnTo>
                <a:lnTo>
                  <a:pt x="194810" y="137339"/>
                </a:lnTo>
                <a:close/>
                <a:moveTo>
                  <a:pt x="207931" y="137339"/>
                </a:moveTo>
                <a:lnTo>
                  <a:pt x="207931" y="143411"/>
                </a:lnTo>
                <a:lnTo>
                  <a:pt x="201859" y="143411"/>
                </a:lnTo>
                <a:lnTo>
                  <a:pt x="201859" y="137339"/>
                </a:lnTo>
                <a:close/>
                <a:moveTo>
                  <a:pt x="214992" y="137339"/>
                </a:moveTo>
                <a:lnTo>
                  <a:pt x="214992" y="143411"/>
                </a:lnTo>
                <a:lnTo>
                  <a:pt x="208919" y="143411"/>
                </a:lnTo>
                <a:lnTo>
                  <a:pt x="208919" y="137339"/>
                </a:lnTo>
                <a:close/>
                <a:moveTo>
                  <a:pt x="222052" y="137339"/>
                </a:moveTo>
                <a:lnTo>
                  <a:pt x="222052" y="143411"/>
                </a:lnTo>
                <a:lnTo>
                  <a:pt x="215968" y="143411"/>
                </a:lnTo>
                <a:lnTo>
                  <a:pt x="215968" y="137339"/>
                </a:lnTo>
                <a:close/>
                <a:moveTo>
                  <a:pt x="229100" y="137339"/>
                </a:moveTo>
                <a:lnTo>
                  <a:pt x="229100" y="143411"/>
                </a:lnTo>
                <a:lnTo>
                  <a:pt x="223028" y="143411"/>
                </a:lnTo>
                <a:lnTo>
                  <a:pt x="223028" y="137339"/>
                </a:lnTo>
                <a:close/>
                <a:moveTo>
                  <a:pt x="236161" y="137339"/>
                </a:moveTo>
                <a:lnTo>
                  <a:pt x="236161" y="143411"/>
                </a:lnTo>
                <a:lnTo>
                  <a:pt x="230077" y="143411"/>
                </a:lnTo>
                <a:lnTo>
                  <a:pt x="230077" y="137339"/>
                </a:lnTo>
                <a:close/>
                <a:moveTo>
                  <a:pt x="243209" y="137339"/>
                </a:moveTo>
                <a:lnTo>
                  <a:pt x="243209" y="143411"/>
                </a:lnTo>
                <a:lnTo>
                  <a:pt x="237137" y="143411"/>
                </a:lnTo>
                <a:lnTo>
                  <a:pt x="237137" y="137339"/>
                </a:lnTo>
                <a:close/>
                <a:moveTo>
                  <a:pt x="250270" y="137339"/>
                </a:moveTo>
                <a:lnTo>
                  <a:pt x="250270" y="143411"/>
                </a:lnTo>
                <a:lnTo>
                  <a:pt x="244198" y="143411"/>
                </a:lnTo>
                <a:lnTo>
                  <a:pt x="244198" y="137339"/>
                </a:lnTo>
                <a:close/>
                <a:moveTo>
                  <a:pt x="257318" y="137339"/>
                </a:moveTo>
                <a:lnTo>
                  <a:pt x="257318" y="143411"/>
                </a:lnTo>
                <a:lnTo>
                  <a:pt x="251246" y="143411"/>
                </a:lnTo>
                <a:lnTo>
                  <a:pt x="251246" y="137339"/>
                </a:lnTo>
                <a:close/>
                <a:moveTo>
                  <a:pt x="264379" y="137339"/>
                </a:moveTo>
                <a:lnTo>
                  <a:pt x="264379" y="143411"/>
                </a:lnTo>
                <a:lnTo>
                  <a:pt x="258306" y="143411"/>
                </a:lnTo>
                <a:lnTo>
                  <a:pt x="258306" y="137339"/>
                </a:lnTo>
                <a:close/>
                <a:moveTo>
                  <a:pt x="271427" y="137339"/>
                </a:moveTo>
                <a:lnTo>
                  <a:pt x="271427" y="143411"/>
                </a:lnTo>
                <a:lnTo>
                  <a:pt x="265355" y="143411"/>
                </a:lnTo>
                <a:lnTo>
                  <a:pt x="265355" y="137339"/>
                </a:lnTo>
                <a:close/>
                <a:moveTo>
                  <a:pt x="278488" y="137339"/>
                </a:moveTo>
                <a:lnTo>
                  <a:pt x="278488" y="143411"/>
                </a:lnTo>
                <a:lnTo>
                  <a:pt x="272415" y="143411"/>
                </a:lnTo>
                <a:lnTo>
                  <a:pt x="272415" y="137339"/>
                </a:lnTo>
                <a:close/>
                <a:moveTo>
                  <a:pt x="17443" y="144399"/>
                </a:moveTo>
                <a:lnTo>
                  <a:pt x="17443" y="150472"/>
                </a:lnTo>
                <a:lnTo>
                  <a:pt x="11371" y="150472"/>
                </a:lnTo>
                <a:lnTo>
                  <a:pt x="11371" y="144399"/>
                </a:lnTo>
                <a:close/>
                <a:moveTo>
                  <a:pt x="24503" y="144399"/>
                </a:moveTo>
                <a:lnTo>
                  <a:pt x="24503" y="150472"/>
                </a:lnTo>
                <a:lnTo>
                  <a:pt x="18431" y="150472"/>
                </a:lnTo>
                <a:lnTo>
                  <a:pt x="18431" y="144399"/>
                </a:lnTo>
                <a:close/>
                <a:moveTo>
                  <a:pt x="31564" y="144399"/>
                </a:moveTo>
                <a:lnTo>
                  <a:pt x="31564" y="150472"/>
                </a:lnTo>
                <a:lnTo>
                  <a:pt x="25492" y="150472"/>
                </a:lnTo>
                <a:lnTo>
                  <a:pt x="25492" y="144399"/>
                </a:lnTo>
                <a:close/>
                <a:moveTo>
                  <a:pt x="38612" y="144399"/>
                </a:moveTo>
                <a:lnTo>
                  <a:pt x="38612" y="150472"/>
                </a:lnTo>
                <a:lnTo>
                  <a:pt x="32540" y="150472"/>
                </a:lnTo>
                <a:lnTo>
                  <a:pt x="32540" y="144399"/>
                </a:lnTo>
                <a:close/>
                <a:moveTo>
                  <a:pt x="45673" y="144399"/>
                </a:moveTo>
                <a:lnTo>
                  <a:pt x="45673" y="150472"/>
                </a:lnTo>
                <a:lnTo>
                  <a:pt x="39601" y="150472"/>
                </a:lnTo>
                <a:lnTo>
                  <a:pt x="39601" y="144399"/>
                </a:lnTo>
                <a:close/>
                <a:moveTo>
                  <a:pt x="52721" y="144399"/>
                </a:moveTo>
                <a:lnTo>
                  <a:pt x="52721" y="150472"/>
                </a:lnTo>
                <a:lnTo>
                  <a:pt x="46649" y="150472"/>
                </a:lnTo>
                <a:lnTo>
                  <a:pt x="46649" y="144399"/>
                </a:lnTo>
                <a:close/>
                <a:moveTo>
                  <a:pt x="59782" y="144399"/>
                </a:moveTo>
                <a:lnTo>
                  <a:pt x="59782" y="150472"/>
                </a:lnTo>
                <a:lnTo>
                  <a:pt x="53709" y="150472"/>
                </a:lnTo>
                <a:lnTo>
                  <a:pt x="53709" y="144399"/>
                </a:lnTo>
                <a:close/>
                <a:moveTo>
                  <a:pt x="66842" y="144387"/>
                </a:moveTo>
                <a:lnTo>
                  <a:pt x="66842" y="150472"/>
                </a:lnTo>
                <a:lnTo>
                  <a:pt x="60758" y="150472"/>
                </a:lnTo>
                <a:lnTo>
                  <a:pt x="60758" y="144399"/>
                </a:lnTo>
                <a:lnTo>
                  <a:pt x="66842" y="144387"/>
                </a:lnTo>
                <a:close/>
                <a:moveTo>
                  <a:pt x="73902" y="144399"/>
                </a:moveTo>
                <a:lnTo>
                  <a:pt x="73902" y="150472"/>
                </a:lnTo>
                <a:lnTo>
                  <a:pt x="67818" y="150472"/>
                </a:lnTo>
                <a:lnTo>
                  <a:pt x="67818" y="144399"/>
                </a:lnTo>
                <a:close/>
                <a:moveTo>
                  <a:pt x="80951" y="144399"/>
                </a:moveTo>
                <a:lnTo>
                  <a:pt x="80951" y="150472"/>
                </a:lnTo>
                <a:lnTo>
                  <a:pt x="74879" y="150472"/>
                </a:lnTo>
                <a:lnTo>
                  <a:pt x="74879" y="144399"/>
                </a:lnTo>
                <a:close/>
                <a:moveTo>
                  <a:pt x="88011" y="144399"/>
                </a:moveTo>
                <a:lnTo>
                  <a:pt x="88011" y="150472"/>
                </a:lnTo>
                <a:lnTo>
                  <a:pt x="81927" y="150472"/>
                </a:lnTo>
                <a:lnTo>
                  <a:pt x="81927" y="144399"/>
                </a:lnTo>
                <a:close/>
                <a:moveTo>
                  <a:pt x="95060" y="144399"/>
                </a:moveTo>
                <a:lnTo>
                  <a:pt x="95060" y="150472"/>
                </a:lnTo>
                <a:lnTo>
                  <a:pt x="88988" y="150472"/>
                </a:lnTo>
                <a:lnTo>
                  <a:pt x="88988" y="144399"/>
                </a:lnTo>
                <a:close/>
                <a:moveTo>
                  <a:pt x="102120" y="144387"/>
                </a:moveTo>
                <a:lnTo>
                  <a:pt x="102120" y="150472"/>
                </a:lnTo>
                <a:lnTo>
                  <a:pt x="96036" y="150472"/>
                </a:lnTo>
                <a:lnTo>
                  <a:pt x="96036" y="144399"/>
                </a:lnTo>
                <a:lnTo>
                  <a:pt x="102120" y="144387"/>
                </a:lnTo>
                <a:close/>
                <a:moveTo>
                  <a:pt x="109169" y="144399"/>
                </a:moveTo>
                <a:lnTo>
                  <a:pt x="109169" y="150472"/>
                </a:lnTo>
                <a:lnTo>
                  <a:pt x="103097" y="150472"/>
                </a:lnTo>
                <a:lnTo>
                  <a:pt x="103097" y="144399"/>
                </a:lnTo>
                <a:close/>
                <a:moveTo>
                  <a:pt x="116229" y="144399"/>
                </a:moveTo>
                <a:lnTo>
                  <a:pt x="116229" y="150472"/>
                </a:lnTo>
                <a:lnTo>
                  <a:pt x="110157" y="150472"/>
                </a:lnTo>
                <a:lnTo>
                  <a:pt x="110157" y="144399"/>
                </a:lnTo>
                <a:close/>
                <a:moveTo>
                  <a:pt x="123278" y="144399"/>
                </a:moveTo>
                <a:lnTo>
                  <a:pt x="123278" y="150472"/>
                </a:lnTo>
                <a:lnTo>
                  <a:pt x="117205" y="150472"/>
                </a:lnTo>
                <a:lnTo>
                  <a:pt x="117205" y="144399"/>
                </a:lnTo>
                <a:close/>
                <a:moveTo>
                  <a:pt x="130338" y="144399"/>
                </a:moveTo>
                <a:lnTo>
                  <a:pt x="130338" y="150472"/>
                </a:lnTo>
                <a:lnTo>
                  <a:pt x="124254" y="150472"/>
                </a:lnTo>
                <a:lnTo>
                  <a:pt x="124254" y="144399"/>
                </a:lnTo>
                <a:close/>
                <a:moveTo>
                  <a:pt x="137387" y="144387"/>
                </a:moveTo>
                <a:lnTo>
                  <a:pt x="137387" y="150472"/>
                </a:lnTo>
                <a:lnTo>
                  <a:pt x="131314" y="150472"/>
                </a:lnTo>
                <a:lnTo>
                  <a:pt x="131314" y="144399"/>
                </a:lnTo>
                <a:lnTo>
                  <a:pt x="137387" y="144387"/>
                </a:lnTo>
                <a:close/>
                <a:moveTo>
                  <a:pt x="144447" y="144399"/>
                </a:moveTo>
                <a:lnTo>
                  <a:pt x="144447" y="150472"/>
                </a:lnTo>
                <a:lnTo>
                  <a:pt x="138375" y="150472"/>
                </a:lnTo>
                <a:lnTo>
                  <a:pt x="138375" y="144399"/>
                </a:lnTo>
                <a:close/>
                <a:moveTo>
                  <a:pt x="151495" y="144399"/>
                </a:moveTo>
                <a:lnTo>
                  <a:pt x="151495" y="150472"/>
                </a:lnTo>
                <a:lnTo>
                  <a:pt x="145423" y="150472"/>
                </a:lnTo>
                <a:lnTo>
                  <a:pt x="145423" y="144399"/>
                </a:lnTo>
                <a:close/>
                <a:moveTo>
                  <a:pt x="158556" y="144399"/>
                </a:moveTo>
                <a:lnTo>
                  <a:pt x="158556" y="150472"/>
                </a:lnTo>
                <a:lnTo>
                  <a:pt x="152484" y="150472"/>
                </a:lnTo>
                <a:lnTo>
                  <a:pt x="152484" y="144399"/>
                </a:lnTo>
                <a:close/>
                <a:moveTo>
                  <a:pt x="165604" y="144399"/>
                </a:moveTo>
                <a:lnTo>
                  <a:pt x="165604" y="150472"/>
                </a:lnTo>
                <a:lnTo>
                  <a:pt x="159532" y="150472"/>
                </a:lnTo>
                <a:lnTo>
                  <a:pt x="159532" y="144399"/>
                </a:lnTo>
                <a:close/>
                <a:moveTo>
                  <a:pt x="172665" y="144399"/>
                </a:moveTo>
                <a:lnTo>
                  <a:pt x="172665" y="150472"/>
                </a:lnTo>
                <a:lnTo>
                  <a:pt x="166581" y="150472"/>
                </a:lnTo>
                <a:lnTo>
                  <a:pt x="166581" y="144399"/>
                </a:lnTo>
                <a:close/>
                <a:moveTo>
                  <a:pt x="179713" y="144399"/>
                </a:moveTo>
                <a:lnTo>
                  <a:pt x="179713" y="150472"/>
                </a:lnTo>
                <a:lnTo>
                  <a:pt x="173641" y="150472"/>
                </a:lnTo>
                <a:lnTo>
                  <a:pt x="173641" y="144399"/>
                </a:lnTo>
                <a:close/>
                <a:moveTo>
                  <a:pt x="186774" y="144399"/>
                </a:moveTo>
                <a:lnTo>
                  <a:pt x="186774" y="150472"/>
                </a:lnTo>
                <a:lnTo>
                  <a:pt x="180702" y="150472"/>
                </a:lnTo>
                <a:lnTo>
                  <a:pt x="180702" y="144399"/>
                </a:lnTo>
                <a:close/>
                <a:moveTo>
                  <a:pt x="193822" y="144399"/>
                </a:moveTo>
                <a:lnTo>
                  <a:pt x="193822" y="150472"/>
                </a:lnTo>
                <a:lnTo>
                  <a:pt x="187750" y="150472"/>
                </a:lnTo>
                <a:lnTo>
                  <a:pt x="187750" y="144399"/>
                </a:lnTo>
                <a:close/>
                <a:moveTo>
                  <a:pt x="200883" y="144399"/>
                </a:moveTo>
                <a:lnTo>
                  <a:pt x="200883" y="150472"/>
                </a:lnTo>
                <a:lnTo>
                  <a:pt x="194810" y="150472"/>
                </a:lnTo>
                <a:lnTo>
                  <a:pt x="194810" y="144399"/>
                </a:lnTo>
                <a:close/>
                <a:moveTo>
                  <a:pt x="207931" y="144399"/>
                </a:moveTo>
                <a:lnTo>
                  <a:pt x="207931" y="150472"/>
                </a:lnTo>
                <a:lnTo>
                  <a:pt x="201859" y="150472"/>
                </a:lnTo>
                <a:lnTo>
                  <a:pt x="201859" y="144399"/>
                </a:lnTo>
                <a:close/>
                <a:moveTo>
                  <a:pt x="214992" y="144399"/>
                </a:moveTo>
                <a:lnTo>
                  <a:pt x="214992" y="150472"/>
                </a:lnTo>
                <a:lnTo>
                  <a:pt x="208919" y="150472"/>
                </a:lnTo>
                <a:lnTo>
                  <a:pt x="208919" y="144399"/>
                </a:lnTo>
                <a:close/>
                <a:moveTo>
                  <a:pt x="222052" y="144399"/>
                </a:moveTo>
                <a:lnTo>
                  <a:pt x="222052" y="150472"/>
                </a:lnTo>
                <a:lnTo>
                  <a:pt x="215968" y="150472"/>
                </a:lnTo>
                <a:lnTo>
                  <a:pt x="215968" y="144399"/>
                </a:lnTo>
                <a:close/>
                <a:moveTo>
                  <a:pt x="229100" y="144399"/>
                </a:moveTo>
                <a:lnTo>
                  <a:pt x="229100" y="150472"/>
                </a:lnTo>
                <a:lnTo>
                  <a:pt x="223028" y="150472"/>
                </a:lnTo>
                <a:lnTo>
                  <a:pt x="223028" y="144399"/>
                </a:lnTo>
                <a:close/>
                <a:moveTo>
                  <a:pt x="236161" y="144399"/>
                </a:moveTo>
                <a:lnTo>
                  <a:pt x="236161" y="150472"/>
                </a:lnTo>
                <a:lnTo>
                  <a:pt x="230077" y="150472"/>
                </a:lnTo>
                <a:lnTo>
                  <a:pt x="230077" y="144399"/>
                </a:lnTo>
                <a:close/>
                <a:moveTo>
                  <a:pt x="243209" y="144399"/>
                </a:moveTo>
                <a:lnTo>
                  <a:pt x="243209" y="150472"/>
                </a:lnTo>
                <a:lnTo>
                  <a:pt x="237137" y="150472"/>
                </a:lnTo>
                <a:lnTo>
                  <a:pt x="237137" y="144399"/>
                </a:lnTo>
                <a:close/>
                <a:moveTo>
                  <a:pt x="250270" y="144399"/>
                </a:moveTo>
                <a:lnTo>
                  <a:pt x="250270" y="150472"/>
                </a:lnTo>
                <a:lnTo>
                  <a:pt x="244198" y="150472"/>
                </a:lnTo>
                <a:lnTo>
                  <a:pt x="244198" y="144399"/>
                </a:lnTo>
                <a:close/>
                <a:moveTo>
                  <a:pt x="257318" y="144399"/>
                </a:moveTo>
                <a:lnTo>
                  <a:pt x="257318" y="150472"/>
                </a:lnTo>
                <a:lnTo>
                  <a:pt x="251246" y="150472"/>
                </a:lnTo>
                <a:lnTo>
                  <a:pt x="251246" y="144399"/>
                </a:lnTo>
                <a:close/>
                <a:moveTo>
                  <a:pt x="264379" y="144399"/>
                </a:moveTo>
                <a:lnTo>
                  <a:pt x="264379" y="150472"/>
                </a:lnTo>
                <a:lnTo>
                  <a:pt x="258306" y="150472"/>
                </a:lnTo>
                <a:lnTo>
                  <a:pt x="258306" y="144399"/>
                </a:lnTo>
                <a:close/>
                <a:moveTo>
                  <a:pt x="271427" y="144399"/>
                </a:moveTo>
                <a:lnTo>
                  <a:pt x="271427" y="150472"/>
                </a:lnTo>
                <a:lnTo>
                  <a:pt x="265355" y="150472"/>
                </a:lnTo>
                <a:lnTo>
                  <a:pt x="265355" y="144399"/>
                </a:lnTo>
                <a:close/>
                <a:moveTo>
                  <a:pt x="278488" y="144399"/>
                </a:moveTo>
                <a:lnTo>
                  <a:pt x="278488" y="150472"/>
                </a:lnTo>
                <a:lnTo>
                  <a:pt x="272415" y="150472"/>
                </a:lnTo>
                <a:lnTo>
                  <a:pt x="272415" y="144399"/>
                </a:lnTo>
                <a:close/>
                <a:moveTo>
                  <a:pt x="17443" y="151448"/>
                </a:moveTo>
                <a:lnTo>
                  <a:pt x="17443" y="157520"/>
                </a:lnTo>
                <a:lnTo>
                  <a:pt x="11371" y="157520"/>
                </a:lnTo>
                <a:lnTo>
                  <a:pt x="11371" y="151448"/>
                </a:lnTo>
                <a:close/>
                <a:moveTo>
                  <a:pt x="24503" y="151448"/>
                </a:moveTo>
                <a:lnTo>
                  <a:pt x="24503" y="157520"/>
                </a:lnTo>
                <a:lnTo>
                  <a:pt x="18431" y="157520"/>
                </a:lnTo>
                <a:lnTo>
                  <a:pt x="18431" y="151448"/>
                </a:lnTo>
                <a:close/>
                <a:moveTo>
                  <a:pt x="31564" y="151448"/>
                </a:moveTo>
                <a:lnTo>
                  <a:pt x="31564" y="157520"/>
                </a:lnTo>
                <a:lnTo>
                  <a:pt x="25492" y="157520"/>
                </a:lnTo>
                <a:lnTo>
                  <a:pt x="25492" y="151448"/>
                </a:lnTo>
                <a:close/>
                <a:moveTo>
                  <a:pt x="38612" y="151448"/>
                </a:moveTo>
                <a:lnTo>
                  <a:pt x="38612" y="157520"/>
                </a:lnTo>
                <a:lnTo>
                  <a:pt x="32540" y="157520"/>
                </a:lnTo>
                <a:lnTo>
                  <a:pt x="32540" y="151448"/>
                </a:lnTo>
                <a:close/>
                <a:moveTo>
                  <a:pt x="45673" y="151448"/>
                </a:moveTo>
                <a:lnTo>
                  <a:pt x="45673" y="157520"/>
                </a:lnTo>
                <a:lnTo>
                  <a:pt x="39601" y="157520"/>
                </a:lnTo>
                <a:lnTo>
                  <a:pt x="39601" y="151448"/>
                </a:lnTo>
                <a:close/>
                <a:moveTo>
                  <a:pt x="52721" y="151448"/>
                </a:moveTo>
                <a:lnTo>
                  <a:pt x="52721" y="157520"/>
                </a:lnTo>
                <a:lnTo>
                  <a:pt x="46649" y="157520"/>
                </a:lnTo>
                <a:lnTo>
                  <a:pt x="46649" y="151448"/>
                </a:lnTo>
                <a:close/>
                <a:moveTo>
                  <a:pt x="59782" y="151448"/>
                </a:moveTo>
                <a:lnTo>
                  <a:pt x="59782" y="157520"/>
                </a:lnTo>
                <a:lnTo>
                  <a:pt x="53709" y="157520"/>
                </a:lnTo>
                <a:lnTo>
                  <a:pt x="53709" y="151448"/>
                </a:lnTo>
                <a:close/>
                <a:moveTo>
                  <a:pt x="66842" y="151448"/>
                </a:moveTo>
                <a:lnTo>
                  <a:pt x="66842" y="157520"/>
                </a:lnTo>
                <a:lnTo>
                  <a:pt x="60758" y="157520"/>
                </a:lnTo>
                <a:lnTo>
                  <a:pt x="60758" y="151448"/>
                </a:lnTo>
                <a:close/>
                <a:moveTo>
                  <a:pt x="88011" y="151448"/>
                </a:moveTo>
                <a:lnTo>
                  <a:pt x="88011" y="157520"/>
                </a:lnTo>
                <a:lnTo>
                  <a:pt x="81927" y="157520"/>
                </a:lnTo>
                <a:lnTo>
                  <a:pt x="81927" y="151448"/>
                </a:lnTo>
                <a:close/>
                <a:moveTo>
                  <a:pt x="95060" y="151448"/>
                </a:moveTo>
                <a:lnTo>
                  <a:pt x="95060" y="157520"/>
                </a:lnTo>
                <a:lnTo>
                  <a:pt x="88988" y="157520"/>
                </a:lnTo>
                <a:lnTo>
                  <a:pt x="88988" y="151448"/>
                </a:lnTo>
                <a:close/>
                <a:moveTo>
                  <a:pt x="102120" y="151448"/>
                </a:moveTo>
                <a:lnTo>
                  <a:pt x="102120" y="157520"/>
                </a:lnTo>
                <a:lnTo>
                  <a:pt x="96036" y="157520"/>
                </a:lnTo>
                <a:lnTo>
                  <a:pt x="96036" y="151448"/>
                </a:lnTo>
                <a:close/>
                <a:moveTo>
                  <a:pt x="123278" y="151448"/>
                </a:moveTo>
                <a:lnTo>
                  <a:pt x="123278" y="157520"/>
                </a:lnTo>
                <a:lnTo>
                  <a:pt x="117205" y="157520"/>
                </a:lnTo>
                <a:lnTo>
                  <a:pt x="117205" y="151448"/>
                </a:lnTo>
                <a:close/>
                <a:moveTo>
                  <a:pt x="130338" y="151448"/>
                </a:moveTo>
                <a:lnTo>
                  <a:pt x="130338" y="157520"/>
                </a:lnTo>
                <a:lnTo>
                  <a:pt x="124254" y="157520"/>
                </a:lnTo>
                <a:lnTo>
                  <a:pt x="124254" y="151448"/>
                </a:lnTo>
                <a:close/>
                <a:moveTo>
                  <a:pt x="137387" y="151448"/>
                </a:moveTo>
                <a:lnTo>
                  <a:pt x="137387" y="157520"/>
                </a:lnTo>
                <a:lnTo>
                  <a:pt x="131314" y="157520"/>
                </a:lnTo>
                <a:lnTo>
                  <a:pt x="131314" y="151448"/>
                </a:lnTo>
                <a:close/>
                <a:moveTo>
                  <a:pt x="144447" y="151448"/>
                </a:moveTo>
                <a:lnTo>
                  <a:pt x="144447" y="157520"/>
                </a:lnTo>
                <a:lnTo>
                  <a:pt x="138375" y="157520"/>
                </a:lnTo>
                <a:lnTo>
                  <a:pt x="138375" y="151448"/>
                </a:lnTo>
                <a:close/>
                <a:moveTo>
                  <a:pt x="151495" y="151448"/>
                </a:moveTo>
                <a:lnTo>
                  <a:pt x="151495" y="157520"/>
                </a:lnTo>
                <a:lnTo>
                  <a:pt x="145423" y="157520"/>
                </a:lnTo>
                <a:lnTo>
                  <a:pt x="145423" y="151448"/>
                </a:lnTo>
                <a:close/>
                <a:moveTo>
                  <a:pt x="158556" y="151448"/>
                </a:moveTo>
                <a:lnTo>
                  <a:pt x="158556" y="157520"/>
                </a:lnTo>
                <a:lnTo>
                  <a:pt x="152484" y="157520"/>
                </a:lnTo>
                <a:lnTo>
                  <a:pt x="152484" y="151448"/>
                </a:lnTo>
                <a:close/>
                <a:moveTo>
                  <a:pt x="165604" y="151448"/>
                </a:moveTo>
                <a:lnTo>
                  <a:pt x="165604" y="157520"/>
                </a:lnTo>
                <a:lnTo>
                  <a:pt x="159532" y="157520"/>
                </a:lnTo>
                <a:lnTo>
                  <a:pt x="159532" y="151448"/>
                </a:lnTo>
                <a:close/>
                <a:moveTo>
                  <a:pt x="172665" y="151448"/>
                </a:moveTo>
                <a:lnTo>
                  <a:pt x="172665" y="157520"/>
                </a:lnTo>
                <a:lnTo>
                  <a:pt x="166581" y="157520"/>
                </a:lnTo>
                <a:lnTo>
                  <a:pt x="166581" y="151448"/>
                </a:lnTo>
                <a:close/>
                <a:moveTo>
                  <a:pt x="179713" y="151448"/>
                </a:moveTo>
                <a:lnTo>
                  <a:pt x="179713" y="157520"/>
                </a:lnTo>
                <a:lnTo>
                  <a:pt x="173641" y="157520"/>
                </a:lnTo>
                <a:lnTo>
                  <a:pt x="173641" y="151448"/>
                </a:lnTo>
                <a:close/>
                <a:moveTo>
                  <a:pt x="186774" y="151448"/>
                </a:moveTo>
                <a:lnTo>
                  <a:pt x="186774" y="157520"/>
                </a:lnTo>
                <a:lnTo>
                  <a:pt x="180702" y="157520"/>
                </a:lnTo>
                <a:lnTo>
                  <a:pt x="180702" y="151448"/>
                </a:lnTo>
                <a:close/>
                <a:moveTo>
                  <a:pt x="193822" y="151448"/>
                </a:moveTo>
                <a:lnTo>
                  <a:pt x="193822" y="157520"/>
                </a:lnTo>
                <a:lnTo>
                  <a:pt x="187750" y="157520"/>
                </a:lnTo>
                <a:lnTo>
                  <a:pt x="187750" y="151448"/>
                </a:lnTo>
                <a:close/>
                <a:moveTo>
                  <a:pt x="200883" y="151448"/>
                </a:moveTo>
                <a:lnTo>
                  <a:pt x="200883" y="157520"/>
                </a:lnTo>
                <a:lnTo>
                  <a:pt x="194810" y="157520"/>
                </a:lnTo>
                <a:lnTo>
                  <a:pt x="194810" y="151448"/>
                </a:lnTo>
                <a:close/>
                <a:moveTo>
                  <a:pt x="207931" y="151448"/>
                </a:moveTo>
                <a:lnTo>
                  <a:pt x="207931" y="157520"/>
                </a:lnTo>
                <a:lnTo>
                  <a:pt x="201859" y="157520"/>
                </a:lnTo>
                <a:lnTo>
                  <a:pt x="201859" y="151448"/>
                </a:lnTo>
                <a:close/>
                <a:moveTo>
                  <a:pt x="214992" y="151448"/>
                </a:moveTo>
                <a:lnTo>
                  <a:pt x="214992" y="157520"/>
                </a:lnTo>
                <a:lnTo>
                  <a:pt x="208919" y="157520"/>
                </a:lnTo>
                <a:lnTo>
                  <a:pt x="208919" y="151448"/>
                </a:lnTo>
                <a:close/>
                <a:moveTo>
                  <a:pt x="222052" y="151448"/>
                </a:moveTo>
                <a:lnTo>
                  <a:pt x="222052" y="157520"/>
                </a:lnTo>
                <a:lnTo>
                  <a:pt x="215968" y="157520"/>
                </a:lnTo>
                <a:lnTo>
                  <a:pt x="215968" y="151448"/>
                </a:lnTo>
                <a:close/>
                <a:moveTo>
                  <a:pt x="229100" y="151448"/>
                </a:moveTo>
                <a:lnTo>
                  <a:pt x="229100" y="157520"/>
                </a:lnTo>
                <a:lnTo>
                  <a:pt x="223028" y="157520"/>
                </a:lnTo>
                <a:lnTo>
                  <a:pt x="223028" y="151448"/>
                </a:lnTo>
                <a:close/>
                <a:moveTo>
                  <a:pt x="236161" y="151448"/>
                </a:moveTo>
                <a:lnTo>
                  <a:pt x="236161" y="157520"/>
                </a:lnTo>
                <a:lnTo>
                  <a:pt x="230077" y="157520"/>
                </a:lnTo>
                <a:lnTo>
                  <a:pt x="230077" y="151448"/>
                </a:lnTo>
                <a:close/>
                <a:moveTo>
                  <a:pt x="243209" y="151448"/>
                </a:moveTo>
                <a:lnTo>
                  <a:pt x="243209" y="157520"/>
                </a:lnTo>
                <a:lnTo>
                  <a:pt x="237137" y="157520"/>
                </a:lnTo>
                <a:lnTo>
                  <a:pt x="237137" y="151448"/>
                </a:lnTo>
                <a:close/>
                <a:moveTo>
                  <a:pt x="250270" y="151448"/>
                </a:moveTo>
                <a:lnTo>
                  <a:pt x="250270" y="157520"/>
                </a:lnTo>
                <a:lnTo>
                  <a:pt x="244198" y="157520"/>
                </a:lnTo>
                <a:lnTo>
                  <a:pt x="244198" y="151448"/>
                </a:lnTo>
                <a:close/>
                <a:moveTo>
                  <a:pt x="257318" y="151448"/>
                </a:moveTo>
                <a:lnTo>
                  <a:pt x="257318" y="157520"/>
                </a:lnTo>
                <a:lnTo>
                  <a:pt x="251246" y="157520"/>
                </a:lnTo>
                <a:lnTo>
                  <a:pt x="251246" y="151448"/>
                </a:lnTo>
                <a:close/>
                <a:moveTo>
                  <a:pt x="264379" y="151448"/>
                </a:moveTo>
                <a:lnTo>
                  <a:pt x="264379" y="157520"/>
                </a:lnTo>
                <a:lnTo>
                  <a:pt x="258306" y="157520"/>
                </a:lnTo>
                <a:lnTo>
                  <a:pt x="258306" y="151448"/>
                </a:lnTo>
                <a:close/>
                <a:moveTo>
                  <a:pt x="271427" y="151448"/>
                </a:moveTo>
                <a:lnTo>
                  <a:pt x="271427" y="157520"/>
                </a:lnTo>
                <a:lnTo>
                  <a:pt x="265355" y="157520"/>
                </a:lnTo>
                <a:lnTo>
                  <a:pt x="265355" y="151448"/>
                </a:lnTo>
                <a:close/>
                <a:moveTo>
                  <a:pt x="278488" y="151448"/>
                </a:moveTo>
                <a:lnTo>
                  <a:pt x="278488" y="157520"/>
                </a:lnTo>
                <a:lnTo>
                  <a:pt x="272415" y="157520"/>
                </a:lnTo>
                <a:lnTo>
                  <a:pt x="272415" y="151448"/>
                </a:lnTo>
                <a:close/>
                <a:moveTo>
                  <a:pt x="73902" y="151448"/>
                </a:moveTo>
                <a:lnTo>
                  <a:pt x="73902" y="157532"/>
                </a:lnTo>
                <a:lnTo>
                  <a:pt x="67818" y="157532"/>
                </a:lnTo>
                <a:lnTo>
                  <a:pt x="67818" y="151448"/>
                </a:lnTo>
                <a:close/>
                <a:moveTo>
                  <a:pt x="80951" y="151448"/>
                </a:moveTo>
                <a:lnTo>
                  <a:pt x="80951" y="157532"/>
                </a:lnTo>
                <a:lnTo>
                  <a:pt x="74879" y="157532"/>
                </a:lnTo>
                <a:lnTo>
                  <a:pt x="74879" y="151448"/>
                </a:lnTo>
                <a:close/>
                <a:moveTo>
                  <a:pt x="103097" y="151448"/>
                </a:moveTo>
                <a:lnTo>
                  <a:pt x="109169" y="151460"/>
                </a:lnTo>
                <a:lnTo>
                  <a:pt x="109169" y="157532"/>
                </a:lnTo>
                <a:lnTo>
                  <a:pt x="103097" y="157532"/>
                </a:lnTo>
                <a:lnTo>
                  <a:pt x="103097" y="151448"/>
                </a:lnTo>
                <a:close/>
                <a:moveTo>
                  <a:pt x="110157" y="151448"/>
                </a:moveTo>
                <a:lnTo>
                  <a:pt x="116229" y="151460"/>
                </a:lnTo>
                <a:lnTo>
                  <a:pt x="116229" y="157532"/>
                </a:lnTo>
                <a:lnTo>
                  <a:pt x="110157" y="157532"/>
                </a:lnTo>
                <a:lnTo>
                  <a:pt x="110157" y="151448"/>
                </a:lnTo>
                <a:close/>
                <a:moveTo>
                  <a:pt x="17443" y="158508"/>
                </a:moveTo>
                <a:lnTo>
                  <a:pt x="17443" y="164580"/>
                </a:lnTo>
                <a:lnTo>
                  <a:pt x="11371" y="164580"/>
                </a:lnTo>
                <a:lnTo>
                  <a:pt x="11371" y="158508"/>
                </a:lnTo>
                <a:close/>
                <a:moveTo>
                  <a:pt x="24503" y="158508"/>
                </a:moveTo>
                <a:lnTo>
                  <a:pt x="24503" y="164580"/>
                </a:lnTo>
                <a:lnTo>
                  <a:pt x="18431" y="164580"/>
                </a:lnTo>
                <a:lnTo>
                  <a:pt x="18431" y="158508"/>
                </a:lnTo>
                <a:close/>
                <a:moveTo>
                  <a:pt x="31564" y="158508"/>
                </a:moveTo>
                <a:lnTo>
                  <a:pt x="31564" y="164580"/>
                </a:lnTo>
                <a:lnTo>
                  <a:pt x="25492" y="164580"/>
                </a:lnTo>
                <a:lnTo>
                  <a:pt x="25492" y="158508"/>
                </a:lnTo>
                <a:close/>
                <a:moveTo>
                  <a:pt x="38612" y="158508"/>
                </a:moveTo>
                <a:lnTo>
                  <a:pt x="38612" y="164580"/>
                </a:lnTo>
                <a:lnTo>
                  <a:pt x="32540" y="164580"/>
                </a:lnTo>
                <a:lnTo>
                  <a:pt x="32540" y="158508"/>
                </a:lnTo>
                <a:close/>
                <a:moveTo>
                  <a:pt x="45673" y="158508"/>
                </a:moveTo>
                <a:lnTo>
                  <a:pt x="45673" y="164580"/>
                </a:lnTo>
                <a:lnTo>
                  <a:pt x="39601" y="164580"/>
                </a:lnTo>
                <a:lnTo>
                  <a:pt x="39601" y="158508"/>
                </a:lnTo>
                <a:close/>
                <a:moveTo>
                  <a:pt x="52721" y="158508"/>
                </a:moveTo>
                <a:lnTo>
                  <a:pt x="52721" y="164580"/>
                </a:lnTo>
                <a:lnTo>
                  <a:pt x="46649" y="164580"/>
                </a:lnTo>
                <a:lnTo>
                  <a:pt x="46649" y="158508"/>
                </a:lnTo>
                <a:close/>
                <a:moveTo>
                  <a:pt x="59782" y="158508"/>
                </a:moveTo>
                <a:lnTo>
                  <a:pt x="59782" y="164580"/>
                </a:lnTo>
                <a:lnTo>
                  <a:pt x="53709" y="164580"/>
                </a:lnTo>
                <a:lnTo>
                  <a:pt x="53709" y="158508"/>
                </a:lnTo>
                <a:close/>
                <a:moveTo>
                  <a:pt x="66842" y="158508"/>
                </a:moveTo>
                <a:lnTo>
                  <a:pt x="66842" y="164580"/>
                </a:lnTo>
                <a:lnTo>
                  <a:pt x="60758" y="164580"/>
                </a:lnTo>
                <a:lnTo>
                  <a:pt x="60758" y="158508"/>
                </a:lnTo>
                <a:close/>
                <a:moveTo>
                  <a:pt x="73902" y="158508"/>
                </a:moveTo>
                <a:lnTo>
                  <a:pt x="73902" y="164580"/>
                </a:lnTo>
                <a:lnTo>
                  <a:pt x="67818" y="164580"/>
                </a:lnTo>
                <a:lnTo>
                  <a:pt x="67818" y="158508"/>
                </a:lnTo>
                <a:close/>
                <a:moveTo>
                  <a:pt x="80951" y="158508"/>
                </a:moveTo>
                <a:lnTo>
                  <a:pt x="80951" y="164580"/>
                </a:lnTo>
                <a:lnTo>
                  <a:pt x="74879" y="164580"/>
                </a:lnTo>
                <a:lnTo>
                  <a:pt x="74879" y="158508"/>
                </a:lnTo>
                <a:close/>
                <a:moveTo>
                  <a:pt x="88011" y="158508"/>
                </a:moveTo>
                <a:lnTo>
                  <a:pt x="88011" y="164580"/>
                </a:lnTo>
                <a:lnTo>
                  <a:pt x="81927" y="164580"/>
                </a:lnTo>
                <a:lnTo>
                  <a:pt x="81927" y="158508"/>
                </a:lnTo>
                <a:close/>
                <a:moveTo>
                  <a:pt x="95060" y="158508"/>
                </a:moveTo>
                <a:lnTo>
                  <a:pt x="95060" y="164580"/>
                </a:lnTo>
                <a:lnTo>
                  <a:pt x="88988" y="164580"/>
                </a:lnTo>
                <a:lnTo>
                  <a:pt x="88988" y="158508"/>
                </a:lnTo>
                <a:close/>
                <a:moveTo>
                  <a:pt x="102120" y="158508"/>
                </a:moveTo>
                <a:lnTo>
                  <a:pt x="102120" y="164580"/>
                </a:lnTo>
                <a:lnTo>
                  <a:pt x="96036" y="164580"/>
                </a:lnTo>
                <a:lnTo>
                  <a:pt x="96036" y="158508"/>
                </a:lnTo>
                <a:close/>
                <a:moveTo>
                  <a:pt x="109169" y="158508"/>
                </a:moveTo>
                <a:lnTo>
                  <a:pt x="109169" y="164580"/>
                </a:lnTo>
                <a:lnTo>
                  <a:pt x="103097" y="164580"/>
                </a:lnTo>
                <a:lnTo>
                  <a:pt x="103097" y="158508"/>
                </a:lnTo>
                <a:close/>
                <a:moveTo>
                  <a:pt x="116229" y="158508"/>
                </a:moveTo>
                <a:lnTo>
                  <a:pt x="116229" y="164580"/>
                </a:lnTo>
                <a:lnTo>
                  <a:pt x="110157" y="164580"/>
                </a:lnTo>
                <a:lnTo>
                  <a:pt x="110157" y="158508"/>
                </a:lnTo>
                <a:close/>
                <a:moveTo>
                  <a:pt x="123278" y="158508"/>
                </a:moveTo>
                <a:lnTo>
                  <a:pt x="123278" y="164580"/>
                </a:lnTo>
                <a:lnTo>
                  <a:pt x="117205" y="164580"/>
                </a:lnTo>
                <a:lnTo>
                  <a:pt x="117205" y="158508"/>
                </a:lnTo>
                <a:close/>
                <a:moveTo>
                  <a:pt x="130338" y="158508"/>
                </a:moveTo>
                <a:lnTo>
                  <a:pt x="130338" y="164580"/>
                </a:lnTo>
                <a:lnTo>
                  <a:pt x="124254" y="164580"/>
                </a:lnTo>
                <a:lnTo>
                  <a:pt x="124254" y="158508"/>
                </a:lnTo>
                <a:close/>
                <a:moveTo>
                  <a:pt x="137387" y="158508"/>
                </a:moveTo>
                <a:lnTo>
                  <a:pt x="137387" y="164580"/>
                </a:lnTo>
                <a:lnTo>
                  <a:pt x="131314" y="164580"/>
                </a:lnTo>
                <a:lnTo>
                  <a:pt x="131314" y="158508"/>
                </a:lnTo>
                <a:close/>
                <a:moveTo>
                  <a:pt x="144447" y="158508"/>
                </a:moveTo>
                <a:lnTo>
                  <a:pt x="144447" y="164580"/>
                </a:lnTo>
                <a:lnTo>
                  <a:pt x="138375" y="164580"/>
                </a:lnTo>
                <a:lnTo>
                  <a:pt x="138375" y="158508"/>
                </a:lnTo>
                <a:close/>
                <a:moveTo>
                  <a:pt x="151495" y="158508"/>
                </a:moveTo>
                <a:lnTo>
                  <a:pt x="151495" y="164580"/>
                </a:lnTo>
                <a:lnTo>
                  <a:pt x="145423" y="164580"/>
                </a:lnTo>
                <a:lnTo>
                  <a:pt x="145423" y="158508"/>
                </a:lnTo>
                <a:close/>
                <a:moveTo>
                  <a:pt x="158556" y="158508"/>
                </a:moveTo>
                <a:lnTo>
                  <a:pt x="158556" y="164580"/>
                </a:lnTo>
                <a:lnTo>
                  <a:pt x="152484" y="164580"/>
                </a:lnTo>
                <a:lnTo>
                  <a:pt x="152484" y="158508"/>
                </a:lnTo>
                <a:close/>
                <a:moveTo>
                  <a:pt x="165604" y="158508"/>
                </a:moveTo>
                <a:lnTo>
                  <a:pt x="165604" y="164580"/>
                </a:lnTo>
                <a:lnTo>
                  <a:pt x="159532" y="164580"/>
                </a:lnTo>
                <a:lnTo>
                  <a:pt x="159532" y="158508"/>
                </a:lnTo>
                <a:close/>
                <a:moveTo>
                  <a:pt x="172665" y="158508"/>
                </a:moveTo>
                <a:lnTo>
                  <a:pt x="172665" y="164580"/>
                </a:lnTo>
                <a:lnTo>
                  <a:pt x="166581" y="164580"/>
                </a:lnTo>
                <a:lnTo>
                  <a:pt x="166581" y="158508"/>
                </a:lnTo>
                <a:close/>
                <a:moveTo>
                  <a:pt x="179713" y="158508"/>
                </a:moveTo>
                <a:lnTo>
                  <a:pt x="179713" y="164580"/>
                </a:lnTo>
                <a:lnTo>
                  <a:pt x="173641" y="164580"/>
                </a:lnTo>
                <a:lnTo>
                  <a:pt x="173641" y="158508"/>
                </a:lnTo>
                <a:close/>
                <a:moveTo>
                  <a:pt x="186774" y="158508"/>
                </a:moveTo>
                <a:lnTo>
                  <a:pt x="186774" y="164580"/>
                </a:lnTo>
                <a:lnTo>
                  <a:pt x="180702" y="164580"/>
                </a:lnTo>
                <a:lnTo>
                  <a:pt x="180702" y="158508"/>
                </a:lnTo>
                <a:close/>
                <a:moveTo>
                  <a:pt x="193822" y="158508"/>
                </a:moveTo>
                <a:lnTo>
                  <a:pt x="193822" y="164580"/>
                </a:lnTo>
                <a:lnTo>
                  <a:pt x="187750" y="164580"/>
                </a:lnTo>
                <a:lnTo>
                  <a:pt x="187750" y="158508"/>
                </a:lnTo>
                <a:close/>
                <a:moveTo>
                  <a:pt x="200883" y="158508"/>
                </a:moveTo>
                <a:lnTo>
                  <a:pt x="200883" y="164580"/>
                </a:lnTo>
                <a:lnTo>
                  <a:pt x="194810" y="164580"/>
                </a:lnTo>
                <a:lnTo>
                  <a:pt x="194810" y="158508"/>
                </a:lnTo>
                <a:close/>
                <a:moveTo>
                  <a:pt x="207931" y="158508"/>
                </a:moveTo>
                <a:lnTo>
                  <a:pt x="207931" y="164580"/>
                </a:lnTo>
                <a:lnTo>
                  <a:pt x="201859" y="164580"/>
                </a:lnTo>
                <a:lnTo>
                  <a:pt x="201859" y="158508"/>
                </a:lnTo>
                <a:close/>
                <a:moveTo>
                  <a:pt x="214992" y="158508"/>
                </a:moveTo>
                <a:lnTo>
                  <a:pt x="214992" y="164580"/>
                </a:lnTo>
                <a:lnTo>
                  <a:pt x="208919" y="164580"/>
                </a:lnTo>
                <a:lnTo>
                  <a:pt x="208919" y="158508"/>
                </a:lnTo>
                <a:close/>
                <a:moveTo>
                  <a:pt x="222052" y="158508"/>
                </a:moveTo>
                <a:lnTo>
                  <a:pt x="222052" y="164580"/>
                </a:lnTo>
                <a:lnTo>
                  <a:pt x="215968" y="164580"/>
                </a:lnTo>
                <a:lnTo>
                  <a:pt x="215968" y="158508"/>
                </a:lnTo>
                <a:close/>
                <a:moveTo>
                  <a:pt x="229100" y="158508"/>
                </a:moveTo>
                <a:lnTo>
                  <a:pt x="229100" y="164580"/>
                </a:lnTo>
                <a:lnTo>
                  <a:pt x="223028" y="164580"/>
                </a:lnTo>
                <a:lnTo>
                  <a:pt x="223028" y="158508"/>
                </a:lnTo>
                <a:close/>
                <a:moveTo>
                  <a:pt x="236161" y="158508"/>
                </a:moveTo>
                <a:lnTo>
                  <a:pt x="236161" y="164580"/>
                </a:lnTo>
                <a:lnTo>
                  <a:pt x="230077" y="164580"/>
                </a:lnTo>
                <a:lnTo>
                  <a:pt x="230077" y="158508"/>
                </a:lnTo>
                <a:close/>
                <a:moveTo>
                  <a:pt x="243209" y="158508"/>
                </a:moveTo>
                <a:lnTo>
                  <a:pt x="243209" y="164580"/>
                </a:lnTo>
                <a:lnTo>
                  <a:pt x="237137" y="164580"/>
                </a:lnTo>
                <a:lnTo>
                  <a:pt x="237137" y="158508"/>
                </a:lnTo>
                <a:close/>
                <a:moveTo>
                  <a:pt x="250270" y="158508"/>
                </a:moveTo>
                <a:lnTo>
                  <a:pt x="250270" y="164580"/>
                </a:lnTo>
                <a:lnTo>
                  <a:pt x="244198" y="164580"/>
                </a:lnTo>
                <a:lnTo>
                  <a:pt x="244198" y="158508"/>
                </a:lnTo>
                <a:close/>
                <a:moveTo>
                  <a:pt x="257318" y="158508"/>
                </a:moveTo>
                <a:lnTo>
                  <a:pt x="257318" y="164580"/>
                </a:lnTo>
                <a:lnTo>
                  <a:pt x="251246" y="164580"/>
                </a:lnTo>
                <a:lnTo>
                  <a:pt x="251246" y="158508"/>
                </a:lnTo>
                <a:close/>
                <a:moveTo>
                  <a:pt x="264379" y="158508"/>
                </a:moveTo>
                <a:lnTo>
                  <a:pt x="264379" y="164580"/>
                </a:lnTo>
                <a:lnTo>
                  <a:pt x="258306" y="164580"/>
                </a:lnTo>
                <a:lnTo>
                  <a:pt x="258306" y="158508"/>
                </a:lnTo>
                <a:close/>
                <a:moveTo>
                  <a:pt x="271427" y="158508"/>
                </a:moveTo>
                <a:lnTo>
                  <a:pt x="271427" y="164580"/>
                </a:lnTo>
                <a:lnTo>
                  <a:pt x="265355" y="164580"/>
                </a:lnTo>
                <a:lnTo>
                  <a:pt x="265355" y="158508"/>
                </a:lnTo>
                <a:close/>
                <a:moveTo>
                  <a:pt x="278488" y="158508"/>
                </a:moveTo>
                <a:lnTo>
                  <a:pt x="278488" y="164580"/>
                </a:lnTo>
                <a:lnTo>
                  <a:pt x="272415" y="164580"/>
                </a:lnTo>
                <a:lnTo>
                  <a:pt x="272415" y="158508"/>
                </a:lnTo>
                <a:close/>
                <a:moveTo>
                  <a:pt x="10395" y="1"/>
                </a:moveTo>
                <a:lnTo>
                  <a:pt x="10395" y="2310"/>
                </a:lnTo>
                <a:lnTo>
                  <a:pt x="0" y="2310"/>
                </a:lnTo>
                <a:lnTo>
                  <a:pt x="0" y="3287"/>
                </a:lnTo>
                <a:lnTo>
                  <a:pt x="10395" y="3287"/>
                </a:lnTo>
                <a:lnTo>
                  <a:pt x="10395" y="9371"/>
                </a:lnTo>
                <a:lnTo>
                  <a:pt x="0" y="9371"/>
                </a:lnTo>
                <a:lnTo>
                  <a:pt x="0" y="10347"/>
                </a:lnTo>
                <a:lnTo>
                  <a:pt x="10395" y="10347"/>
                </a:lnTo>
                <a:lnTo>
                  <a:pt x="10395" y="16419"/>
                </a:lnTo>
                <a:lnTo>
                  <a:pt x="0" y="16419"/>
                </a:lnTo>
                <a:lnTo>
                  <a:pt x="0" y="17408"/>
                </a:lnTo>
                <a:lnTo>
                  <a:pt x="10395" y="17408"/>
                </a:lnTo>
                <a:lnTo>
                  <a:pt x="10395" y="23480"/>
                </a:lnTo>
                <a:lnTo>
                  <a:pt x="0" y="23480"/>
                </a:lnTo>
                <a:lnTo>
                  <a:pt x="0" y="24456"/>
                </a:lnTo>
                <a:lnTo>
                  <a:pt x="10395" y="24456"/>
                </a:lnTo>
                <a:lnTo>
                  <a:pt x="10395" y="30528"/>
                </a:lnTo>
                <a:lnTo>
                  <a:pt x="0" y="30528"/>
                </a:lnTo>
                <a:lnTo>
                  <a:pt x="0" y="31516"/>
                </a:lnTo>
                <a:lnTo>
                  <a:pt x="10395" y="31516"/>
                </a:lnTo>
                <a:lnTo>
                  <a:pt x="10395" y="37589"/>
                </a:lnTo>
                <a:lnTo>
                  <a:pt x="0" y="37589"/>
                </a:lnTo>
                <a:lnTo>
                  <a:pt x="0" y="38565"/>
                </a:lnTo>
                <a:lnTo>
                  <a:pt x="10395" y="38565"/>
                </a:lnTo>
                <a:lnTo>
                  <a:pt x="10395" y="44637"/>
                </a:lnTo>
                <a:lnTo>
                  <a:pt x="0" y="44637"/>
                </a:lnTo>
                <a:lnTo>
                  <a:pt x="0" y="45625"/>
                </a:lnTo>
                <a:lnTo>
                  <a:pt x="10395" y="45625"/>
                </a:lnTo>
                <a:lnTo>
                  <a:pt x="10395" y="51697"/>
                </a:lnTo>
                <a:lnTo>
                  <a:pt x="0" y="51697"/>
                </a:lnTo>
                <a:lnTo>
                  <a:pt x="0" y="52674"/>
                </a:lnTo>
                <a:lnTo>
                  <a:pt x="10395" y="52674"/>
                </a:lnTo>
                <a:lnTo>
                  <a:pt x="10395" y="58746"/>
                </a:lnTo>
                <a:lnTo>
                  <a:pt x="0" y="58746"/>
                </a:lnTo>
                <a:lnTo>
                  <a:pt x="0" y="59734"/>
                </a:lnTo>
                <a:lnTo>
                  <a:pt x="10395" y="59734"/>
                </a:lnTo>
                <a:lnTo>
                  <a:pt x="10395" y="65806"/>
                </a:lnTo>
                <a:lnTo>
                  <a:pt x="0" y="65806"/>
                </a:lnTo>
                <a:lnTo>
                  <a:pt x="0" y="66783"/>
                </a:lnTo>
                <a:lnTo>
                  <a:pt x="10395" y="66783"/>
                </a:lnTo>
                <a:lnTo>
                  <a:pt x="10395" y="72867"/>
                </a:lnTo>
                <a:lnTo>
                  <a:pt x="0" y="72867"/>
                </a:lnTo>
                <a:lnTo>
                  <a:pt x="0" y="73843"/>
                </a:lnTo>
                <a:lnTo>
                  <a:pt x="10395" y="73843"/>
                </a:lnTo>
                <a:lnTo>
                  <a:pt x="10395" y="79927"/>
                </a:lnTo>
                <a:lnTo>
                  <a:pt x="0" y="79927"/>
                </a:lnTo>
                <a:lnTo>
                  <a:pt x="0" y="80903"/>
                </a:lnTo>
                <a:lnTo>
                  <a:pt x="10395" y="80903"/>
                </a:lnTo>
                <a:lnTo>
                  <a:pt x="10395" y="86976"/>
                </a:lnTo>
                <a:lnTo>
                  <a:pt x="0" y="86976"/>
                </a:lnTo>
                <a:lnTo>
                  <a:pt x="0" y="87964"/>
                </a:lnTo>
                <a:lnTo>
                  <a:pt x="10395" y="87964"/>
                </a:lnTo>
                <a:lnTo>
                  <a:pt x="10395" y="94036"/>
                </a:lnTo>
                <a:lnTo>
                  <a:pt x="0" y="94036"/>
                </a:lnTo>
                <a:lnTo>
                  <a:pt x="0" y="95012"/>
                </a:lnTo>
                <a:lnTo>
                  <a:pt x="10395" y="95012"/>
                </a:lnTo>
                <a:lnTo>
                  <a:pt x="10395" y="101085"/>
                </a:lnTo>
                <a:lnTo>
                  <a:pt x="0" y="101085"/>
                </a:lnTo>
                <a:lnTo>
                  <a:pt x="0" y="102073"/>
                </a:lnTo>
                <a:lnTo>
                  <a:pt x="10395" y="102073"/>
                </a:lnTo>
                <a:lnTo>
                  <a:pt x="10395" y="108145"/>
                </a:lnTo>
                <a:lnTo>
                  <a:pt x="0" y="108145"/>
                </a:lnTo>
                <a:lnTo>
                  <a:pt x="0" y="109121"/>
                </a:lnTo>
                <a:lnTo>
                  <a:pt x="10395" y="109121"/>
                </a:lnTo>
                <a:lnTo>
                  <a:pt x="10395" y="115193"/>
                </a:lnTo>
                <a:lnTo>
                  <a:pt x="0" y="115193"/>
                </a:lnTo>
                <a:lnTo>
                  <a:pt x="0" y="116182"/>
                </a:lnTo>
                <a:lnTo>
                  <a:pt x="10395" y="116182"/>
                </a:lnTo>
                <a:lnTo>
                  <a:pt x="10395" y="122254"/>
                </a:lnTo>
                <a:lnTo>
                  <a:pt x="0" y="122254"/>
                </a:lnTo>
                <a:lnTo>
                  <a:pt x="0" y="123230"/>
                </a:lnTo>
                <a:lnTo>
                  <a:pt x="10395" y="123230"/>
                </a:lnTo>
                <a:lnTo>
                  <a:pt x="10395" y="129302"/>
                </a:lnTo>
                <a:lnTo>
                  <a:pt x="0" y="129302"/>
                </a:lnTo>
                <a:lnTo>
                  <a:pt x="0" y="130279"/>
                </a:lnTo>
                <a:lnTo>
                  <a:pt x="10395" y="130279"/>
                </a:lnTo>
                <a:lnTo>
                  <a:pt x="10395" y="136363"/>
                </a:lnTo>
                <a:lnTo>
                  <a:pt x="0" y="136363"/>
                </a:lnTo>
                <a:lnTo>
                  <a:pt x="0" y="137339"/>
                </a:lnTo>
                <a:lnTo>
                  <a:pt x="10395" y="137339"/>
                </a:lnTo>
                <a:lnTo>
                  <a:pt x="10395" y="143411"/>
                </a:lnTo>
                <a:lnTo>
                  <a:pt x="0" y="143411"/>
                </a:lnTo>
                <a:lnTo>
                  <a:pt x="0" y="144387"/>
                </a:lnTo>
                <a:lnTo>
                  <a:pt x="10395" y="144387"/>
                </a:lnTo>
                <a:lnTo>
                  <a:pt x="10395" y="150472"/>
                </a:lnTo>
                <a:lnTo>
                  <a:pt x="0" y="150472"/>
                </a:lnTo>
                <a:lnTo>
                  <a:pt x="0" y="151448"/>
                </a:lnTo>
                <a:lnTo>
                  <a:pt x="10395" y="151448"/>
                </a:lnTo>
                <a:lnTo>
                  <a:pt x="10395" y="157520"/>
                </a:lnTo>
                <a:lnTo>
                  <a:pt x="0" y="157520"/>
                </a:lnTo>
                <a:lnTo>
                  <a:pt x="0" y="158508"/>
                </a:lnTo>
                <a:lnTo>
                  <a:pt x="10395" y="158508"/>
                </a:lnTo>
                <a:lnTo>
                  <a:pt x="10395" y="164580"/>
                </a:lnTo>
                <a:lnTo>
                  <a:pt x="0" y="164580"/>
                </a:lnTo>
                <a:lnTo>
                  <a:pt x="0" y="165557"/>
                </a:lnTo>
                <a:lnTo>
                  <a:pt x="10395" y="165557"/>
                </a:lnTo>
                <a:lnTo>
                  <a:pt x="10395" y="169248"/>
                </a:lnTo>
                <a:lnTo>
                  <a:pt x="11371" y="169248"/>
                </a:lnTo>
                <a:lnTo>
                  <a:pt x="11371" y="165557"/>
                </a:lnTo>
                <a:lnTo>
                  <a:pt x="17455" y="165557"/>
                </a:lnTo>
                <a:lnTo>
                  <a:pt x="17455" y="169248"/>
                </a:lnTo>
                <a:lnTo>
                  <a:pt x="18431" y="169248"/>
                </a:lnTo>
                <a:lnTo>
                  <a:pt x="18431" y="165557"/>
                </a:lnTo>
                <a:lnTo>
                  <a:pt x="24503" y="165557"/>
                </a:lnTo>
                <a:lnTo>
                  <a:pt x="24503" y="169248"/>
                </a:lnTo>
                <a:lnTo>
                  <a:pt x="25492" y="169248"/>
                </a:lnTo>
                <a:lnTo>
                  <a:pt x="25492" y="165557"/>
                </a:lnTo>
                <a:lnTo>
                  <a:pt x="31564" y="165557"/>
                </a:lnTo>
                <a:lnTo>
                  <a:pt x="31564" y="169248"/>
                </a:lnTo>
                <a:lnTo>
                  <a:pt x="32540" y="169248"/>
                </a:lnTo>
                <a:lnTo>
                  <a:pt x="32540" y="165557"/>
                </a:lnTo>
                <a:lnTo>
                  <a:pt x="38612" y="165557"/>
                </a:lnTo>
                <a:lnTo>
                  <a:pt x="38612" y="169248"/>
                </a:lnTo>
                <a:lnTo>
                  <a:pt x="39601" y="169248"/>
                </a:lnTo>
                <a:lnTo>
                  <a:pt x="39601" y="165557"/>
                </a:lnTo>
                <a:lnTo>
                  <a:pt x="45673" y="165557"/>
                </a:lnTo>
                <a:lnTo>
                  <a:pt x="45673" y="169248"/>
                </a:lnTo>
                <a:lnTo>
                  <a:pt x="46649" y="169248"/>
                </a:lnTo>
                <a:lnTo>
                  <a:pt x="46649" y="165557"/>
                </a:lnTo>
                <a:lnTo>
                  <a:pt x="52721" y="165557"/>
                </a:lnTo>
                <a:lnTo>
                  <a:pt x="52721" y="169248"/>
                </a:lnTo>
                <a:lnTo>
                  <a:pt x="53709" y="169248"/>
                </a:lnTo>
                <a:lnTo>
                  <a:pt x="53709" y="165557"/>
                </a:lnTo>
                <a:lnTo>
                  <a:pt x="59782" y="165557"/>
                </a:lnTo>
                <a:lnTo>
                  <a:pt x="59782" y="169248"/>
                </a:lnTo>
                <a:lnTo>
                  <a:pt x="60758" y="169248"/>
                </a:lnTo>
                <a:lnTo>
                  <a:pt x="60758" y="165557"/>
                </a:lnTo>
                <a:lnTo>
                  <a:pt x="66842" y="165557"/>
                </a:lnTo>
                <a:lnTo>
                  <a:pt x="66842" y="169248"/>
                </a:lnTo>
                <a:lnTo>
                  <a:pt x="67818" y="169248"/>
                </a:lnTo>
                <a:lnTo>
                  <a:pt x="67818" y="165557"/>
                </a:lnTo>
                <a:lnTo>
                  <a:pt x="73902" y="165557"/>
                </a:lnTo>
                <a:lnTo>
                  <a:pt x="73902" y="169248"/>
                </a:lnTo>
                <a:lnTo>
                  <a:pt x="74879" y="169248"/>
                </a:lnTo>
                <a:lnTo>
                  <a:pt x="74879" y="165557"/>
                </a:lnTo>
                <a:lnTo>
                  <a:pt x="80951" y="165557"/>
                </a:lnTo>
                <a:lnTo>
                  <a:pt x="80951" y="169248"/>
                </a:lnTo>
                <a:lnTo>
                  <a:pt x="81939" y="169248"/>
                </a:lnTo>
                <a:lnTo>
                  <a:pt x="81939" y="165557"/>
                </a:lnTo>
                <a:lnTo>
                  <a:pt x="88011" y="165557"/>
                </a:lnTo>
                <a:lnTo>
                  <a:pt x="88011" y="169248"/>
                </a:lnTo>
                <a:lnTo>
                  <a:pt x="88988" y="169248"/>
                </a:lnTo>
                <a:lnTo>
                  <a:pt x="88988" y="165557"/>
                </a:lnTo>
                <a:lnTo>
                  <a:pt x="95060" y="165557"/>
                </a:lnTo>
                <a:lnTo>
                  <a:pt x="95060" y="169248"/>
                </a:lnTo>
                <a:lnTo>
                  <a:pt x="96048" y="169248"/>
                </a:lnTo>
                <a:lnTo>
                  <a:pt x="96048" y="165557"/>
                </a:lnTo>
                <a:lnTo>
                  <a:pt x="102120" y="165557"/>
                </a:lnTo>
                <a:lnTo>
                  <a:pt x="102120" y="169248"/>
                </a:lnTo>
                <a:lnTo>
                  <a:pt x="103097" y="169248"/>
                </a:lnTo>
                <a:lnTo>
                  <a:pt x="103097" y="165557"/>
                </a:lnTo>
                <a:lnTo>
                  <a:pt x="109169" y="165557"/>
                </a:lnTo>
                <a:lnTo>
                  <a:pt x="109169" y="169248"/>
                </a:lnTo>
                <a:lnTo>
                  <a:pt x="110157" y="169248"/>
                </a:lnTo>
                <a:lnTo>
                  <a:pt x="110157" y="165557"/>
                </a:lnTo>
                <a:lnTo>
                  <a:pt x="116229" y="165557"/>
                </a:lnTo>
                <a:lnTo>
                  <a:pt x="116229" y="169248"/>
                </a:lnTo>
                <a:lnTo>
                  <a:pt x="117205" y="169248"/>
                </a:lnTo>
                <a:lnTo>
                  <a:pt x="117205" y="165557"/>
                </a:lnTo>
                <a:lnTo>
                  <a:pt x="123278" y="165557"/>
                </a:lnTo>
                <a:lnTo>
                  <a:pt x="123278" y="169248"/>
                </a:lnTo>
                <a:lnTo>
                  <a:pt x="124254" y="169248"/>
                </a:lnTo>
                <a:lnTo>
                  <a:pt x="124254" y="165557"/>
                </a:lnTo>
                <a:lnTo>
                  <a:pt x="130338" y="165557"/>
                </a:lnTo>
                <a:lnTo>
                  <a:pt x="130338" y="169248"/>
                </a:lnTo>
                <a:lnTo>
                  <a:pt x="131314" y="169248"/>
                </a:lnTo>
                <a:lnTo>
                  <a:pt x="131314" y="165557"/>
                </a:lnTo>
                <a:lnTo>
                  <a:pt x="137387" y="165557"/>
                </a:lnTo>
                <a:lnTo>
                  <a:pt x="137387" y="169248"/>
                </a:lnTo>
                <a:lnTo>
                  <a:pt x="138363" y="169248"/>
                </a:lnTo>
                <a:lnTo>
                  <a:pt x="138363" y="165557"/>
                </a:lnTo>
                <a:lnTo>
                  <a:pt x="144447" y="165557"/>
                </a:lnTo>
                <a:lnTo>
                  <a:pt x="144447" y="169248"/>
                </a:lnTo>
                <a:lnTo>
                  <a:pt x="145423" y="169248"/>
                </a:lnTo>
                <a:lnTo>
                  <a:pt x="145423" y="165557"/>
                </a:lnTo>
                <a:lnTo>
                  <a:pt x="151495" y="165557"/>
                </a:lnTo>
                <a:lnTo>
                  <a:pt x="151495" y="169248"/>
                </a:lnTo>
                <a:lnTo>
                  <a:pt x="152484" y="169248"/>
                </a:lnTo>
                <a:lnTo>
                  <a:pt x="152484" y="165557"/>
                </a:lnTo>
                <a:lnTo>
                  <a:pt x="158556" y="165557"/>
                </a:lnTo>
                <a:lnTo>
                  <a:pt x="158556" y="169248"/>
                </a:lnTo>
                <a:lnTo>
                  <a:pt x="159532" y="169248"/>
                </a:lnTo>
                <a:lnTo>
                  <a:pt x="159532" y="165557"/>
                </a:lnTo>
                <a:lnTo>
                  <a:pt x="165604" y="165557"/>
                </a:lnTo>
                <a:lnTo>
                  <a:pt x="165604" y="169248"/>
                </a:lnTo>
                <a:lnTo>
                  <a:pt x="166593" y="169248"/>
                </a:lnTo>
                <a:lnTo>
                  <a:pt x="166593" y="165557"/>
                </a:lnTo>
                <a:lnTo>
                  <a:pt x="172665" y="165557"/>
                </a:lnTo>
                <a:lnTo>
                  <a:pt x="172665" y="169248"/>
                </a:lnTo>
                <a:lnTo>
                  <a:pt x="173641" y="169248"/>
                </a:lnTo>
                <a:lnTo>
                  <a:pt x="173641" y="165557"/>
                </a:lnTo>
                <a:lnTo>
                  <a:pt x="179713" y="165557"/>
                </a:lnTo>
                <a:lnTo>
                  <a:pt x="179713" y="169248"/>
                </a:lnTo>
                <a:lnTo>
                  <a:pt x="180702" y="169248"/>
                </a:lnTo>
                <a:lnTo>
                  <a:pt x="180702" y="165557"/>
                </a:lnTo>
                <a:lnTo>
                  <a:pt x="186774" y="165557"/>
                </a:lnTo>
                <a:lnTo>
                  <a:pt x="186774" y="169248"/>
                </a:lnTo>
                <a:lnTo>
                  <a:pt x="187750" y="169248"/>
                </a:lnTo>
                <a:lnTo>
                  <a:pt x="187750" y="165557"/>
                </a:lnTo>
                <a:lnTo>
                  <a:pt x="193822" y="165557"/>
                </a:lnTo>
                <a:lnTo>
                  <a:pt x="193822" y="169248"/>
                </a:lnTo>
                <a:lnTo>
                  <a:pt x="194810" y="169248"/>
                </a:lnTo>
                <a:lnTo>
                  <a:pt x="194810" y="165557"/>
                </a:lnTo>
                <a:lnTo>
                  <a:pt x="200883" y="165557"/>
                </a:lnTo>
                <a:lnTo>
                  <a:pt x="200883" y="169248"/>
                </a:lnTo>
                <a:lnTo>
                  <a:pt x="201859" y="169248"/>
                </a:lnTo>
                <a:lnTo>
                  <a:pt x="201859" y="165557"/>
                </a:lnTo>
                <a:lnTo>
                  <a:pt x="207931" y="165557"/>
                </a:lnTo>
                <a:lnTo>
                  <a:pt x="207931" y="169248"/>
                </a:lnTo>
                <a:lnTo>
                  <a:pt x="208919" y="169248"/>
                </a:lnTo>
                <a:lnTo>
                  <a:pt x="208919" y="165557"/>
                </a:lnTo>
                <a:lnTo>
                  <a:pt x="214992" y="165557"/>
                </a:lnTo>
                <a:lnTo>
                  <a:pt x="214992" y="169248"/>
                </a:lnTo>
                <a:lnTo>
                  <a:pt x="215968" y="169248"/>
                </a:lnTo>
                <a:lnTo>
                  <a:pt x="215968" y="165557"/>
                </a:lnTo>
                <a:lnTo>
                  <a:pt x="222040" y="165557"/>
                </a:lnTo>
                <a:lnTo>
                  <a:pt x="222040" y="169248"/>
                </a:lnTo>
                <a:lnTo>
                  <a:pt x="223028" y="169248"/>
                </a:lnTo>
                <a:lnTo>
                  <a:pt x="223028" y="165557"/>
                </a:lnTo>
                <a:lnTo>
                  <a:pt x="229100" y="165557"/>
                </a:lnTo>
                <a:lnTo>
                  <a:pt x="229100" y="169248"/>
                </a:lnTo>
                <a:lnTo>
                  <a:pt x="230077" y="169248"/>
                </a:lnTo>
                <a:lnTo>
                  <a:pt x="230077" y="165557"/>
                </a:lnTo>
                <a:lnTo>
                  <a:pt x="236161" y="165557"/>
                </a:lnTo>
                <a:lnTo>
                  <a:pt x="236161" y="169248"/>
                </a:lnTo>
                <a:lnTo>
                  <a:pt x="237137" y="169248"/>
                </a:lnTo>
                <a:lnTo>
                  <a:pt x="237137" y="165557"/>
                </a:lnTo>
                <a:lnTo>
                  <a:pt x="243209" y="165557"/>
                </a:lnTo>
                <a:lnTo>
                  <a:pt x="243209" y="169248"/>
                </a:lnTo>
                <a:lnTo>
                  <a:pt x="244198" y="169248"/>
                </a:lnTo>
                <a:lnTo>
                  <a:pt x="244198" y="165557"/>
                </a:lnTo>
                <a:lnTo>
                  <a:pt x="250270" y="165557"/>
                </a:lnTo>
                <a:lnTo>
                  <a:pt x="250270" y="169248"/>
                </a:lnTo>
                <a:lnTo>
                  <a:pt x="251246" y="169248"/>
                </a:lnTo>
                <a:lnTo>
                  <a:pt x="251246" y="165557"/>
                </a:lnTo>
                <a:lnTo>
                  <a:pt x="257318" y="165557"/>
                </a:lnTo>
                <a:lnTo>
                  <a:pt x="257318" y="169248"/>
                </a:lnTo>
                <a:lnTo>
                  <a:pt x="258306" y="169248"/>
                </a:lnTo>
                <a:lnTo>
                  <a:pt x="258306" y="165557"/>
                </a:lnTo>
                <a:lnTo>
                  <a:pt x="264379" y="165557"/>
                </a:lnTo>
                <a:lnTo>
                  <a:pt x="264379" y="169248"/>
                </a:lnTo>
                <a:lnTo>
                  <a:pt x="265355" y="169248"/>
                </a:lnTo>
                <a:lnTo>
                  <a:pt x="265355" y="165557"/>
                </a:lnTo>
                <a:lnTo>
                  <a:pt x="271427" y="165557"/>
                </a:lnTo>
                <a:lnTo>
                  <a:pt x="271427" y="169248"/>
                </a:lnTo>
                <a:lnTo>
                  <a:pt x="272415" y="169248"/>
                </a:lnTo>
                <a:lnTo>
                  <a:pt x="272415" y="165557"/>
                </a:lnTo>
                <a:lnTo>
                  <a:pt x="278488" y="165557"/>
                </a:lnTo>
                <a:lnTo>
                  <a:pt x="278488" y="169248"/>
                </a:lnTo>
                <a:lnTo>
                  <a:pt x="279464" y="169248"/>
                </a:lnTo>
                <a:lnTo>
                  <a:pt x="279464" y="165557"/>
                </a:lnTo>
                <a:lnTo>
                  <a:pt x="287858" y="165557"/>
                </a:lnTo>
                <a:lnTo>
                  <a:pt x="287858" y="164580"/>
                </a:lnTo>
                <a:lnTo>
                  <a:pt x="279476" y="164580"/>
                </a:lnTo>
                <a:lnTo>
                  <a:pt x="279476" y="158508"/>
                </a:lnTo>
                <a:lnTo>
                  <a:pt x="287870" y="158508"/>
                </a:lnTo>
                <a:lnTo>
                  <a:pt x="287870" y="157520"/>
                </a:lnTo>
                <a:lnTo>
                  <a:pt x="279476" y="157520"/>
                </a:lnTo>
                <a:lnTo>
                  <a:pt x="279476" y="151448"/>
                </a:lnTo>
                <a:lnTo>
                  <a:pt x="287870" y="151448"/>
                </a:lnTo>
                <a:lnTo>
                  <a:pt x="287870" y="150472"/>
                </a:lnTo>
                <a:lnTo>
                  <a:pt x="279476" y="150472"/>
                </a:lnTo>
                <a:lnTo>
                  <a:pt x="279476" y="144399"/>
                </a:lnTo>
                <a:lnTo>
                  <a:pt x="287870" y="144399"/>
                </a:lnTo>
                <a:lnTo>
                  <a:pt x="287870" y="143411"/>
                </a:lnTo>
                <a:lnTo>
                  <a:pt x="279476" y="143411"/>
                </a:lnTo>
                <a:lnTo>
                  <a:pt x="279476" y="137339"/>
                </a:lnTo>
                <a:lnTo>
                  <a:pt x="287870" y="137339"/>
                </a:lnTo>
                <a:lnTo>
                  <a:pt x="287870" y="136363"/>
                </a:lnTo>
                <a:lnTo>
                  <a:pt x="279476" y="136363"/>
                </a:lnTo>
                <a:lnTo>
                  <a:pt x="279476" y="130279"/>
                </a:lnTo>
                <a:lnTo>
                  <a:pt x="287870" y="130279"/>
                </a:lnTo>
                <a:lnTo>
                  <a:pt x="287870" y="129302"/>
                </a:lnTo>
                <a:lnTo>
                  <a:pt x="279476" y="129302"/>
                </a:lnTo>
                <a:lnTo>
                  <a:pt x="279476" y="123230"/>
                </a:lnTo>
                <a:lnTo>
                  <a:pt x="287870" y="123230"/>
                </a:lnTo>
                <a:lnTo>
                  <a:pt x="287870" y="122254"/>
                </a:lnTo>
                <a:lnTo>
                  <a:pt x="279476" y="122254"/>
                </a:lnTo>
                <a:lnTo>
                  <a:pt x="279476" y="116182"/>
                </a:lnTo>
                <a:lnTo>
                  <a:pt x="287870" y="116182"/>
                </a:lnTo>
                <a:lnTo>
                  <a:pt x="287870" y="115193"/>
                </a:lnTo>
                <a:lnTo>
                  <a:pt x="279476" y="115193"/>
                </a:lnTo>
                <a:lnTo>
                  <a:pt x="279476" y="109121"/>
                </a:lnTo>
                <a:lnTo>
                  <a:pt x="287870" y="109121"/>
                </a:lnTo>
                <a:lnTo>
                  <a:pt x="287870" y="108145"/>
                </a:lnTo>
                <a:lnTo>
                  <a:pt x="279476" y="108145"/>
                </a:lnTo>
                <a:lnTo>
                  <a:pt x="279476" y="102061"/>
                </a:lnTo>
                <a:lnTo>
                  <a:pt x="287870" y="102061"/>
                </a:lnTo>
                <a:lnTo>
                  <a:pt x="287870" y="101085"/>
                </a:lnTo>
                <a:lnTo>
                  <a:pt x="279476" y="101085"/>
                </a:lnTo>
                <a:lnTo>
                  <a:pt x="279476" y="95012"/>
                </a:lnTo>
                <a:lnTo>
                  <a:pt x="287870" y="95012"/>
                </a:lnTo>
                <a:lnTo>
                  <a:pt x="287870" y="94024"/>
                </a:lnTo>
                <a:lnTo>
                  <a:pt x="279476" y="94024"/>
                </a:lnTo>
                <a:lnTo>
                  <a:pt x="279476" y="87952"/>
                </a:lnTo>
                <a:lnTo>
                  <a:pt x="287870" y="87952"/>
                </a:lnTo>
                <a:lnTo>
                  <a:pt x="287870" y="86976"/>
                </a:lnTo>
                <a:lnTo>
                  <a:pt x="279476" y="86976"/>
                </a:lnTo>
                <a:lnTo>
                  <a:pt x="279476" y="80903"/>
                </a:lnTo>
                <a:lnTo>
                  <a:pt x="287870" y="80903"/>
                </a:lnTo>
                <a:lnTo>
                  <a:pt x="287870" y="79927"/>
                </a:lnTo>
                <a:lnTo>
                  <a:pt x="279476" y="79927"/>
                </a:lnTo>
                <a:lnTo>
                  <a:pt x="279476" y="73843"/>
                </a:lnTo>
                <a:lnTo>
                  <a:pt x="287870" y="73843"/>
                </a:lnTo>
                <a:lnTo>
                  <a:pt x="287870" y="72867"/>
                </a:lnTo>
                <a:lnTo>
                  <a:pt x="279476" y="72867"/>
                </a:lnTo>
                <a:lnTo>
                  <a:pt x="279476" y="66783"/>
                </a:lnTo>
                <a:lnTo>
                  <a:pt x="287870" y="66783"/>
                </a:lnTo>
                <a:lnTo>
                  <a:pt x="287870" y="65806"/>
                </a:lnTo>
                <a:lnTo>
                  <a:pt x="279476" y="65806"/>
                </a:lnTo>
                <a:lnTo>
                  <a:pt x="279476" y="59734"/>
                </a:lnTo>
                <a:lnTo>
                  <a:pt x="287870" y="59734"/>
                </a:lnTo>
                <a:lnTo>
                  <a:pt x="287870" y="58746"/>
                </a:lnTo>
                <a:lnTo>
                  <a:pt x="279476" y="58746"/>
                </a:lnTo>
                <a:lnTo>
                  <a:pt x="279476" y="52674"/>
                </a:lnTo>
                <a:lnTo>
                  <a:pt x="287870" y="52674"/>
                </a:lnTo>
                <a:lnTo>
                  <a:pt x="287870" y="51697"/>
                </a:lnTo>
                <a:lnTo>
                  <a:pt x="279476" y="51697"/>
                </a:lnTo>
                <a:lnTo>
                  <a:pt x="279476" y="45625"/>
                </a:lnTo>
                <a:lnTo>
                  <a:pt x="287870" y="45625"/>
                </a:lnTo>
                <a:lnTo>
                  <a:pt x="287870" y="44637"/>
                </a:lnTo>
                <a:lnTo>
                  <a:pt x="279476" y="44637"/>
                </a:lnTo>
                <a:lnTo>
                  <a:pt x="279476" y="38565"/>
                </a:lnTo>
                <a:lnTo>
                  <a:pt x="287870" y="38565"/>
                </a:lnTo>
                <a:lnTo>
                  <a:pt x="287870" y="37589"/>
                </a:lnTo>
                <a:lnTo>
                  <a:pt x="279476" y="37589"/>
                </a:lnTo>
                <a:lnTo>
                  <a:pt x="279476" y="31516"/>
                </a:lnTo>
                <a:lnTo>
                  <a:pt x="287870" y="31516"/>
                </a:lnTo>
                <a:lnTo>
                  <a:pt x="287870" y="30528"/>
                </a:lnTo>
                <a:lnTo>
                  <a:pt x="279476" y="30528"/>
                </a:lnTo>
                <a:lnTo>
                  <a:pt x="279476" y="24456"/>
                </a:lnTo>
                <a:lnTo>
                  <a:pt x="287870" y="24456"/>
                </a:lnTo>
                <a:lnTo>
                  <a:pt x="287870" y="23480"/>
                </a:lnTo>
                <a:lnTo>
                  <a:pt x="279476" y="23480"/>
                </a:lnTo>
                <a:lnTo>
                  <a:pt x="279476" y="17408"/>
                </a:lnTo>
                <a:lnTo>
                  <a:pt x="287870" y="17408"/>
                </a:lnTo>
                <a:lnTo>
                  <a:pt x="287870" y="16419"/>
                </a:lnTo>
                <a:lnTo>
                  <a:pt x="279476" y="16419"/>
                </a:lnTo>
                <a:lnTo>
                  <a:pt x="279476" y="10347"/>
                </a:lnTo>
                <a:lnTo>
                  <a:pt x="287870" y="10347"/>
                </a:lnTo>
                <a:lnTo>
                  <a:pt x="287870" y="9371"/>
                </a:lnTo>
                <a:lnTo>
                  <a:pt x="279476" y="9371"/>
                </a:lnTo>
                <a:lnTo>
                  <a:pt x="279476" y="3287"/>
                </a:lnTo>
                <a:lnTo>
                  <a:pt x="287870" y="3287"/>
                </a:lnTo>
                <a:lnTo>
                  <a:pt x="287870" y="2310"/>
                </a:lnTo>
                <a:lnTo>
                  <a:pt x="279476" y="2310"/>
                </a:lnTo>
                <a:lnTo>
                  <a:pt x="279476" y="1"/>
                </a:lnTo>
                <a:lnTo>
                  <a:pt x="278488" y="1"/>
                </a:lnTo>
                <a:lnTo>
                  <a:pt x="278488" y="2310"/>
                </a:lnTo>
                <a:lnTo>
                  <a:pt x="272415" y="2310"/>
                </a:lnTo>
                <a:lnTo>
                  <a:pt x="272415" y="1"/>
                </a:lnTo>
                <a:lnTo>
                  <a:pt x="271439" y="1"/>
                </a:lnTo>
                <a:lnTo>
                  <a:pt x="271439" y="2310"/>
                </a:lnTo>
                <a:lnTo>
                  <a:pt x="265367" y="2310"/>
                </a:lnTo>
                <a:lnTo>
                  <a:pt x="265367" y="1"/>
                </a:lnTo>
                <a:lnTo>
                  <a:pt x="264379" y="1"/>
                </a:lnTo>
                <a:lnTo>
                  <a:pt x="264379" y="2310"/>
                </a:lnTo>
                <a:lnTo>
                  <a:pt x="258306" y="2310"/>
                </a:lnTo>
                <a:lnTo>
                  <a:pt x="258306" y="1"/>
                </a:lnTo>
                <a:lnTo>
                  <a:pt x="257330" y="1"/>
                </a:lnTo>
                <a:lnTo>
                  <a:pt x="257330" y="2310"/>
                </a:lnTo>
                <a:lnTo>
                  <a:pt x="251258" y="2310"/>
                </a:lnTo>
                <a:lnTo>
                  <a:pt x="251258" y="1"/>
                </a:lnTo>
                <a:lnTo>
                  <a:pt x="250270" y="1"/>
                </a:lnTo>
                <a:lnTo>
                  <a:pt x="250270" y="2310"/>
                </a:lnTo>
                <a:lnTo>
                  <a:pt x="244198" y="2310"/>
                </a:lnTo>
                <a:lnTo>
                  <a:pt x="244198" y="1"/>
                </a:lnTo>
                <a:lnTo>
                  <a:pt x="243221" y="1"/>
                </a:lnTo>
                <a:lnTo>
                  <a:pt x="243221" y="2310"/>
                </a:lnTo>
                <a:lnTo>
                  <a:pt x="237137" y="2310"/>
                </a:lnTo>
                <a:lnTo>
                  <a:pt x="237137" y="1"/>
                </a:lnTo>
                <a:lnTo>
                  <a:pt x="236161" y="1"/>
                </a:lnTo>
                <a:lnTo>
                  <a:pt x="236161" y="2310"/>
                </a:lnTo>
                <a:lnTo>
                  <a:pt x="230089" y="2310"/>
                </a:lnTo>
                <a:lnTo>
                  <a:pt x="230089" y="1"/>
                </a:lnTo>
                <a:lnTo>
                  <a:pt x="229100" y="1"/>
                </a:lnTo>
                <a:lnTo>
                  <a:pt x="229100" y="2310"/>
                </a:lnTo>
                <a:lnTo>
                  <a:pt x="223028" y="2310"/>
                </a:lnTo>
                <a:lnTo>
                  <a:pt x="223028" y="1"/>
                </a:lnTo>
                <a:lnTo>
                  <a:pt x="222052" y="1"/>
                </a:lnTo>
                <a:lnTo>
                  <a:pt x="222052" y="2310"/>
                </a:lnTo>
                <a:lnTo>
                  <a:pt x="215980" y="2310"/>
                </a:lnTo>
                <a:lnTo>
                  <a:pt x="215980" y="1"/>
                </a:lnTo>
                <a:lnTo>
                  <a:pt x="214992" y="1"/>
                </a:lnTo>
                <a:lnTo>
                  <a:pt x="214992" y="2310"/>
                </a:lnTo>
                <a:lnTo>
                  <a:pt x="208919" y="2310"/>
                </a:lnTo>
                <a:lnTo>
                  <a:pt x="208919" y="1"/>
                </a:lnTo>
                <a:lnTo>
                  <a:pt x="207943" y="1"/>
                </a:lnTo>
                <a:lnTo>
                  <a:pt x="207943" y="2310"/>
                </a:lnTo>
                <a:lnTo>
                  <a:pt x="201871" y="2310"/>
                </a:lnTo>
                <a:lnTo>
                  <a:pt x="201871" y="1"/>
                </a:lnTo>
                <a:lnTo>
                  <a:pt x="200883" y="1"/>
                </a:lnTo>
                <a:lnTo>
                  <a:pt x="200883" y="2310"/>
                </a:lnTo>
                <a:lnTo>
                  <a:pt x="194810" y="2310"/>
                </a:lnTo>
                <a:lnTo>
                  <a:pt x="194810" y="1"/>
                </a:lnTo>
                <a:lnTo>
                  <a:pt x="193834" y="1"/>
                </a:lnTo>
                <a:lnTo>
                  <a:pt x="193834" y="2310"/>
                </a:lnTo>
                <a:lnTo>
                  <a:pt x="187762" y="2310"/>
                </a:lnTo>
                <a:lnTo>
                  <a:pt x="187762" y="1"/>
                </a:lnTo>
                <a:lnTo>
                  <a:pt x="186774" y="1"/>
                </a:lnTo>
                <a:lnTo>
                  <a:pt x="186774" y="2310"/>
                </a:lnTo>
                <a:lnTo>
                  <a:pt x="180702" y="2310"/>
                </a:lnTo>
                <a:lnTo>
                  <a:pt x="180702" y="1"/>
                </a:lnTo>
                <a:lnTo>
                  <a:pt x="179713" y="1"/>
                </a:lnTo>
                <a:lnTo>
                  <a:pt x="179713" y="2310"/>
                </a:lnTo>
                <a:lnTo>
                  <a:pt x="173641" y="2310"/>
                </a:lnTo>
                <a:lnTo>
                  <a:pt x="173641" y="1"/>
                </a:lnTo>
                <a:lnTo>
                  <a:pt x="172665" y="1"/>
                </a:lnTo>
                <a:lnTo>
                  <a:pt x="172665" y="2310"/>
                </a:lnTo>
                <a:lnTo>
                  <a:pt x="166581" y="2310"/>
                </a:lnTo>
                <a:lnTo>
                  <a:pt x="166581" y="1"/>
                </a:lnTo>
                <a:lnTo>
                  <a:pt x="165604" y="1"/>
                </a:lnTo>
                <a:lnTo>
                  <a:pt x="165604" y="2310"/>
                </a:lnTo>
                <a:lnTo>
                  <a:pt x="159532" y="2310"/>
                </a:lnTo>
                <a:lnTo>
                  <a:pt x="159532" y="1"/>
                </a:lnTo>
                <a:lnTo>
                  <a:pt x="158544" y="1"/>
                </a:lnTo>
                <a:lnTo>
                  <a:pt x="158544" y="2310"/>
                </a:lnTo>
                <a:lnTo>
                  <a:pt x="152472" y="2310"/>
                </a:lnTo>
                <a:lnTo>
                  <a:pt x="152472" y="1"/>
                </a:lnTo>
                <a:lnTo>
                  <a:pt x="151495" y="1"/>
                </a:lnTo>
                <a:lnTo>
                  <a:pt x="151495" y="2310"/>
                </a:lnTo>
                <a:lnTo>
                  <a:pt x="145423" y="2310"/>
                </a:lnTo>
                <a:lnTo>
                  <a:pt x="145423" y="1"/>
                </a:lnTo>
                <a:lnTo>
                  <a:pt x="144447" y="1"/>
                </a:lnTo>
                <a:lnTo>
                  <a:pt x="144447" y="2310"/>
                </a:lnTo>
                <a:lnTo>
                  <a:pt x="138375" y="2310"/>
                </a:lnTo>
                <a:lnTo>
                  <a:pt x="138375" y="1"/>
                </a:lnTo>
                <a:lnTo>
                  <a:pt x="137387" y="1"/>
                </a:lnTo>
                <a:lnTo>
                  <a:pt x="137387" y="2310"/>
                </a:lnTo>
                <a:lnTo>
                  <a:pt x="131314" y="2310"/>
                </a:lnTo>
                <a:lnTo>
                  <a:pt x="131314" y="1"/>
                </a:lnTo>
                <a:lnTo>
                  <a:pt x="130338" y="1"/>
                </a:lnTo>
                <a:lnTo>
                  <a:pt x="130338" y="2310"/>
                </a:lnTo>
                <a:lnTo>
                  <a:pt x="124254" y="2310"/>
                </a:lnTo>
                <a:lnTo>
                  <a:pt x="124254" y="1"/>
                </a:lnTo>
                <a:lnTo>
                  <a:pt x="123278" y="1"/>
                </a:lnTo>
                <a:lnTo>
                  <a:pt x="123278" y="2310"/>
                </a:lnTo>
                <a:lnTo>
                  <a:pt x="117205" y="2310"/>
                </a:lnTo>
                <a:lnTo>
                  <a:pt x="117205" y="1"/>
                </a:lnTo>
                <a:lnTo>
                  <a:pt x="116217" y="1"/>
                </a:lnTo>
                <a:lnTo>
                  <a:pt x="116217" y="2310"/>
                </a:lnTo>
                <a:lnTo>
                  <a:pt x="110157" y="2310"/>
                </a:lnTo>
                <a:lnTo>
                  <a:pt x="110157" y="1"/>
                </a:lnTo>
                <a:lnTo>
                  <a:pt x="109169" y="1"/>
                </a:lnTo>
                <a:lnTo>
                  <a:pt x="109169" y="2310"/>
                </a:lnTo>
                <a:lnTo>
                  <a:pt x="103097" y="2310"/>
                </a:lnTo>
                <a:lnTo>
                  <a:pt x="103097" y="1"/>
                </a:lnTo>
                <a:lnTo>
                  <a:pt x="102120" y="1"/>
                </a:lnTo>
                <a:lnTo>
                  <a:pt x="102120" y="2310"/>
                </a:lnTo>
                <a:lnTo>
                  <a:pt x="96036" y="2310"/>
                </a:lnTo>
                <a:lnTo>
                  <a:pt x="96036" y="1"/>
                </a:lnTo>
                <a:lnTo>
                  <a:pt x="95060" y="1"/>
                </a:lnTo>
                <a:lnTo>
                  <a:pt x="95060" y="2310"/>
                </a:lnTo>
                <a:lnTo>
                  <a:pt x="88988" y="2310"/>
                </a:lnTo>
                <a:lnTo>
                  <a:pt x="88988" y="1"/>
                </a:lnTo>
                <a:lnTo>
                  <a:pt x="87999" y="1"/>
                </a:lnTo>
                <a:lnTo>
                  <a:pt x="87999" y="2310"/>
                </a:lnTo>
                <a:lnTo>
                  <a:pt x="81927" y="2310"/>
                </a:lnTo>
                <a:lnTo>
                  <a:pt x="81927" y="1"/>
                </a:lnTo>
                <a:lnTo>
                  <a:pt x="80951" y="1"/>
                </a:lnTo>
                <a:lnTo>
                  <a:pt x="80951" y="2310"/>
                </a:lnTo>
                <a:lnTo>
                  <a:pt x="74879" y="2310"/>
                </a:lnTo>
                <a:lnTo>
                  <a:pt x="74879" y="1"/>
                </a:lnTo>
                <a:lnTo>
                  <a:pt x="73902" y="1"/>
                </a:lnTo>
                <a:lnTo>
                  <a:pt x="73902" y="2310"/>
                </a:lnTo>
                <a:lnTo>
                  <a:pt x="67818" y="2310"/>
                </a:lnTo>
                <a:lnTo>
                  <a:pt x="67818" y="1"/>
                </a:lnTo>
                <a:lnTo>
                  <a:pt x="66842" y="1"/>
                </a:lnTo>
                <a:lnTo>
                  <a:pt x="66842" y="2310"/>
                </a:lnTo>
                <a:lnTo>
                  <a:pt x="60758" y="2310"/>
                </a:lnTo>
                <a:lnTo>
                  <a:pt x="60758" y="1"/>
                </a:lnTo>
                <a:lnTo>
                  <a:pt x="59782" y="1"/>
                </a:lnTo>
                <a:lnTo>
                  <a:pt x="59782" y="2310"/>
                </a:lnTo>
                <a:lnTo>
                  <a:pt x="53709" y="2310"/>
                </a:lnTo>
                <a:lnTo>
                  <a:pt x="53709" y="1"/>
                </a:lnTo>
                <a:lnTo>
                  <a:pt x="52721" y="1"/>
                </a:lnTo>
                <a:lnTo>
                  <a:pt x="52721" y="2310"/>
                </a:lnTo>
                <a:lnTo>
                  <a:pt x="46649" y="2310"/>
                </a:lnTo>
                <a:lnTo>
                  <a:pt x="46649" y="1"/>
                </a:lnTo>
                <a:lnTo>
                  <a:pt x="45673" y="1"/>
                </a:lnTo>
                <a:lnTo>
                  <a:pt x="45673" y="2310"/>
                </a:lnTo>
                <a:lnTo>
                  <a:pt x="39601" y="2310"/>
                </a:lnTo>
                <a:lnTo>
                  <a:pt x="39601" y="1"/>
                </a:lnTo>
                <a:lnTo>
                  <a:pt x="38612" y="1"/>
                </a:lnTo>
                <a:lnTo>
                  <a:pt x="38612" y="2310"/>
                </a:lnTo>
                <a:lnTo>
                  <a:pt x="32540" y="2310"/>
                </a:lnTo>
                <a:lnTo>
                  <a:pt x="32540" y="1"/>
                </a:lnTo>
                <a:lnTo>
                  <a:pt x="31564" y="1"/>
                </a:lnTo>
                <a:lnTo>
                  <a:pt x="31564" y="2310"/>
                </a:lnTo>
                <a:lnTo>
                  <a:pt x="25492" y="2310"/>
                </a:lnTo>
                <a:lnTo>
                  <a:pt x="25492" y="1"/>
                </a:lnTo>
                <a:lnTo>
                  <a:pt x="24503" y="1"/>
                </a:lnTo>
                <a:lnTo>
                  <a:pt x="24503" y="2310"/>
                </a:lnTo>
                <a:lnTo>
                  <a:pt x="18431" y="2310"/>
                </a:lnTo>
                <a:lnTo>
                  <a:pt x="18431" y="1"/>
                </a:lnTo>
                <a:lnTo>
                  <a:pt x="17455" y="1"/>
                </a:lnTo>
                <a:lnTo>
                  <a:pt x="17455" y="2310"/>
                </a:lnTo>
                <a:lnTo>
                  <a:pt x="11371" y="2310"/>
                </a:lnTo>
                <a:lnTo>
                  <a:pt x="113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3330300" y="1135375"/>
            <a:ext cx="5055000" cy="2407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8000">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330300" y="3543150"/>
            <a:ext cx="5055000" cy="465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latin typeface="Inter"/>
                <a:ea typeface="Inter"/>
                <a:cs typeface="Inter"/>
                <a:sym typeface="Inter"/>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grpSp>
        <p:nvGrpSpPr>
          <p:cNvPr id="12" name="Google Shape;12;p2"/>
          <p:cNvGrpSpPr/>
          <p:nvPr/>
        </p:nvGrpSpPr>
        <p:grpSpPr>
          <a:xfrm>
            <a:off x="7365098" y="3205040"/>
            <a:ext cx="1734237" cy="1876555"/>
            <a:chOff x="7365098" y="3205040"/>
            <a:chExt cx="1734237" cy="1876555"/>
          </a:xfrm>
        </p:grpSpPr>
        <p:sp>
          <p:nvSpPr>
            <p:cNvPr id="13" name="Google Shape;13;p2"/>
            <p:cNvSpPr/>
            <p:nvPr/>
          </p:nvSpPr>
          <p:spPr>
            <a:xfrm>
              <a:off x="8957971" y="3553857"/>
              <a:ext cx="97552" cy="98090"/>
            </a:xfrm>
            <a:custGeom>
              <a:avLst/>
              <a:gdLst/>
              <a:ahLst/>
              <a:cxnLst/>
              <a:rect l="l" t="t" r="r" b="b"/>
              <a:pathLst>
                <a:path w="1814" h="1824" extrusionOk="0">
                  <a:moveTo>
                    <a:pt x="969" y="235"/>
                  </a:moveTo>
                  <a:cubicBezTo>
                    <a:pt x="990" y="315"/>
                    <a:pt x="1018" y="417"/>
                    <a:pt x="1034" y="485"/>
                  </a:cubicBezTo>
                  <a:cubicBezTo>
                    <a:pt x="1080" y="667"/>
                    <a:pt x="1089" y="707"/>
                    <a:pt x="1111" y="738"/>
                  </a:cubicBezTo>
                  <a:cubicBezTo>
                    <a:pt x="1135" y="769"/>
                    <a:pt x="1166" y="784"/>
                    <a:pt x="1345" y="846"/>
                  </a:cubicBezTo>
                  <a:cubicBezTo>
                    <a:pt x="1410" y="870"/>
                    <a:pt x="1505" y="904"/>
                    <a:pt x="1576" y="935"/>
                  </a:cubicBezTo>
                  <a:cubicBezTo>
                    <a:pt x="1478" y="978"/>
                    <a:pt x="1314" y="1040"/>
                    <a:pt x="1169" y="1093"/>
                  </a:cubicBezTo>
                  <a:cubicBezTo>
                    <a:pt x="1148" y="1099"/>
                    <a:pt x="1129" y="1114"/>
                    <a:pt x="1120" y="1136"/>
                  </a:cubicBezTo>
                  <a:cubicBezTo>
                    <a:pt x="1049" y="1302"/>
                    <a:pt x="960" y="1490"/>
                    <a:pt x="901" y="1595"/>
                  </a:cubicBezTo>
                  <a:cubicBezTo>
                    <a:pt x="861" y="1481"/>
                    <a:pt x="802" y="1281"/>
                    <a:pt x="759" y="1108"/>
                  </a:cubicBezTo>
                  <a:cubicBezTo>
                    <a:pt x="753" y="1077"/>
                    <a:pt x="728" y="1052"/>
                    <a:pt x="697" y="1046"/>
                  </a:cubicBezTo>
                  <a:cubicBezTo>
                    <a:pt x="528" y="1015"/>
                    <a:pt x="333" y="972"/>
                    <a:pt x="229" y="941"/>
                  </a:cubicBezTo>
                  <a:cubicBezTo>
                    <a:pt x="392" y="852"/>
                    <a:pt x="565" y="775"/>
                    <a:pt x="738" y="707"/>
                  </a:cubicBezTo>
                  <a:cubicBezTo>
                    <a:pt x="759" y="698"/>
                    <a:pt x="775" y="682"/>
                    <a:pt x="784" y="661"/>
                  </a:cubicBezTo>
                  <a:cubicBezTo>
                    <a:pt x="839" y="516"/>
                    <a:pt x="901" y="374"/>
                    <a:pt x="969" y="235"/>
                  </a:cubicBezTo>
                  <a:close/>
                  <a:moveTo>
                    <a:pt x="987" y="1"/>
                  </a:moveTo>
                  <a:cubicBezTo>
                    <a:pt x="938" y="1"/>
                    <a:pt x="864" y="1"/>
                    <a:pt x="648" y="571"/>
                  </a:cubicBezTo>
                  <a:cubicBezTo>
                    <a:pt x="40" y="815"/>
                    <a:pt x="16" y="895"/>
                    <a:pt x="7" y="929"/>
                  </a:cubicBezTo>
                  <a:cubicBezTo>
                    <a:pt x="0" y="957"/>
                    <a:pt x="7" y="985"/>
                    <a:pt x="22" y="1009"/>
                  </a:cubicBezTo>
                  <a:cubicBezTo>
                    <a:pt x="37" y="1031"/>
                    <a:pt x="84" y="1093"/>
                    <a:pt x="617" y="1194"/>
                  </a:cubicBezTo>
                  <a:cubicBezTo>
                    <a:pt x="775" y="1823"/>
                    <a:pt x="830" y="1823"/>
                    <a:pt x="889" y="1823"/>
                  </a:cubicBezTo>
                  <a:lnTo>
                    <a:pt x="895" y="1823"/>
                  </a:lnTo>
                  <a:cubicBezTo>
                    <a:pt x="944" y="1820"/>
                    <a:pt x="1000" y="1817"/>
                    <a:pt x="1256" y="1231"/>
                  </a:cubicBezTo>
                  <a:cubicBezTo>
                    <a:pt x="1416" y="1176"/>
                    <a:pt x="1718" y="1065"/>
                    <a:pt x="1780" y="1006"/>
                  </a:cubicBezTo>
                  <a:cubicBezTo>
                    <a:pt x="1805" y="985"/>
                    <a:pt x="1814" y="951"/>
                    <a:pt x="1811" y="920"/>
                  </a:cubicBezTo>
                  <a:cubicBezTo>
                    <a:pt x="1795" y="846"/>
                    <a:pt x="1715" y="806"/>
                    <a:pt x="1404" y="695"/>
                  </a:cubicBezTo>
                  <a:cubicBezTo>
                    <a:pt x="1345" y="673"/>
                    <a:pt x="1274" y="648"/>
                    <a:pt x="1243" y="633"/>
                  </a:cubicBezTo>
                  <a:cubicBezTo>
                    <a:pt x="1231" y="599"/>
                    <a:pt x="1209" y="516"/>
                    <a:pt x="1194" y="448"/>
                  </a:cubicBezTo>
                  <a:cubicBezTo>
                    <a:pt x="1142" y="229"/>
                    <a:pt x="1105" y="93"/>
                    <a:pt x="1064" y="41"/>
                  </a:cubicBezTo>
                  <a:cubicBezTo>
                    <a:pt x="1046" y="16"/>
                    <a:pt x="1018" y="4"/>
                    <a:pt x="9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906457" y="3205040"/>
              <a:ext cx="173330" cy="167924"/>
            </a:xfrm>
            <a:custGeom>
              <a:avLst/>
              <a:gdLst/>
              <a:ahLst/>
              <a:cxnLst/>
              <a:rect l="l" t="t" r="r" b="b"/>
              <a:pathLst>
                <a:path w="2725" h="2640" extrusionOk="0">
                  <a:moveTo>
                    <a:pt x="889" y="243"/>
                  </a:moveTo>
                  <a:cubicBezTo>
                    <a:pt x="988" y="326"/>
                    <a:pt x="1151" y="474"/>
                    <a:pt x="1370" y="681"/>
                  </a:cubicBezTo>
                  <a:cubicBezTo>
                    <a:pt x="1244" y="739"/>
                    <a:pt x="1108" y="807"/>
                    <a:pt x="960" y="884"/>
                  </a:cubicBezTo>
                  <a:cubicBezTo>
                    <a:pt x="914" y="557"/>
                    <a:pt x="895" y="358"/>
                    <a:pt x="889" y="243"/>
                  </a:cubicBezTo>
                  <a:close/>
                  <a:moveTo>
                    <a:pt x="2227" y="520"/>
                  </a:moveTo>
                  <a:lnTo>
                    <a:pt x="2227" y="520"/>
                  </a:lnTo>
                  <a:cubicBezTo>
                    <a:pt x="2172" y="708"/>
                    <a:pt x="2101" y="890"/>
                    <a:pt x="2018" y="1066"/>
                  </a:cubicBezTo>
                  <a:cubicBezTo>
                    <a:pt x="1904" y="955"/>
                    <a:pt x="1786" y="841"/>
                    <a:pt x="1672" y="730"/>
                  </a:cubicBezTo>
                  <a:cubicBezTo>
                    <a:pt x="1996" y="585"/>
                    <a:pt x="2150" y="536"/>
                    <a:pt x="2227" y="520"/>
                  </a:cubicBezTo>
                  <a:close/>
                  <a:moveTo>
                    <a:pt x="827" y="1143"/>
                  </a:moveTo>
                  <a:cubicBezTo>
                    <a:pt x="849" y="1298"/>
                    <a:pt x="877" y="1455"/>
                    <a:pt x="904" y="1609"/>
                  </a:cubicBezTo>
                  <a:cubicBezTo>
                    <a:pt x="497" y="1544"/>
                    <a:pt x="318" y="1489"/>
                    <a:pt x="241" y="1455"/>
                  </a:cubicBezTo>
                  <a:cubicBezTo>
                    <a:pt x="358" y="1390"/>
                    <a:pt x="577" y="1273"/>
                    <a:pt x="827" y="1143"/>
                  </a:cubicBezTo>
                  <a:close/>
                  <a:moveTo>
                    <a:pt x="1506" y="810"/>
                  </a:moveTo>
                  <a:cubicBezTo>
                    <a:pt x="1651" y="946"/>
                    <a:pt x="1802" y="1094"/>
                    <a:pt x="1941" y="1233"/>
                  </a:cubicBezTo>
                  <a:cubicBezTo>
                    <a:pt x="1867" y="1396"/>
                    <a:pt x="1786" y="1557"/>
                    <a:pt x="1706" y="1711"/>
                  </a:cubicBezTo>
                  <a:cubicBezTo>
                    <a:pt x="1478" y="1689"/>
                    <a:pt x="1268" y="1661"/>
                    <a:pt x="1086" y="1637"/>
                  </a:cubicBezTo>
                  <a:lnTo>
                    <a:pt x="1083" y="1637"/>
                  </a:lnTo>
                  <a:cubicBezTo>
                    <a:pt x="1049" y="1449"/>
                    <a:pt x="1015" y="1251"/>
                    <a:pt x="988" y="1063"/>
                  </a:cubicBezTo>
                  <a:cubicBezTo>
                    <a:pt x="1179" y="968"/>
                    <a:pt x="1352" y="881"/>
                    <a:pt x="1506" y="810"/>
                  </a:cubicBezTo>
                  <a:close/>
                  <a:moveTo>
                    <a:pt x="2070" y="1362"/>
                  </a:moveTo>
                  <a:cubicBezTo>
                    <a:pt x="2280" y="1578"/>
                    <a:pt x="2394" y="1708"/>
                    <a:pt x="2453" y="1779"/>
                  </a:cubicBezTo>
                  <a:cubicBezTo>
                    <a:pt x="2314" y="1769"/>
                    <a:pt x="2110" y="1751"/>
                    <a:pt x="1888" y="1729"/>
                  </a:cubicBezTo>
                  <a:cubicBezTo>
                    <a:pt x="1950" y="1612"/>
                    <a:pt x="2012" y="1486"/>
                    <a:pt x="2070" y="1362"/>
                  </a:cubicBezTo>
                  <a:close/>
                  <a:moveTo>
                    <a:pt x="1117" y="1816"/>
                  </a:moveTo>
                  <a:lnTo>
                    <a:pt x="1117" y="1816"/>
                  </a:lnTo>
                  <a:cubicBezTo>
                    <a:pt x="1268" y="1834"/>
                    <a:pt x="1438" y="1856"/>
                    <a:pt x="1620" y="1874"/>
                  </a:cubicBezTo>
                  <a:cubicBezTo>
                    <a:pt x="1438" y="2207"/>
                    <a:pt x="1321" y="2371"/>
                    <a:pt x="1259" y="2436"/>
                  </a:cubicBezTo>
                  <a:cubicBezTo>
                    <a:pt x="1231" y="2340"/>
                    <a:pt x="1182" y="2143"/>
                    <a:pt x="1117" y="1816"/>
                  </a:cubicBezTo>
                  <a:close/>
                  <a:moveTo>
                    <a:pt x="826" y="0"/>
                  </a:moveTo>
                  <a:cubicBezTo>
                    <a:pt x="798" y="0"/>
                    <a:pt x="770" y="10"/>
                    <a:pt x="750" y="30"/>
                  </a:cubicBezTo>
                  <a:cubicBezTo>
                    <a:pt x="719" y="67"/>
                    <a:pt x="673" y="119"/>
                    <a:pt x="799" y="968"/>
                  </a:cubicBezTo>
                  <a:cubicBezTo>
                    <a:pt x="395" y="1174"/>
                    <a:pt x="65" y="1356"/>
                    <a:pt x="62" y="1356"/>
                  </a:cubicBezTo>
                  <a:cubicBezTo>
                    <a:pt x="38" y="1372"/>
                    <a:pt x="22" y="1393"/>
                    <a:pt x="19" y="1421"/>
                  </a:cubicBezTo>
                  <a:cubicBezTo>
                    <a:pt x="1" y="1557"/>
                    <a:pt x="149" y="1668"/>
                    <a:pt x="938" y="1788"/>
                  </a:cubicBezTo>
                  <a:cubicBezTo>
                    <a:pt x="988" y="2059"/>
                    <a:pt x="1071" y="2466"/>
                    <a:pt x="1129" y="2574"/>
                  </a:cubicBezTo>
                  <a:cubicBezTo>
                    <a:pt x="1148" y="2615"/>
                    <a:pt x="1188" y="2639"/>
                    <a:pt x="1234" y="2639"/>
                  </a:cubicBezTo>
                  <a:cubicBezTo>
                    <a:pt x="1290" y="2639"/>
                    <a:pt x="1404" y="2639"/>
                    <a:pt x="1802" y="1893"/>
                  </a:cubicBezTo>
                  <a:cubicBezTo>
                    <a:pt x="2144" y="1930"/>
                    <a:pt x="2453" y="1951"/>
                    <a:pt x="2573" y="1961"/>
                  </a:cubicBezTo>
                  <a:cubicBezTo>
                    <a:pt x="2616" y="1961"/>
                    <a:pt x="2656" y="1939"/>
                    <a:pt x="2675" y="1902"/>
                  </a:cubicBezTo>
                  <a:cubicBezTo>
                    <a:pt x="2702" y="1837"/>
                    <a:pt x="2724" y="1785"/>
                    <a:pt x="2144" y="1199"/>
                  </a:cubicBezTo>
                  <a:cubicBezTo>
                    <a:pt x="2274" y="912"/>
                    <a:pt x="2416" y="573"/>
                    <a:pt x="2406" y="459"/>
                  </a:cubicBezTo>
                  <a:cubicBezTo>
                    <a:pt x="2403" y="406"/>
                    <a:pt x="2363" y="344"/>
                    <a:pt x="2264" y="344"/>
                  </a:cubicBezTo>
                  <a:cubicBezTo>
                    <a:pt x="2194" y="344"/>
                    <a:pt x="2039" y="372"/>
                    <a:pt x="1537" y="604"/>
                  </a:cubicBezTo>
                  <a:cubicBezTo>
                    <a:pt x="1305" y="385"/>
                    <a:pt x="941" y="48"/>
                    <a:pt x="870" y="8"/>
                  </a:cubicBezTo>
                  <a:cubicBezTo>
                    <a:pt x="856" y="3"/>
                    <a:pt x="841"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7365098" y="3767669"/>
              <a:ext cx="1734237" cy="1313926"/>
              <a:chOff x="7365098" y="3767669"/>
              <a:chExt cx="1734237" cy="1313926"/>
            </a:xfrm>
          </p:grpSpPr>
          <p:sp>
            <p:nvSpPr>
              <p:cNvPr id="16" name="Google Shape;16;p2"/>
              <p:cNvSpPr/>
              <p:nvPr/>
            </p:nvSpPr>
            <p:spPr>
              <a:xfrm rot="-320246">
                <a:off x="8287495" y="4291232"/>
                <a:ext cx="649264" cy="445283"/>
              </a:xfrm>
              <a:custGeom>
                <a:avLst/>
                <a:gdLst/>
                <a:ahLst/>
                <a:cxnLst/>
                <a:rect l="l" t="t" r="r" b="b"/>
                <a:pathLst>
                  <a:path w="12073" h="8280" extrusionOk="0">
                    <a:moveTo>
                      <a:pt x="8926" y="1"/>
                    </a:moveTo>
                    <a:cubicBezTo>
                      <a:pt x="8924" y="1"/>
                      <a:pt x="8922" y="1"/>
                      <a:pt x="8921" y="1"/>
                    </a:cubicBezTo>
                    <a:cubicBezTo>
                      <a:pt x="8831" y="4"/>
                      <a:pt x="8742" y="13"/>
                      <a:pt x="8652" y="29"/>
                    </a:cubicBezTo>
                    <a:lnTo>
                      <a:pt x="8588" y="41"/>
                    </a:lnTo>
                    <a:cubicBezTo>
                      <a:pt x="8492" y="60"/>
                      <a:pt x="8507" y="201"/>
                      <a:pt x="8606" y="201"/>
                    </a:cubicBezTo>
                    <a:cubicBezTo>
                      <a:pt x="8609" y="201"/>
                      <a:pt x="8615" y="201"/>
                      <a:pt x="8621" y="198"/>
                    </a:cubicBezTo>
                    <a:lnTo>
                      <a:pt x="8677" y="189"/>
                    </a:lnTo>
                    <a:cubicBezTo>
                      <a:pt x="8760" y="174"/>
                      <a:pt x="8844" y="164"/>
                      <a:pt x="8930" y="161"/>
                    </a:cubicBezTo>
                    <a:cubicBezTo>
                      <a:pt x="8973" y="158"/>
                      <a:pt x="9007" y="121"/>
                      <a:pt x="9007" y="78"/>
                    </a:cubicBezTo>
                    <a:cubicBezTo>
                      <a:pt x="9004" y="34"/>
                      <a:pt x="8967" y="1"/>
                      <a:pt x="8926" y="1"/>
                    </a:cubicBezTo>
                    <a:close/>
                    <a:moveTo>
                      <a:pt x="9248" y="13"/>
                    </a:moveTo>
                    <a:cubicBezTo>
                      <a:pt x="9151" y="13"/>
                      <a:pt x="9136" y="159"/>
                      <a:pt x="9238" y="174"/>
                    </a:cubicBezTo>
                    <a:cubicBezTo>
                      <a:pt x="9343" y="186"/>
                      <a:pt x="9445" y="205"/>
                      <a:pt x="9544" y="232"/>
                    </a:cubicBezTo>
                    <a:cubicBezTo>
                      <a:pt x="9553" y="235"/>
                      <a:pt x="9559" y="235"/>
                      <a:pt x="9565" y="235"/>
                    </a:cubicBezTo>
                    <a:cubicBezTo>
                      <a:pt x="9661" y="235"/>
                      <a:pt x="9679" y="100"/>
                      <a:pt x="9587" y="75"/>
                    </a:cubicBezTo>
                    <a:cubicBezTo>
                      <a:pt x="9479" y="47"/>
                      <a:pt x="9368" y="26"/>
                      <a:pt x="9257" y="13"/>
                    </a:cubicBezTo>
                    <a:cubicBezTo>
                      <a:pt x="9254" y="13"/>
                      <a:pt x="9251" y="13"/>
                      <a:pt x="9248" y="13"/>
                    </a:cubicBezTo>
                    <a:close/>
                    <a:moveTo>
                      <a:pt x="8303" y="128"/>
                    </a:moveTo>
                    <a:cubicBezTo>
                      <a:pt x="8291" y="128"/>
                      <a:pt x="8279" y="131"/>
                      <a:pt x="8267" y="137"/>
                    </a:cubicBezTo>
                    <a:cubicBezTo>
                      <a:pt x="8162" y="180"/>
                      <a:pt x="8060" y="232"/>
                      <a:pt x="7964" y="294"/>
                    </a:cubicBezTo>
                    <a:cubicBezTo>
                      <a:pt x="7900" y="340"/>
                      <a:pt x="7931" y="442"/>
                      <a:pt x="8011" y="442"/>
                    </a:cubicBezTo>
                    <a:lnTo>
                      <a:pt x="8011" y="445"/>
                    </a:lnTo>
                    <a:cubicBezTo>
                      <a:pt x="8026" y="445"/>
                      <a:pt x="8042" y="439"/>
                      <a:pt x="8054" y="430"/>
                    </a:cubicBezTo>
                    <a:cubicBezTo>
                      <a:pt x="8140" y="374"/>
                      <a:pt x="8233" y="325"/>
                      <a:pt x="8325" y="288"/>
                    </a:cubicBezTo>
                    <a:cubicBezTo>
                      <a:pt x="8420" y="255"/>
                      <a:pt x="8382" y="128"/>
                      <a:pt x="8303" y="128"/>
                    </a:cubicBezTo>
                    <a:close/>
                    <a:moveTo>
                      <a:pt x="9873" y="178"/>
                    </a:moveTo>
                    <a:cubicBezTo>
                      <a:pt x="9795" y="178"/>
                      <a:pt x="9757" y="295"/>
                      <a:pt x="9840" y="334"/>
                    </a:cubicBezTo>
                    <a:cubicBezTo>
                      <a:pt x="9938" y="374"/>
                      <a:pt x="10031" y="417"/>
                      <a:pt x="10123" y="470"/>
                    </a:cubicBezTo>
                    <a:cubicBezTo>
                      <a:pt x="10136" y="476"/>
                      <a:pt x="10148" y="479"/>
                      <a:pt x="10164" y="479"/>
                    </a:cubicBezTo>
                    <a:cubicBezTo>
                      <a:pt x="10247" y="479"/>
                      <a:pt x="10275" y="368"/>
                      <a:pt x="10201" y="328"/>
                    </a:cubicBezTo>
                    <a:cubicBezTo>
                      <a:pt x="10105" y="275"/>
                      <a:pt x="10003" y="226"/>
                      <a:pt x="9901" y="183"/>
                    </a:cubicBezTo>
                    <a:cubicBezTo>
                      <a:pt x="9891" y="179"/>
                      <a:pt x="9882" y="178"/>
                      <a:pt x="9873" y="178"/>
                    </a:cubicBezTo>
                    <a:close/>
                    <a:moveTo>
                      <a:pt x="5475" y="516"/>
                    </a:moveTo>
                    <a:cubicBezTo>
                      <a:pt x="5406" y="516"/>
                      <a:pt x="5337" y="518"/>
                      <a:pt x="5269" y="522"/>
                    </a:cubicBezTo>
                    <a:cubicBezTo>
                      <a:pt x="5167" y="531"/>
                      <a:pt x="5173" y="683"/>
                      <a:pt x="5275" y="686"/>
                    </a:cubicBezTo>
                    <a:lnTo>
                      <a:pt x="5281" y="683"/>
                    </a:lnTo>
                    <a:cubicBezTo>
                      <a:pt x="5341" y="679"/>
                      <a:pt x="5401" y="677"/>
                      <a:pt x="5463" y="677"/>
                    </a:cubicBezTo>
                    <a:cubicBezTo>
                      <a:pt x="5506" y="677"/>
                      <a:pt x="5549" y="678"/>
                      <a:pt x="5593" y="679"/>
                    </a:cubicBezTo>
                    <a:cubicBezTo>
                      <a:pt x="5698" y="679"/>
                      <a:pt x="5704" y="528"/>
                      <a:pt x="5602" y="519"/>
                    </a:cubicBezTo>
                    <a:cubicBezTo>
                      <a:pt x="5560" y="517"/>
                      <a:pt x="5517" y="516"/>
                      <a:pt x="5475" y="516"/>
                    </a:cubicBezTo>
                    <a:close/>
                    <a:moveTo>
                      <a:pt x="5916" y="551"/>
                    </a:moveTo>
                    <a:cubicBezTo>
                      <a:pt x="5879" y="551"/>
                      <a:pt x="5845" y="580"/>
                      <a:pt x="5839" y="621"/>
                    </a:cubicBezTo>
                    <a:cubicBezTo>
                      <a:pt x="5833" y="664"/>
                      <a:pt x="5861" y="704"/>
                      <a:pt x="5907" y="713"/>
                    </a:cubicBezTo>
                    <a:cubicBezTo>
                      <a:pt x="6009" y="729"/>
                      <a:pt x="6111" y="754"/>
                      <a:pt x="6213" y="781"/>
                    </a:cubicBezTo>
                    <a:cubicBezTo>
                      <a:pt x="6219" y="784"/>
                      <a:pt x="6228" y="784"/>
                      <a:pt x="6234" y="784"/>
                    </a:cubicBezTo>
                    <a:cubicBezTo>
                      <a:pt x="6327" y="784"/>
                      <a:pt x="6345" y="655"/>
                      <a:pt x="6256" y="627"/>
                    </a:cubicBezTo>
                    <a:cubicBezTo>
                      <a:pt x="6151" y="596"/>
                      <a:pt x="6043" y="572"/>
                      <a:pt x="5932" y="553"/>
                    </a:cubicBezTo>
                    <a:cubicBezTo>
                      <a:pt x="5927" y="552"/>
                      <a:pt x="5922" y="551"/>
                      <a:pt x="5916" y="551"/>
                    </a:cubicBezTo>
                    <a:close/>
                    <a:moveTo>
                      <a:pt x="4962" y="562"/>
                    </a:moveTo>
                    <a:cubicBezTo>
                      <a:pt x="4955" y="562"/>
                      <a:pt x="4947" y="563"/>
                      <a:pt x="4939" y="565"/>
                    </a:cubicBezTo>
                    <a:cubicBezTo>
                      <a:pt x="4831" y="587"/>
                      <a:pt x="4723" y="612"/>
                      <a:pt x="4615" y="642"/>
                    </a:cubicBezTo>
                    <a:cubicBezTo>
                      <a:pt x="4526" y="670"/>
                      <a:pt x="4544" y="803"/>
                      <a:pt x="4640" y="803"/>
                    </a:cubicBezTo>
                    <a:cubicBezTo>
                      <a:pt x="4646" y="803"/>
                      <a:pt x="4655" y="803"/>
                      <a:pt x="4661" y="800"/>
                    </a:cubicBezTo>
                    <a:cubicBezTo>
                      <a:pt x="4763" y="769"/>
                      <a:pt x="4865" y="744"/>
                      <a:pt x="4970" y="726"/>
                    </a:cubicBezTo>
                    <a:cubicBezTo>
                      <a:pt x="5075" y="711"/>
                      <a:pt x="5054" y="562"/>
                      <a:pt x="4962" y="562"/>
                    </a:cubicBezTo>
                    <a:close/>
                    <a:moveTo>
                      <a:pt x="10439" y="486"/>
                    </a:moveTo>
                    <a:cubicBezTo>
                      <a:pt x="10370" y="486"/>
                      <a:pt x="10324" y="585"/>
                      <a:pt x="10395" y="633"/>
                    </a:cubicBezTo>
                    <a:cubicBezTo>
                      <a:pt x="10478" y="692"/>
                      <a:pt x="10565" y="757"/>
                      <a:pt x="10651" y="821"/>
                    </a:cubicBezTo>
                    <a:cubicBezTo>
                      <a:pt x="10663" y="834"/>
                      <a:pt x="10682" y="840"/>
                      <a:pt x="10700" y="840"/>
                    </a:cubicBezTo>
                    <a:lnTo>
                      <a:pt x="10700" y="843"/>
                    </a:lnTo>
                    <a:cubicBezTo>
                      <a:pt x="10725" y="843"/>
                      <a:pt x="10747" y="831"/>
                      <a:pt x="10762" y="809"/>
                    </a:cubicBezTo>
                    <a:cubicBezTo>
                      <a:pt x="10790" y="775"/>
                      <a:pt x="10784" y="723"/>
                      <a:pt x="10750" y="695"/>
                    </a:cubicBezTo>
                    <a:cubicBezTo>
                      <a:pt x="10663" y="627"/>
                      <a:pt x="10574" y="559"/>
                      <a:pt x="10484" y="501"/>
                    </a:cubicBezTo>
                    <a:cubicBezTo>
                      <a:pt x="10469" y="490"/>
                      <a:pt x="10453" y="486"/>
                      <a:pt x="10439" y="486"/>
                    </a:cubicBezTo>
                    <a:close/>
                    <a:moveTo>
                      <a:pt x="7760" y="484"/>
                    </a:moveTo>
                    <a:cubicBezTo>
                      <a:pt x="7741" y="484"/>
                      <a:pt x="7720" y="492"/>
                      <a:pt x="7702" y="510"/>
                    </a:cubicBezTo>
                    <a:cubicBezTo>
                      <a:pt x="7622" y="590"/>
                      <a:pt x="7551" y="676"/>
                      <a:pt x="7490" y="772"/>
                    </a:cubicBezTo>
                    <a:cubicBezTo>
                      <a:pt x="7452" y="824"/>
                      <a:pt x="7490" y="898"/>
                      <a:pt x="7554" y="898"/>
                    </a:cubicBezTo>
                    <a:cubicBezTo>
                      <a:pt x="7582" y="898"/>
                      <a:pt x="7610" y="886"/>
                      <a:pt x="7625" y="861"/>
                    </a:cubicBezTo>
                    <a:cubicBezTo>
                      <a:pt x="7684" y="778"/>
                      <a:pt x="7749" y="698"/>
                      <a:pt x="7820" y="624"/>
                    </a:cubicBezTo>
                    <a:cubicBezTo>
                      <a:pt x="7879" y="565"/>
                      <a:pt x="7824" y="484"/>
                      <a:pt x="7760" y="484"/>
                    </a:cubicBezTo>
                    <a:close/>
                    <a:moveTo>
                      <a:pt x="6543" y="733"/>
                    </a:moveTo>
                    <a:cubicBezTo>
                      <a:pt x="6464" y="733"/>
                      <a:pt x="6426" y="848"/>
                      <a:pt x="6509" y="886"/>
                    </a:cubicBezTo>
                    <a:cubicBezTo>
                      <a:pt x="6604" y="929"/>
                      <a:pt x="6700" y="976"/>
                      <a:pt x="6789" y="1028"/>
                    </a:cubicBezTo>
                    <a:cubicBezTo>
                      <a:pt x="6802" y="1034"/>
                      <a:pt x="6814" y="1037"/>
                      <a:pt x="6829" y="1037"/>
                    </a:cubicBezTo>
                    <a:lnTo>
                      <a:pt x="6833" y="1037"/>
                    </a:lnTo>
                    <a:cubicBezTo>
                      <a:pt x="6913" y="1037"/>
                      <a:pt x="6941" y="926"/>
                      <a:pt x="6870" y="886"/>
                    </a:cubicBezTo>
                    <a:cubicBezTo>
                      <a:pt x="6774" y="831"/>
                      <a:pt x="6675" y="781"/>
                      <a:pt x="6573" y="738"/>
                    </a:cubicBezTo>
                    <a:cubicBezTo>
                      <a:pt x="6563" y="734"/>
                      <a:pt x="6553" y="733"/>
                      <a:pt x="6543" y="733"/>
                    </a:cubicBezTo>
                    <a:close/>
                    <a:moveTo>
                      <a:pt x="4337" y="747"/>
                    </a:moveTo>
                    <a:cubicBezTo>
                      <a:pt x="4326" y="747"/>
                      <a:pt x="4315" y="749"/>
                      <a:pt x="4303" y="754"/>
                    </a:cubicBezTo>
                    <a:cubicBezTo>
                      <a:pt x="4236" y="781"/>
                      <a:pt x="4168" y="812"/>
                      <a:pt x="4100" y="846"/>
                    </a:cubicBezTo>
                    <a:cubicBezTo>
                      <a:pt x="4069" y="861"/>
                      <a:pt x="4035" y="877"/>
                      <a:pt x="4004" y="892"/>
                    </a:cubicBezTo>
                    <a:cubicBezTo>
                      <a:pt x="3964" y="914"/>
                      <a:pt x="3949" y="963"/>
                      <a:pt x="3970" y="1003"/>
                    </a:cubicBezTo>
                    <a:cubicBezTo>
                      <a:pt x="3983" y="1031"/>
                      <a:pt x="4010" y="1047"/>
                      <a:pt x="4041" y="1047"/>
                    </a:cubicBezTo>
                    <a:cubicBezTo>
                      <a:pt x="4054" y="1047"/>
                      <a:pt x="4069" y="1043"/>
                      <a:pt x="4081" y="1037"/>
                    </a:cubicBezTo>
                    <a:cubicBezTo>
                      <a:pt x="4109" y="1022"/>
                      <a:pt x="4140" y="1006"/>
                      <a:pt x="4174" y="991"/>
                    </a:cubicBezTo>
                    <a:cubicBezTo>
                      <a:pt x="4236" y="960"/>
                      <a:pt x="4300" y="929"/>
                      <a:pt x="4365" y="905"/>
                    </a:cubicBezTo>
                    <a:cubicBezTo>
                      <a:pt x="4452" y="869"/>
                      <a:pt x="4417" y="747"/>
                      <a:pt x="4337" y="747"/>
                    </a:cubicBezTo>
                    <a:close/>
                    <a:moveTo>
                      <a:pt x="10948" y="890"/>
                    </a:moveTo>
                    <a:cubicBezTo>
                      <a:pt x="10885" y="890"/>
                      <a:pt x="10833" y="972"/>
                      <a:pt x="10891" y="1028"/>
                    </a:cubicBezTo>
                    <a:cubicBezTo>
                      <a:pt x="10972" y="1102"/>
                      <a:pt x="11049" y="1176"/>
                      <a:pt x="11120" y="1250"/>
                    </a:cubicBezTo>
                    <a:cubicBezTo>
                      <a:pt x="11135" y="1266"/>
                      <a:pt x="11157" y="1275"/>
                      <a:pt x="11178" y="1275"/>
                    </a:cubicBezTo>
                    <a:cubicBezTo>
                      <a:pt x="11249" y="1275"/>
                      <a:pt x="11286" y="1188"/>
                      <a:pt x="11237" y="1139"/>
                    </a:cubicBezTo>
                    <a:cubicBezTo>
                      <a:pt x="11163" y="1062"/>
                      <a:pt x="11083" y="988"/>
                      <a:pt x="10999" y="911"/>
                    </a:cubicBezTo>
                    <a:cubicBezTo>
                      <a:pt x="10983" y="896"/>
                      <a:pt x="10965" y="890"/>
                      <a:pt x="10948" y="890"/>
                    </a:cubicBezTo>
                    <a:close/>
                    <a:moveTo>
                      <a:pt x="3769" y="1046"/>
                    </a:moveTo>
                    <a:cubicBezTo>
                      <a:pt x="3753" y="1046"/>
                      <a:pt x="3735" y="1052"/>
                      <a:pt x="3717" y="1065"/>
                    </a:cubicBezTo>
                    <a:cubicBezTo>
                      <a:pt x="3628" y="1130"/>
                      <a:pt x="3539" y="1198"/>
                      <a:pt x="3458" y="1272"/>
                    </a:cubicBezTo>
                    <a:cubicBezTo>
                      <a:pt x="3403" y="1321"/>
                      <a:pt x="3437" y="1414"/>
                      <a:pt x="3511" y="1414"/>
                    </a:cubicBezTo>
                    <a:cubicBezTo>
                      <a:pt x="3529" y="1414"/>
                      <a:pt x="3551" y="1407"/>
                      <a:pt x="3566" y="1392"/>
                    </a:cubicBezTo>
                    <a:cubicBezTo>
                      <a:pt x="3643" y="1321"/>
                      <a:pt x="3724" y="1256"/>
                      <a:pt x="3810" y="1198"/>
                    </a:cubicBezTo>
                    <a:cubicBezTo>
                      <a:pt x="3890" y="1150"/>
                      <a:pt x="3840" y="1046"/>
                      <a:pt x="3769" y="1046"/>
                    </a:cubicBezTo>
                    <a:close/>
                    <a:moveTo>
                      <a:pt x="7396" y="1017"/>
                    </a:moveTo>
                    <a:cubicBezTo>
                      <a:pt x="7368" y="1017"/>
                      <a:pt x="7341" y="1031"/>
                      <a:pt x="7326" y="1065"/>
                    </a:cubicBezTo>
                    <a:cubicBezTo>
                      <a:pt x="7311" y="1102"/>
                      <a:pt x="7295" y="1136"/>
                      <a:pt x="7280" y="1176"/>
                    </a:cubicBezTo>
                    <a:cubicBezTo>
                      <a:pt x="7237" y="1139"/>
                      <a:pt x="7193" y="1102"/>
                      <a:pt x="7147" y="1068"/>
                    </a:cubicBezTo>
                    <a:cubicBezTo>
                      <a:pt x="7131" y="1056"/>
                      <a:pt x="7114" y="1050"/>
                      <a:pt x="7098" y="1050"/>
                    </a:cubicBezTo>
                    <a:cubicBezTo>
                      <a:pt x="7031" y="1050"/>
                      <a:pt x="6982" y="1145"/>
                      <a:pt x="7052" y="1198"/>
                    </a:cubicBezTo>
                    <a:cubicBezTo>
                      <a:pt x="7110" y="1244"/>
                      <a:pt x="7169" y="1290"/>
                      <a:pt x="7224" y="1343"/>
                    </a:cubicBezTo>
                    <a:cubicBezTo>
                      <a:pt x="7221" y="1355"/>
                      <a:pt x="7218" y="1370"/>
                      <a:pt x="7215" y="1383"/>
                    </a:cubicBezTo>
                    <a:cubicBezTo>
                      <a:pt x="7203" y="1426"/>
                      <a:pt x="7227" y="1472"/>
                      <a:pt x="7271" y="1481"/>
                    </a:cubicBezTo>
                    <a:cubicBezTo>
                      <a:pt x="7277" y="1484"/>
                      <a:pt x="7283" y="1484"/>
                      <a:pt x="7292" y="1484"/>
                    </a:cubicBezTo>
                    <a:cubicBezTo>
                      <a:pt x="7294" y="1485"/>
                      <a:pt x="7296" y="1485"/>
                      <a:pt x="7298" y="1485"/>
                    </a:cubicBezTo>
                    <a:cubicBezTo>
                      <a:pt x="7333" y="1485"/>
                      <a:pt x="7364" y="1461"/>
                      <a:pt x="7372" y="1426"/>
                    </a:cubicBezTo>
                    <a:lnTo>
                      <a:pt x="7372" y="1420"/>
                    </a:lnTo>
                    <a:cubicBezTo>
                      <a:pt x="7425" y="1401"/>
                      <a:pt x="7443" y="1340"/>
                      <a:pt x="7409" y="1293"/>
                    </a:cubicBezTo>
                    <a:cubicBezTo>
                      <a:pt x="7428" y="1238"/>
                      <a:pt x="7449" y="1182"/>
                      <a:pt x="7474" y="1133"/>
                    </a:cubicBezTo>
                    <a:cubicBezTo>
                      <a:pt x="7502" y="1068"/>
                      <a:pt x="7449" y="1017"/>
                      <a:pt x="7396" y="1017"/>
                    </a:cubicBezTo>
                    <a:close/>
                    <a:moveTo>
                      <a:pt x="11402" y="1354"/>
                    </a:moveTo>
                    <a:cubicBezTo>
                      <a:pt x="11342" y="1354"/>
                      <a:pt x="11290" y="1425"/>
                      <a:pt x="11339" y="1488"/>
                    </a:cubicBezTo>
                    <a:cubicBezTo>
                      <a:pt x="11413" y="1571"/>
                      <a:pt x="11481" y="1654"/>
                      <a:pt x="11542" y="1731"/>
                    </a:cubicBezTo>
                    <a:cubicBezTo>
                      <a:pt x="11558" y="1753"/>
                      <a:pt x="11579" y="1762"/>
                      <a:pt x="11607" y="1762"/>
                    </a:cubicBezTo>
                    <a:cubicBezTo>
                      <a:pt x="11672" y="1762"/>
                      <a:pt x="11712" y="1685"/>
                      <a:pt x="11669" y="1633"/>
                    </a:cubicBezTo>
                    <a:cubicBezTo>
                      <a:pt x="11607" y="1552"/>
                      <a:pt x="11536" y="1466"/>
                      <a:pt x="11459" y="1380"/>
                    </a:cubicBezTo>
                    <a:cubicBezTo>
                      <a:pt x="11441" y="1361"/>
                      <a:pt x="11421" y="1354"/>
                      <a:pt x="11402" y="1354"/>
                    </a:cubicBezTo>
                    <a:close/>
                    <a:moveTo>
                      <a:pt x="3285" y="1486"/>
                    </a:moveTo>
                    <a:cubicBezTo>
                      <a:pt x="3264" y="1486"/>
                      <a:pt x="3242" y="1494"/>
                      <a:pt x="3224" y="1515"/>
                    </a:cubicBezTo>
                    <a:cubicBezTo>
                      <a:pt x="3153" y="1602"/>
                      <a:pt x="3088" y="1694"/>
                      <a:pt x="3033" y="1790"/>
                    </a:cubicBezTo>
                    <a:cubicBezTo>
                      <a:pt x="3008" y="1827"/>
                      <a:pt x="3023" y="1876"/>
                      <a:pt x="3060" y="1901"/>
                    </a:cubicBezTo>
                    <a:cubicBezTo>
                      <a:pt x="3073" y="1907"/>
                      <a:pt x="3088" y="1910"/>
                      <a:pt x="3104" y="1910"/>
                    </a:cubicBezTo>
                    <a:lnTo>
                      <a:pt x="3101" y="1913"/>
                    </a:lnTo>
                    <a:cubicBezTo>
                      <a:pt x="3131" y="1913"/>
                      <a:pt x="3156" y="1898"/>
                      <a:pt x="3172" y="1870"/>
                    </a:cubicBezTo>
                    <a:cubicBezTo>
                      <a:pt x="3224" y="1784"/>
                      <a:pt x="3283" y="1697"/>
                      <a:pt x="3350" y="1617"/>
                    </a:cubicBezTo>
                    <a:cubicBezTo>
                      <a:pt x="3398" y="1556"/>
                      <a:pt x="3345" y="1486"/>
                      <a:pt x="3285" y="1486"/>
                    </a:cubicBezTo>
                    <a:close/>
                    <a:moveTo>
                      <a:pt x="7559" y="1500"/>
                    </a:moveTo>
                    <a:cubicBezTo>
                      <a:pt x="7501" y="1500"/>
                      <a:pt x="7445" y="1570"/>
                      <a:pt x="7496" y="1633"/>
                    </a:cubicBezTo>
                    <a:cubicBezTo>
                      <a:pt x="7557" y="1716"/>
                      <a:pt x="7610" y="1802"/>
                      <a:pt x="7656" y="1895"/>
                    </a:cubicBezTo>
                    <a:cubicBezTo>
                      <a:pt x="7668" y="1922"/>
                      <a:pt x="7696" y="1941"/>
                      <a:pt x="7730" y="1941"/>
                    </a:cubicBezTo>
                    <a:cubicBezTo>
                      <a:pt x="7742" y="1941"/>
                      <a:pt x="7752" y="1938"/>
                      <a:pt x="7764" y="1932"/>
                    </a:cubicBezTo>
                    <a:cubicBezTo>
                      <a:pt x="7804" y="1913"/>
                      <a:pt x="7820" y="1864"/>
                      <a:pt x="7801" y="1824"/>
                    </a:cubicBezTo>
                    <a:cubicBezTo>
                      <a:pt x="7752" y="1722"/>
                      <a:pt x="7693" y="1626"/>
                      <a:pt x="7622" y="1537"/>
                    </a:cubicBezTo>
                    <a:cubicBezTo>
                      <a:pt x="7605" y="1511"/>
                      <a:pt x="7582" y="1500"/>
                      <a:pt x="7559" y="1500"/>
                    </a:cubicBezTo>
                    <a:close/>
                    <a:moveTo>
                      <a:pt x="7233" y="1638"/>
                    </a:moveTo>
                    <a:cubicBezTo>
                      <a:pt x="7190" y="1638"/>
                      <a:pt x="7153" y="1669"/>
                      <a:pt x="7150" y="1713"/>
                    </a:cubicBezTo>
                    <a:cubicBezTo>
                      <a:pt x="7141" y="1787"/>
                      <a:pt x="7138" y="1861"/>
                      <a:pt x="7138" y="1938"/>
                    </a:cubicBezTo>
                    <a:cubicBezTo>
                      <a:pt x="7138" y="1975"/>
                      <a:pt x="7138" y="2012"/>
                      <a:pt x="7141" y="2049"/>
                    </a:cubicBezTo>
                    <a:cubicBezTo>
                      <a:pt x="7141" y="2092"/>
                      <a:pt x="7178" y="2126"/>
                      <a:pt x="7221" y="2126"/>
                    </a:cubicBezTo>
                    <a:lnTo>
                      <a:pt x="7224" y="2123"/>
                    </a:lnTo>
                    <a:cubicBezTo>
                      <a:pt x="7271" y="2123"/>
                      <a:pt x="7304" y="2083"/>
                      <a:pt x="7301" y="2040"/>
                    </a:cubicBezTo>
                    <a:cubicBezTo>
                      <a:pt x="7298" y="2006"/>
                      <a:pt x="7298" y="1972"/>
                      <a:pt x="7298" y="1938"/>
                    </a:cubicBezTo>
                    <a:cubicBezTo>
                      <a:pt x="7298" y="1867"/>
                      <a:pt x="7301" y="1799"/>
                      <a:pt x="7311" y="1728"/>
                    </a:cubicBezTo>
                    <a:cubicBezTo>
                      <a:pt x="7314" y="1685"/>
                      <a:pt x="7283" y="1645"/>
                      <a:pt x="7240" y="1639"/>
                    </a:cubicBezTo>
                    <a:cubicBezTo>
                      <a:pt x="7238" y="1639"/>
                      <a:pt x="7235" y="1638"/>
                      <a:pt x="7233" y="1638"/>
                    </a:cubicBezTo>
                    <a:close/>
                    <a:moveTo>
                      <a:pt x="11801" y="1860"/>
                    </a:moveTo>
                    <a:cubicBezTo>
                      <a:pt x="11742" y="1860"/>
                      <a:pt x="11687" y="1926"/>
                      <a:pt x="11733" y="1990"/>
                    </a:cubicBezTo>
                    <a:cubicBezTo>
                      <a:pt x="11848" y="2148"/>
                      <a:pt x="11909" y="2252"/>
                      <a:pt x="11909" y="2252"/>
                    </a:cubicBezTo>
                    <a:cubicBezTo>
                      <a:pt x="11925" y="2277"/>
                      <a:pt x="11952" y="2293"/>
                      <a:pt x="11980" y="2293"/>
                    </a:cubicBezTo>
                    <a:cubicBezTo>
                      <a:pt x="11996" y="2293"/>
                      <a:pt x="12008" y="2289"/>
                      <a:pt x="12020" y="2280"/>
                    </a:cubicBezTo>
                    <a:cubicBezTo>
                      <a:pt x="12060" y="2259"/>
                      <a:pt x="12073" y="2209"/>
                      <a:pt x="12048" y="2169"/>
                    </a:cubicBezTo>
                    <a:cubicBezTo>
                      <a:pt x="12045" y="2166"/>
                      <a:pt x="11983" y="2061"/>
                      <a:pt x="11866" y="1895"/>
                    </a:cubicBezTo>
                    <a:cubicBezTo>
                      <a:pt x="11848" y="1870"/>
                      <a:pt x="11824" y="1860"/>
                      <a:pt x="11801" y="1860"/>
                    </a:cubicBezTo>
                    <a:close/>
                    <a:moveTo>
                      <a:pt x="2955" y="2033"/>
                    </a:moveTo>
                    <a:cubicBezTo>
                      <a:pt x="2925" y="2033"/>
                      <a:pt x="2895" y="2050"/>
                      <a:pt x="2882" y="2089"/>
                    </a:cubicBezTo>
                    <a:cubicBezTo>
                      <a:pt x="2841" y="2194"/>
                      <a:pt x="2804" y="2299"/>
                      <a:pt x="2780" y="2407"/>
                    </a:cubicBezTo>
                    <a:cubicBezTo>
                      <a:pt x="2767" y="2453"/>
                      <a:pt x="2795" y="2496"/>
                      <a:pt x="2838" y="2505"/>
                    </a:cubicBezTo>
                    <a:cubicBezTo>
                      <a:pt x="2845" y="2508"/>
                      <a:pt x="2851" y="2508"/>
                      <a:pt x="2857" y="2508"/>
                    </a:cubicBezTo>
                    <a:lnTo>
                      <a:pt x="2860" y="2508"/>
                    </a:lnTo>
                    <a:cubicBezTo>
                      <a:pt x="2897" y="2508"/>
                      <a:pt x="2928" y="2484"/>
                      <a:pt x="2937" y="2447"/>
                    </a:cubicBezTo>
                    <a:cubicBezTo>
                      <a:pt x="2962" y="2345"/>
                      <a:pt x="2993" y="2246"/>
                      <a:pt x="3033" y="2151"/>
                    </a:cubicBezTo>
                    <a:cubicBezTo>
                      <a:pt x="3062" y="2084"/>
                      <a:pt x="3008" y="2033"/>
                      <a:pt x="2955" y="2033"/>
                    </a:cubicBezTo>
                    <a:close/>
                    <a:moveTo>
                      <a:pt x="7821" y="2084"/>
                    </a:moveTo>
                    <a:cubicBezTo>
                      <a:pt x="7777" y="2084"/>
                      <a:pt x="7733" y="2116"/>
                      <a:pt x="7739" y="2175"/>
                    </a:cubicBezTo>
                    <a:cubicBezTo>
                      <a:pt x="7742" y="2191"/>
                      <a:pt x="7742" y="2209"/>
                      <a:pt x="7742" y="2225"/>
                    </a:cubicBezTo>
                    <a:cubicBezTo>
                      <a:pt x="7746" y="2299"/>
                      <a:pt x="7724" y="2370"/>
                      <a:pt x="7684" y="2428"/>
                    </a:cubicBezTo>
                    <a:cubicBezTo>
                      <a:pt x="7656" y="2465"/>
                      <a:pt x="7665" y="2515"/>
                      <a:pt x="7699" y="2539"/>
                    </a:cubicBezTo>
                    <a:cubicBezTo>
                      <a:pt x="7715" y="2552"/>
                      <a:pt x="7730" y="2558"/>
                      <a:pt x="7749" y="2558"/>
                    </a:cubicBezTo>
                    <a:cubicBezTo>
                      <a:pt x="7773" y="2558"/>
                      <a:pt x="7798" y="2545"/>
                      <a:pt x="7813" y="2524"/>
                    </a:cubicBezTo>
                    <a:cubicBezTo>
                      <a:pt x="7875" y="2438"/>
                      <a:pt x="7906" y="2333"/>
                      <a:pt x="7903" y="2225"/>
                    </a:cubicBezTo>
                    <a:cubicBezTo>
                      <a:pt x="7903" y="2203"/>
                      <a:pt x="7900" y="2182"/>
                      <a:pt x="7900" y="2160"/>
                    </a:cubicBezTo>
                    <a:cubicBezTo>
                      <a:pt x="7897" y="2108"/>
                      <a:pt x="7859" y="2084"/>
                      <a:pt x="7821" y="2084"/>
                    </a:cubicBezTo>
                    <a:close/>
                    <a:moveTo>
                      <a:pt x="7283" y="2281"/>
                    </a:moveTo>
                    <a:cubicBezTo>
                      <a:pt x="7233" y="2281"/>
                      <a:pt x="7182" y="2325"/>
                      <a:pt x="7203" y="2388"/>
                    </a:cubicBezTo>
                    <a:cubicBezTo>
                      <a:pt x="7258" y="2549"/>
                      <a:pt x="7341" y="2650"/>
                      <a:pt x="7449" y="2684"/>
                    </a:cubicBezTo>
                    <a:cubicBezTo>
                      <a:pt x="7456" y="2687"/>
                      <a:pt x="7465" y="2687"/>
                      <a:pt x="7474" y="2687"/>
                    </a:cubicBezTo>
                    <a:cubicBezTo>
                      <a:pt x="7567" y="2687"/>
                      <a:pt x="7588" y="2555"/>
                      <a:pt x="7499" y="2530"/>
                    </a:cubicBezTo>
                    <a:cubicBezTo>
                      <a:pt x="7443" y="2512"/>
                      <a:pt x="7394" y="2444"/>
                      <a:pt x="7357" y="2336"/>
                    </a:cubicBezTo>
                    <a:cubicBezTo>
                      <a:pt x="7344" y="2297"/>
                      <a:pt x="7314" y="2281"/>
                      <a:pt x="7283" y="2281"/>
                    </a:cubicBezTo>
                    <a:close/>
                    <a:moveTo>
                      <a:pt x="2802" y="2670"/>
                    </a:moveTo>
                    <a:cubicBezTo>
                      <a:pt x="2766" y="2670"/>
                      <a:pt x="2731" y="2692"/>
                      <a:pt x="2724" y="2737"/>
                    </a:cubicBezTo>
                    <a:cubicBezTo>
                      <a:pt x="2712" y="2829"/>
                      <a:pt x="2709" y="2925"/>
                      <a:pt x="2709" y="3017"/>
                    </a:cubicBezTo>
                    <a:lnTo>
                      <a:pt x="2709" y="3070"/>
                    </a:lnTo>
                    <a:cubicBezTo>
                      <a:pt x="2709" y="3116"/>
                      <a:pt x="2746" y="3150"/>
                      <a:pt x="2789" y="3150"/>
                    </a:cubicBezTo>
                    <a:cubicBezTo>
                      <a:pt x="2835" y="3150"/>
                      <a:pt x="2869" y="3113"/>
                      <a:pt x="2869" y="3067"/>
                    </a:cubicBezTo>
                    <a:lnTo>
                      <a:pt x="2869" y="3017"/>
                    </a:lnTo>
                    <a:cubicBezTo>
                      <a:pt x="2869" y="2931"/>
                      <a:pt x="2875" y="2842"/>
                      <a:pt x="2885" y="2755"/>
                    </a:cubicBezTo>
                    <a:cubicBezTo>
                      <a:pt x="2886" y="2700"/>
                      <a:pt x="2844" y="2670"/>
                      <a:pt x="2802" y="2670"/>
                    </a:cubicBezTo>
                    <a:close/>
                    <a:moveTo>
                      <a:pt x="1978" y="3267"/>
                    </a:moveTo>
                    <a:cubicBezTo>
                      <a:pt x="1864" y="3273"/>
                      <a:pt x="1753" y="3292"/>
                      <a:pt x="1645" y="3320"/>
                    </a:cubicBezTo>
                    <a:cubicBezTo>
                      <a:pt x="1552" y="3344"/>
                      <a:pt x="1568" y="3477"/>
                      <a:pt x="1663" y="3480"/>
                    </a:cubicBezTo>
                    <a:cubicBezTo>
                      <a:pt x="1669" y="3480"/>
                      <a:pt x="1676" y="3480"/>
                      <a:pt x="1685" y="3477"/>
                    </a:cubicBezTo>
                    <a:cubicBezTo>
                      <a:pt x="1784" y="3452"/>
                      <a:pt x="1885" y="3437"/>
                      <a:pt x="1987" y="3428"/>
                    </a:cubicBezTo>
                    <a:cubicBezTo>
                      <a:pt x="2089" y="3415"/>
                      <a:pt x="2077" y="3267"/>
                      <a:pt x="1978" y="3267"/>
                    </a:cubicBezTo>
                    <a:close/>
                    <a:moveTo>
                      <a:pt x="2305" y="3270"/>
                    </a:moveTo>
                    <a:cubicBezTo>
                      <a:pt x="2209" y="3270"/>
                      <a:pt x="2196" y="3419"/>
                      <a:pt x="2299" y="3431"/>
                    </a:cubicBezTo>
                    <a:cubicBezTo>
                      <a:pt x="2400" y="3440"/>
                      <a:pt x="2505" y="3458"/>
                      <a:pt x="2607" y="3483"/>
                    </a:cubicBezTo>
                    <a:cubicBezTo>
                      <a:pt x="2613" y="3483"/>
                      <a:pt x="2619" y="3486"/>
                      <a:pt x="2625" y="3486"/>
                    </a:cubicBezTo>
                    <a:lnTo>
                      <a:pt x="2625" y="3486"/>
                    </a:lnTo>
                    <a:cubicBezTo>
                      <a:pt x="2718" y="3484"/>
                      <a:pt x="2733" y="3347"/>
                      <a:pt x="2641" y="3326"/>
                    </a:cubicBezTo>
                    <a:cubicBezTo>
                      <a:pt x="2533" y="3298"/>
                      <a:pt x="2422" y="3280"/>
                      <a:pt x="2311" y="3270"/>
                    </a:cubicBezTo>
                    <a:cubicBezTo>
                      <a:pt x="2309" y="3270"/>
                      <a:pt x="2307" y="3270"/>
                      <a:pt x="2305" y="3270"/>
                    </a:cubicBezTo>
                    <a:close/>
                    <a:moveTo>
                      <a:pt x="2625" y="3486"/>
                    </a:moveTo>
                    <a:cubicBezTo>
                      <a:pt x="2624" y="3486"/>
                      <a:pt x="2623" y="3486"/>
                      <a:pt x="2623" y="3486"/>
                    </a:cubicBezTo>
                    <a:lnTo>
                      <a:pt x="2626" y="3486"/>
                    </a:lnTo>
                    <a:cubicBezTo>
                      <a:pt x="2625" y="3486"/>
                      <a:pt x="2625" y="3486"/>
                      <a:pt x="2625" y="3486"/>
                    </a:cubicBezTo>
                    <a:close/>
                    <a:moveTo>
                      <a:pt x="1361" y="3427"/>
                    </a:moveTo>
                    <a:cubicBezTo>
                      <a:pt x="1350" y="3427"/>
                      <a:pt x="1339" y="3429"/>
                      <a:pt x="1327" y="3434"/>
                    </a:cubicBezTo>
                    <a:cubicBezTo>
                      <a:pt x="1225" y="3483"/>
                      <a:pt x="1127" y="3539"/>
                      <a:pt x="1034" y="3606"/>
                    </a:cubicBezTo>
                    <a:cubicBezTo>
                      <a:pt x="972" y="3653"/>
                      <a:pt x="1003" y="3751"/>
                      <a:pt x="1083" y="3751"/>
                    </a:cubicBezTo>
                    <a:lnTo>
                      <a:pt x="1083" y="3755"/>
                    </a:lnTo>
                    <a:cubicBezTo>
                      <a:pt x="1099" y="3751"/>
                      <a:pt x="1117" y="3745"/>
                      <a:pt x="1130" y="3736"/>
                    </a:cubicBezTo>
                    <a:cubicBezTo>
                      <a:pt x="1213" y="3674"/>
                      <a:pt x="1302" y="3625"/>
                      <a:pt x="1395" y="3582"/>
                    </a:cubicBezTo>
                    <a:cubicBezTo>
                      <a:pt x="1476" y="3539"/>
                      <a:pt x="1436" y="3427"/>
                      <a:pt x="1361" y="3427"/>
                    </a:cubicBezTo>
                    <a:close/>
                    <a:moveTo>
                      <a:pt x="2818" y="3311"/>
                    </a:moveTo>
                    <a:cubicBezTo>
                      <a:pt x="2773" y="3311"/>
                      <a:pt x="2728" y="3345"/>
                      <a:pt x="2737" y="3403"/>
                    </a:cubicBezTo>
                    <a:cubicBezTo>
                      <a:pt x="2752" y="3514"/>
                      <a:pt x="2774" y="3622"/>
                      <a:pt x="2801" y="3730"/>
                    </a:cubicBezTo>
                    <a:cubicBezTo>
                      <a:pt x="2811" y="3764"/>
                      <a:pt x="2841" y="3792"/>
                      <a:pt x="2878" y="3792"/>
                    </a:cubicBezTo>
                    <a:cubicBezTo>
                      <a:pt x="2885" y="3792"/>
                      <a:pt x="2894" y="3792"/>
                      <a:pt x="2900" y="3788"/>
                    </a:cubicBezTo>
                    <a:cubicBezTo>
                      <a:pt x="2943" y="3779"/>
                      <a:pt x="2968" y="3733"/>
                      <a:pt x="2959" y="3690"/>
                    </a:cubicBezTo>
                    <a:cubicBezTo>
                      <a:pt x="2949" y="3656"/>
                      <a:pt x="2943" y="3622"/>
                      <a:pt x="2934" y="3588"/>
                    </a:cubicBezTo>
                    <a:lnTo>
                      <a:pt x="2934" y="3588"/>
                    </a:lnTo>
                    <a:cubicBezTo>
                      <a:pt x="3020" y="3625"/>
                      <a:pt x="3107" y="3665"/>
                      <a:pt x="3190" y="3711"/>
                    </a:cubicBezTo>
                    <a:cubicBezTo>
                      <a:pt x="3207" y="3724"/>
                      <a:pt x="3224" y="3729"/>
                      <a:pt x="3239" y="3729"/>
                    </a:cubicBezTo>
                    <a:cubicBezTo>
                      <a:pt x="3313" y="3729"/>
                      <a:pt x="3359" y="3608"/>
                      <a:pt x="3267" y="3569"/>
                    </a:cubicBezTo>
                    <a:cubicBezTo>
                      <a:pt x="3168" y="3517"/>
                      <a:pt x="3067" y="3468"/>
                      <a:pt x="2965" y="3428"/>
                    </a:cubicBezTo>
                    <a:cubicBezTo>
                      <a:pt x="2954" y="3423"/>
                      <a:pt x="2943" y="3421"/>
                      <a:pt x="2933" y="3421"/>
                    </a:cubicBezTo>
                    <a:cubicBezTo>
                      <a:pt x="2922" y="3421"/>
                      <a:pt x="2912" y="3423"/>
                      <a:pt x="2903" y="3428"/>
                    </a:cubicBezTo>
                    <a:lnTo>
                      <a:pt x="2897" y="3381"/>
                    </a:lnTo>
                    <a:cubicBezTo>
                      <a:pt x="2890" y="3333"/>
                      <a:pt x="2854" y="3311"/>
                      <a:pt x="2818" y="3311"/>
                    </a:cubicBezTo>
                    <a:close/>
                    <a:moveTo>
                      <a:pt x="3498" y="3734"/>
                    </a:moveTo>
                    <a:cubicBezTo>
                      <a:pt x="3430" y="3734"/>
                      <a:pt x="3379" y="3829"/>
                      <a:pt x="3449" y="3881"/>
                    </a:cubicBezTo>
                    <a:cubicBezTo>
                      <a:pt x="3529" y="3943"/>
                      <a:pt x="3603" y="4014"/>
                      <a:pt x="3671" y="4091"/>
                    </a:cubicBezTo>
                    <a:cubicBezTo>
                      <a:pt x="3687" y="4109"/>
                      <a:pt x="3708" y="4118"/>
                      <a:pt x="3733" y="4118"/>
                    </a:cubicBezTo>
                    <a:cubicBezTo>
                      <a:pt x="3801" y="4118"/>
                      <a:pt x="3838" y="4035"/>
                      <a:pt x="3795" y="3983"/>
                    </a:cubicBezTo>
                    <a:cubicBezTo>
                      <a:pt x="3721" y="3899"/>
                      <a:pt x="3637" y="3822"/>
                      <a:pt x="3548" y="3751"/>
                    </a:cubicBezTo>
                    <a:cubicBezTo>
                      <a:pt x="3531" y="3739"/>
                      <a:pt x="3514" y="3734"/>
                      <a:pt x="3498" y="3734"/>
                    </a:cubicBezTo>
                    <a:close/>
                    <a:moveTo>
                      <a:pt x="837" y="3800"/>
                    </a:moveTo>
                    <a:cubicBezTo>
                      <a:pt x="818" y="3800"/>
                      <a:pt x="799" y="3807"/>
                      <a:pt x="781" y="3825"/>
                    </a:cubicBezTo>
                    <a:cubicBezTo>
                      <a:pt x="744" y="3862"/>
                      <a:pt x="710" y="3899"/>
                      <a:pt x="676" y="3940"/>
                    </a:cubicBezTo>
                    <a:cubicBezTo>
                      <a:pt x="636" y="3986"/>
                      <a:pt x="599" y="4035"/>
                      <a:pt x="565" y="4081"/>
                    </a:cubicBezTo>
                    <a:cubicBezTo>
                      <a:pt x="538" y="4118"/>
                      <a:pt x="544" y="4168"/>
                      <a:pt x="581" y="4196"/>
                    </a:cubicBezTo>
                    <a:cubicBezTo>
                      <a:pt x="596" y="4205"/>
                      <a:pt x="612" y="4211"/>
                      <a:pt x="630" y="4211"/>
                    </a:cubicBezTo>
                    <a:cubicBezTo>
                      <a:pt x="655" y="4211"/>
                      <a:pt x="679" y="4199"/>
                      <a:pt x="695" y="4177"/>
                    </a:cubicBezTo>
                    <a:cubicBezTo>
                      <a:pt x="729" y="4134"/>
                      <a:pt x="763" y="4088"/>
                      <a:pt x="800" y="4044"/>
                    </a:cubicBezTo>
                    <a:cubicBezTo>
                      <a:pt x="831" y="4007"/>
                      <a:pt x="864" y="3974"/>
                      <a:pt x="895" y="3940"/>
                    </a:cubicBezTo>
                    <a:cubicBezTo>
                      <a:pt x="952" y="3881"/>
                      <a:pt x="898" y="3800"/>
                      <a:pt x="837" y="3800"/>
                    </a:cubicBezTo>
                    <a:close/>
                    <a:moveTo>
                      <a:pt x="2978" y="3936"/>
                    </a:moveTo>
                    <a:cubicBezTo>
                      <a:pt x="2927" y="3936"/>
                      <a:pt x="2877" y="3983"/>
                      <a:pt x="2900" y="4048"/>
                    </a:cubicBezTo>
                    <a:cubicBezTo>
                      <a:pt x="2940" y="4152"/>
                      <a:pt x="2990" y="4254"/>
                      <a:pt x="3045" y="4350"/>
                    </a:cubicBezTo>
                    <a:cubicBezTo>
                      <a:pt x="3060" y="4374"/>
                      <a:pt x="3085" y="4390"/>
                      <a:pt x="3116" y="4390"/>
                    </a:cubicBezTo>
                    <a:cubicBezTo>
                      <a:pt x="3178" y="4390"/>
                      <a:pt x="3215" y="4322"/>
                      <a:pt x="3187" y="4270"/>
                    </a:cubicBezTo>
                    <a:cubicBezTo>
                      <a:pt x="3134" y="4180"/>
                      <a:pt x="3088" y="4085"/>
                      <a:pt x="3051" y="3989"/>
                    </a:cubicBezTo>
                    <a:cubicBezTo>
                      <a:pt x="3037" y="3952"/>
                      <a:pt x="3007" y="3936"/>
                      <a:pt x="2978" y="3936"/>
                    </a:cubicBezTo>
                    <a:close/>
                    <a:moveTo>
                      <a:pt x="3900" y="4233"/>
                    </a:moveTo>
                    <a:cubicBezTo>
                      <a:pt x="3851" y="4233"/>
                      <a:pt x="3802" y="4275"/>
                      <a:pt x="3819" y="4337"/>
                    </a:cubicBezTo>
                    <a:cubicBezTo>
                      <a:pt x="3832" y="4368"/>
                      <a:pt x="3838" y="4402"/>
                      <a:pt x="3838" y="4436"/>
                    </a:cubicBezTo>
                    <a:cubicBezTo>
                      <a:pt x="3838" y="4482"/>
                      <a:pt x="3822" y="4529"/>
                      <a:pt x="3791" y="4569"/>
                    </a:cubicBezTo>
                    <a:cubicBezTo>
                      <a:pt x="3761" y="4603"/>
                      <a:pt x="3767" y="4655"/>
                      <a:pt x="3804" y="4683"/>
                    </a:cubicBezTo>
                    <a:cubicBezTo>
                      <a:pt x="3819" y="4695"/>
                      <a:pt x="3835" y="4701"/>
                      <a:pt x="3853" y="4701"/>
                    </a:cubicBezTo>
                    <a:cubicBezTo>
                      <a:pt x="3878" y="4701"/>
                      <a:pt x="3902" y="4689"/>
                      <a:pt x="3918" y="4667"/>
                    </a:cubicBezTo>
                    <a:cubicBezTo>
                      <a:pt x="3970" y="4603"/>
                      <a:pt x="4001" y="4519"/>
                      <a:pt x="3998" y="4436"/>
                    </a:cubicBezTo>
                    <a:cubicBezTo>
                      <a:pt x="3998" y="4384"/>
                      <a:pt x="3989" y="4334"/>
                      <a:pt x="3973" y="4288"/>
                    </a:cubicBezTo>
                    <a:cubicBezTo>
                      <a:pt x="3960" y="4250"/>
                      <a:pt x="3930" y="4233"/>
                      <a:pt x="3900" y="4233"/>
                    </a:cubicBezTo>
                    <a:close/>
                    <a:moveTo>
                      <a:pt x="448" y="4328"/>
                    </a:moveTo>
                    <a:cubicBezTo>
                      <a:pt x="424" y="4328"/>
                      <a:pt x="401" y="4338"/>
                      <a:pt x="383" y="4362"/>
                    </a:cubicBezTo>
                    <a:cubicBezTo>
                      <a:pt x="328" y="4458"/>
                      <a:pt x="282" y="4560"/>
                      <a:pt x="238" y="4661"/>
                    </a:cubicBezTo>
                    <a:cubicBezTo>
                      <a:pt x="223" y="4704"/>
                      <a:pt x="241" y="4751"/>
                      <a:pt x="282" y="4766"/>
                    </a:cubicBezTo>
                    <a:cubicBezTo>
                      <a:pt x="288" y="4771"/>
                      <a:pt x="297" y="4774"/>
                      <a:pt x="304" y="4774"/>
                    </a:cubicBezTo>
                    <a:cubicBezTo>
                      <a:pt x="307" y="4774"/>
                      <a:pt x="310" y="4773"/>
                      <a:pt x="312" y="4772"/>
                    </a:cubicBezTo>
                    <a:cubicBezTo>
                      <a:pt x="346" y="4772"/>
                      <a:pt x="377" y="4754"/>
                      <a:pt x="389" y="4723"/>
                    </a:cubicBezTo>
                    <a:cubicBezTo>
                      <a:pt x="426" y="4624"/>
                      <a:pt x="473" y="4532"/>
                      <a:pt x="525" y="4439"/>
                    </a:cubicBezTo>
                    <a:cubicBezTo>
                      <a:pt x="549" y="4378"/>
                      <a:pt x="499" y="4328"/>
                      <a:pt x="448" y="4328"/>
                    </a:cubicBezTo>
                    <a:close/>
                    <a:moveTo>
                      <a:pt x="3306" y="4490"/>
                    </a:moveTo>
                    <a:cubicBezTo>
                      <a:pt x="3244" y="4490"/>
                      <a:pt x="3189" y="4569"/>
                      <a:pt x="3246" y="4627"/>
                    </a:cubicBezTo>
                    <a:cubicBezTo>
                      <a:pt x="3350" y="4738"/>
                      <a:pt x="3455" y="4803"/>
                      <a:pt x="3557" y="4825"/>
                    </a:cubicBezTo>
                    <a:lnTo>
                      <a:pt x="3572" y="4825"/>
                    </a:lnTo>
                    <a:cubicBezTo>
                      <a:pt x="3574" y="4825"/>
                      <a:pt x="3575" y="4825"/>
                      <a:pt x="3576" y="4825"/>
                    </a:cubicBezTo>
                    <a:cubicBezTo>
                      <a:pt x="3671" y="4825"/>
                      <a:pt x="3686" y="4683"/>
                      <a:pt x="3588" y="4664"/>
                    </a:cubicBezTo>
                    <a:cubicBezTo>
                      <a:pt x="3517" y="4652"/>
                      <a:pt x="3440" y="4600"/>
                      <a:pt x="3363" y="4516"/>
                    </a:cubicBezTo>
                    <a:cubicBezTo>
                      <a:pt x="3345" y="4498"/>
                      <a:pt x="3325" y="4490"/>
                      <a:pt x="3306" y="4490"/>
                    </a:cubicBezTo>
                    <a:close/>
                    <a:moveTo>
                      <a:pt x="203" y="4930"/>
                    </a:moveTo>
                    <a:cubicBezTo>
                      <a:pt x="174" y="4930"/>
                      <a:pt x="145" y="4945"/>
                      <a:pt x="130" y="4979"/>
                    </a:cubicBezTo>
                    <a:cubicBezTo>
                      <a:pt x="100" y="5084"/>
                      <a:pt x="75" y="5192"/>
                      <a:pt x="56" y="5303"/>
                    </a:cubicBezTo>
                    <a:cubicBezTo>
                      <a:pt x="50" y="5346"/>
                      <a:pt x="78" y="5386"/>
                      <a:pt x="121" y="5395"/>
                    </a:cubicBezTo>
                    <a:lnTo>
                      <a:pt x="137" y="5395"/>
                    </a:lnTo>
                    <a:cubicBezTo>
                      <a:pt x="174" y="5395"/>
                      <a:pt x="208" y="5368"/>
                      <a:pt x="214" y="5331"/>
                    </a:cubicBezTo>
                    <a:cubicBezTo>
                      <a:pt x="232" y="5226"/>
                      <a:pt x="257" y="5124"/>
                      <a:pt x="285" y="5022"/>
                    </a:cubicBezTo>
                    <a:cubicBezTo>
                      <a:pt x="292" y="4966"/>
                      <a:pt x="247" y="4930"/>
                      <a:pt x="203" y="4930"/>
                    </a:cubicBezTo>
                    <a:close/>
                    <a:moveTo>
                      <a:pt x="97" y="5556"/>
                    </a:moveTo>
                    <a:cubicBezTo>
                      <a:pt x="56" y="5556"/>
                      <a:pt x="19" y="5586"/>
                      <a:pt x="16" y="5630"/>
                    </a:cubicBezTo>
                    <a:cubicBezTo>
                      <a:pt x="7" y="5735"/>
                      <a:pt x="1" y="5846"/>
                      <a:pt x="1" y="5960"/>
                    </a:cubicBezTo>
                    <a:cubicBezTo>
                      <a:pt x="1" y="6003"/>
                      <a:pt x="38" y="6040"/>
                      <a:pt x="84" y="6040"/>
                    </a:cubicBezTo>
                    <a:cubicBezTo>
                      <a:pt x="127" y="6040"/>
                      <a:pt x="164" y="6003"/>
                      <a:pt x="164" y="5960"/>
                    </a:cubicBezTo>
                    <a:cubicBezTo>
                      <a:pt x="164" y="5852"/>
                      <a:pt x="167" y="5744"/>
                      <a:pt x="177" y="5642"/>
                    </a:cubicBezTo>
                    <a:cubicBezTo>
                      <a:pt x="180" y="5596"/>
                      <a:pt x="146" y="5559"/>
                      <a:pt x="103" y="5556"/>
                    </a:cubicBezTo>
                    <a:cubicBezTo>
                      <a:pt x="101" y="5556"/>
                      <a:pt x="99" y="5556"/>
                      <a:pt x="97" y="5556"/>
                    </a:cubicBezTo>
                    <a:close/>
                    <a:moveTo>
                      <a:pt x="96" y="6200"/>
                    </a:moveTo>
                    <a:cubicBezTo>
                      <a:pt x="94" y="6200"/>
                      <a:pt x="92" y="6200"/>
                      <a:pt x="90" y="6200"/>
                    </a:cubicBezTo>
                    <a:cubicBezTo>
                      <a:pt x="44" y="6203"/>
                      <a:pt x="10" y="6244"/>
                      <a:pt x="13" y="6287"/>
                    </a:cubicBezTo>
                    <a:cubicBezTo>
                      <a:pt x="22" y="6398"/>
                      <a:pt x="35" y="6509"/>
                      <a:pt x="47" y="6614"/>
                    </a:cubicBezTo>
                    <a:cubicBezTo>
                      <a:pt x="53" y="6654"/>
                      <a:pt x="87" y="6685"/>
                      <a:pt x="127" y="6685"/>
                    </a:cubicBezTo>
                    <a:lnTo>
                      <a:pt x="140" y="6685"/>
                    </a:lnTo>
                    <a:cubicBezTo>
                      <a:pt x="183" y="6678"/>
                      <a:pt x="214" y="6635"/>
                      <a:pt x="208" y="6592"/>
                    </a:cubicBezTo>
                    <a:cubicBezTo>
                      <a:pt x="195" y="6490"/>
                      <a:pt x="183" y="6382"/>
                      <a:pt x="177" y="6277"/>
                    </a:cubicBezTo>
                    <a:cubicBezTo>
                      <a:pt x="174" y="6233"/>
                      <a:pt x="137" y="6200"/>
                      <a:pt x="96" y="6200"/>
                    </a:cubicBezTo>
                    <a:close/>
                    <a:moveTo>
                      <a:pt x="184" y="6844"/>
                    </a:moveTo>
                    <a:cubicBezTo>
                      <a:pt x="138" y="6844"/>
                      <a:pt x="92" y="6879"/>
                      <a:pt x="103" y="6938"/>
                    </a:cubicBezTo>
                    <a:cubicBezTo>
                      <a:pt x="124" y="7049"/>
                      <a:pt x="149" y="7156"/>
                      <a:pt x="174" y="7258"/>
                    </a:cubicBezTo>
                    <a:cubicBezTo>
                      <a:pt x="183" y="7295"/>
                      <a:pt x="214" y="7320"/>
                      <a:pt x="251" y="7320"/>
                    </a:cubicBezTo>
                    <a:cubicBezTo>
                      <a:pt x="260" y="7320"/>
                      <a:pt x="266" y="7320"/>
                      <a:pt x="272" y="7317"/>
                    </a:cubicBezTo>
                    <a:cubicBezTo>
                      <a:pt x="315" y="7308"/>
                      <a:pt x="343" y="7261"/>
                      <a:pt x="331" y="7218"/>
                    </a:cubicBezTo>
                    <a:cubicBezTo>
                      <a:pt x="306" y="7119"/>
                      <a:pt x="285" y="7015"/>
                      <a:pt x="263" y="6907"/>
                    </a:cubicBezTo>
                    <a:cubicBezTo>
                      <a:pt x="253" y="6863"/>
                      <a:pt x="219" y="6844"/>
                      <a:pt x="184" y="6844"/>
                    </a:cubicBezTo>
                    <a:close/>
                    <a:moveTo>
                      <a:pt x="341" y="7477"/>
                    </a:moveTo>
                    <a:cubicBezTo>
                      <a:pt x="295" y="7477"/>
                      <a:pt x="249" y="7514"/>
                      <a:pt x="260" y="7573"/>
                    </a:cubicBezTo>
                    <a:cubicBezTo>
                      <a:pt x="297" y="7693"/>
                      <a:pt x="331" y="7795"/>
                      <a:pt x="365" y="7884"/>
                    </a:cubicBezTo>
                    <a:cubicBezTo>
                      <a:pt x="374" y="7918"/>
                      <a:pt x="405" y="7940"/>
                      <a:pt x="442" y="7940"/>
                    </a:cubicBezTo>
                    <a:cubicBezTo>
                      <a:pt x="451" y="7940"/>
                      <a:pt x="457" y="7937"/>
                      <a:pt x="467" y="7934"/>
                    </a:cubicBezTo>
                    <a:cubicBezTo>
                      <a:pt x="510" y="7918"/>
                      <a:pt x="531" y="7872"/>
                      <a:pt x="516" y="7832"/>
                    </a:cubicBezTo>
                    <a:cubicBezTo>
                      <a:pt x="485" y="7742"/>
                      <a:pt x="448" y="7644"/>
                      <a:pt x="414" y="7527"/>
                    </a:cubicBezTo>
                    <a:cubicBezTo>
                      <a:pt x="400" y="7492"/>
                      <a:pt x="371" y="7477"/>
                      <a:pt x="341" y="7477"/>
                    </a:cubicBezTo>
                    <a:close/>
                    <a:moveTo>
                      <a:pt x="564" y="8082"/>
                    </a:moveTo>
                    <a:cubicBezTo>
                      <a:pt x="513" y="8082"/>
                      <a:pt x="463" y="8130"/>
                      <a:pt x="485" y="8193"/>
                    </a:cubicBezTo>
                    <a:cubicBezTo>
                      <a:pt x="507" y="8239"/>
                      <a:pt x="510" y="8242"/>
                      <a:pt x="519" y="8254"/>
                    </a:cubicBezTo>
                    <a:cubicBezTo>
                      <a:pt x="534" y="8270"/>
                      <a:pt x="556" y="8279"/>
                      <a:pt x="578" y="8279"/>
                    </a:cubicBezTo>
                    <a:lnTo>
                      <a:pt x="578" y="8276"/>
                    </a:lnTo>
                    <a:cubicBezTo>
                      <a:pt x="636" y="8276"/>
                      <a:pt x="673" y="8214"/>
                      <a:pt x="649" y="8162"/>
                    </a:cubicBezTo>
                    <a:lnTo>
                      <a:pt x="633" y="8128"/>
                    </a:lnTo>
                    <a:cubicBezTo>
                      <a:pt x="617" y="8096"/>
                      <a:pt x="590" y="8082"/>
                      <a:pt x="564" y="808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894833" y="4609275"/>
                <a:ext cx="102663" cy="102663"/>
              </a:xfrm>
              <a:custGeom>
                <a:avLst/>
                <a:gdLst/>
                <a:ahLst/>
                <a:cxnLst/>
                <a:rect l="l" t="t" r="r" b="b"/>
                <a:pathLst>
                  <a:path w="1614" h="1614" extrusionOk="0">
                    <a:moveTo>
                      <a:pt x="867" y="0"/>
                    </a:moveTo>
                    <a:cubicBezTo>
                      <a:pt x="821" y="0"/>
                      <a:pt x="781" y="40"/>
                      <a:pt x="781" y="87"/>
                    </a:cubicBezTo>
                    <a:lnTo>
                      <a:pt x="778" y="577"/>
                    </a:lnTo>
                    <a:lnTo>
                      <a:pt x="485" y="268"/>
                    </a:lnTo>
                    <a:cubicBezTo>
                      <a:pt x="473" y="251"/>
                      <a:pt x="456" y="243"/>
                      <a:pt x="438" y="243"/>
                    </a:cubicBezTo>
                    <a:cubicBezTo>
                      <a:pt x="376" y="243"/>
                      <a:pt x="301" y="335"/>
                      <a:pt x="362" y="383"/>
                    </a:cubicBezTo>
                    <a:lnTo>
                      <a:pt x="661" y="703"/>
                    </a:lnTo>
                    <a:lnTo>
                      <a:pt x="115" y="706"/>
                    </a:lnTo>
                    <a:cubicBezTo>
                      <a:pt x="1" y="706"/>
                      <a:pt x="1" y="879"/>
                      <a:pt x="115" y="879"/>
                    </a:cubicBezTo>
                    <a:lnTo>
                      <a:pt x="614" y="873"/>
                    </a:lnTo>
                    <a:lnTo>
                      <a:pt x="226" y="1144"/>
                    </a:lnTo>
                    <a:cubicBezTo>
                      <a:pt x="161" y="1191"/>
                      <a:pt x="195" y="1296"/>
                      <a:pt x="275" y="1299"/>
                    </a:cubicBezTo>
                    <a:cubicBezTo>
                      <a:pt x="294" y="1299"/>
                      <a:pt x="309" y="1292"/>
                      <a:pt x="325" y="1283"/>
                    </a:cubicBezTo>
                    <a:lnTo>
                      <a:pt x="775" y="969"/>
                    </a:lnTo>
                    <a:lnTo>
                      <a:pt x="775" y="969"/>
                    </a:lnTo>
                    <a:lnTo>
                      <a:pt x="772" y="1527"/>
                    </a:lnTo>
                    <a:cubicBezTo>
                      <a:pt x="772" y="1573"/>
                      <a:pt x="809" y="1613"/>
                      <a:pt x="855" y="1613"/>
                    </a:cubicBezTo>
                    <a:cubicBezTo>
                      <a:pt x="904" y="1613"/>
                      <a:pt x="941" y="1573"/>
                      <a:pt x="941" y="1527"/>
                    </a:cubicBezTo>
                    <a:lnTo>
                      <a:pt x="944" y="1003"/>
                    </a:lnTo>
                    <a:lnTo>
                      <a:pt x="1259" y="1333"/>
                    </a:lnTo>
                    <a:cubicBezTo>
                      <a:pt x="1275" y="1350"/>
                      <a:pt x="1297" y="1358"/>
                      <a:pt x="1320" y="1358"/>
                    </a:cubicBezTo>
                    <a:cubicBezTo>
                      <a:pt x="1341" y="1358"/>
                      <a:pt x="1363" y="1351"/>
                      <a:pt x="1379" y="1336"/>
                    </a:cubicBezTo>
                    <a:cubicBezTo>
                      <a:pt x="1413" y="1302"/>
                      <a:pt x="1416" y="1249"/>
                      <a:pt x="1382" y="1212"/>
                    </a:cubicBezTo>
                    <a:lnTo>
                      <a:pt x="1055" y="867"/>
                    </a:lnTo>
                    <a:lnTo>
                      <a:pt x="1500" y="864"/>
                    </a:lnTo>
                    <a:cubicBezTo>
                      <a:pt x="1614" y="864"/>
                      <a:pt x="1614" y="691"/>
                      <a:pt x="1500" y="691"/>
                    </a:cubicBezTo>
                    <a:lnTo>
                      <a:pt x="1500" y="694"/>
                    </a:lnTo>
                    <a:lnTo>
                      <a:pt x="1170" y="697"/>
                    </a:lnTo>
                    <a:lnTo>
                      <a:pt x="1515" y="454"/>
                    </a:lnTo>
                    <a:cubicBezTo>
                      <a:pt x="1586" y="400"/>
                      <a:pt x="1536" y="300"/>
                      <a:pt x="1465" y="300"/>
                    </a:cubicBezTo>
                    <a:cubicBezTo>
                      <a:pt x="1451" y="300"/>
                      <a:pt x="1435" y="305"/>
                      <a:pt x="1419" y="315"/>
                    </a:cubicBezTo>
                    <a:lnTo>
                      <a:pt x="948" y="642"/>
                    </a:lnTo>
                    <a:lnTo>
                      <a:pt x="954" y="87"/>
                    </a:lnTo>
                    <a:cubicBezTo>
                      <a:pt x="954" y="40"/>
                      <a:pt x="914" y="3"/>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25457" y="4576640"/>
                <a:ext cx="173330" cy="167924"/>
              </a:xfrm>
              <a:custGeom>
                <a:avLst/>
                <a:gdLst/>
                <a:ahLst/>
                <a:cxnLst/>
                <a:rect l="l" t="t" r="r" b="b"/>
                <a:pathLst>
                  <a:path w="2725" h="2640" extrusionOk="0">
                    <a:moveTo>
                      <a:pt x="889" y="243"/>
                    </a:moveTo>
                    <a:cubicBezTo>
                      <a:pt x="988" y="326"/>
                      <a:pt x="1151" y="474"/>
                      <a:pt x="1370" y="681"/>
                    </a:cubicBezTo>
                    <a:cubicBezTo>
                      <a:pt x="1244" y="739"/>
                      <a:pt x="1108" y="807"/>
                      <a:pt x="960" y="884"/>
                    </a:cubicBezTo>
                    <a:cubicBezTo>
                      <a:pt x="914" y="557"/>
                      <a:pt x="895" y="358"/>
                      <a:pt x="889" y="243"/>
                    </a:cubicBezTo>
                    <a:close/>
                    <a:moveTo>
                      <a:pt x="2227" y="520"/>
                    </a:moveTo>
                    <a:lnTo>
                      <a:pt x="2227" y="520"/>
                    </a:lnTo>
                    <a:cubicBezTo>
                      <a:pt x="2172" y="708"/>
                      <a:pt x="2101" y="890"/>
                      <a:pt x="2018" y="1066"/>
                    </a:cubicBezTo>
                    <a:cubicBezTo>
                      <a:pt x="1904" y="955"/>
                      <a:pt x="1786" y="841"/>
                      <a:pt x="1672" y="730"/>
                    </a:cubicBezTo>
                    <a:cubicBezTo>
                      <a:pt x="1996" y="585"/>
                      <a:pt x="2150" y="536"/>
                      <a:pt x="2227" y="520"/>
                    </a:cubicBezTo>
                    <a:close/>
                    <a:moveTo>
                      <a:pt x="827" y="1143"/>
                    </a:moveTo>
                    <a:cubicBezTo>
                      <a:pt x="849" y="1298"/>
                      <a:pt x="877" y="1455"/>
                      <a:pt x="904" y="1609"/>
                    </a:cubicBezTo>
                    <a:cubicBezTo>
                      <a:pt x="497" y="1544"/>
                      <a:pt x="318" y="1489"/>
                      <a:pt x="241" y="1455"/>
                    </a:cubicBezTo>
                    <a:cubicBezTo>
                      <a:pt x="358" y="1390"/>
                      <a:pt x="577" y="1273"/>
                      <a:pt x="827" y="1143"/>
                    </a:cubicBezTo>
                    <a:close/>
                    <a:moveTo>
                      <a:pt x="1506" y="810"/>
                    </a:moveTo>
                    <a:cubicBezTo>
                      <a:pt x="1651" y="946"/>
                      <a:pt x="1802" y="1094"/>
                      <a:pt x="1941" y="1233"/>
                    </a:cubicBezTo>
                    <a:cubicBezTo>
                      <a:pt x="1867" y="1396"/>
                      <a:pt x="1786" y="1557"/>
                      <a:pt x="1706" y="1711"/>
                    </a:cubicBezTo>
                    <a:cubicBezTo>
                      <a:pt x="1478" y="1689"/>
                      <a:pt x="1268" y="1661"/>
                      <a:pt x="1086" y="1637"/>
                    </a:cubicBezTo>
                    <a:lnTo>
                      <a:pt x="1083" y="1637"/>
                    </a:lnTo>
                    <a:cubicBezTo>
                      <a:pt x="1049" y="1449"/>
                      <a:pt x="1015" y="1251"/>
                      <a:pt x="988" y="1063"/>
                    </a:cubicBezTo>
                    <a:cubicBezTo>
                      <a:pt x="1179" y="968"/>
                      <a:pt x="1352" y="881"/>
                      <a:pt x="1506" y="810"/>
                    </a:cubicBezTo>
                    <a:close/>
                    <a:moveTo>
                      <a:pt x="2070" y="1362"/>
                    </a:moveTo>
                    <a:cubicBezTo>
                      <a:pt x="2280" y="1578"/>
                      <a:pt x="2394" y="1708"/>
                      <a:pt x="2453" y="1779"/>
                    </a:cubicBezTo>
                    <a:cubicBezTo>
                      <a:pt x="2314" y="1769"/>
                      <a:pt x="2110" y="1751"/>
                      <a:pt x="1888" y="1729"/>
                    </a:cubicBezTo>
                    <a:cubicBezTo>
                      <a:pt x="1950" y="1612"/>
                      <a:pt x="2012" y="1486"/>
                      <a:pt x="2070" y="1362"/>
                    </a:cubicBezTo>
                    <a:close/>
                    <a:moveTo>
                      <a:pt x="1117" y="1816"/>
                    </a:moveTo>
                    <a:lnTo>
                      <a:pt x="1117" y="1816"/>
                    </a:lnTo>
                    <a:cubicBezTo>
                      <a:pt x="1268" y="1834"/>
                      <a:pt x="1438" y="1856"/>
                      <a:pt x="1620" y="1874"/>
                    </a:cubicBezTo>
                    <a:cubicBezTo>
                      <a:pt x="1438" y="2207"/>
                      <a:pt x="1321" y="2371"/>
                      <a:pt x="1259" y="2436"/>
                    </a:cubicBezTo>
                    <a:cubicBezTo>
                      <a:pt x="1231" y="2340"/>
                      <a:pt x="1182" y="2143"/>
                      <a:pt x="1117" y="1816"/>
                    </a:cubicBezTo>
                    <a:close/>
                    <a:moveTo>
                      <a:pt x="826" y="0"/>
                    </a:moveTo>
                    <a:cubicBezTo>
                      <a:pt x="798" y="0"/>
                      <a:pt x="770" y="10"/>
                      <a:pt x="750" y="30"/>
                    </a:cubicBezTo>
                    <a:cubicBezTo>
                      <a:pt x="719" y="67"/>
                      <a:pt x="673" y="119"/>
                      <a:pt x="799" y="968"/>
                    </a:cubicBezTo>
                    <a:cubicBezTo>
                      <a:pt x="395" y="1174"/>
                      <a:pt x="65" y="1356"/>
                      <a:pt x="62" y="1356"/>
                    </a:cubicBezTo>
                    <a:cubicBezTo>
                      <a:pt x="38" y="1372"/>
                      <a:pt x="22" y="1393"/>
                      <a:pt x="19" y="1421"/>
                    </a:cubicBezTo>
                    <a:cubicBezTo>
                      <a:pt x="1" y="1557"/>
                      <a:pt x="149" y="1668"/>
                      <a:pt x="938" y="1788"/>
                    </a:cubicBezTo>
                    <a:cubicBezTo>
                      <a:pt x="988" y="2059"/>
                      <a:pt x="1071" y="2466"/>
                      <a:pt x="1129" y="2574"/>
                    </a:cubicBezTo>
                    <a:cubicBezTo>
                      <a:pt x="1148" y="2615"/>
                      <a:pt x="1188" y="2639"/>
                      <a:pt x="1234" y="2639"/>
                    </a:cubicBezTo>
                    <a:cubicBezTo>
                      <a:pt x="1290" y="2639"/>
                      <a:pt x="1404" y="2639"/>
                      <a:pt x="1802" y="1893"/>
                    </a:cubicBezTo>
                    <a:cubicBezTo>
                      <a:pt x="2144" y="1930"/>
                      <a:pt x="2453" y="1951"/>
                      <a:pt x="2573" y="1961"/>
                    </a:cubicBezTo>
                    <a:cubicBezTo>
                      <a:pt x="2616" y="1961"/>
                      <a:pt x="2656" y="1939"/>
                      <a:pt x="2675" y="1902"/>
                    </a:cubicBezTo>
                    <a:cubicBezTo>
                      <a:pt x="2702" y="1837"/>
                      <a:pt x="2724" y="1785"/>
                      <a:pt x="2144" y="1199"/>
                    </a:cubicBezTo>
                    <a:cubicBezTo>
                      <a:pt x="2274" y="912"/>
                      <a:pt x="2416" y="573"/>
                      <a:pt x="2406" y="459"/>
                    </a:cubicBezTo>
                    <a:cubicBezTo>
                      <a:pt x="2403" y="406"/>
                      <a:pt x="2363" y="344"/>
                      <a:pt x="2264" y="344"/>
                    </a:cubicBezTo>
                    <a:cubicBezTo>
                      <a:pt x="2194" y="344"/>
                      <a:pt x="2039" y="372"/>
                      <a:pt x="1537" y="604"/>
                    </a:cubicBezTo>
                    <a:cubicBezTo>
                      <a:pt x="1305" y="385"/>
                      <a:pt x="941" y="48"/>
                      <a:pt x="870" y="8"/>
                    </a:cubicBezTo>
                    <a:cubicBezTo>
                      <a:pt x="856" y="3"/>
                      <a:pt x="841"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14295" y="4897906"/>
                <a:ext cx="122063" cy="122635"/>
              </a:xfrm>
              <a:custGeom>
                <a:avLst/>
                <a:gdLst/>
                <a:ahLst/>
                <a:cxnLst/>
                <a:rect l="l" t="t" r="r" b="b"/>
                <a:pathLst>
                  <a:path w="1919" h="1928" extrusionOk="0">
                    <a:moveTo>
                      <a:pt x="1024" y="247"/>
                    </a:moveTo>
                    <a:cubicBezTo>
                      <a:pt x="1049" y="330"/>
                      <a:pt x="1076" y="438"/>
                      <a:pt x="1095" y="512"/>
                    </a:cubicBezTo>
                    <a:cubicBezTo>
                      <a:pt x="1141" y="700"/>
                      <a:pt x="1150" y="747"/>
                      <a:pt x="1175" y="777"/>
                    </a:cubicBezTo>
                    <a:cubicBezTo>
                      <a:pt x="1200" y="811"/>
                      <a:pt x="1237" y="827"/>
                      <a:pt x="1425" y="895"/>
                    </a:cubicBezTo>
                    <a:cubicBezTo>
                      <a:pt x="1490" y="919"/>
                      <a:pt x="1595" y="953"/>
                      <a:pt x="1669" y="987"/>
                    </a:cubicBezTo>
                    <a:cubicBezTo>
                      <a:pt x="1561" y="1033"/>
                      <a:pt x="1391" y="1098"/>
                      <a:pt x="1237" y="1154"/>
                    </a:cubicBezTo>
                    <a:cubicBezTo>
                      <a:pt x="1212" y="1160"/>
                      <a:pt x="1194" y="1178"/>
                      <a:pt x="1184" y="1200"/>
                    </a:cubicBezTo>
                    <a:cubicBezTo>
                      <a:pt x="1110" y="1376"/>
                      <a:pt x="1015" y="1573"/>
                      <a:pt x="953" y="1687"/>
                    </a:cubicBezTo>
                    <a:cubicBezTo>
                      <a:pt x="910" y="1567"/>
                      <a:pt x="848" y="1354"/>
                      <a:pt x="802" y="1169"/>
                    </a:cubicBezTo>
                    <a:cubicBezTo>
                      <a:pt x="796" y="1135"/>
                      <a:pt x="768" y="1111"/>
                      <a:pt x="737" y="1104"/>
                    </a:cubicBezTo>
                    <a:cubicBezTo>
                      <a:pt x="558" y="1074"/>
                      <a:pt x="352" y="1024"/>
                      <a:pt x="241" y="993"/>
                    </a:cubicBezTo>
                    <a:cubicBezTo>
                      <a:pt x="416" y="901"/>
                      <a:pt x="595" y="818"/>
                      <a:pt x="780" y="747"/>
                    </a:cubicBezTo>
                    <a:cubicBezTo>
                      <a:pt x="805" y="737"/>
                      <a:pt x="820" y="719"/>
                      <a:pt x="830" y="697"/>
                    </a:cubicBezTo>
                    <a:cubicBezTo>
                      <a:pt x="888" y="543"/>
                      <a:pt x="953" y="392"/>
                      <a:pt x="1024" y="247"/>
                    </a:cubicBezTo>
                    <a:close/>
                    <a:moveTo>
                      <a:pt x="1046" y="0"/>
                    </a:moveTo>
                    <a:cubicBezTo>
                      <a:pt x="990" y="0"/>
                      <a:pt x="913" y="0"/>
                      <a:pt x="682" y="602"/>
                    </a:cubicBezTo>
                    <a:cubicBezTo>
                      <a:pt x="40" y="861"/>
                      <a:pt x="15" y="944"/>
                      <a:pt x="6" y="981"/>
                    </a:cubicBezTo>
                    <a:cubicBezTo>
                      <a:pt x="0" y="1012"/>
                      <a:pt x="6" y="1043"/>
                      <a:pt x="22" y="1067"/>
                    </a:cubicBezTo>
                    <a:cubicBezTo>
                      <a:pt x="40" y="1092"/>
                      <a:pt x="86" y="1157"/>
                      <a:pt x="651" y="1265"/>
                    </a:cubicBezTo>
                    <a:cubicBezTo>
                      <a:pt x="817" y="1928"/>
                      <a:pt x="876" y="1928"/>
                      <a:pt x="941" y="1928"/>
                    </a:cubicBezTo>
                    <a:lnTo>
                      <a:pt x="944" y="1928"/>
                    </a:lnTo>
                    <a:cubicBezTo>
                      <a:pt x="996" y="1925"/>
                      <a:pt x="1055" y="1922"/>
                      <a:pt x="1326" y="1302"/>
                    </a:cubicBezTo>
                    <a:cubicBezTo>
                      <a:pt x="1496" y="1243"/>
                      <a:pt x="1817" y="1123"/>
                      <a:pt x="1881" y="1064"/>
                    </a:cubicBezTo>
                    <a:cubicBezTo>
                      <a:pt x="1906" y="1040"/>
                      <a:pt x="1918" y="1006"/>
                      <a:pt x="1915" y="972"/>
                    </a:cubicBezTo>
                    <a:cubicBezTo>
                      <a:pt x="1900" y="892"/>
                      <a:pt x="1814" y="851"/>
                      <a:pt x="1484" y="734"/>
                    </a:cubicBezTo>
                    <a:cubicBezTo>
                      <a:pt x="1422" y="710"/>
                      <a:pt x="1345" y="685"/>
                      <a:pt x="1314" y="669"/>
                    </a:cubicBezTo>
                    <a:cubicBezTo>
                      <a:pt x="1299" y="629"/>
                      <a:pt x="1280" y="543"/>
                      <a:pt x="1261" y="472"/>
                    </a:cubicBezTo>
                    <a:cubicBezTo>
                      <a:pt x="1203" y="241"/>
                      <a:pt x="1166" y="96"/>
                      <a:pt x="1126" y="40"/>
                    </a:cubicBezTo>
                    <a:cubicBezTo>
                      <a:pt x="1104" y="16"/>
                      <a:pt x="1076" y="0"/>
                      <a:pt x="1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7936358" y="4836871"/>
                <a:ext cx="405379" cy="244724"/>
                <a:chOff x="8838794" y="3786045"/>
                <a:chExt cx="326497" cy="197120"/>
              </a:xfrm>
            </p:grpSpPr>
            <p:sp>
              <p:nvSpPr>
                <p:cNvPr id="21" name="Google Shape;21;p2"/>
                <p:cNvSpPr/>
                <p:nvPr/>
              </p:nvSpPr>
              <p:spPr>
                <a:xfrm>
                  <a:off x="8838794" y="3786045"/>
                  <a:ext cx="326497" cy="197120"/>
                </a:xfrm>
                <a:custGeom>
                  <a:avLst/>
                  <a:gdLst/>
                  <a:ahLst/>
                  <a:cxnLst/>
                  <a:rect l="l" t="t" r="r" b="b"/>
                  <a:pathLst>
                    <a:path w="5133" h="3099" extrusionOk="0">
                      <a:moveTo>
                        <a:pt x="1910" y="1"/>
                      </a:moveTo>
                      <a:cubicBezTo>
                        <a:pt x="954" y="1"/>
                        <a:pt x="0" y="927"/>
                        <a:pt x="0" y="927"/>
                      </a:cubicBezTo>
                      <a:cubicBezTo>
                        <a:pt x="0" y="927"/>
                        <a:pt x="484" y="2118"/>
                        <a:pt x="1515" y="2537"/>
                      </a:cubicBezTo>
                      <a:cubicBezTo>
                        <a:pt x="1669" y="2600"/>
                        <a:pt x="1827" y="2627"/>
                        <a:pt x="1985" y="2627"/>
                      </a:cubicBezTo>
                      <a:cubicBezTo>
                        <a:pt x="2875" y="2627"/>
                        <a:pt x="3735" y="1769"/>
                        <a:pt x="3735" y="1769"/>
                      </a:cubicBezTo>
                      <a:cubicBezTo>
                        <a:pt x="3735" y="1769"/>
                        <a:pt x="3920" y="2997"/>
                        <a:pt x="4821" y="3099"/>
                      </a:cubicBezTo>
                      <a:cubicBezTo>
                        <a:pt x="4821" y="3099"/>
                        <a:pt x="4867" y="1779"/>
                        <a:pt x="4263" y="1581"/>
                      </a:cubicBezTo>
                      <a:cubicBezTo>
                        <a:pt x="4263" y="1581"/>
                        <a:pt x="4883" y="1412"/>
                        <a:pt x="5132" y="252"/>
                      </a:cubicBezTo>
                      <a:cubicBezTo>
                        <a:pt x="5132" y="252"/>
                        <a:pt x="5075" y="235"/>
                        <a:pt x="4980" y="235"/>
                      </a:cubicBezTo>
                      <a:cubicBezTo>
                        <a:pt x="4722" y="235"/>
                        <a:pt x="4186" y="362"/>
                        <a:pt x="3769" y="1307"/>
                      </a:cubicBezTo>
                      <a:cubicBezTo>
                        <a:pt x="3769" y="1307"/>
                        <a:pt x="3526" y="576"/>
                        <a:pt x="2428" y="104"/>
                      </a:cubicBezTo>
                      <a:cubicBezTo>
                        <a:pt x="2259" y="31"/>
                        <a:pt x="2085" y="1"/>
                        <a:pt x="1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936049" y="3802329"/>
                  <a:ext cx="54257" cy="119646"/>
                </a:xfrm>
                <a:custGeom>
                  <a:avLst/>
                  <a:gdLst/>
                  <a:ahLst/>
                  <a:cxnLst/>
                  <a:rect l="l" t="t" r="r" b="b"/>
                  <a:pathLst>
                    <a:path w="853" h="1881" extrusionOk="0">
                      <a:moveTo>
                        <a:pt x="122" y="0"/>
                      </a:moveTo>
                      <a:cubicBezTo>
                        <a:pt x="60" y="0"/>
                        <a:pt x="0" y="74"/>
                        <a:pt x="53" y="141"/>
                      </a:cubicBezTo>
                      <a:cubicBezTo>
                        <a:pt x="57" y="150"/>
                        <a:pt x="646" y="949"/>
                        <a:pt x="131" y="1751"/>
                      </a:cubicBezTo>
                      <a:cubicBezTo>
                        <a:pt x="106" y="1788"/>
                        <a:pt x="118" y="1843"/>
                        <a:pt x="155" y="1868"/>
                      </a:cubicBezTo>
                      <a:cubicBezTo>
                        <a:pt x="171" y="1877"/>
                        <a:pt x="186" y="1881"/>
                        <a:pt x="202" y="1881"/>
                      </a:cubicBezTo>
                      <a:cubicBezTo>
                        <a:pt x="232" y="1881"/>
                        <a:pt x="260" y="1868"/>
                        <a:pt x="276" y="1840"/>
                      </a:cubicBezTo>
                      <a:cubicBezTo>
                        <a:pt x="852" y="943"/>
                        <a:pt x="198" y="48"/>
                        <a:pt x="189" y="39"/>
                      </a:cubicBezTo>
                      <a:cubicBezTo>
                        <a:pt x="171" y="11"/>
                        <a:pt x="146" y="0"/>
                        <a:pt x="12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884018" y="3819757"/>
                  <a:ext cx="39627" cy="39627"/>
                </a:xfrm>
                <a:custGeom>
                  <a:avLst/>
                  <a:gdLst/>
                  <a:ahLst/>
                  <a:cxnLst/>
                  <a:rect l="l" t="t" r="r" b="b"/>
                  <a:pathLst>
                    <a:path w="623" h="623" extrusionOk="0">
                      <a:moveTo>
                        <a:pt x="97" y="0"/>
                      </a:moveTo>
                      <a:cubicBezTo>
                        <a:pt x="49" y="0"/>
                        <a:pt x="1" y="36"/>
                        <a:pt x="11" y="98"/>
                      </a:cubicBezTo>
                      <a:cubicBezTo>
                        <a:pt x="20" y="169"/>
                        <a:pt x="88" y="530"/>
                        <a:pt x="270" y="610"/>
                      </a:cubicBezTo>
                      <a:cubicBezTo>
                        <a:pt x="289" y="616"/>
                        <a:pt x="310" y="623"/>
                        <a:pt x="332" y="623"/>
                      </a:cubicBezTo>
                      <a:cubicBezTo>
                        <a:pt x="356" y="623"/>
                        <a:pt x="381" y="616"/>
                        <a:pt x="406" y="604"/>
                      </a:cubicBezTo>
                      <a:cubicBezTo>
                        <a:pt x="538" y="530"/>
                        <a:pt x="600" y="231"/>
                        <a:pt x="615" y="141"/>
                      </a:cubicBezTo>
                      <a:cubicBezTo>
                        <a:pt x="622" y="80"/>
                        <a:pt x="575" y="45"/>
                        <a:pt x="528" y="45"/>
                      </a:cubicBezTo>
                      <a:cubicBezTo>
                        <a:pt x="492" y="45"/>
                        <a:pt x="456" y="65"/>
                        <a:pt x="446" y="111"/>
                      </a:cubicBezTo>
                      <a:cubicBezTo>
                        <a:pt x="421" y="268"/>
                        <a:pt x="359" y="431"/>
                        <a:pt x="338" y="453"/>
                      </a:cubicBezTo>
                      <a:cubicBezTo>
                        <a:pt x="276" y="425"/>
                        <a:pt x="205" y="234"/>
                        <a:pt x="181" y="74"/>
                      </a:cubicBezTo>
                      <a:cubicBezTo>
                        <a:pt x="172" y="23"/>
                        <a:pt x="135" y="0"/>
                        <a:pt x="9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847953" y="3866190"/>
                  <a:ext cx="46179" cy="18128"/>
                </a:xfrm>
                <a:custGeom>
                  <a:avLst/>
                  <a:gdLst/>
                  <a:ahLst/>
                  <a:cxnLst/>
                  <a:rect l="l" t="t" r="r" b="b"/>
                  <a:pathLst>
                    <a:path w="726" h="285" extrusionOk="0">
                      <a:moveTo>
                        <a:pt x="115" y="0"/>
                      </a:moveTo>
                      <a:cubicBezTo>
                        <a:pt x="57" y="0"/>
                        <a:pt x="1" y="62"/>
                        <a:pt x="41" y="130"/>
                      </a:cubicBezTo>
                      <a:cubicBezTo>
                        <a:pt x="78" y="198"/>
                        <a:pt x="183" y="284"/>
                        <a:pt x="356" y="284"/>
                      </a:cubicBezTo>
                      <a:cubicBezTo>
                        <a:pt x="451" y="284"/>
                        <a:pt x="547" y="260"/>
                        <a:pt x="633" y="220"/>
                      </a:cubicBezTo>
                      <a:cubicBezTo>
                        <a:pt x="725" y="179"/>
                        <a:pt x="682" y="54"/>
                        <a:pt x="600" y="54"/>
                      </a:cubicBezTo>
                      <a:cubicBezTo>
                        <a:pt x="588" y="54"/>
                        <a:pt x="576" y="56"/>
                        <a:pt x="563" y="62"/>
                      </a:cubicBezTo>
                      <a:cubicBezTo>
                        <a:pt x="475" y="102"/>
                        <a:pt x="406" y="116"/>
                        <a:pt x="353" y="116"/>
                      </a:cubicBezTo>
                      <a:cubicBezTo>
                        <a:pt x="240" y="116"/>
                        <a:pt x="195" y="54"/>
                        <a:pt x="186" y="44"/>
                      </a:cubicBezTo>
                      <a:cubicBezTo>
                        <a:pt x="168" y="13"/>
                        <a:pt x="141" y="0"/>
                        <a:pt x="115"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983309" y="3816768"/>
                  <a:ext cx="63862" cy="114621"/>
                </a:xfrm>
                <a:custGeom>
                  <a:avLst/>
                  <a:gdLst/>
                  <a:ahLst/>
                  <a:cxnLst/>
                  <a:rect l="l" t="t" r="r" b="b"/>
                  <a:pathLst>
                    <a:path w="1004" h="1802" extrusionOk="0">
                      <a:moveTo>
                        <a:pt x="454" y="0"/>
                      </a:moveTo>
                      <a:cubicBezTo>
                        <a:pt x="370" y="0"/>
                        <a:pt x="301" y="6"/>
                        <a:pt x="273" y="10"/>
                      </a:cubicBezTo>
                      <a:cubicBezTo>
                        <a:pt x="226" y="13"/>
                        <a:pt x="193" y="56"/>
                        <a:pt x="196" y="102"/>
                      </a:cubicBezTo>
                      <a:cubicBezTo>
                        <a:pt x="202" y="146"/>
                        <a:pt x="239" y="179"/>
                        <a:pt x="285" y="179"/>
                      </a:cubicBezTo>
                      <a:cubicBezTo>
                        <a:pt x="287" y="179"/>
                        <a:pt x="289" y="179"/>
                        <a:pt x="291" y="179"/>
                      </a:cubicBezTo>
                      <a:cubicBezTo>
                        <a:pt x="337" y="175"/>
                        <a:pt x="391" y="172"/>
                        <a:pt x="447" y="172"/>
                      </a:cubicBezTo>
                      <a:cubicBezTo>
                        <a:pt x="593" y="172"/>
                        <a:pt x="749" y="190"/>
                        <a:pt x="794" y="244"/>
                      </a:cubicBezTo>
                      <a:cubicBezTo>
                        <a:pt x="800" y="250"/>
                        <a:pt x="806" y="256"/>
                        <a:pt x="800" y="278"/>
                      </a:cubicBezTo>
                      <a:cubicBezTo>
                        <a:pt x="760" y="457"/>
                        <a:pt x="439" y="559"/>
                        <a:pt x="319" y="580"/>
                      </a:cubicBezTo>
                      <a:cubicBezTo>
                        <a:pt x="223" y="599"/>
                        <a:pt x="230" y="741"/>
                        <a:pt x="328" y="750"/>
                      </a:cubicBezTo>
                      <a:cubicBezTo>
                        <a:pt x="566" y="771"/>
                        <a:pt x="806" y="842"/>
                        <a:pt x="828" y="895"/>
                      </a:cubicBezTo>
                      <a:cubicBezTo>
                        <a:pt x="819" y="947"/>
                        <a:pt x="584" y="1034"/>
                        <a:pt x="307" y="1061"/>
                      </a:cubicBezTo>
                      <a:cubicBezTo>
                        <a:pt x="217" y="1067"/>
                        <a:pt x="199" y="1191"/>
                        <a:pt x="282" y="1225"/>
                      </a:cubicBezTo>
                      <a:cubicBezTo>
                        <a:pt x="424" y="1283"/>
                        <a:pt x="637" y="1404"/>
                        <a:pt x="671" y="1496"/>
                      </a:cubicBezTo>
                      <a:cubicBezTo>
                        <a:pt x="677" y="1509"/>
                        <a:pt x="677" y="1521"/>
                        <a:pt x="671" y="1533"/>
                      </a:cubicBezTo>
                      <a:cubicBezTo>
                        <a:pt x="635" y="1605"/>
                        <a:pt x="483" y="1631"/>
                        <a:pt x="331" y="1631"/>
                      </a:cubicBezTo>
                      <a:cubicBezTo>
                        <a:pt x="262" y="1631"/>
                        <a:pt x="192" y="1625"/>
                        <a:pt x="134" y="1616"/>
                      </a:cubicBezTo>
                      <a:cubicBezTo>
                        <a:pt x="128" y="1616"/>
                        <a:pt x="122" y="1615"/>
                        <a:pt x="117" y="1615"/>
                      </a:cubicBezTo>
                      <a:cubicBezTo>
                        <a:pt x="18" y="1615"/>
                        <a:pt x="1" y="1769"/>
                        <a:pt x="106" y="1786"/>
                      </a:cubicBezTo>
                      <a:cubicBezTo>
                        <a:pt x="183" y="1795"/>
                        <a:pt x="260" y="1802"/>
                        <a:pt x="338" y="1802"/>
                      </a:cubicBezTo>
                      <a:cubicBezTo>
                        <a:pt x="516" y="1802"/>
                        <a:pt x="745" y="1768"/>
                        <a:pt x="825" y="1607"/>
                      </a:cubicBezTo>
                      <a:cubicBezTo>
                        <a:pt x="853" y="1552"/>
                        <a:pt x="856" y="1487"/>
                        <a:pt x="831" y="1431"/>
                      </a:cubicBezTo>
                      <a:cubicBezTo>
                        <a:pt x="794" y="1336"/>
                        <a:pt x="692" y="1253"/>
                        <a:pt x="590" y="1188"/>
                      </a:cubicBezTo>
                      <a:cubicBezTo>
                        <a:pt x="772" y="1145"/>
                        <a:pt x="976" y="1064"/>
                        <a:pt x="998" y="916"/>
                      </a:cubicBezTo>
                      <a:cubicBezTo>
                        <a:pt x="1004" y="870"/>
                        <a:pt x="988" y="821"/>
                        <a:pt x="957" y="784"/>
                      </a:cubicBezTo>
                      <a:cubicBezTo>
                        <a:pt x="905" y="716"/>
                        <a:pt x="791" y="670"/>
                        <a:pt x="674" y="639"/>
                      </a:cubicBezTo>
                      <a:cubicBezTo>
                        <a:pt x="806" y="571"/>
                        <a:pt x="933" y="469"/>
                        <a:pt x="967" y="318"/>
                      </a:cubicBezTo>
                      <a:cubicBezTo>
                        <a:pt x="985" y="253"/>
                        <a:pt x="970" y="182"/>
                        <a:pt x="924" y="130"/>
                      </a:cubicBezTo>
                      <a:cubicBezTo>
                        <a:pt x="830" y="23"/>
                        <a:pt x="615" y="0"/>
                        <a:pt x="454"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8867365" y="4967640"/>
                <a:ext cx="75629" cy="75566"/>
              </a:xfrm>
              <a:custGeom>
                <a:avLst/>
                <a:gdLst/>
                <a:ahLst/>
                <a:cxnLst/>
                <a:rect l="l" t="t" r="r" b="b"/>
                <a:pathLst>
                  <a:path w="1189" h="1188" extrusionOk="0">
                    <a:moveTo>
                      <a:pt x="596" y="173"/>
                    </a:moveTo>
                    <a:cubicBezTo>
                      <a:pt x="707" y="173"/>
                      <a:pt x="815" y="220"/>
                      <a:pt x="892" y="300"/>
                    </a:cubicBezTo>
                    <a:cubicBezTo>
                      <a:pt x="1157" y="565"/>
                      <a:pt x="969" y="1015"/>
                      <a:pt x="596" y="1015"/>
                    </a:cubicBezTo>
                    <a:lnTo>
                      <a:pt x="596" y="1102"/>
                    </a:lnTo>
                    <a:lnTo>
                      <a:pt x="593" y="1015"/>
                    </a:lnTo>
                    <a:cubicBezTo>
                      <a:pt x="365" y="1009"/>
                      <a:pt x="186" y="821"/>
                      <a:pt x="186" y="593"/>
                    </a:cubicBezTo>
                    <a:cubicBezTo>
                      <a:pt x="186" y="364"/>
                      <a:pt x="368" y="179"/>
                      <a:pt x="596" y="173"/>
                    </a:cubicBezTo>
                    <a:close/>
                    <a:moveTo>
                      <a:pt x="593" y="1"/>
                    </a:moveTo>
                    <a:cubicBezTo>
                      <a:pt x="266" y="1"/>
                      <a:pt x="1" y="266"/>
                      <a:pt x="1" y="593"/>
                    </a:cubicBezTo>
                    <a:cubicBezTo>
                      <a:pt x="1" y="920"/>
                      <a:pt x="266" y="1188"/>
                      <a:pt x="593" y="1188"/>
                    </a:cubicBezTo>
                    <a:lnTo>
                      <a:pt x="596" y="1188"/>
                    </a:lnTo>
                    <a:cubicBezTo>
                      <a:pt x="923" y="1188"/>
                      <a:pt x="1188" y="920"/>
                      <a:pt x="1185" y="593"/>
                    </a:cubicBezTo>
                    <a:cubicBezTo>
                      <a:pt x="1185" y="266"/>
                      <a:pt x="920" y="1"/>
                      <a:pt x="5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965298" y="42682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8711014" y="3767669"/>
                <a:ext cx="388320" cy="384805"/>
                <a:chOff x="10649934" y="1571625"/>
                <a:chExt cx="449705" cy="445634"/>
              </a:xfrm>
            </p:grpSpPr>
            <p:sp>
              <p:nvSpPr>
                <p:cNvPr id="29" name="Google Shape;29;p2"/>
                <p:cNvSpPr/>
                <p:nvPr/>
              </p:nvSpPr>
              <p:spPr>
                <a:xfrm>
                  <a:off x="10649934" y="1571625"/>
                  <a:ext cx="449705" cy="445634"/>
                </a:xfrm>
                <a:custGeom>
                  <a:avLst/>
                  <a:gdLst/>
                  <a:ahLst/>
                  <a:cxnLst/>
                  <a:rect l="l" t="t" r="r" b="b"/>
                  <a:pathLst>
                    <a:path w="7070" h="7006" extrusionOk="0">
                      <a:moveTo>
                        <a:pt x="3541" y="217"/>
                      </a:moveTo>
                      <a:cubicBezTo>
                        <a:pt x="3631" y="377"/>
                        <a:pt x="3809" y="793"/>
                        <a:pt x="3948" y="1161"/>
                      </a:cubicBezTo>
                      <a:cubicBezTo>
                        <a:pt x="3958" y="1182"/>
                        <a:pt x="3976" y="1201"/>
                        <a:pt x="4001" y="1210"/>
                      </a:cubicBezTo>
                      <a:cubicBezTo>
                        <a:pt x="4009" y="1214"/>
                        <a:pt x="4019" y="1215"/>
                        <a:pt x="4028" y="1215"/>
                      </a:cubicBezTo>
                      <a:cubicBezTo>
                        <a:pt x="4043" y="1215"/>
                        <a:pt x="4059" y="1211"/>
                        <a:pt x="4072" y="1204"/>
                      </a:cubicBezTo>
                      <a:cubicBezTo>
                        <a:pt x="4414" y="1016"/>
                        <a:pt x="4941" y="750"/>
                        <a:pt x="5077" y="726"/>
                      </a:cubicBezTo>
                      <a:lnTo>
                        <a:pt x="5077" y="726"/>
                      </a:lnTo>
                      <a:cubicBezTo>
                        <a:pt x="5093" y="846"/>
                        <a:pt x="5019" y="1262"/>
                        <a:pt x="4932" y="1611"/>
                      </a:cubicBezTo>
                      <a:cubicBezTo>
                        <a:pt x="4918" y="1665"/>
                        <a:pt x="4959" y="1717"/>
                        <a:pt x="5014" y="1717"/>
                      </a:cubicBezTo>
                      <a:cubicBezTo>
                        <a:pt x="5019" y="1717"/>
                        <a:pt x="5023" y="1716"/>
                        <a:pt x="5028" y="1716"/>
                      </a:cubicBezTo>
                      <a:cubicBezTo>
                        <a:pt x="5034" y="1716"/>
                        <a:pt x="5737" y="1611"/>
                        <a:pt x="6095" y="1611"/>
                      </a:cubicBezTo>
                      <a:cubicBezTo>
                        <a:pt x="6135" y="1611"/>
                        <a:pt x="6175" y="1614"/>
                        <a:pt x="6215" y="1617"/>
                      </a:cubicBezTo>
                      <a:cubicBezTo>
                        <a:pt x="6169" y="1762"/>
                        <a:pt x="5975" y="2166"/>
                        <a:pt x="5790" y="2521"/>
                      </a:cubicBezTo>
                      <a:cubicBezTo>
                        <a:pt x="5765" y="2570"/>
                        <a:pt x="5790" y="2629"/>
                        <a:pt x="5842" y="2641"/>
                      </a:cubicBezTo>
                      <a:cubicBezTo>
                        <a:pt x="6252" y="2755"/>
                        <a:pt x="6727" y="2919"/>
                        <a:pt x="6820" y="2990"/>
                      </a:cubicBezTo>
                      <a:cubicBezTo>
                        <a:pt x="6755" y="3107"/>
                        <a:pt x="6329" y="3455"/>
                        <a:pt x="5950" y="3727"/>
                      </a:cubicBezTo>
                      <a:cubicBezTo>
                        <a:pt x="5904" y="3764"/>
                        <a:pt x="5904" y="3835"/>
                        <a:pt x="5953" y="3869"/>
                      </a:cubicBezTo>
                      <a:cubicBezTo>
                        <a:pt x="6385" y="4158"/>
                        <a:pt x="6755" y="4495"/>
                        <a:pt x="6752" y="4584"/>
                      </a:cubicBezTo>
                      <a:cubicBezTo>
                        <a:pt x="6706" y="4677"/>
                        <a:pt x="6172" y="4834"/>
                        <a:pt x="5583" y="4933"/>
                      </a:cubicBezTo>
                      <a:cubicBezTo>
                        <a:pt x="5524" y="4942"/>
                        <a:pt x="5493" y="5007"/>
                        <a:pt x="5521" y="5059"/>
                      </a:cubicBezTo>
                      <a:cubicBezTo>
                        <a:pt x="5719" y="5411"/>
                        <a:pt x="5913" y="5846"/>
                        <a:pt x="5907" y="5957"/>
                      </a:cubicBezTo>
                      <a:cubicBezTo>
                        <a:pt x="5871" y="5966"/>
                        <a:pt x="5836" y="5970"/>
                        <a:pt x="5801" y="5970"/>
                      </a:cubicBezTo>
                      <a:cubicBezTo>
                        <a:pt x="5790" y="5970"/>
                        <a:pt x="5779" y="5970"/>
                        <a:pt x="5768" y="5969"/>
                      </a:cubicBezTo>
                      <a:cubicBezTo>
                        <a:pt x="5444" y="5969"/>
                        <a:pt x="4846" y="5842"/>
                        <a:pt x="4840" y="5842"/>
                      </a:cubicBezTo>
                      <a:cubicBezTo>
                        <a:pt x="4833" y="5841"/>
                        <a:pt x="4827" y="5841"/>
                        <a:pt x="4821" y="5841"/>
                      </a:cubicBezTo>
                      <a:cubicBezTo>
                        <a:pt x="4785" y="5841"/>
                        <a:pt x="4752" y="5864"/>
                        <a:pt x="4741" y="5898"/>
                      </a:cubicBezTo>
                      <a:cubicBezTo>
                        <a:pt x="4624" y="6265"/>
                        <a:pt x="4470" y="6684"/>
                        <a:pt x="4399" y="6817"/>
                      </a:cubicBezTo>
                      <a:cubicBezTo>
                        <a:pt x="4272" y="6721"/>
                        <a:pt x="3951" y="6327"/>
                        <a:pt x="3692" y="5972"/>
                      </a:cubicBezTo>
                      <a:cubicBezTo>
                        <a:pt x="3680" y="5950"/>
                        <a:pt x="3655" y="5938"/>
                        <a:pt x="3631" y="5938"/>
                      </a:cubicBezTo>
                      <a:lnTo>
                        <a:pt x="3624" y="5938"/>
                      </a:lnTo>
                      <a:cubicBezTo>
                        <a:pt x="3622" y="5938"/>
                        <a:pt x="3619" y="5937"/>
                        <a:pt x="3616" y="5937"/>
                      </a:cubicBezTo>
                      <a:cubicBezTo>
                        <a:pt x="3597" y="5937"/>
                        <a:pt x="3576" y="5946"/>
                        <a:pt x="3563" y="5960"/>
                      </a:cubicBezTo>
                      <a:cubicBezTo>
                        <a:pt x="3245" y="6277"/>
                        <a:pt x="2863" y="6632"/>
                        <a:pt x="2727" y="6728"/>
                      </a:cubicBezTo>
                      <a:cubicBezTo>
                        <a:pt x="2684" y="6580"/>
                        <a:pt x="2607" y="6206"/>
                        <a:pt x="2548" y="5870"/>
                      </a:cubicBezTo>
                      <a:cubicBezTo>
                        <a:pt x="2541" y="5827"/>
                        <a:pt x="2505" y="5799"/>
                        <a:pt x="2465" y="5799"/>
                      </a:cubicBezTo>
                      <a:cubicBezTo>
                        <a:pt x="2454" y="5799"/>
                        <a:pt x="2442" y="5801"/>
                        <a:pt x="2431" y="5805"/>
                      </a:cubicBezTo>
                      <a:cubicBezTo>
                        <a:pt x="2061" y="5950"/>
                        <a:pt x="1447" y="6176"/>
                        <a:pt x="1222" y="6216"/>
                      </a:cubicBezTo>
                      <a:cubicBezTo>
                        <a:pt x="1253" y="6037"/>
                        <a:pt x="1376" y="5562"/>
                        <a:pt x="1502" y="5136"/>
                      </a:cubicBezTo>
                      <a:cubicBezTo>
                        <a:pt x="1509" y="5111"/>
                        <a:pt x="1506" y="5090"/>
                        <a:pt x="1493" y="5068"/>
                      </a:cubicBezTo>
                      <a:cubicBezTo>
                        <a:pt x="1481" y="5050"/>
                        <a:pt x="1462" y="5034"/>
                        <a:pt x="1441" y="5028"/>
                      </a:cubicBezTo>
                      <a:cubicBezTo>
                        <a:pt x="987" y="4917"/>
                        <a:pt x="466" y="4763"/>
                        <a:pt x="324" y="4686"/>
                      </a:cubicBezTo>
                      <a:cubicBezTo>
                        <a:pt x="420" y="4566"/>
                        <a:pt x="802" y="4251"/>
                        <a:pt x="1142" y="4001"/>
                      </a:cubicBezTo>
                      <a:cubicBezTo>
                        <a:pt x="1163" y="3983"/>
                        <a:pt x="1179" y="3955"/>
                        <a:pt x="1175" y="3927"/>
                      </a:cubicBezTo>
                      <a:cubicBezTo>
                        <a:pt x="1175" y="3899"/>
                        <a:pt x="1160" y="3872"/>
                        <a:pt x="1132" y="3859"/>
                      </a:cubicBezTo>
                      <a:cubicBezTo>
                        <a:pt x="636" y="3572"/>
                        <a:pt x="204" y="3233"/>
                        <a:pt x="207" y="3134"/>
                      </a:cubicBezTo>
                      <a:cubicBezTo>
                        <a:pt x="222" y="3042"/>
                        <a:pt x="701" y="2857"/>
                        <a:pt x="1206" y="2740"/>
                      </a:cubicBezTo>
                      <a:cubicBezTo>
                        <a:pt x="1262" y="2727"/>
                        <a:pt x="1290" y="2666"/>
                        <a:pt x="1262" y="2616"/>
                      </a:cubicBezTo>
                      <a:cubicBezTo>
                        <a:pt x="1043" y="2203"/>
                        <a:pt x="812" y="1734"/>
                        <a:pt x="756" y="1558"/>
                      </a:cubicBezTo>
                      <a:lnTo>
                        <a:pt x="756" y="1558"/>
                      </a:lnTo>
                      <a:cubicBezTo>
                        <a:pt x="981" y="1577"/>
                        <a:pt x="1580" y="1716"/>
                        <a:pt x="1805" y="1774"/>
                      </a:cubicBezTo>
                      <a:cubicBezTo>
                        <a:pt x="1811" y="1776"/>
                        <a:pt x="1818" y="1777"/>
                        <a:pt x="1824" y="1777"/>
                      </a:cubicBezTo>
                      <a:cubicBezTo>
                        <a:pt x="1843" y="1777"/>
                        <a:pt x="1862" y="1770"/>
                        <a:pt x="1876" y="1759"/>
                      </a:cubicBezTo>
                      <a:cubicBezTo>
                        <a:pt x="1897" y="1743"/>
                        <a:pt x="1910" y="1719"/>
                        <a:pt x="1910" y="1694"/>
                      </a:cubicBezTo>
                      <a:cubicBezTo>
                        <a:pt x="1925" y="1241"/>
                        <a:pt x="1956" y="738"/>
                        <a:pt x="1990" y="562"/>
                      </a:cubicBezTo>
                      <a:cubicBezTo>
                        <a:pt x="2162" y="649"/>
                        <a:pt x="2644" y="954"/>
                        <a:pt x="3072" y="1238"/>
                      </a:cubicBezTo>
                      <a:cubicBezTo>
                        <a:pt x="3086" y="1247"/>
                        <a:pt x="3103" y="1253"/>
                        <a:pt x="3121" y="1253"/>
                      </a:cubicBezTo>
                      <a:cubicBezTo>
                        <a:pt x="3130" y="1253"/>
                        <a:pt x="3140" y="1251"/>
                        <a:pt x="3149" y="1247"/>
                      </a:cubicBezTo>
                      <a:cubicBezTo>
                        <a:pt x="3174" y="1238"/>
                        <a:pt x="3196" y="1219"/>
                        <a:pt x="3202" y="1191"/>
                      </a:cubicBezTo>
                      <a:cubicBezTo>
                        <a:pt x="3313" y="812"/>
                        <a:pt x="3461" y="380"/>
                        <a:pt x="3541" y="217"/>
                      </a:cubicBezTo>
                      <a:close/>
                      <a:moveTo>
                        <a:pt x="3541" y="1"/>
                      </a:moveTo>
                      <a:cubicBezTo>
                        <a:pt x="3476" y="1"/>
                        <a:pt x="3381" y="1"/>
                        <a:pt x="3072" y="1034"/>
                      </a:cubicBezTo>
                      <a:cubicBezTo>
                        <a:pt x="2403" y="593"/>
                        <a:pt x="2027" y="368"/>
                        <a:pt x="1943" y="368"/>
                      </a:cubicBezTo>
                      <a:cubicBezTo>
                        <a:pt x="1937" y="368"/>
                        <a:pt x="1928" y="371"/>
                        <a:pt x="1919" y="371"/>
                      </a:cubicBezTo>
                      <a:cubicBezTo>
                        <a:pt x="1854" y="389"/>
                        <a:pt x="1783" y="405"/>
                        <a:pt x="1743" y="1583"/>
                      </a:cubicBezTo>
                      <a:cubicBezTo>
                        <a:pt x="1499" y="1524"/>
                        <a:pt x="904" y="1386"/>
                        <a:pt x="713" y="1386"/>
                      </a:cubicBezTo>
                      <a:cubicBezTo>
                        <a:pt x="709" y="1385"/>
                        <a:pt x="704" y="1385"/>
                        <a:pt x="700" y="1385"/>
                      </a:cubicBezTo>
                      <a:cubicBezTo>
                        <a:pt x="670" y="1385"/>
                        <a:pt x="638" y="1394"/>
                        <a:pt x="614" y="1410"/>
                      </a:cubicBezTo>
                      <a:cubicBezTo>
                        <a:pt x="556" y="1457"/>
                        <a:pt x="482" y="1509"/>
                        <a:pt x="1058" y="2601"/>
                      </a:cubicBezTo>
                      <a:cubicBezTo>
                        <a:pt x="697" y="2690"/>
                        <a:pt x="77" y="2875"/>
                        <a:pt x="40" y="3110"/>
                      </a:cubicBezTo>
                      <a:cubicBezTo>
                        <a:pt x="0" y="3344"/>
                        <a:pt x="583" y="3733"/>
                        <a:pt x="935" y="3943"/>
                      </a:cubicBezTo>
                      <a:cubicBezTo>
                        <a:pt x="108" y="4562"/>
                        <a:pt x="127" y="4674"/>
                        <a:pt x="136" y="4723"/>
                      </a:cubicBezTo>
                      <a:cubicBezTo>
                        <a:pt x="145" y="4775"/>
                        <a:pt x="164" y="4889"/>
                        <a:pt x="1311" y="5176"/>
                      </a:cubicBezTo>
                      <a:cubicBezTo>
                        <a:pt x="1209" y="5534"/>
                        <a:pt x="1024" y="6194"/>
                        <a:pt x="1043" y="6308"/>
                      </a:cubicBezTo>
                      <a:cubicBezTo>
                        <a:pt x="1046" y="6327"/>
                        <a:pt x="1068" y="6395"/>
                        <a:pt x="1172" y="6395"/>
                      </a:cubicBezTo>
                      <a:cubicBezTo>
                        <a:pt x="1373" y="6395"/>
                        <a:pt x="2116" y="6114"/>
                        <a:pt x="2397" y="6006"/>
                      </a:cubicBezTo>
                      <a:cubicBezTo>
                        <a:pt x="2459" y="6342"/>
                        <a:pt x="2551" y="6811"/>
                        <a:pt x="2607" y="6885"/>
                      </a:cubicBezTo>
                      <a:cubicBezTo>
                        <a:pt x="2628" y="6910"/>
                        <a:pt x="2656" y="6922"/>
                        <a:pt x="2687" y="6925"/>
                      </a:cubicBezTo>
                      <a:cubicBezTo>
                        <a:pt x="2785" y="6925"/>
                        <a:pt x="3097" y="6666"/>
                        <a:pt x="3612" y="6154"/>
                      </a:cubicBezTo>
                      <a:cubicBezTo>
                        <a:pt x="4028" y="6718"/>
                        <a:pt x="4297" y="7005"/>
                        <a:pt x="4417" y="7005"/>
                      </a:cubicBezTo>
                      <a:cubicBezTo>
                        <a:pt x="4445" y="7005"/>
                        <a:pt x="4473" y="6996"/>
                        <a:pt x="4494" y="6974"/>
                      </a:cubicBezTo>
                      <a:cubicBezTo>
                        <a:pt x="4590" y="6882"/>
                        <a:pt x="4790" y="6296"/>
                        <a:pt x="4880" y="6028"/>
                      </a:cubicBezTo>
                      <a:cubicBezTo>
                        <a:pt x="5056" y="6061"/>
                        <a:pt x="5493" y="6142"/>
                        <a:pt x="5768" y="6142"/>
                      </a:cubicBezTo>
                      <a:cubicBezTo>
                        <a:pt x="5885" y="6142"/>
                        <a:pt x="6015" y="6129"/>
                        <a:pt x="6058" y="6043"/>
                      </a:cubicBezTo>
                      <a:cubicBezTo>
                        <a:pt x="6135" y="5889"/>
                        <a:pt x="5907" y="5414"/>
                        <a:pt x="5728" y="5081"/>
                      </a:cubicBezTo>
                      <a:cubicBezTo>
                        <a:pt x="6194" y="5000"/>
                        <a:pt x="6857" y="4849"/>
                        <a:pt x="6915" y="4633"/>
                      </a:cubicBezTo>
                      <a:cubicBezTo>
                        <a:pt x="6974" y="4421"/>
                        <a:pt x="6499" y="4041"/>
                        <a:pt x="6147" y="3798"/>
                      </a:cubicBezTo>
                      <a:cubicBezTo>
                        <a:pt x="7070" y="3125"/>
                        <a:pt x="7011" y="2993"/>
                        <a:pt x="6986" y="2934"/>
                      </a:cubicBezTo>
                      <a:cubicBezTo>
                        <a:pt x="6931" y="2801"/>
                        <a:pt x="6434" y="2635"/>
                        <a:pt x="5990" y="2508"/>
                      </a:cubicBezTo>
                      <a:cubicBezTo>
                        <a:pt x="6141" y="2215"/>
                        <a:pt x="6394" y="1703"/>
                        <a:pt x="6394" y="1577"/>
                      </a:cubicBezTo>
                      <a:cubicBezTo>
                        <a:pt x="6394" y="1444"/>
                        <a:pt x="6206" y="1444"/>
                        <a:pt x="6092" y="1444"/>
                      </a:cubicBezTo>
                      <a:cubicBezTo>
                        <a:pt x="5814" y="1444"/>
                        <a:pt x="5352" y="1503"/>
                        <a:pt x="5130" y="1531"/>
                      </a:cubicBezTo>
                      <a:cubicBezTo>
                        <a:pt x="5336" y="655"/>
                        <a:pt x="5222" y="596"/>
                        <a:pt x="5170" y="571"/>
                      </a:cubicBezTo>
                      <a:cubicBezTo>
                        <a:pt x="5151" y="562"/>
                        <a:pt x="5130" y="559"/>
                        <a:pt x="5108" y="559"/>
                      </a:cubicBezTo>
                      <a:cubicBezTo>
                        <a:pt x="4932" y="559"/>
                        <a:pt x="4328" y="874"/>
                        <a:pt x="4075" y="1009"/>
                      </a:cubicBezTo>
                      <a:cubicBezTo>
                        <a:pt x="3705" y="59"/>
                        <a:pt x="3612" y="22"/>
                        <a:pt x="3578" y="7"/>
                      </a:cubicBezTo>
                      <a:cubicBezTo>
                        <a:pt x="3566" y="4"/>
                        <a:pt x="3553" y="1"/>
                        <a:pt x="3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0732687" y="1664810"/>
                  <a:ext cx="279682" cy="279619"/>
                </a:xfrm>
                <a:custGeom>
                  <a:avLst/>
                  <a:gdLst/>
                  <a:ahLst/>
                  <a:cxnLst/>
                  <a:rect l="l" t="t" r="r" b="b"/>
                  <a:pathLst>
                    <a:path w="4397" h="4396" extrusionOk="0">
                      <a:moveTo>
                        <a:pt x="2197" y="1"/>
                      </a:moveTo>
                      <a:cubicBezTo>
                        <a:pt x="985" y="1"/>
                        <a:pt x="1" y="985"/>
                        <a:pt x="1" y="2197"/>
                      </a:cubicBezTo>
                      <a:cubicBezTo>
                        <a:pt x="1" y="3412"/>
                        <a:pt x="985" y="4396"/>
                        <a:pt x="2197" y="4396"/>
                      </a:cubicBezTo>
                      <a:cubicBezTo>
                        <a:pt x="3412" y="4396"/>
                        <a:pt x="4396" y="3412"/>
                        <a:pt x="4396" y="2197"/>
                      </a:cubicBezTo>
                      <a:cubicBezTo>
                        <a:pt x="4396" y="985"/>
                        <a:pt x="3412" y="1"/>
                        <a:pt x="2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883180" y="1708190"/>
                  <a:ext cx="23217" cy="14184"/>
                </a:xfrm>
                <a:custGeom>
                  <a:avLst/>
                  <a:gdLst/>
                  <a:ahLst/>
                  <a:cxnLst/>
                  <a:rect l="l" t="t" r="r" b="b"/>
                  <a:pathLst>
                    <a:path w="365" h="223" extrusionOk="0">
                      <a:moveTo>
                        <a:pt x="1" y="0"/>
                      </a:moveTo>
                      <a:lnTo>
                        <a:pt x="365" y="223"/>
                      </a:lnTo>
                      <a:cubicBezTo>
                        <a:pt x="318" y="65"/>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875102" y="1702720"/>
                  <a:ext cx="37401" cy="25125"/>
                </a:xfrm>
                <a:custGeom>
                  <a:avLst/>
                  <a:gdLst/>
                  <a:ahLst/>
                  <a:cxnLst/>
                  <a:rect l="l" t="t" r="r" b="b"/>
                  <a:pathLst>
                    <a:path w="588" h="395" extrusionOk="0">
                      <a:moveTo>
                        <a:pt x="119" y="0"/>
                      </a:moveTo>
                      <a:cubicBezTo>
                        <a:pt x="24" y="0"/>
                        <a:pt x="0" y="153"/>
                        <a:pt x="109" y="170"/>
                      </a:cubicBezTo>
                      <a:cubicBezTo>
                        <a:pt x="223" y="194"/>
                        <a:pt x="390" y="262"/>
                        <a:pt x="408" y="333"/>
                      </a:cubicBezTo>
                      <a:cubicBezTo>
                        <a:pt x="421" y="370"/>
                        <a:pt x="455" y="395"/>
                        <a:pt x="492" y="395"/>
                      </a:cubicBezTo>
                      <a:cubicBezTo>
                        <a:pt x="501" y="395"/>
                        <a:pt x="507" y="392"/>
                        <a:pt x="516" y="389"/>
                      </a:cubicBezTo>
                      <a:cubicBezTo>
                        <a:pt x="562" y="376"/>
                        <a:pt x="587" y="330"/>
                        <a:pt x="575" y="284"/>
                      </a:cubicBezTo>
                      <a:cubicBezTo>
                        <a:pt x="516" y="86"/>
                        <a:pt x="205" y="16"/>
                        <a:pt x="143" y="3"/>
                      </a:cubicBezTo>
                      <a:cubicBezTo>
                        <a:pt x="135" y="1"/>
                        <a:pt x="127"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0899655" y="1751125"/>
                  <a:ext cx="23217" cy="14248"/>
                </a:xfrm>
                <a:custGeom>
                  <a:avLst/>
                  <a:gdLst/>
                  <a:ahLst/>
                  <a:cxnLst/>
                  <a:rect l="l" t="t" r="r" b="b"/>
                  <a:pathLst>
                    <a:path w="365" h="224" extrusionOk="0">
                      <a:moveTo>
                        <a:pt x="1" y="1"/>
                      </a:moveTo>
                      <a:lnTo>
                        <a:pt x="365" y="223"/>
                      </a:lnTo>
                      <a:cubicBezTo>
                        <a:pt x="318" y="69"/>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0891704" y="1745718"/>
                  <a:ext cx="37274" cy="25125"/>
                </a:xfrm>
                <a:custGeom>
                  <a:avLst/>
                  <a:gdLst/>
                  <a:ahLst/>
                  <a:cxnLst/>
                  <a:rect l="l" t="t" r="r" b="b"/>
                  <a:pathLst>
                    <a:path w="586" h="395" extrusionOk="0">
                      <a:moveTo>
                        <a:pt x="119" y="0"/>
                      </a:moveTo>
                      <a:cubicBezTo>
                        <a:pt x="23" y="0"/>
                        <a:pt x="1" y="152"/>
                        <a:pt x="107" y="172"/>
                      </a:cubicBezTo>
                      <a:cubicBezTo>
                        <a:pt x="221" y="194"/>
                        <a:pt x="388" y="262"/>
                        <a:pt x="409" y="333"/>
                      </a:cubicBezTo>
                      <a:cubicBezTo>
                        <a:pt x="419" y="370"/>
                        <a:pt x="453" y="394"/>
                        <a:pt x="490" y="394"/>
                      </a:cubicBezTo>
                      <a:cubicBezTo>
                        <a:pt x="499" y="394"/>
                        <a:pt x="508" y="391"/>
                        <a:pt x="514" y="391"/>
                      </a:cubicBezTo>
                      <a:cubicBezTo>
                        <a:pt x="561" y="376"/>
                        <a:pt x="585" y="330"/>
                        <a:pt x="573" y="283"/>
                      </a:cubicBezTo>
                      <a:cubicBezTo>
                        <a:pt x="514" y="89"/>
                        <a:pt x="203" y="15"/>
                        <a:pt x="141" y="3"/>
                      </a:cubicBezTo>
                      <a:cubicBezTo>
                        <a:pt x="134" y="1"/>
                        <a:pt x="126"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945769" y="1750743"/>
                  <a:ext cx="20482" cy="17937"/>
                </a:xfrm>
                <a:custGeom>
                  <a:avLst/>
                  <a:gdLst/>
                  <a:ahLst/>
                  <a:cxnLst/>
                  <a:rect l="l" t="t" r="r" b="b"/>
                  <a:pathLst>
                    <a:path w="322" h="282" extrusionOk="0">
                      <a:moveTo>
                        <a:pt x="0" y="1"/>
                      </a:moveTo>
                      <a:lnTo>
                        <a:pt x="321" y="281"/>
                      </a:lnTo>
                      <a:cubicBezTo>
                        <a:pt x="303" y="12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937755" y="1745209"/>
                  <a:ext cx="34157" cy="28941"/>
                </a:xfrm>
                <a:custGeom>
                  <a:avLst/>
                  <a:gdLst/>
                  <a:ahLst/>
                  <a:cxnLst/>
                  <a:rect l="l" t="t" r="r" b="b"/>
                  <a:pathLst>
                    <a:path w="537" h="455" extrusionOk="0">
                      <a:moveTo>
                        <a:pt x="122" y="0"/>
                      </a:moveTo>
                      <a:cubicBezTo>
                        <a:pt x="40" y="0"/>
                        <a:pt x="0" y="130"/>
                        <a:pt x="96" y="168"/>
                      </a:cubicBezTo>
                      <a:cubicBezTo>
                        <a:pt x="200" y="208"/>
                        <a:pt x="355" y="307"/>
                        <a:pt x="361" y="378"/>
                      </a:cubicBezTo>
                      <a:cubicBezTo>
                        <a:pt x="367" y="421"/>
                        <a:pt x="404" y="455"/>
                        <a:pt x="447" y="455"/>
                      </a:cubicBezTo>
                      <a:lnTo>
                        <a:pt x="456" y="455"/>
                      </a:lnTo>
                      <a:cubicBezTo>
                        <a:pt x="503" y="449"/>
                        <a:pt x="537" y="405"/>
                        <a:pt x="534" y="359"/>
                      </a:cubicBezTo>
                      <a:cubicBezTo>
                        <a:pt x="509" y="156"/>
                        <a:pt x="216" y="32"/>
                        <a:pt x="157" y="8"/>
                      </a:cubicBezTo>
                      <a:cubicBezTo>
                        <a:pt x="145" y="3"/>
                        <a:pt x="133" y="0"/>
                        <a:pt x="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846861" y="1739994"/>
                  <a:ext cx="23217" cy="14184"/>
                </a:xfrm>
                <a:custGeom>
                  <a:avLst/>
                  <a:gdLst/>
                  <a:ahLst/>
                  <a:cxnLst/>
                  <a:rect l="l" t="t" r="r" b="b"/>
                  <a:pathLst>
                    <a:path w="365" h="223" extrusionOk="0">
                      <a:moveTo>
                        <a:pt x="1" y="0"/>
                      </a:moveTo>
                      <a:lnTo>
                        <a:pt x="365" y="222"/>
                      </a:lnTo>
                      <a:cubicBezTo>
                        <a:pt x="319" y="65"/>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839101" y="1734523"/>
                  <a:ext cx="37083" cy="25125"/>
                </a:xfrm>
                <a:custGeom>
                  <a:avLst/>
                  <a:gdLst/>
                  <a:ahLst/>
                  <a:cxnLst/>
                  <a:rect l="l" t="t" r="r" b="b"/>
                  <a:pathLst>
                    <a:path w="583" h="395" extrusionOk="0">
                      <a:moveTo>
                        <a:pt x="119" y="1"/>
                      </a:moveTo>
                      <a:cubicBezTo>
                        <a:pt x="24" y="1"/>
                        <a:pt x="0" y="149"/>
                        <a:pt x="104" y="169"/>
                      </a:cubicBezTo>
                      <a:cubicBezTo>
                        <a:pt x="212" y="194"/>
                        <a:pt x="385" y="259"/>
                        <a:pt x="407" y="333"/>
                      </a:cubicBezTo>
                      <a:cubicBezTo>
                        <a:pt x="416" y="367"/>
                        <a:pt x="450" y="395"/>
                        <a:pt x="487" y="395"/>
                      </a:cubicBezTo>
                      <a:cubicBezTo>
                        <a:pt x="496" y="391"/>
                        <a:pt x="505" y="391"/>
                        <a:pt x="512" y="388"/>
                      </a:cubicBezTo>
                      <a:cubicBezTo>
                        <a:pt x="558" y="376"/>
                        <a:pt x="583" y="330"/>
                        <a:pt x="570" y="284"/>
                      </a:cubicBezTo>
                      <a:cubicBezTo>
                        <a:pt x="512" y="86"/>
                        <a:pt x="200" y="15"/>
                        <a:pt x="138" y="3"/>
                      </a:cubicBezTo>
                      <a:cubicBezTo>
                        <a:pt x="132" y="2"/>
                        <a:pt x="12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822945" y="1705646"/>
                  <a:ext cx="25952" cy="8523"/>
                </a:xfrm>
                <a:custGeom>
                  <a:avLst/>
                  <a:gdLst/>
                  <a:ahLst/>
                  <a:cxnLst/>
                  <a:rect l="l" t="t" r="r" b="b"/>
                  <a:pathLst>
                    <a:path w="408" h="134" extrusionOk="0">
                      <a:moveTo>
                        <a:pt x="13" y="0"/>
                      </a:moveTo>
                      <a:cubicBezTo>
                        <a:pt x="5" y="0"/>
                        <a:pt x="1" y="0"/>
                        <a:pt x="1" y="0"/>
                      </a:cubicBezTo>
                      <a:lnTo>
                        <a:pt x="408" y="133"/>
                      </a:lnTo>
                      <a:cubicBezTo>
                        <a:pt x="337" y="8"/>
                        <a:pt x="7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0817475" y="1700176"/>
                  <a:ext cx="37528" cy="19464"/>
                </a:xfrm>
                <a:custGeom>
                  <a:avLst/>
                  <a:gdLst/>
                  <a:ahLst/>
                  <a:cxnLst/>
                  <a:rect l="l" t="t" r="r" b="b"/>
                  <a:pathLst>
                    <a:path w="590" h="306" extrusionOk="0">
                      <a:moveTo>
                        <a:pt x="84" y="0"/>
                      </a:moveTo>
                      <a:cubicBezTo>
                        <a:pt x="37" y="3"/>
                        <a:pt x="0" y="40"/>
                        <a:pt x="0" y="89"/>
                      </a:cubicBezTo>
                      <a:cubicBezTo>
                        <a:pt x="3" y="136"/>
                        <a:pt x="40" y="173"/>
                        <a:pt x="90" y="173"/>
                      </a:cubicBezTo>
                      <a:cubicBezTo>
                        <a:pt x="99" y="172"/>
                        <a:pt x="108" y="172"/>
                        <a:pt x="118" y="172"/>
                      </a:cubicBezTo>
                      <a:cubicBezTo>
                        <a:pt x="227" y="172"/>
                        <a:pt x="383" y="203"/>
                        <a:pt x="417" y="262"/>
                      </a:cubicBezTo>
                      <a:cubicBezTo>
                        <a:pt x="432" y="290"/>
                        <a:pt x="460" y="305"/>
                        <a:pt x="491" y="305"/>
                      </a:cubicBezTo>
                      <a:cubicBezTo>
                        <a:pt x="506" y="305"/>
                        <a:pt x="522" y="299"/>
                        <a:pt x="534" y="293"/>
                      </a:cubicBezTo>
                      <a:cubicBezTo>
                        <a:pt x="574" y="268"/>
                        <a:pt x="589" y="219"/>
                        <a:pt x="568" y="179"/>
                      </a:cubicBezTo>
                      <a:cubicBezTo>
                        <a:pt x="466" y="0"/>
                        <a:pt x="148"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2"/>
              <p:cNvSpPr/>
              <p:nvPr/>
            </p:nvSpPr>
            <p:spPr>
              <a:xfrm>
                <a:off x="7651561" y="4922099"/>
                <a:ext cx="102663" cy="102663"/>
              </a:xfrm>
              <a:custGeom>
                <a:avLst/>
                <a:gdLst/>
                <a:ahLst/>
                <a:cxnLst/>
                <a:rect l="l" t="t" r="r" b="b"/>
                <a:pathLst>
                  <a:path w="1614" h="1614" extrusionOk="0">
                    <a:moveTo>
                      <a:pt x="867" y="0"/>
                    </a:moveTo>
                    <a:cubicBezTo>
                      <a:pt x="821" y="0"/>
                      <a:pt x="781" y="40"/>
                      <a:pt x="781" y="87"/>
                    </a:cubicBezTo>
                    <a:lnTo>
                      <a:pt x="778" y="577"/>
                    </a:lnTo>
                    <a:lnTo>
                      <a:pt x="485" y="268"/>
                    </a:lnTo>
                    <a:cubicBezTo>
                      <a:pt x="473" y="251"/>
                      <a:pt x="456" y="243"/>
                      <a:pt x="438" y="243"/>
                    </a:cubicBezTo>
                    <a:cubicBezTo>
                      <a:pt x="376" y="243"/>
                      <a:pt x="301" y="335"/>
                      <a:pt x="362" y="383"/>
                    </a:cubicBezTo>
                    <a:lnTo>
                      <a:pt x="661" y="703"/>
                    </a:lnTo>
                    <a:lnTo>
                      <a:pt x="115" y="706"/>
                    </a:lnTo>
                    <a:cubicBezTo>
                      <a:pt x="1" y="706"/>
                      <a:pt x="1" y="879"/>
                      <a:pt x="115" y="879"/>
                    </a:cubicBezTo>
                    <a:lnTo>
                      <a:pt x="614" y="873"/>
                    </a:lnTo>
                    <a:lnTo>
                      <a:pt x="226" y="1144"/>
                    </a:lnTo>
                    <a:cubicBezTo>
                      <a:pt x="161" y="1191"/>
                      <a:pt x="195" y="1296"/>
                      <a:pt x="275" y="1299"/>
                    </a:cubicBezTo>
                    <a:cubicBezTo>
                      <a:pt x="294" y="1299"/>
                      <a:pt x="309" y="1292"/>
                      <a:pt x="325" y="1283"/>
                    </a:cubicBezTo>
                    <a:lnTo>
                      <a:pt x="775" y="969"/>
                    </a:lnTo>
                    <a:lnTo>
                      <a:pt x="775" y="969"/>
                    </a:lnTo>
                    <a:lnTo>
                      <a:pt x="772" y="1527"/>
                    </a:lnTo>
                    <a:cubicBezTo>
                      <a:pt x="772" y="1573"/>
                      <a:pt x="809" y="1613"/>
                      <a:pt x="855" y="1613"/>
                    </a:cubicBezTo>
                    <a:cubicBezTo>
                      <a:pt x="904" y="1613"/>
                      <a:pt x="941" y="1573"/>
                      <a:pt x="941" y="1527"/>
                    </a:cubicBezTo>
                    <a:lnTo>
                      <a:pt x="944" y="1003"/>
                    </a:lnTo>
                    <a:lnTo>
                      <a:pt x="1259" y="1333"/>
                    </a:lnTo>
                    <a:cubicBezTo>
                      <a:pt x="1275" y="1350"/>
                      <a:pt x="1297" y="1358"/>
                      <a:pt x="1320" y="1358"/>
                    </a:cubicBezTo>
                    <a:cubicBezTo>
                      <a:pt x="1341" y="1358"/>
                      <a:pt x="1363" y="1351"/>
                      <a:pt x="1379" y="1336"/>
                    </a:cubicBezTo>
                    <a:cubicBezTo>
                      <a:pt x="1413" y="1302"/>
                      <a:pt x="1416" y="1249"/>
                      <a:pt x="1382" y="1212"/>
                    </a:cubicBezTo>
                    <a:lnTo>
                      <a:pt x="1055" y="867"/>
                    </a:lnTo>
                    <a:lnTo>
                      <a:pt x="1500" y="864"/>
                    </a:lnTo>
                    <a:cubicBezTo>
                      <a:pt x="1614" y="864"/>
                      <a:pt x="1614" y="691"/>
                      <a:pt x="1500" y="691"/>
                    </a:cubicBezTo>
                    <a:lnTo>
                      <a:pt x="1500" y="694"/>
                    </a:lnTo>
                    <a:lnTo>
                      <a:pt x="1170" y="697"/>
                    </a:lnTo>
                    <a:lnTo>
                      <a:pt x="1515" y="454"/>
                    </a:lnTo>
                    <a:cubicBezTo>
                      <a:pt x="1586" y="400"/>
                      <a:pt x="1536" y="300"/>
                      <a:pt x="1465" y="300"/>
                    </a:cubicBezTo>
                    <a:cubicBezTo>
                      <a:pt x="1451" y="300"/>
                      <a:pt x="1435" y="305"/>
                      <a:pt x="1419" y="315"/>
                    </a:cubicBezTo>
                    <a:lnTo>
                      <a:pt x="948" y="642"/>
                    </a:lnTo>
                    <a:lnTo>
                      <a:pt x="954" y="87"/>
                    </a:lnTo>
                    <a:cubicBezTo>
                      <a:pt x="954" y="40"/>
                      <a:pt x="914" y="3"/>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365098" y="49540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 name="Google Shape;43;p2"/>
          <p:cNvGrpSpPr/>
          <p:nvPr/>
        </p:nvGrpSpPr>
        <p:grpSpPr>
          <a:xfrm>
            <a:off x="7305875" y="93491"/>
            <a:ext cx="1761596" cy="1732556"/>
            <a:chOff x="7305875" y="93491"/>
            <a:chExt cx="1761596" cy="1732556"/>
          </a:xfrm>
        </p:grpSpPr>
        <p:grpSp>
          <p:nvGrpSpPr>
            <p:cNvPr id="44" name="Google Shape;44;p2"/>
            <p:cNvGrpSpPr/>
            <p:nvPr/>
          </p:nvGrpSpPr>
          <p:grpSpPr>
            <a:xfrm>
              <a:off x="7843196" y="103794"/>
              <a:ext cx="356308" cy="212146"/>
              <a:chOff x="5852753" y="-1422679"/>
              <a:chExt cx="195881" cy="116634"/>
            </a:xfrm>
          </p:grpSpPr>
          <p:sp>
            <p:nvSpPr>
              <p:cNvPr id="45" name="Google Shape;45;p2"/>
              <p:cNvSpPr/>
              <p:nvPr/>
            </p:nvSpPr>
            <p:spPr>
              <a:xfrm>
                <a:off x="5852753" y="-1420330"/>
                <a:ext cx="195881" cy="111615"/>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861505" y="-1422679"/>
                <a:ext cx="176673" cy="116634"/>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8749603" y="1109521"/>
              <a:ext cx="77243" cy="58799"/>
            </a:xfrm>
            <a:custGeom>
              <a:avLst/>
              <a:gdLst/>
              <a:ahLst/>
              <a:cxnLst/>
              <a:rect l="l" t="t" r="r" b="b"/>
              <a:pathLst>
                <a:path w="1210" h="921" extrusionOk="0">
                  <a:moveTo>
                    <a:pt x="861" y="1"/>
                  </a:moveTo>
                  <a:cubicBezTo>
                    <a:pt x="840" y="1"/>
                    <a:pt x="818" y="10"/>
                    <a:pt x="800" y="32"/>
                  </a:cubicBezTo>
                  <a:cubicBezTo>
                    <a:pt x="1" y="788"/>
                    <a:pt x="26" y="822"/>
                    <a:pt x="78" y="890"/>
                  </a:cubicBezTo>
                  <a:cubicBezTo>
                    <a:pt x="97" y="911"/>
                    <a:pt x="152" y="921"/>
                    <a:pt x="229" y="921"/>
                  </a:cubicBezTo>
                  <a:cubicBezTo>
                    <a:pt x="525" y="921"/>
                    <a:pt x="1139" y="788"/>
                    <a:pt x="1145" y="782"/>
                  </a:cubicBezTo>
                  <a:cubicBezTo>
                    <a:pt x="1188" y="769"/>
                    <a:pt x="1210" y="723"/>
                    <a:pt x="1195" y="683"/>
                  </a:cubicBezTo>
                  <a:cubicBezTo>
                    <a:pt x="1182" y="648"/>
                    <a:pt x="1151" y="627"/>
                    <a:pt x="1117" y="627"/>
                  </a:cubicBezTo>
                  <a:cubicBezTo>
                    <a:pt x="1109" y="627"/>
                    <a:pt x="1101" y="628"/>
                    <a:pt x="1093" y="631"/>
                  </a:cubicBezTo>
                  <a:cubicBezTo>
                    <a:pt x="1028" y="649"/>
                    <a:pt x="544" y="729"/>
                    <a:pt x="300" y="757"/>
                  </a:cubicBezTo>
                  <a:cubicBezTo>
                    <a:pt x="427" y="615"/>
                    <a:pt x="676" y="368"/>
                    <a:pt x="911" y="146"/>
                  </a:cubicBezTo>
                  <a:cubicBezTo>
                    <a:pt x="981" y="90"/>
                    <a:pt x="925" y="1"/>
                    <a:pt x="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778139" y="978454"/>
              <a:ext cx="282609" cy="234238"/>
            </a:xfrm>
            <a:custGeom>
              <a:avLst/>
              <a:gdLst/>
              <a:ahLst/>
              <a:cxnLst/>
              <a:rect l="l" t="t" r="r" b="b"/>
              <a:pathLst>
                <a:path w="4427" h="3669" extrusionOk="0">
                  <a:moveTo>
                    <a:pt x="1234" y="0"/>
                  </a:moveTo>
                  <a:cubicBezTo>
                    <a:pt x="1179" y="0"/>
                    <a:pt x="1127" y="25"/>
                    <a:pt x="1081" y="84"/>
                  </a:cubicBezTo>
                  <a:cubicBezTo>
                    <a:pt x="769" y="478"/>
                    <a:pt x="1463" y="1792"/>
                    <a:pt x="1463" y="1792"/>
                  </a:cubicBezTo>
                  <a:cubicBezTo>
                    <a:pt x="1463" y="1792"/>
                    <a:pt x="991" y="1509"/>
                    <a:pt x="617" y="1509"/>
                  </a:cubicBezTo>
                  <a:cubicBezTo>
                    <a:pt x="424" y="1509"/>
                    <a:pt x="257" y="1585"/>
                    <a:pt x="195" y="1814"/>
                  </a:cubicBezTo>
                  <a:cubicBezTo>
                    <a:pt x="0" y="2525"/>
                    <a:pt x="944" y="3669"/>
                    <a:pt x="2021" y="3669"/>
                  </a:cubicBezTo>
                  <a:cubicBezTo>
                    <a:pt x="2356" y="3669"/>
                    <a:pt x="2703" y="3559"/>
                    <a:pt x="3033" y="3291"/>
                  </a:cubicBezTo>
                  <a:cubicBezTo>
                    <a:pt x="4427" y="2162"/>
                    <a:pt x="3613" y="852"/>
                    <a:pt x="3613" y="852"/>
                  </a:cubicBezTo>
                  <a:lnTo>
                    <a:pt x="3613" y="852"/>
                  </a:lnTo>
                  <a:lnTo>
                    <a:pt x="2913" y="1490"/>
                  </a:lnTo>
                  <a:cubicBezTo>
                    <a:pt x="2913" y="1490"/>
                    <a:pt x="2795" y="608"/>
                    <a:pt x="2358" y="383"/>
                  </a:cubicBezTo>
                  <a:cubicBezTo>
                    <a:pt x="2294" y="350"/>
                    <a:pt x="2242" y="336"/>
                    <a:pt x="2198" y="336"/>
                  </a:cubicBezTo>
                  <a:cubicBezTo>
                    <a:pt x="1936" y="336"/>
                    <a:pt x="1981" y="827"/>
                    <a:pt x="1981" y="827"/>
                  </a:cubicBezTo>
                  <a:cubicBezTo>
                    <a:pt x="1981" y="827"/>
                    <a:pt x="1553" y="0"/>
                    <a:pt x="12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800291" y="1091901"/>
              <a:ext cx="42133" cy="40221"/>
            </a:xfrm>
            <a:custGeom>
              <a:avLst/>
              <a:gdLst/>
              <a:ahLst/>
              <a:cxnLst/>
              <a:rect l="l" t="t" r="r" b="b"/>
              <a:pathLst>
                <a:path w="660" h="630" extrusionOk="0">
                  <a:moveTo>
                    <a:pt x="428" y="0"/>
                  </a:moveTo>
                  <a:cubicBezTo>
                    <a:pt x="374" y="0"/>
                    <a:pt x="319" y="53"/>
                    <a:pt x="351" y="117"/>
                  </a:cubicBezTo>
                  <a:cubicBezTo>
                    <a:pt x="407" y="237"/>
                    <a:pt x="444" y="392"/>
                    <a:pt x="428" y="456"/>
                  </a:cubicBezTo>
                  <a:cubicBezTo>
                    <a:pt x="373" y="419"/>
                    <a:pt x="262" y="287"/>
                    <a:pt x="175" y="154"/>
                  </a:cubicBezTo>
                  <a:cubicBezTo>
                    <a:pt x="158" y="126"/>
                    <a:pt x="133" y="114"/>
                    <a:pt x="109" y="114"/>
                  </a:cubicBezTo>
                  <a:cubicBezTo>
                    <a:pt x="54" y="114"/>
                    <a:pt x="1" y="176"/>
                    <a:pt x="40" y="240"/>
                  </a:cubicBezTo>
                  <a:cubicBezTo>
                    <a:pt x="132" y="382"/>
                    <a:pt x="305" y="623"/>
                    <a:pt x="441" y="629"/>
                  </a:cubicBezTo>
                  <a:lnTo>
                    <a:pt x="447" y="629"/>
                  </a:lnTo>
                  <a:cubicBezTo>
                    <a:pt x="487" y="629"/>
                    <a:pt x="524" y="611"/>
                    <a:pt x="549" y="580"/>
                  </a:cubicBezTo>
                  <a:cubicBezTo>
                    <a:pt x="660" y="438"/>
                    <a:pt x="539" y="139"/>
                    <a:pt x="499" y="52"/>
                  </a:cubicBezTo>
                  <a:cubicBezTo>
                    <a:pt x="485" y="16"/>
                    <a:pt x="457" y="0"/>
                    <a:pt x="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873258" y="1034316"/>
              <a:ext cx="81648" cy="79867"/>
            </a:xfrm>
            <a:custGeom>
              <a:avLst/>
              <a:gdLst/>
              <a:ahLst/>
              <a:cxnLst/>
              <a:rect l="l" t="t" r="r" b="b"/>
              <a:pathLst>
                <a:path w="1279" h="1251" extrusionOk="0">
                  <a:moveTo>
                    <a:pt x="847" y="0"/>
                  </a:moveTo>
                  <a:cubicBezTo>
                    <a:pt x="816" y="0"/>
                    <a:pt x="784" y="9"/>
                    <a:pt x="756" y="26"/>
                  </a:cubicBezTo>
                  <a:cubicBezTo>
                    <a:pt x="667" y="88"/>
                    <a:pt x="642" y="242"/>
                    <a:pt x="642" y="387"/>
                  </a:cubicBezTo>
                  <a:cubicBezTo>
                    <a:pt x="473" y="222"/>
                    <a:pt x="340" y="137"/>
                    <a:pt x="245" y="137"/>
                  </a:cubicBezTo>
                  <a:cubicBezTo>
                    <a:pt x="214" y="137"/>
                    <a:pt x="187" y="146"/>
                    <a:pt x="164" y="165"/>
                  </a:cubicBezTo>
                  <a:cubicBezTo>
                    <a:pt x="124" y="192"/>
                    <a:pt x="1" y="288"/>
                    <a:pt x="386" y="1201"/>
                  </a:cubicBezTo>
                  <a:cubicBezTo>
                    <a:pt x="399" y="1232"/>
                    <a:pt x="430" y="1250"/>
                    <a:pt x="460" y="1250"/>
                  </a:cubicBezTo>
                  <a:cubicBezTo>
                    <a:pt x="473" y="1250"/>
                    <a:pt x="485" y="1247"/>
                    <a:pt x="494" y="1241"/>
                  </a:cubicBezTo>
                  <a:cubicBezTo>
                    <a:pt x="534" y="1226"/>
                    <a:pt x="553" y="1176"/>
                    <a:pt x="537" y="1136"/>
                  </a:cubicBezTo>
                  <a:cubicBezTo>
                    <a:pt x="402" y="812"/>
                    <a:pt x="272" y="424"/>
                    <a:pt x="272" y="300"/>
                  </a:cubicBezTo>
                  <a:lnTo>
                    <a:pt x="272" y="300"/>
                  </a:lnTo>
                  <a:cubicBezTo>
                    <a:pt x="349" y="331"/>
                    <a:pt x="525" y="485"/>
                    <a:pt x="676" y="655"/>
                  </a:cubicBezTo>
                  <a:cubicBezTo>
                    <a:pt x="693" y="674"/>
                    <a:pt x="715" y="682"/>
                    <a:pt x="736" y="682"/>
                  </a:cubicBezTo>
                  <a:cubicBezTo>
                    <a:pt x="779" y="682"/>
                    <a:pt x="821" y="646"/>
                    <a:pt x="815" y="593"/>
                  </a:cubicBezTo>
                  <a:cubicBezTo>
                    <a:pt x="793" y="399"/>
                    <a:pt x="812" y="189"/>
                    <a:pt x="843" y="162"/>
                  </a:cubicBezTo>
                  <a:cubicBezTo>
                    <a:pt x="849" y="162"/>
                    <a:pt x="855" y="165"/>
                    <a:pt x="861" y="168"/>
                  </a:cubicBezTo>
                  <a:cubicBezTo>
                    <a:pt x="1006" y="248"/>
                    <a:pt x="1093" y="606"/>
                    <a:pt x="1111" y="815"/>
                  </a:cubicBezTo>
                  <a:cubicBezTo>
                    <a:pt x="1114" y="867"/>
                    <a:pt x="1152" y="891"/>
                    <a:pt x="1190" y="891"/>
                  </a:cubicBezTo>
                  <a:cubicBezTo>
                    <a:pt x="1234" y="891"/>
                    <a:pt x="1278" y="859"/>
                    <a:pt x="1272" y="800"/>
                  </a:cubicBezTo>
                  <a:cubicBezTo>
                    <a:pt x="1265" y="735"/>
                    <a:pt x="1207" y="171"/>
                    <a:pt x="938" y="26"/>
                  </a:cubicBezTo>
                  <a:cubicBezTo>
                    <a:pt x="911" y="9"/>
                    <a:pt x="879" y="0"/>
                    <a:pt x="8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844339" y="1126567"/>
              <a:ext cx="139996" cy="72461"/>
            </a:xfrm>
            <a:custGeom>
              <a:avLst/>
              <a:gdLst/>
              <a:ahLst/>
              <a:cxnLst/>
              <a:rect l="l" t="t" r="r" b="b"/>
              <a:pathLst>
                <a:path w="2193" h="1135" extrusionOk="0">
                  <a:moveTo>
                    <a:pt x="2091" y="0"/>
                  </a:moveTo>
                  <a:cubicBezTo>
                    <a:pt x="2061" y="0"/>
                    <a:pt x="2030" y="17"/>
                    <a:pt x="2018" y="55"/>
                  </a:cubicBezTo>
                  <a:cubicBezTo>
                    <a:pt x="2014" y="61"/>
                    <a:pt x="1795" y="672"/>
                    <a:pt x="1265" y="891"/>
                  </a:cubicBezTo>
                  <a:cubicBezTo>
                    <a:pt x="1137" y="944"/>
                    <a:pt x="1000" y="970"/>
                    <a:pt x="856" y="970"/>
                  </a:cubicBezTo>
                  <a:cubicBezTo>
                    <a:pt x="640" y="970"/>
                    <a:pt x="406" y="911"/>
                    <a:pt x="158" y="792"/>
                  </a:cubicBezTo>
                  <a:cubicBezTo>
                    <a:pt x="143" y="784"/>
                    <a:pt x="129" y="780"/>
                    <a:pt x="116" y="780"/>
                  </a:cubicBezTo>
                  <a:cubicBezTo>
                    <a:pt x="41" y="780"/>
                    <a:pt x="1" y="898"/>
                    <a:pt x="90" y="937"/>
                  </a:cubicBezTo>
                  <a:cubicBezTo>
                    <a:pt x="361" y="1067"/>
                    <a:pt x="620" y="1135"/>
                    <a:pt x="861" y="1135"/>
                  </a:cubicBezTo>
                  <a:cubicBezTo>
                    <a:pt x="1021" y="1135"/>
                    <a:pt x="1182" y="1104"/>
                    <a:pt x="1330" y="1042"/>
                  </a:cubicBezTo>
                  <a:cubicBezTo>
                    <a:pt x="1928" y="792"/>
                    <a:pt x="2163" y="135"/>
                    <a:pt x="2172" y="108"/>
                  </a:cubicBezTo>
                  <a:cubicBezTo>
                    <a:pt x="2193" y="44"/>
                    <a:pt x="2141" y="0"/>
                    <a:pt x="2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05875" y="106700"/>
              <a:ext cx="96224" cy="96476"/>
            </a:xfrm>
            <a:custGeom>
              <a:avLst/>
              <a:gdLst/>
              <a:ahLst/>
              <a:cxnLst/>
              <a:rect l="l" t="t" r="r" b="b"/>
              <a:pathLst>
                <a:path w="1121" h="1124" extrusionOk="0">
                  <a:moveTo>
                    <a:pt x="563" y="164"/>
                  </a:moveTo>
                  <a:lnTo>
                    <a:pt x="563" y="164"/>
                  </a:lnTo>
                  <a:cubicBezTo>
                    <a:pt x="782" y="168"/>
                    <a:pt x="960" y="347"/>
                    <a:pt x="957" y="565"/>
                  </a:cubicBezTo>
                  <a:cubicBezTo>
                    <a:pt x="957" y="784"/>
                    <a:pt x="778" y="960"/>
                    <a:pt x="562" y="960"/>
                  </a:cubicBezTo>
                  <a:cubicBezTo>
                    <a:pt x="340" y="960"/>
                    <a:pt x="164" y="781"/>
                    <a:pt x="164" y="562"/>
                  </a:cubicBezTo>
                  <a:cubicBezTo>
                    <a:pt x="164" y="341"/>
                    <a:pt x="342" y="166"/>
                    <a:pt x="563" y="164"/>
                  </a:cubicBezTo>
                  <a:close/>
                  <a:moveTo>
                    <a:pt x="562" y="1"/>
                  </a:moveTo>
                  <a:cubicBezTo>
                    <a:pt x="251" y="1"/>
                    <a:pt x="1" y="251"/>
                    <a:pt x="1" y="562"/>
                  </a:cubicBezTo>
                  <a:cubicBezTo>
                    <a:pt x="1" y="871"/>
                    <a:pt x="251" y="1121"/>
                    <a:pt x="559" y="1124"/>
                  </a:cubicBezTo>
                  <a:lnTo>
                    <a:pt x="562" y="1124"/>
                  </a:lnTo>
                  <a:cubicBezTo>
                    <a:pt x="871" y="1121"/>
                    <a:pt x="1121" y="871"/>
                    <a:pt x="1121" y="562"/>
                  </a:cubicBezTo>
                  <a:cubicBezTo>
                    <a:pt x="1121" y="251"/>
                    <a:pt x="871"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735954" y="80898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812877" y="179637"/>
              <a:ext cx="184623" cy="198973"/>
            </a:xfrm>
            <a:custGeom>
              <a:avLst/>
              <a:gdLst/>
              <a:ahLst/>
              <a:cxnLst/>
              <a:rect l="l" t="t" r="r" b="b"/>
              <a:pathLst>
                <a:path w="2496" h="2690" extrusionOk="0">
                  <a:moveTo>
                    <a:pt x="1564" y="244"/>
                  </a:moveTo>
                  <a:cubicBezTo>
                    <a:pt x="1574" y="374"/>
                    <a:pt x="1580" y="596"/>
                    <a:pt x="1583" y="898"/>
                  </a:cubicBezTo>
                  <a:cubicBezTo>
                    <a:pt x="1450" y="849"/>
                    <a:pt x="1308" y="796"/>
                    <a:pt x="1151" y="741"/>
                  </a:cubicBezTo>
                  <a:cubicBezTo>
                    <a:pt x="1355" y="478"/>
                    <a:pt x="1487" y="327"/>
                    <a:pt x="1564" y="244"/>
                  </a:cubicBezTo>
                  <a:close/>
                  <a:moveTo>
                    <a:pt x="241" y="617"/>
                  </a:moveTo>
                  <a:cubicBezTo>
                    <a:pt x="371" y="657"/>
                    <a:pt x="605" y="734"/>
                    <a:pt x="870" y="824"/>
                  </a:cubicBezTo>
                  <a:cubicBezTo>
                    <a:pt x="775" y="947"/>
                    <a:pt x="679" y="1077"/>
                    <a:pt x="590" y="1203"/>
                  </a:cubicBezTo>
                  <a:cubicBezTo>
                    <a:pt x="352" y="864"/>
                    <a:pt x="269" y="697"/>
                    <a:pt x="241" y="617"/>
                  </a:cubicBezTo>
                  <a:close/>
                  <a:moveTo>
                    <a:pt x="1756" y="1149"/>
                  </a:moveTo>
                  <a:cubicBezTo>
                    <a:pt x="2099" y="1287"/>
                    <a:pt x="2237" y="1367"/>
                    <a:pt x="2289" y="1404"/>
                  </a:cubicBezTo>
                  <a:cubicBezTo>
                    <a:pt x="2117" y="1493"/>
                    <a:pt x="1935" y="1567"/>
                    <a:pt x="1749" y="1629"/>
                  </a:cubicBezTo>
                  <a:cubicBezTo>
                    <a:pt x="1756" y="1472"/>
                    <a:pt x="1756" y="1309"/>
                    <a:pt x="1756" y="1149"/>
                  </a:cubicBezTo>
                  <a:close/>
                  <a:moveTo>
                    <a:pt x="1043" y="883"/>
                  </a:moveTo>
                  <a:cubicBezTo>
                    <a:pt x="1244" y="953"/>
                    <a:pt x="1426" y="1021"/>
                    <a:pt x="1583" y="1080"/>
                  </a:cubicBezTo>
                  <a:cubicBezTo>
                    <a:pt x="1583" y="1283"/>
                    <a:pt x="1583" y="1493"/>
                    <a:pt x="1577" y="1691"/>
                  </a:cubicBezTo>
                  <a:cubicBezTo>
                    <a:pt x="1410" y="1749"/>
                    <a:pt x="1234" y="1802"/>
                    <a:pt x="1068" y="1851"/>
                  </a:cubicBezTo>
                  <a:cubicBezTo>
                    <a:pt x="929" y="1669"/>
                    <a:pt x="803" y="1502"/>
                    <a:pt x="695" y="1351"/>
                  </a:cubicBezTo>
                  <a:lnTo>
                    <a:pt x="692" y="1351"/>
                  </a:lnTo>
                  <a:cubicBezTo>
                    <a:pt x="806" y="1194"/>
                    <a:pt x="923" y="1037"/>
                    <a:pt x="1043" y="883"/>
                  </a:cubicBezTo>
                  <a:close/>
                  <a:moveTo>
                    <a:pt x="590" y="1496"/>
                  </a:moveTo>
                  <a:cubicBezTo>
                    <a:pt x="679" y="1623"/>
                    <a:pt x="778" y="1755"/>
                    <a:pt x="892" y="1900"/>
                  </a:cubicBezTo>
                  <a:cubicBezTo>
                    <a:pt x="590" y="1984"/>
                    <a:pt x="358" y="2030"/>
                    <a:pt x="238" y="2030"/>
                  </a:cubicBezTo>
                  <a:cubicBezTo>
                    <a:pt x="346" y="1848"/>
                    <a:pt x="463" y="1669"/>
                    <a:pt x="590" y="1496"/>
                  </a:cubicBezTo>
                  <a:close/>
                  <a:moveTo>
                    <a:pt x="1574" y="1873"/>
                  </a:moveTo>
                  <a:lnTo>
                    <a:pt x="1574" y="1873"/>
                  </a:lnTo>
                  <a:cubicBezTo>
                    <a:pt x="1561" y="2175"/>
                    <a:pt x="1546" y="2341"/>
                    <a:pt x="1534" y="2434"/>
                  </a:cubicBezTo>
                  <a:cubicBezTo>
                    <a:pt x="1456" y="2338"/>
                    <a:pt x="1327" y="2181"/>
                    <a:pt x="1182" y="1996"/>
                  </a:cubicBezTo>
                  <a:cubicBezTo>
                    <a:pt x="1312" y="1959"/>
                    <a:pt x="1441" y="1916"/>
                    <a:pt x="1574" y="1873"/>
                  </a:cubicBezTo>
                  <a:close/>
                  <a:moveTo>
                    <a:pt x="1629" y="0"/>
                  </a:moveTo>
                  <a:cubicBezTo>
                    <a:pt x="1583" y="0"/>
                    <a:pt x="1512" y="0"/>
                    <a:pt x="982" y="682"/>
                  </a:cubicBezTo>
                  <a:cubicBezTo>
                    <a:pt x="553" y="537"/>
                    <a:pt x="192" y="420"/>
                    <a:pt x="189" y="420"/>
                  </a:cubicBezTo>
                  <a:cubicBezTo>
                    <a:pt x="181" y="417"/>
                    <a:pt x="172" y="416"/>
                    <a:pt x="164" y="416"/>
                  </a:cubicBezTo>
                  <a:cubicBezTo>
                    <a:pt x="145" y="416"/>
                    <a:pt x="126" y="422"/>
                    <a:pt x="112" y="432"/>
                  </a:cubicBezTo>
                  <a:cubicBezTo>
                    <a:pt x="1" y="516"/>
                    <a:pt x="25" y="701"/>
                    <a:pt x="485" y="1351"/>
                  </a:cubicBezTo>
                  <a:cubicBezTo>
                    <a:pt x="325" y="1573"/>
                    <a:pt x="87" y="1919"/>
                    <a:pt x="50" y="2033"/>
                  </a:cubicBezTo>
                  <a:cubicBezTo>
                    <a:pt x="35" y="2070"/>
                    <a:pt x="41" y="2110"/>
                    <a:pt x="62" y="2141"/>
                  </a:cubicBezTo>
                  <a:cubicBezTo>
                    <a:pt x="102" y="2196"/>
                    <a:pt x="173" y="2203"/>
                    <a:pt x="232" y="2203"/>
                  </a:cubicBezTo>
                  <a:cubicBezTo>
                    <a:pt x="411" y="2203"/>
                    <a:pt x="741" y="2122"/>
                    <a:pt x="1003" y="2048"/>
                  </a:cubicBezTo>
                  <a:cubicBezTo>
                    <a:pt x="1271" y="2388"/>
                    <a:pt x="1487" y="2647"/>
                    <a:pt x="1490" y="2650"/>
                  </a:cubicBezTo>
                  <a:cubicBezTo>
                    <a:pt x="1512" y="2671"/>
                    <a:pt x="1540" y="2687"/>
                    <a:pt x="1571" y="2690"/>
                  </a:cubicBezTo>
                  <a:cubicBezTo>
                    <a:pt x="1660" y="2690"/>
                    <a:pt x="1719" y="2690"/>
                    <a:pt x="1746" y="1814"/>
                  </a:cubicBezTo>
                  <a:cubicBezTo>
                    <a:pt x="2039" y="1709"/>
                    <a:pt x="2382" y="1577"/>
                    <a:pt x="2459" y="1490"/>
                  </a:cubicBezTo>
                  <a:cubicBezTo>
                    <a:pt x="2487" y="1462"/>
                    <a:pt x="2496" y="1422"/>
                    <a:pt x="2487" y="1385"/>
                  </a:cubicBezTo>
                  <a:cubicBezTo>
                    <a:pt x="2471" y="1311"/>
                    <a:pt x="2397" y="1216"/>
                    <a:pt x="1756" y="963"/>
                  </a:cubicBezTo>
                  <a:cubicBezTo>
                    <a:pt x="1753" y="645"/>
                    <a:pt x="1743" y="148"/>
                    <a:pt x="1722" y="71"/>
                  </a:cubicBezTo>
                  <a:cubicBezTo>
                    <a:pt x="1706" y="31"/>
                    <a:pt x="1672" y="4"/>
                    <a:pt x="1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578924" y="93491"/>
              <a:ext cx="122063" cy="122890"/>
            </a:xfrm>
            <a:custGeom>
              <a:avLst/>
              <a:gdLst/>
              <a:ahLst/>
              <a:cxnLst/>
              <a:rect l="l" t="t" r="r" b="b"/>
              <a:pathLst>
                <a:path w="1919" h="1932" extrusionOk="0">
                  <a:moveTo>
                    <a:pt x="1024" y="248"/>
                  </a:moveTo>
                  <a:cubicBezTo>
                    <a:pt x="1049" y="331"/>
                    <a:pt x="1076" y="442"/>
                    <a:pt x="1095" y="513"/>
                  </a:cubicBezTo>
                  <a:cubicBezTo>
                    <a:pt x="1141" y="704"/>
                    <a:pt x="1150" y="747"/>
                    <a:pt x="1175" y="781"/>
                  </a:cubicBezTo>
                  <a:cubicBezTo>
                    <a:pt x="1200" y="815"/>
                    <a:pt x="1234" y="828"/>
                    <a:pt x="1425" y="895"/>
                  </a:cubicBezTo>
                  <a:cubicBezTo>
                    <a:pt x="1490" y="920"/>
                    <a:pt x="1592" y="957"/>
                    <a:pt x="1669" y="988"/>
                  </a:cubicBezTo>
                  <a:cubicBezTo>
                    <a:pt x="1561" y="1037"/>
                    <a:pt x="1388" y="1102"/>
                    <a:pt x="1234" y="1154"/>
                  </a:cubicBezTo>
                  <a:cubicBezTo>
                    <a:pt x="1212" y="1164"/>
                    <a:pt x="1194" y="1179"/>
                    <a:pt x="1184" y="1201"/>
                  </a:cubicBezTo>
                  <a:cubicBezTo>
                    <a:pt x="1110" y="1377"/>
                    <a:pt x="1015" y="1577"/>
                    <a:pt x="953" y="1688"/>
                  </a:cubicBezTo>
                  <a:cubicBezTo>
                    <a:pt x="910" y="1568"/>
                    <a:pt x="851" y="1358"/>
                    <a:pt x="805" y="1173"/>
                  </a:cubicBezTo>
                  <a:cubicBezTo>
                    <a:pt x="796" y="1139"/>
                    <a:pt x="771" y="1114"/>
                    <a:pt x="737" y="1108"/>
                  </a:cubicBezTo>
                  <a:cubicBezTo>
                    <a:pt x="558" y="1071"/>
                    <a:pt x="355" y="1028"/>
                    <a:pt x="241" y="994"/>
                  </a:cubicBezTo>
                  <a:cubicBezTo>
                    <a:pt x="416" y="905"/>
                    <a:pt x="595" y="821"/>
                    <a:pt x="780" y="747"/>
                  </a:cubicBezTo>
                  <a:cubicBezTo>
                    <a:pt x="802" y="738"/>
                    <a:pt x="820" y="723"/>
                    <a:pt x="830" y="698"/>
                  </a:cubicBezTo>
                  <a:cubicBezTo>
                    <a:pt x="885" y="547"/>
                    <a:pt x="953" y="396"/>
                    <a:pt x="1024" y="248"/>
                  </a:cubicBezTo>
                  <a:close/>
                  <a:moveTo>
                    <a:pt x="1046" y="1"/>
                  </a:moveTo>
                  <a:cubicBezTo>
                    <a:pt x="993" y="1"/>
                    <a:pt x="916" y="1"/>
                    <a:pt x="685" y="605"/>
                  </a:cubicBezTo>
                  <a:cubicBezTo>
                    <a:pt x="40" y="865"/>
                    <a:pt x="19" y="948"/>
                    <a:pt x="6" y="982"/>
                  </a:cubicBezTo>
                  <a:cubicBezTo>
                    <a:pt x="0" y="1013"/>
                    <a:pt x="6" y="1043"/>
                    <a:pt x="22" y="1068"/>
                  </a:cubicBezTo>
                  <a:cubicBezTo>
                    <a:pt x="40" y="1093"/>
                    <a:pt x="89" y="1158"/>
                    <a:pt x="651" y="1265"/>
                  </a:cubicBezTo>
                  <a:cubicBezTo>
                    <a:pt x="817" y="1932"/>
                    <a:pt x="879" y="1932"/>
                    <a:pt x="941" y="1932"/>
                  </a:cubicBezTo>
                  <a:lnTo>
                    <a:pt x="947" y="1932"/>
                  </a:lnTo>
                  <a:cubicBezTo>
                    <a:pt x="999" y="1929"/>
                    <a:pt x="1058" y="1926"/>
                    <a:pt x="1329" y="1306"/>
                  </a:cubicBezTo>
                  <a:cubicBezTo>
                    <a:pt x="1499" y="1244"/>
                    <a:pt x="1817" y="1127"/>
                    <a:pt x="1885" y="1065"/>
                  </a:cubicBezTo>
                  <a:cubicBezTo>
                    <a:pt x="1909" y="1040"/>
                    <a:pt x="1918" y="1006"/>
                    <a:pt x="1915" y="972"/>
                  </a:cubicBezTo>
                  <a:cubicBezTo>
                    <a:pt x="1900" y="895"/>
                    <a:pt x="1814" y="855"/>
                    <a:pt x="1484" y="735"/>
                  </a:cubicBezTo>
                  <a:cubicBezTo>
                    <a:pt x="1422" y="713"/>
                    <a:pt x="1348" y="686"/>
                    <a:pt x="1314" y="670"/>
                  </a:cubicBezTo>
                  <a:cubicBezTo>
                    <a:pt x="1302" y="633"/>
                    <a:pt x="1280" y="547"/>
                    <a:pt x="1262" y="473"/>
                  </a:cubicBezTo>
                  <a:cubicBezTo>
                    <a:pt x="1203" y="241"/>
                    <a:pt x="1169" y="100"/>
                    <a:pt x="1126" y="44"/>
                  </a:cubicBezTo>
                  <a:cubicBezTo>
                    <a:pt x="1107" y="19"/>
                    <a:pt x="1076" y="4"/>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094872" y="369969"/>
              <a:ext cx="902625" cy="372204"/>
            </a:xfrm>
            <a:custGeom>
              <a:avLst/>
              <a:gdLst/>
              <a:ahLst/>
              <a:cxnLst/>
              <a:rect l="l" t="t" r="r" b="b"/>
              <a:pathLst>
                <a:path w="12203" h="5032" extrusionOk="0">
                  <a:moveTo>
                    <a:pt x="2722" y="1"/>
                  </a:moveTo>
                  <a:cubicBezTo>
                    <a:pt x="2678" y="1"/>
                    <a:pt x="2641" y="36"/>
                    <a:pt x="2638" y="79"/>
                  </a:cubicBezTo>
                  <a:cubicBezTo>
                    <a:pt x="2635" y="125"/>
                    <a:pt x="2669" y="168"/>
                    <a:pt x="2715" y="171"/>
                  </a:cubicBezTo>
                  <a:cubicBezTo>
                    <a:pt x="2823" y="180"/>
                    <a:pt x="2924" y="205"/>
                    <a:pt x="3026" y="242"/>
                  </a:cubicBezTo>
                  <a:cubicBezTo>
                    <a:pt x="3036" y="245"/>
                    <a:pt x="3045" y="248"/>
                    <a:pt x="3057" y="248"/>
                  </a:cubicBezTo>
                  <a:cubicBezTo>
                    <a:pt x="3153" y="248"/>
                    <a:pt x="3174" y="116"/>
                    <a:pt x="3085" y="82"/>
                  </a:cubicBezTo>
                  <a:cubicBezTo>
                    <a:pt x="2971" y="38"/>
                    <a:pt x="2854" y="14"/>
                    <a:pt x="2733" y="1"/>
                  </a:cubicBezTo>
                  <a:cubicBezTo>
                    <a:pt x="2730" y="1"/>
                    <a:pt x="2726" y="1"/>
                    <a:pt x="2722" y="1"/>
                  </a:cubicBezTo>
                  <a:close/>
                  <a:moveTo>
                    <a:pt x="2384" y="7"/>
                  </a:moveTo>
                  <a:cubicBezTo>
                    <a:pt x="2380" y="7"/>
                    <a:pt x="2376" y="7"/>
                    <a:pt x="2372" y="8"/>
                  </a:cubicBezTo>
                  <a:cubicBezTo>
                    <a:pt x="2271" y="20"/>
                    <a:pt x="2172" y="42"/>
                    <a:pt x="2076" y="69"/>
                  </a:cubicBezTo>
                  <a:lnTo>
                    <a:pt x="2024" y="82"/>
                  </a:lnTo>
                  <a:cubicBezTo>
                    <a:pt x="1928" y="109"/>
                    <a:pt x="1947" y="251"/>
                    <a:pt x="2049" y="251"/>
                  </a:cubicBezTo>
                  <a:cubicBezTo>
                    <a:pt x="2055" y="251"/>
                    <a:pt x="2064" y="251"/>
                    <a:pt x="2073" y="248"/>
                  </a:cubicBezTo>
                  <a:lnTo>
                    <a:pt x="2123" y="233"/>
                  </a:lnTo>
                  <a:cubicBezTo>
                    <a:pt x="2212" y="208"/>
                    <a:pt x="2301" y="190"/>
                    <a:pt x="2394" y="177"/>
                  </a:cubicBezTo>
                  <a:cubicBezTo>
                    <a:pt x="2501" y="165"/>
                    <a:pt x="2485" y="7"/>
                    <a:pt x="2384" y="7"/>
                  </a:cubicBezTo>
                  <a:close/>
                  <a:moveTo>
                    <a:pt x="1721" y="188"/>
                  </a:moveTo>
                  <a:cubicBezTo>
                    <a:pt x="1711" y="188"/>
                    <a:pt x="1701" y="189"/>
                    <a:pt x="1691" y="193"/>
                  </a:cubicBezTo>
                  <a:cubicBezTo>
                    <a:pt x="1580" y="233"/>
                    <a:pt x="1472" y="279"/>
                    <a:pt x="1370" y="328"/>
                  </a:cubicBezTo>
                  <a:cubicBezTo>
                    <a:pt x="1288" y="368"/>
                    <a:pt x="1314" y="492"/>
                    <a:pt x="1404" y="492"/>
                  </a:cubicBezTo>
                  <a:cubicBezTo>
                    <a:pt x="1405" y="492"/>
                    <a:pt x="1406" y="492"/>
                    <a:pt x="1407" y="492"/>
                  </a:cubicBezTo>
                  <a:lnTo>
                    <a:pt x="1407" y="495"/>
                  </a:lnTo>
                  <a:cubicBezTo>
                    <a:pt x="1419" y="492"/>
                    <a:pt x="1432" y="489"/>
                    <a:pt x="1444" y="483"/>
                  </a:cubicBezTo>
                  <a:cubicBezTo>
                    <a:pt x="1540" y="436"/>
                    <a:pt x="1645" y="390"/>
                    <a:pt x="1752" y="353"/>
                  </a:cubicBezTo>
                  <a:cubicBezTo>
                    <a:pt x="1841" y="314"/>
                    <a:pt x="1805" y="188"/>
                    <a:pt x="1721" y="188"/>
                  </a:cubicBezTo>
                  <a:close/>
                  <a:moveTo>
                    <a:pt x="3354" y="236"/>
                  </a:moveTo>
                  <a:cubicBezTo>
                    <a:pt x="3283" y="236"/>
                    <a:pt x="3232" y="338"/>
                    <a:pt x="3307" y="393"/>
                  </a:cubicBezTo>
                  <a:cubicBezTo>
                    <a:pt x="3393" y="455"/>
                    <a:pt x="3474" y="529"/>
                    <a:pt x="3548" y="609"/>
                  </a:cubicBezTo>
                  <a:cubicBezTo>
                    <a:pt x="3563" y="628"/>
                    <a:pt x="3585" y="637"/>
                    <a:pt x="3609" y="637"/>
                  </a:cubicBezTo>
                  <a:cubicBezTo>
                    <a:pt x="3631" y="637"/>
                    <a:pt x="3652" y="631"/>
                    <a:pt x="3668" y="615"/>
                  </a:cubicBezTo>
                  <a:cubicBezTo>
                    <a:pt x="3702" y="584"/>
                    <a:pt x="3705" y="529"/>
                    <a:pt x="3674" y="495"/>
                  </a:cubicBezTo>
                  <a:cubicBezTo>
                    <a:pt x="3594" y="406"/>
                    <a:pt x="3504" y="322"/>
                    <a:pt x="3406" y="254"/>
                  </a:cubicBezTo>
                  <a:cubicBezTo>
                    <a:pt x="3388" y="242"/>
                    <a:pt x="3371" y="236"/>
                    <a:pt x="3354" y="236"/>
                  </a:cubicBezTo>
                  <a:close/>
                  <a:moveTo>
                    <a:pt x="1117" y="483"/>
                  </a:moveTo>
                  <a:cubicBezTo>
                    <a:pt x="1100" y="483"/>
                    <a:pt x="1082" y="488"/>
                    <a:pt x="1065" y="501"/>
                  </a:cubicBezTo>
                  <a:cubicBezTo>
                    <a:pt x="966" y="563"/>
                    <a:pt x="870" y="634"/>
                    <a:pt x="781" y="708"/>
                  </a:cubicBezTo>
                  <a:cubicBezTo>
                    <a:pt x="719" y="760"/>
                    <a:pt x="753" y="859"/>
                    <a:pt x="833" y="859"/>
                  </a:cubicBezTo>
                  <a:lnTo>
                    <a:pt x="833" y="862"/>
                  </a:lnTo>
                  <a:cubicBezTo>
                    <a:pt x="855" y="862"/>
                    <a:pt x="873" y="853"/>
                    <a:pt x="889" y="840"/>
                  </a:cubicBezTo>
                  <a:cubicBezTo>
                    <a:pt x="975" y="769"/>
                    <a:pt x="1065" y="705"/>
                    <a:pt x="1157" y="646"/>
                  </a:cubicBezTo>
                  <a:cubicBezTo>
                    <a:pt x="1243" y="596"/>
                    <a:pt x="1192" y="483"/>
                    <a:pt x="1117" y="483"/>
                  </a:cubicBezTo>
                  <a:close/>
                  <a:moveTo>
                    <a:pt x="3819" y="740"/>
                  </a:moveTo>
                  <a:cubicBezTo>
                    <a:pt x="3759" y="740"/>
                    <a:pt x="3702" y="805"/>
                    <a:pt x="3745" y="871"/>
                  </a:cubicBezTo>
                  <a:cubicBezTo>
                    <a:pt x="3804" y="964"/>
                    <a:pt x="3856" y="1062"/>
                    <a:pt x="3902" y="1164"/>
                  </a:cubicBezTo>
                  <a:cubicBezTo>
                    <a:pt x="3915" y="1195"/>
                    <a:pt x="3945" y="1214"/>
                    <a:pt x="3979" y="1214"/>
                  </a:cubicBezTo>
                  <a:lnTo>
                    <a:pt x="3976" y="1217"/>
                  </a:lnTo>
                  <a:cubicBezTo>
                    <a:pt x="3989" y="1217"/>
                    <a:pt x="4001" y="1211"/>
                    <a:pt x="4013" y="1207"/>
                  </a:cubicBezTo>
                  <a:cubicBezTo>
                    <a:pt x="4056" y="1186"/>
                    <a:pt x="4075" y="1136"/>
                    <a:pt x="4056" y="1093"/>
                  </a:cubicBezTo>
                  <a:cubicBezTo>
                    <a:pt x="4007" y="985"/>
                    <a:pt x="3952" y="881"/>
                    <a:pt x="3890" y="782"/>
                  </a:cubicBezTo>
                  <a:cubicBezTo>
                    <a:pt x="3871" y="752"/>
                    <a:pt x="3845" y="740"/>
                    <a:pt x="3819" y="740"/>
                  </a:cubicBezTo>
                  <a:close/>
                  <a:moveTo>
                    <a:pt x="6999" y="1087"/>
                  </a:moveTo>
                  <a:cubicBezTo>
                    <a:pt x="6953" y="1090"/>
                    <a:pt x="6916" y="1124"/>
                    <a:pt x="6909" y="1170"/>
                  </a:cubicBezTo>
                  <a:cubicBezTo>
                    <a:pt x="6909" y="1220"/>
                    <a:pt x="6946" y="1257"/>
                    <a:pt x="6993" y="1260"/>
                  </a:cubicBezTo>
                  <a:cubicBezTo>
                    <a:pt x="7104" y="1263"/>
                    <a:pt x="7212" y="1272"/>
                    <a:pt x="7323" y="1291"/>
                  </a:cubicBezTo>
                  <a:lnTo>
                    <a:pt x="7335" y="1291"/>
                  </a:lnTo>
                  <a:cubicBezTo>
                    <a:pt x="7440" y="1291"/>
                    <a:pt x="7455" y="1140"/>
                    <a:pt x="7350" y="1121"/>
                  </a:cubicBezTo>
                  <a:cubicBezTo>
                    <a:pt x="7233" y="1103"/>
                    <a:pt x="7116" y="1090"/>
                    <a:pt x="6999" y="1087"/>
                  </a:cubicBezTo>
                  <a:close/>
                  <a:moveTo>
                    <a:pt x="6653" y="1096"/>
                  </a:moveTo>
                  <a:cubicBezTo>
                    <a:pt x="6651" y="1096"/>
                    <a:pt x="6649" y="1096"/>
                    <a:pt x="6647" y="1096"/>
                  </a:cubicBezTo>
                  <a:cubicBezTo>
                    <a:pt x="6530" y="1106"/>
                    <a:pt x="6413" y="1118"/>
                    <a:pt x="6302" y="1136"/>
                  </a:cubicBezTo>
                  <a:cubicBezTo>
                    <a:pt x="6195" y="1152"/>
                    <a:pt x="6206" y="1306"/>
                    <a:pt x="6311" y="1306"/>
                  </a:cubicBezTo>
                  <a:cubicBezTo>
                    <a:pt x="6312" y="1306"/>
                    <a:pt x="6313" y="1306"/>
                    <a:pt x="6314" y="1306"/>
                  </a:cubicBezTo>
                  <a:lnTo>
                    <a:pt x="6314" y="1306"/>
                  </a:lnTo>
                  <a:lnTo>
                    <a:pt x="6311" y="1309"/>
                  </a:lnTo>
                  <a:cubicBezTo>
                    <a:pt x="6317" y="1309"/>
                    <a:pt x="6323" y="1309"/>
                    <a:pt x="6330" y="1306"/>
                  </a:cubicBezTo>
                  <a:cubicBezTo>
                    <a:pt x="6438" y="1291"/>
                    <a:pt x="6549" y="1278"/>
                    <a:pt x="6663" y="1269"/>
                  </a:cubicBezTo>
                  <a:cubicBezTo>
                    <a:pt x="6709" y="1263"/>
                    <a:pt x="6743" y="1223"/>
                    <a:pt x="6740" y="1177"/>
                  </a:cubicBezTo>
                  <a:cubicBezTo>
                    <a:pt x="6734" y="1132"/>
                    <a:pt x="6697" y="1096"/>
                    <a:pt x="6653" y="1096"/>
                  </a:cubicBezTo>
                  <a:close/>
                  <a:moveTo>
                    <a:pt x="587" y="930"/>
                  </a:moveTo>
                  <a:cubicBezTo>
                    <a:pt x="566" y="930"/>
                    <a:pt x="544" y="938"/>
                    <a:pt x="525" y="958"/>
                  </a:cubicBezTo>
                  <a:cubicBezTo>
                    <a:pt x="448" y="1047"/>
                    <a:pt x="377" y="1143"/>
                    <a:pt x="315" y="1244"/>
                  </a:cubicBezTo>
                  <a:cubicBezTo>
                    <a:pt x="278" y="1300"/>
                    <a:pt x="321" y="1374"/>
                    <a:pt x="386" y="1374"/>
                  </a:cubicBezTo>
                  <a:lnTo>
                    <a:pt x="386" y="1377"/>
                  </a:lnTo>
                  <a:cubicBezTo>
                    <a:pt x="417" y="1377"/>
                    <a:pt x="448" y="1359"/>
                    <a:pt x="463" y="1334"/>
                  </a:cubicBezTo>
                  <a:cubicBezTo>
                    <a:pt x="519" y="1238"/>
                    <a:pt x="584" y="1152"/>
                    <a:pt x="654" y="1069"/>
                  </a:cubicBezTo>
                  <a:cubicBezTo>
                    <a:pt x="703" y="1004"/>
                    <a:pt x="649" y="930"/>
                    <a:pt x="587" y="930"/>
                  </a:cubicBezTo>
                  <a:close/>
                  <a:moveTo>
                    <a:pt x="5981" y="1204"/>
                  </a:moveTo>
                  <a:cubicBezTo>
                    <a:pt x="5973" y="1204"/>
                    <a:pt x="5965" y="1205"/>
                    <a:pt x="5956" y="1207"/>
                  </a:cubicBezTo>
                  <a:cubicBezTo>
                    <a:pt x="5842" y="1235"/>
                    <a:pt x="5731" y="1269"/>
                    <a:pt x="5623" y="1309"/>
                  </a:cubicBezTo>
                  <a:cubicBezTo>
                    <a:pt x="5531" y="1343"/>
                    <a:pt x="5555" y="1476"/>
                    <a:pt x="5651" y="1476"/>
                  </a:cubicBezTo>
                  <a:lnTo>
                    <a:pt x="5648" y="1479"/>
                  </a:lnTo>
                  <a:cubicBezTo>
                    <a:pt x="5660" y="1479"/>
                    <a:pt x="5670" y="1476"/>
                    <a:pt x="5682" y="1473"/>
                  </a:cubicBezTo>
                  <a:cubicBezTo>
                    <a:pt x="5787" y="1433"/>
                    <a:pt x="5892" y="1402"/>
                    <a:pt x="6000" y="1374"/>
                  </a:cubicBezTo>
                  <a:cubicBezTo>
                    <a:pt x="6102" y="1348"/>
                    <a:pt x="6073" y="1204"/>
                    <a:pt x="5981" y="1204"/>
                  </a:cubicBezTo>
                  <a:close/>
                  <a:moveTo>
                    <a:pt x="7665" y="1202"/>
                  </a:moveTo>
                  <a:cubicBezTo>
                    <a:pt x="7578" y="1202"/>
                    <a:pt x="7543" y="1338"/>
                    <a:pt x="7640" y="1371"/>
                  </a:cubicBezTo>
                  <a:cubicBezTo>
                    <a:pt x="7742" y="1405"/>
                    <a:pt x="7841" y="1451"/>
                    <a:pt x="7933" y="1507"/>
                  </a:cubicBezTo>
                  <a:cubicBezTo>
                    <a:pt x="7946" y="1513"/>
                    <a:pt x="7961" y="1519"/>
                    <a:pt x="7977" y="1519"/>
                  </a:cubicBezTo>
                  <a:cubicBezTo>
                    <a:pt x="8063" y="1519"/>
                    <a:pt x="8097" y="1405"/>
                    <a:pt x="8020" y="1359"/>
                  </a:cubicBezTo>
                  <a:cubicBezTo>
                    <a:pt x="7918" y="1297"/>
                    <a:pt x="7807" y="1248"/>
                    <a:pt x="7696" y="1207"/>
                  </a:cubicBezTo>
                  <a:cubicBezTo>
                    <a:pt x="7685" y="1204"/>
                    <a:pt x="7675" y="1202"/>
                    <a:pt x="7665" y="1202"/>
                  </a:cubicBezTo>
                  <a:close/>
                  <a:moveTo>
                    <a:pt x="5341" y="1437"/>
                  </a:moveTo>
                  <a:cubicBezTo>
                    <a:pt x="5328" y="1437"/>
                    <a:pt x="5314" y="1441"/>
                    <a:pt x="5299" y="1448"/>
                  </a:cubicBezTo>
                  <a:cubicBezTo>
                    <a:pt x="5195" y="1500"/>
                    <a:pt x="5090" y="1559"/>
                    <a:pt x="4994" y="1624"/>
                  </a:cubicBezTo>
                  <a:cubicBezTo>
                    <a:pt x="4923" y="1670"/>
                    <a:pt x="4954" y="1781"/>
                    <a:pt x="5040" y="1781"/>
                  </a:cubicBezTo>
                  <a:lnTo>
                    <a:pt x="5037" y="1781"/>
                  </a:lnTo>
                  <a:cubicBezTo>
                    <a:pt x="5041" y="1782"/>
                    <a:pt x="5044" y="1782"/>
                    <a:pt x="5047" y="1782"/>
                  </a:cubicBezTo>
                  <a:cubicBezTo>
                    <a:pt x="5062" y="1782"/>
                    <a:pt x="5076" y="1776"/>
                    <a:pt x="5087" y="1769"/>
                  </a:cubicBezTo>
                  <a:cubicBezTo>
                    <a:pt x="5179" y="1707"/>
                    <a:pt x="5278" y="1652"/>
                    <a:pt x="5377" y="1602"/>
                  </a:cubicBezTo>
                  <a:cubicBezTo>
                    <a:pt x="5464" y="1557"/>
                    <a:pt x="5419" y="1437"/>
                    <a:pt x="5341" y="1437"/>
                  </a:cubicBezTo>
                  <a:close/>
                  <a:moveTo>
                    <a:pt x="4106" y="1359"/>
                  </a:moveTo>
                  <a:cubicBezTo>
                    <a:pt x="4054" y="1359"/>
                    <a:pt x="4000" y="1406"/>
                    <a:pt x="4023" y="1473"/>
                  </a:cubicBezTo>
                  <a:cubicBezTo>
                    <a:pt x="4056" y="1574"/>
                    <a:pt x="4087" y="1682"/>
                    <a:pt x="4115" y="1797"/>
                  </a:cubicBezTo>
                  <a:cubicBezTo>
                    <a:pt x="4124" y="1834"/>
                    <a:pt x="4158" y="1861"/>
                    <a:pt x="4198" y="1861"/>
                  </a:cubicBezTo>
                  <a:lnTo>
                    <a:pt x="4195" y="1864"/>
                  </a:lnTo>
                  <a:cubicBezTo>
                    <a:pt x="4204" y="1861"/>
                    <a:pt x="4211" y="1861"/>
                    <a:pt x="4220" y="1858"/>
                  </a:cubicBezTo>
                  <a:cubicBezTo>
                    <a:pt x="4263" y="1846"/>
                    <a:pt x="4291" y="1800"/>
                    <a:pt x="4282" y="1753"/>
                  </a:cubicBezTo>
                  <a:cubicBezTo>
                    <a:pt x="4254" y="1639"/>
                    <a:pt x="4220" y="1525"/>
                    <a:pt x="4183" y="1417"/>
                  </a:cubicBezTo>
                  <a:cubicBezTo>
                    <a:pt x="4170" y="1376"/>
                    <a:pt x="4139" y="1359"/>
                    <a:pt x="4106" y="1359"/>
                  </a:cubicBezTo>
                  <a:close/>
                  <a:moveTo>
                    <a:pt x="8252" y="1547"/>
                  </a:moveTo>
                  <a:cubicBezTo>
                    <a:pt x="8185" y="1547"/>
                    <a:pt x="8128" y="1638"/>
                    <a:pt x="8196" y="1698"/>
                  </a:cubicBezTo>
                  <a:cubicBezTo>
                    <a:pt x="8276" y="1772"/>
                    <a:pt x="8347" y="1852"/>
                    <a:pt x="8411" y="1941"/>
                  </a:cubicBezTo>
                  <a:cubicBezTo>
                    <a:pt x="8427" y="1963"/>
                    <a:pt x="8452" y="1975"/>
                    <a:pt x="8479" y="1975"/>
                  </a:cubicBezTo>
                  <a:lnTo>
                    <a:pt x="8479" y="1979"/>
                  </a:lnTo>
                  <a:cubicBezTo>
                    <a:pt x="8498" y="1979"/>
                    <a:pt x="8516" y="1972"/>
                    <a:pt x="8532" y="1960"/>
                  </a:cubicBezTo>
                  <a:cubicBezTo>
                    <a:pt x="8569" y="1932"/>
                    <a:pt x="8578" y="1880"/>
                    <a:pt x="8550" y="1840"/>
                  </a:cubicBezTo>
                  <a:cubicBezTo>
                    <a:pt x="8479" y="1744"/>
                    <a:pt x="8399" y="1655"/>
                    <a:pt x="8310" y="1571"/>
                  </a:cubicBezTo>
                  <a:cubicBezTo>
                    <a:pt x="8291" y="1554"/>
                    <a:pt x="8272" y="1547"/>
                    <a:pt x="8252" y="1547"/>
                  </a:cubicBezTo>
                  <a:close/>
                  <a:moveTo>
                    <a:pt x="232" y="1506"/>
                  </a:moveTo>
                  <a:cubicBezTo>
                    <a:pt x="200" y="1506"/>
                    <a:pt x="168" y="1523"/>
                    <a:pt x="155" y="1565"/>
                  </a:cubicBezTo>
                  <a:cubicBezTo>
                    <a:pt x="112" y="1673"/>
                    <a:pt x="75" y="1787"/>
                    <a:pt x="50" y="1904"/>
                  </a:cubicBezTo>
                  <a:cubicBezTo>
                    <a:pt x="41" y="1951"/>
                    <a:pt x="72" y="1997"/>
                    <a:pt x="118" y="2006"/>
                  </a:cubicBezTo>
                  <a:lnTo>
                    <a:pt x="136" y="2006"/>
                  </a:lnTo>
                  <a:lnTo>
                    <a:pt x="133" y="2009"/>
                  </a:lnTo>
                  <a:cubicBezTo>
                    <a:pt x="173" y="2009"/>
                    <a:pt x="210" y="1982"/>
                    <a:pt x="220" y="1941"/>
                  </a:cubicBezTo>
                  <a:cubicBezTo>
                    <a:pt x="241" y="1834"/>
                    <a:pt x="272" y="1729"/>
                    <a:pt x="312" y="1627"/>
                  </a:cubicBezTo>
                  <a:cubicBezTo>
                    <a:pt x="345" y="1558"/>
                    <a:pt x="288" y="1506"/>
                    <a:pt x="232" y="1506"/>
                  </a:cubicBezTo>
                  <a:close/>
                  <a:moveTo>
                    <a:pt x="4766" y="1811"/>
                  </a:moveTo>
                  <a:cubicBezTo>
                    <a:pt x="4748" y="1811"/>
                    <a:pt x="4728" y="1818"/>
                    <a:pt x="4710" y="1834"/>
                  </a:cubicBezTo>
                  <a:cubicBezTo>
                    <a:pt x="4618" y="1908"/>
                    <a:pt x="4534" y="1991"/>
                    <a:pt x="4454" y="2077"/>
                  </a:cubicBezTo>
                  <a:cubicBezTo>
                    <a:pt x="4402" y="2133"/>
                    <a:pt x="4442" y="2222"/>
                    <a:pt x="4516" y="2222"/>
                  </a:cubicBezTo>
                  <a:cubicBezTo>
                    <a:pt x="4541" y="2222"/>
                    <a:pt x="4565" y="2213"/>
                    <a:pt x="4581" y="2194"/>
                  </a:cubicBezTo>
                  <a:cubicBezTo>
                    <a:pt x="4655" y="2111"/>
                    <a:pt x="4735" y="2034"/>
                    <a:pt x="4821" y="1963"/>
                  </a:cubicBezTo>
                  <a:cubicBezTo>
                    <a:pt x="4890" y="1905"/>
                    <a:pt x="4835" y="1811"/>
                    <a:pt x="4766" y="1811"/>
                  </a:cubicBezTo>
                  <a:close/>
                  <a:moveTo>
                    <a:pt x="8658" y="2096"/>
                  </a:moveTo>
                  <a:cubicBezTo>
                    <a:pt x="8602" y="2096"/>
                    <a:pt x="8545" y="2152"/>
                    <a:pt x="8578" y="2219"/>
                  </a:cubicBezTo>
                  <a:cubicBezTo>
                    <a:pt x="8624" y="2318"/>
                    <a:pt x="8664" y="2423"/>
                    <a:pt x="8695" y="2528"/>
                  </a:cubicBezTo>
                  <a:cubicBezTo>
                    <a:pt x="8708" y="2565"/>
                    <a:pt x="8741" y="2589"/>
                    <a:pt x="8778" y="2589"/>
                  </a:cubicBezTo>
                  <a:lnTo>
                    <a:pt x="8775" y="2592"/>
                  </a:lnTo>
                  <a:cubicBezTo>
                    <a:pt x="8785" y="2589"/>
                    <a:pt x="8794" y="2586"/>
                    <a:pt x="8803" y="2583"/>
                  </a:cubicBezTo>
                  <a:cubicBezTo>
                    <a:pt x="8849" y="2571"/>
                    <a:pt x="8874" y="2521"/>
                    <a:pt x="8862" y="2475"/>
                  </a:cubicBezTo>
                  <a:cubicBezTo>
                    <a:pt x="8825" y="2364"/>
                    <a:pt x="8782" y="2253"/>
                    <a:pt x="8732" y="2145"/>
                  </a:cubicBezTo>
                  <a:cubicBezTo>
                    <a:pt x="8716" y="2111"/>
                    <a:pt x="8687" y="2096"/>
                    <a:pt x="8658" y="2096"/>
                  </a:cubicBezTo>
                  <a:close/>
                  <a:moveTo>
                    <a:pt x="9705" y="2444"/>
                  </a:moveTo>
                  <a:cubicBezTo>
                    <a:pt x="9661" y="2444"/>
                    <a:pt x="9624" y="2483"/>
                    <a:pt x="9624" y="2528"/>
                  </a:cubicBezTo>
                  <a:cubicBezTo>
                    <a:pt x="9624" y="2574"/>
                    <a:pt x="9661" y="2614"/>
                    <a:pt x="9710" y="2614"/>
                  </a:cubicBezTo>
                  <a:cubicBezTo>
                    <a:pt x="9818" y="2617"/>
                    <a:pt x="9926" y="2629"/>
                    <a:pt x="10034" y="2651"/>
                  </a:cubicBezTo>
                  <a:lnTo>
                    <a:pt x="10049" y="2651"/>
                  </a:lnTo>
                  <a:cubicBezTo>
                    <a:pt x="10050" y="2651"/>
                    <a:pt x="10051" y="2651"/>
                    <a:pt x="10052" y="2651"/>
                  </a:cubicBezTo>
                  <a:cubicBezTo>
                    <a:pt x="10157" y="2651"/>
                    <a:pt x="10172" y="2500"/>
                    <a:pt x="10068" y="2481"/>
                  </a:cubicBezTo>
                  <a:cubicBezTo>
                    <a:pt x="9951" y="2460"/>
                    <a:pt x="9830" y="2447"/>
                    <a:pt x="9710" y="2444"/>
                  </a:cubicBezTo>
                  <a:cubicBezTo>
                    <a:pt x="9708" y="2444"/>
                    <a:pt x="9707" y="2444"/>
                    <a:pt x="9705" y="2444"/>
                  </a:cubicBezTo>
                  <a:close/>
                  <a:moveTo>
                    <a:pt x="83" y="2175"/>
                  </a:moveTo>
                  <a:cubicBezTo>
                    <a:pt x="41" y="2175"/>
                    <a:pt x="7" y="2210"/>
                    <a:pt x="4" y="2256"/>
                  </a:cubicBezTo>
                  <a:cubicBezTo>
                    <a:pt x="1" y="2299"/>
                    <a:pt x="1" y="2342"/>
                    <a:pt x="1" y="2379"/>
                  </a:cubicBezTo>
                  <a:cubicBezTo>
                    <a:pt x="1" y="2457"/>
                    <a:pt x="4" y="2534"/>
                    <a:pt x="13" y="2611"/>
                  </a:cubicBezTo>
                  <a:cubicBezTo>
                    <a:pt x="16" y="2654"/>
                    <a:pt x="53" y="2688"/>
                    <a:pt x="99" y="2688"/>
                  </a:cubicBezTo>
                  <a:lnTo>
                    <a:pt x="105" y="2688"/>
                  </a:lnTo>
                  <a:cubicBezTo>
                    <a:pt x="152" y="2685"/>
                    <a:pt x="189" y="2642"/>
                    <a:pt x="183" y="2595"/>
                  </a:cubicBezTo>
                  <a:cubicBezTo>
                    <a:pt x="176" y="2524"/>
                    <a:pt x="173" y="2453"/>
                    <a:pt x="173" y="2379"/>
                  </a:cubicBezTo>
                  <a:cubicBezTo>
                    <a:pt x="173" y="2342"/>
                    <a:pt x="173" y="2302"/>
                    <a:pt x="176" y="2265"/>
                  </a:cubicBezTo>
                  <a:cubicBezTo>
                    <a:pt x="176" y="2219"/>
                    <a:pt x="142" y="2176"/>
                    <a:pt x="93" y="2176"/>
                  </a:cubicBezTo>
                  <a:cubicBezTo>
                    <a:pt x="90" y="2175"/>
                    <a:pt x="86" y="2175"/>
                    <a:pt x="83" y="2175"/>
                  </a:cubicBezTo>
                  <a:close/>
                  <a:moveTo>
                    <a:pt x="9372" y="2470"/>
                  </a:moveTo>
                  <a:cubicBezTo>
                    <a:pt x="9365" y="2470"/>
                    <a:pt x="9359" y="2471"/>
                    <a:pt x="9352" y="2472"/>
                  </a:cubicBezTo>
                  <a:cubicBezTo>
                    <a:pt x="9235" y="2494"/>
                    <a:pt x="9118" y="2531"/>
                    <a:pt x="9007" y="2577"/>
                  </a:cubicBezTo>
                  <a:cubicBezTo>
                    <a:pt x="8924" y="2614"/>
                    <a:pt x="8948" y="2742"/>
                    <a:pt x="9042" y="2743"/>
                  </a:cubicBezTo>
                  <a:lnTo>
                    <a:pt x="9042" y="2743"/>
                  </a:lnTo>
                  <a:cubicBezTo>
                    <a:pt x="9054" y="2743"/>
                    <a:pt x="9066" y="2740"/>
                    <a:pt x="9078" y="2734"/>
                  </a:cubicBezTo>
                  <a:cubicBezTo>
                    <a:pt x="9176" y="2691"/>
                    <a:pt x="9278" y="2660"/>
                    <a:pt x="9386" y="2642"/>
                  </a:cubicBezTo>
                  <a:cubicBezTo>
                    <a:pt x="9490" y="2621"/>
                    <a:pt x="9469" y="2470"/>
                    <a:pt x="9372" y="2470"/>
                  </a:cubicBezTo>
                  <a:close/>
                  <a:moveTo>
                    <a:pt x="9042" y="2743"/>
                  </a:moveTo>
                  <a:lnTo>
                    <a:pt x="9042" y="2743"/>
                  </a:lnTo>
                  <a:cubicBezTo>
                    <a:pt x="9042" y="2743"/>
                    <a:pt x="9041" y="2743"/>
                    <a:pt x="9041" y="2743"/>
                  </a:cubicBezTo>
                  <a:lnTo>
                    <a:pt x="9044" y="2743"/>
                  </a:lnTo>
                  <a:cubicBezTo>
                    <a:pt x="9043" y="2743"/>
                    <a:pt x="9043" y="2743"/>
                    <a:pt x="9042" y="2743"/>
                  </a:cubicBezTo>
                  <a:close/>
                  <a:moveTo>
                    <a:pt x="4269" y="2026"/>
                  </a:moveTo>
                  <a:cubicBezTo>
                    <a:pt x="4221" y="2026"/>
                    <a:pt x="4173" y="2063"/>
                    <a:pt x="4183" y="2127"/>
                  </a:cubicBezTo>
                  <a:cubicBezTo>
                    <a:pt x="4198" y="2210"/>
                    <a:pt x="4211" y="2290"/>
                    <a:pt x="4220" y="2373"/>
                  </a:cubicBezTo>
                  <a:cubicBezTo>
                    <a:pt x="4155" y="2463"/>
                    <a:pt x="4100" y="2558"/>
                    <a:pt x="4047" y="2654"/>
                  </a:cubicBezTo>
                  <a:cubicBezTo>
                    <a:pt x="4026" y="2697"/>
                    <a:pt x="4041" y="2750"/>
                    <a:pt x="4084" y="2771"/>
                  </a:cubicBezTo>
                  <a:cubicBezTo>
                    <a:pt x="4097" y="2777"/>
                    <a:pt x="4109" y="2780"/>
                    <a:pt x="4124" y="2780"/>
                  </a:cubicBezTo>
                  <a:lnTo>
                    <a:pt x="4121" y="2780"/>
                  </a:lnTo>
                  <a:cubicBezTo>
                    <a:pt x="4124" y="2781"/>
                    <a:pt x="4126" y="2781"/>
                    <a:pt x="4129" y="2781"/>
                  </a:cubicBezTo>
                  <a:cubicBezTo>
                    <a:pt x="4159" y="2781"/>
                    <a:pt x="4184" y="2763"/>
                    <a:pt x="4198" y="2737"/>
                  </a:cubicBezTo>
                  <a:cubicBezTo>
                    <a:pt x="4235" y="2669"/>
                    <a:pt x="4272" y="2602"/>
                    <a:pt x="4316" y="2540"/>
                  </a:cubicBezTo>
                  <a:lnTo>
                    <a:pt x="4322" y="2540"/>
                  </a:lnTo>
                  <a:cubicBezTo>
                    <a:pt x="4368" y="2534"/>
                    <a:pt x="4405" y="2490"/>
                    <a:pt x="4399" y="2444"/>
                  </a:cubicBezTo>
                  <a:cubicBezTo>
                    <a:pt x="4386" y="2330"/>
                    <a:pt x="4371" y="2213"/>
                    <a:pt x="4353" y="2099"/>
                  </a:cubicBezTo>
                  <a:cubicBezTo>
                    <a:pt x="4344" y="2049"/>
                    <a:pt x="4307" y="2026"/>
                    <a:pt x="4269" y="2026"/>
                  </a:cubicBezTo>
                  <a:close/>
                  <a:moveTo>
                    <a:pt x="10380" y="2570"/>
                  </a:moveTo>
                  <a:cubicBezTo>
                    <a:pt x="10297" y="2570"/>
                    <a:pt x="10262" y="2698"/>
                    <a:pt x="10355" y="2734"/>
                  </a:cubicBezTo>
                  <a:cubicBezTo>
                    <a:pt x="10459" y="2771"/>
                    <a:pt x="10561" y="2811"/>
                    <a:pt x="10663" y="2858"/>
                  </a:cubicBezTo>
                  <a:cubicBezTo>
                    <a:pt x="10672" y="2864"/>
                    <a:pt x="10685" y="2867"/>
                    <a:pt x="10697" y="2867"/>
                  </a:cubicBezTo>
                  <a:lnTo>
                    <a:pt x="10700" y="2867"/>
                  </a:lnTo>
                  <a:cubicBezTo>
                    <a:pt x="10789" y="2867"/>
                    <a:pt x="10820" y="2740"/>
                    <a:pt x="10734" y="2703"/>
                  </a:cubicBezTo>
                  <a:cubicBezTo>
                    <a:pt x="10629" y="2654"/>
                    <a:pt x="10518" y="2611"/>
                    <a:pt x="10407" y="2574"/>
                  </a:cubicBezTo>
                  <a:cubicBezTo>
                    <a:pt x="10398" y="2571"/>
                    <a:pt x="10389" y="2570"/>
                    <a:pt x="10380" y="2570"/>
                  </a:cubicBezTo>
                  <a:close/>
                  <a:moveTo>
                    <a:pt x="4339" y="2709"/>
                  </a:moveTo>
                  <a:cubicBezTo>
                    <a:pt x="4338" y="2709"/>
                    <a:pt x="4336" y="2709"/>
                    <a:pt x="4334" y="2709"/>
                  </a:cubicBezTo>
                  <a:cubicBezTo>
                    <a:pt x="4285" y="2709"/>
                    <a:pt x="4248" y="2750"/>
                    <a:pt x="4251" y="2796"/>
                  </a:cubicBezTo>
                  <a:cubicBezTo>
                    <a:pt x="4254" y="2858"/>
                    <a:pt x="4254" y="2916"/>
                    <a:pt x="4254" y="2972"/>
                  </a:cubicBezTo>
                  <a:cubicBezTo>
                    <a:pt x="4254" y="3027"/>
                    <a:pt x="4251" y="3083"/>
                    <a:pt x="4251" y="3135"/>
                  </a:cubicBezTo>
                  <a:cubicBezTo>
                    <a:pt x="4248" y="3181"/>
                    <a:pt x="4285" y="3221"/>
                    <a:pt x="4334" y="3221"/>
                  </a:cubicBezTo>
                  <a:lnTo>
                    <a:pt x="4337" y="3221"/>
                  </a:lnTo>
                  <a:lnTo>
                    <a:pt x="4337" y="3225"/>
                  </a:lnTo>
                  <a:cubicBezTo>
                    <a:pt x="4383" y="3225"/>
                    <a:pt x="4420" y="3188"/>
                    <a:pt x="4420" y="3138"/>
                  </a:cubicBezTo>
                  <a:cubicBezTo>
                    <a:pt x="4423" y="3086"/>
                    <a:pt x="4423" y="3030"/>
                    <a:pt x="4423" y="2972"/>
                  </a:cubicBezTo>
                  <a:cubicBezTo>
                    <a:pt x="4423" y="2913"/>
                    <a:pt x="4423" y="2851"/>
                    <a:pt x="4420" y="2790"/>
                  </a:cubicBezTo>
                  <a:cubicBezTo>
                    <a:pt x="4420" y="2745"/>
                    <a:pt x="4383" y="2709"/>
                    <a:pt x="4339" y="2709"/>
                  </a:cubicBezTo>
                  <a:close/>
                  <a:moveTo>
                    <a:pt x="10993" y="2854"/>
                  </a:moveTo>
                  <a:cubicBezTo>
                    <a:pt x="10917" y="2854"/>
                    <a:pt x="10866" y="2966"/>
                    <a:pt x="10953" y="3015"/>
                  </a:cubicBezTo>
                  <a:cubicBezTo>
                    <a:pt x="11045" y="3073"/>
                    <a:pt x="11135" y="3138"/>
                    <a:pt x="11221" y="3209"/>
                  </a:cubicBezTo>
                  <a:cubicBezTo>
                    <a:pt x="11236" y="3221"/>
                    <a:pt x="11254" y="3227"/>
                    <a:pt x="11275" y="3228"/>
                  </a:cubicBezTo>
                  <a:lnTo>
                    <a:pt x="11275" y="3228"/>
                  </a:lnTo>
                  <a:cubicBezTo>
                    <a:pt x="11354" y="3226"/>
                    <a:pt x="11390" y="3129"/>
                    <a:pt x="11329" y="3077"/>
                  </a:cubicBezTo>
                  <a:cubicBezTo>
                    <a:pt x="11237" y="2999"/>
                    <a:pt x="11141" y="2932"/>
                    <a:pt x="11042" y="2870"/>
                  </a:cubicBezTo>
                  <a:cubicBezTo>
                    <a:pt x="11025" y="2859"/>
                    <a:pt x="11009" y="2854"/>
                    <a:pt x="10993" y="2854"/>
                  </a:cubicBezTo>
                  <a:close/>
                  <a:moveTo>
                    <a:pt x="11275" y="3228"/>
                  </a:moveTo>
                  <a:cubicBezTo>
                    <a:pt x="11275" y="3228"/>
                    <a:pt x="11274" y="3228"/>
                    <a:pt x="11274" y="3228"/>
                  </a:cubicBezTo>
                  <a:lnTo>
                    <a:pt x="11277" y="3228"/>
                  </a:lnTo>
                  <a:cubicBezTo>
                    <a:pt x="11276" y="3228"/>
                    <a:pt x="11276" y="3228"/>
                    <a:pt x="11275" y="3228"/>
                  </a:cubicBezTo>
                  <a:close/>
                  <a:moveTo>
                    <a:pt x="8745" y="2745"/>
                  </a:moveTo>
                  <a:cubicBezTo>
                    <a:pt x="8728" y="2745"/>
                    <a:pt x="8710" y="2751"/>
                    <a:pt x="8695" y="2762"/>
                  </a:cubicBezTo>
                  <a:cubicBezTo>
                    <a:pt x="8597" y="2833"/>
                    <a:pt x="8507" y="2913"/>
                    <a:pt x="8427" y="3006"/>
                  </a:cubicBezTo>
                  <a:cubicBezTo>
                    <a:pt x="8371" y="3068"/>
                    <a:pt x="8429" y="3149"/>
                    <a:pt x="8494" y="3149"/>
                  </a:cubicBezTo>
                  <a:cubicBezTo>
                    <a:pt x="8516" y="3149"/>
                    <a:pt x="8537" y="3140"/>
                    <a:pt x="8556" y="3120"/>
                  </a:cubicBezTo>
                  <a:cubicBezTo>
                    <a:pt x="8624" y="3043"/>
                    <a:pt x="8698" y="2975"/>
                    <a:pt x="8778" y="2913"/>
                  </a:cubicBezTo>
                  <a:cubicBezTo>
                    <a:pt x="8788" y="3002"/>
                    <a:pt x="8797" y="3092"/>
                    <a:pt x="8800" y="3184"/>
                  </a:cubicBezTo>
                  <a:cubicBezTo>
                    <a:pt x="8803" y="3231"/>
                    <a:pt x="8840" y="3265"/>
                    <a:pt x="8886" y="3268"/>
                  </a:cubicBezTo>
                  <a:lnTo>
                    <a:pt x="8890" y="3268"/>
                  </a:lnTo>
                  <a:cubicBezTo>
                    <a:pt x="8936" y="3265"/>
                    <a:pt x="8973" y="3228"/>
                    <a:pt x="8970" y="3178"/>
                  </a:cubicBezTo>
                  <a:cubicBezTo>
                    <a:pt x="8967" y="3061"/>
                    <a:pt x="8957" y="2944"/>
                    <a:pt x="8936" y="2827"/>
                  </a:cubicBezTo>
                  <a:cubicBezTo>
                    <a:pt x="8930" y="2784"/>
                    <a:pt x="8894" y="2755"/>
                    <a:pt x="8852" y="2755"/>
                  </a:cubicBezTo>
                  <a:cubicBezTo>
                    <a:pt x="8848" y="2755"/>
                    <a:pt x="8844" y="2755"/>
                    <a:pt x="8840" y="2756"/>
                  </a:cubicBezTo>
                  <a:cubicBezTo>
                    <a:pt x="8828" y="2759"/>
                    <a:pt x="8815" y="2762"/>
                    <a:pt x="8803" y="2771"/>
                  </a:cubicBezTo>
                  <a:cubicBezTo>
                    <a:pt x="8788" y="2754"/>
                    <a:pt x="8767" y="2745"/>
                    <a:pt x="8745" y="2745"/>
                  </a:cubicBezTo>
                  <a:close/>
                  <a:moveTo>
                    <a:pt x="3982" y="2926"/>
                  </a:moveTo>
                  <a:cubicBezTo>
                    <a:pt x="3950" y="2926"/>
                    <a:pt x="3917" y="2943"/>
                    <a:pt x="3902" y="2984"/>
                  </a:cubicBezTo>
                  <a:cubicBezTo>
                    <a:pt x="3862" y="3095"/>
                    <a:pt x="3831" y="3209"/>
                    <a:pt x="3810" y="3326"/>
                  </a:cubicBezTo>
                  <a:cubicBezTo>
                    <a:pt x="3800" y="3373"/>
                    <a:pt x="3831" y="3419"/>
                    <a:pt x="3878" y="3425"/>
                  </a:cubicBezTo>
                  <a:lnTo>
                    <a:pt x="3893" y="3425"/>
                  </a:lnTo>
                  <a:cubicBezTo>
                    <a:pt x="3936" y="3425"/>
                    <a:pt x="3970" y="3397"/>
                    <a:pt x="3979" y="3357"/>
                  </a:cubicBezTo>
                  <a:cubicBezTo>
                    <a:pt x="3998" y="3249"/>
                    <a:pt x="4026" y="3144"/>
                    <a:pt x="4066" y="3039"/>
                  </a:cubicBezTo>
                  <a:cubicBezTo>
                    <a:pt x="4089" y="2972"/>
                    <a:pt x="4036" y="2926"/>
                    <a:pt x="3982" y="2926"/>
                  </a:cubicBezTo>
                  <a:close/>
                  <a:moveTo>
                    <a:pt x="8291" y="3247"/>
                  </a:moveTo>
                  <a:cubicBezTo>
                    <a:pt x="8263" y="3247"/>
                    <a:pt x="8235" y="3261"/>
                    <a:pt x="8217" y="3295"/>
                  </a:cubicBezTo>
                  <a:cubicBezTo>
                    <a:pt x="8159" y="3400"/>
                    <a:pt x="8109" y="3511"/>
                    <a:pt x="8075" y="3626"/>
                  </a:cubicBezTo>
                  <a:cubicBezTo>
                    <a:pt x="8060" y="3672"/>
                    <a:pt x="8085" y="3718"/>
                    <a:pt x="8131" y="3733"/>
                  </a:cubicBezTo>
                  <a:cubicBezTo>
                    <a:pt x="8140" y="3737"/>
                    <a:pt x="8146" y="3737"/>
                    <a:pt x="8155" y="3737"/>
                  </a:cubicBezTo>
                  <a:cubicBezTo>
                    <a:pt x="8192" y="3737"/>
                    <a:pt x="8226" y="3712"/>
                    <a:pt x="8239" y="3675"/>
                  </a:cubicBezTo>
                  <a:cubicBezTo>
                    <a:pt x="8270" y="3573"/>
                    <a:pt x="8313" y="3474"/>
                    <a:pt x="8368" y="3379"/>
                  </a:cubicBezTo>
                  <a:cubicBezTo>
                    <a:pt x="8412" y="3311"/>
                    <a:pt x="8352" y="3247"/>
                    <a:pt x="8291" y="3247"/>
                  </a:cubicBezTo>
                  <a:close/>
                  <a:moveTo>
                    <a:pt x="11522" y="3293"/>
                  </a:moveTo>
                  <a:cubicBezTo>
                    <a:pt x="11457" y="3293"/>
                    <a:pt x="11401" y="3373"/>
                    <a:pt x="11459" y="3437"/>
                  </a:cubicBezTo>
                  <a:cubicBezTo>
                    <a:pt x="11530" y="3521"/>
                    <a:pt x="11598" y="3607"/>
                    <a:pt x="11659" y="3700"/>
                  </a:cubicBezTo>
                  <a:cubicBezTo>
                    <a:pt x="11675" y="3721"/>
                    <a:pt x="11702" y="3737"/>
                    <a:pt x="11730" y="3737"/>
                  </a:cubicBezTo>
                  <a:cubicBezTo>
                    <a:pt x="11746" y="3737"/>
                    <a:pt x="11764" y="3730"/>
                    <a:pt x="11776" y="3721"/>
                  </a:cubicBezTo>
                  <a:cubicBezTo>
                    <a:pt x="11816" y="3696"/>
                    <a:pt x="11829" y="3644"/>
                    <a:pt x="11801" y="3604"/>
                  </a:cubicBezTo>
                  <a:cubicBezTo>
                    <a:pt x="11736" y="3505"/>
                    <a:pt x="11665" y="3410"/>
                    <a:pt x="11585" y="3323"/>
                  </a:cubicBezTo>
                  <a:cubicBezTo>
                    <a:pt x="11566" y="3302"/>
                    <a:pt x="11543" y="3293"/>
                    <a:pt x="11522" y="3293"/>
                  </a:cubicBezTo>
                  <a:close/>
                  <a:moveTo>
                    <a:pt x="4307" y="3393"/>
                  </a:moveTo>
                  <a:cubicBezTo>
                    <a:pt x="4269" y="3393"/>
                    <a:pt x="4230" y="3417"/>
                    <a:pt x="4223" y="3468"/>
                  </a:cubicBezTo>
                  <a:cubicBezTo>
                    <a:pt x="4211" y="3573"/>
                    <a:pt x="4186" y="3681"/>
                    <a:pt x="4152" y="3783"/>
                  </a:cubicBezTo>
                  <a:cubicBezTo>
                    <a:pt x="4137" y="3829"/>
                    <a:pt x="4158" y="3875"/>
                    <a:pt x="4204" y="3894"/>
                  </a:cubicBezTo>
                  <a:cubicBezTo>
                    <a:pt x="4214" y="3897"/>
                    <a:pt x="4223" y="3897"/>
                    <a:pt x="4232" y="3897"/>
                  </a:cubicBezTo>
                  <a:cubicBezTo>
                    <a:pt x="4269" y="3897"/>
                    <a:pt x="4300" y="3875"/>
                    <a:pt x="4312" y="3841"/>
                  </a:cubicBezTo>
                  <a:cubicBezTo>
                    <a:pt x="4353" y="3727"/>
                    <a:pt x="4377" y="3610"/>
                    <a:pt x="4393" y="3490"/>
                  </a:cubicBezTo>
                  <a:cubicBezTo>
                    <a:pt x="4401" y="3427"/>
                    <a:pt x="4354" y="3393"/>
                    <a:pt x="4307" y="3393"/>
                  </a:cubicBezTo>
                  <a:close/>
                  <a:moveTo>
                    <a:pt x="8877" y="3436"/>
                  </a:moveTo>
                  <a:cubicBezTo>
                    <a:pt x="8837" y="3436"/>
                    <a:pt x="8797" y="3461"/>
                    <a:pt x="8791" y="3514"/>
                  </a:cubicBezTo>
                  <a:cubicBezTo>
                    <a:pt x="8782" y="3622"/>
                    <a:pt x="8766" y="3733"/>
                    <a:pt x="8741" y="3841"/>
                  </a:cubicBezTo>
                  <a:cubicBezTo>
                    <a:pt x="8729" y="3885"/>
                    <a:pt x="8757" y="3931"/>
                    <a:pt x="8803" y="3943"/>
                  </a:cubicBezTo>
                  <a:cubicBezTo>
                    <a:pt x="8809" y="3943"/>
                    <a:pt x="8819" y="3946"/>
                    <a:pt x="8825" y="3946"/>
                  </a:cubicBezTo>
                  <a:cubicBezTo>
                    <a:pt x="8865" y="3946"/>
                    <a:pt x="8899" y="3919"/>
                    <a:pt x="8908" y="3878"/>
                  </a:cubicBezTo>
                  <a:cubicBezTo>
                    <a:pt x="8933" y="3764"/>
                    <a:pt x="8951" y="3647"/>
                    <a:pt x="8964" y="3530"/>
                  </a:cubicBezTo>
                  <a:cubicBezTo>
                    <a:pt x="8968" y="3469"/>
                    <a:pt x="8922" y="3436"/>
                    <a:pt x="8877" y="3436"/>
                  </a:cubicBezTo>
                  <a:close/>
                  <a:moveTo>
                    <a:pt x="3871" y="3594"/>
                  </a:moveTo>
                  <a:cubicBezTo>
                    <a:pt x="3869" y="3594"/>
                    <a:pt x="3867" y="3595"/>
                    <a:pt x="3865" y="3595"/>
                  </a:cubicBezTo>
                  <a:cubicBezTo>
                    <a:pt x="3819" y="3598"/>
                    <a:pt x="3782" y="3638"/>
                    <a:pt x="3785" y="3687"/>
                  </a:cubicBezTo>
                  <a:cubicBezTo>
                    <a:pt x="3800" y="3872"/>
                    <a:pt x="3856" y="4002"/>
                    <a:pt x="3955" y="4060"/>
                  </a:cubicBezTo>
                  <a:cubicBezTo>
                    <a:pt x="3967" y="4067"/>
                    <a:pt x="3982" y="4070"/>
                    <a:pt x="3998" y="4073"/>
                  </a:cubicBezTo>
                  <a:cubicBezTo>
                    <a:pt x="4084" y="4070"/>
                    <a:pt x="4115" y="3956"/>
                    <a:pt x="4041" y="3912"/>
                  </a:cubicBezTo>
                  <a:cubicBezTo>
                    <a:pt x="4007" y="3891"/>
                    <a:pt x="3967" y="3820"/>
                    <a:pt x="3958" y="3675"/>
                  </a:cubicBezTo>
                  <a:cubicBezTo>
                    <a:pt x="3952" y="3630"/>
                    <a:pt x="3915" y="3594"/>
                    <a:pt x="3871" y="3594"/>
                  </a:cubicBezTo>
                  <a:close/>
                  <a:moveTo>
                    <a:pt x="11897" y="3855"/>
                  </a:moveTo>
                  <a:cubicBezTo>
                    <a:pt x="11837" y="3855"/>
                    <a:pt x="11775" y="3916"/>
                    <a:pt x="11820" y="3986"/>
                  </a:cubicBezTo>
                  <a:cubicBezTo>
                    <a:pt x="11866" y="4085"/>
                    <a:pt x="11903" y="4190"/>
                    <a:pt x="11934" y="4295"/>
                  </a:cubicBezTo>
                  <a:cubicBezTo>
                    <a:pt x="11946" y="4332"/>
                    <a:pt x="11980" y="4356"/>
                    <a:pt x="12017" y="4356"/>
                  </a:cubicBezTo>
                  <a:cubicBezTo>
                    <a:pt x="12026" y="4356"/>
                    <a:pt x="12032" y="4356"/>
                    <a:pt x="12042" y="4353"/>
                  </a:cubicBezTo>
                  <a:cubicBezTo>
                    <a:pt x="12085" y="4338"/>
                    <a:pt x="12113" y="4292"/>
                    <a:pt x="12100" y="4245"/>
                  </a:cubicBezTo>
                  <a:cubicBezTo>
                    <a:pt x="12063" y="4134"/>
                    <a:pt x="12023" y="4023"/>
                    <a:pt x="11974" y="3915"/>
                  </a:cubicBezTo>
                  <a:cubicBezTo>
                    <a:pt x="11960" y="3872"/>
                    <a:pt x="11929" y="3855"/>
                    <a:pt x="11897" y="3855"/>
                  </a:cubicBezTo>
                  <a:close/>
                  <a:moveTo>
                    <a:pt x="8103" y="3903"/>
                  </a:moveTo>
                  <a:cubicBezTo>
                    <a:pt x="8054" y="3903"/>
                    <a:pt x="8017" y="3940"/>
                    <a:pt x="8017" y="3989"/>
                  </a:cubicBezTo>
                  <a:cubicBezTo>
                    <a:pt x="8014" y="4119"/>
                    <a:pt x="8051" y="4252"/>
                    <a:pt x="8125" y="4363"/>
                  </a:cubicBezTo>
                  <a:cubicBezTo>
                    <a:pt x="8140" y="4384"/>
                    <a:pt x="8165" y="4397"/>
                    <a:pt x="8192" y="4397"/>
                  </a:cubicBezTo>
                  <a:cubicBezTo>
                    <a:pt x="8194" y="4397"/>
                    <a:pt x="8195" y="4397"/>
                    <a:pt x="8196" y="4397"/>
                  </a:cubicBezTo>
                  <a:cubicBezTo>
                    <a:pt x="8265" y="4397"/>
                    <a:pt x="8303" y="4318"/>
                    <a:pt x="8263" y="4264"/>
                  </a:cubicBezTo>
                  <a:cubicBezTo>
                    <a:pt x="8211" y="4181"/>
                    <a:pt x="8186" y="4085"/>
                    <a:pt x="8189" y="3986"/>
                  </a:cubicBezTo>
                  <a:cubicBezTo>
                    <a:pt x="8186" y="3940"/>
                    <a:pt x="8149" y="3903"/>
                    <a:pt x="8103" y="3903"/>
                  </a:cubicBezTo>
                  <a:close/>
                  <a:moveTo>
                    <a:pt x="8709" y="4096"/>
                  </a:moveTo>
                  <a:cubicBezTo>
                    <a:pt x="8681" y="4096"/>
                    <a:pt x="8653" y="4110"/>
                    <a:pt x="8637" y="4144"/>
                  </a:cubicBezTo>
                  <a:cubicBezTo>
                    <a:pt x="8581" y="4255"/>
                    <a:pt x="8516" y="4329"/>
                    <a:pt x="8458" y="4353"/>
                  </a:cubicBezTo>
                  <a:cubicBezTo>
                    <a:pt x="8368" y="4387"/>
                    <a:pt x="8393" y="4517"/>
                    <a:pt x="8489" y="4517"/>
                  </a:cubicBezTo>
                  <a:lnTo>
                    <a:pt x="8489" y="4520"/>
                  </a:lnTo>
                  <a:cubicBezTo>
                    <a:pt x="8498" y="4520"/>
                    <a:pt x="8510" y="4517"/>
                    <a:pt x="8519" y="4514"/>
                  </a:cubicBezTo>
                  <a:cubicBezTo>
                    <a:pt x="8621" y="4474"/>
                    <a:pt x="8714" y="4375"/>
                    <a:pt x="8791" y="4221"/>
                  </a:cubicBezTo>
                  <a:cubicBezTo>
                    <a:pt x="8824" y="4153"/>
                    <a:pt x="8766" y="4096"/>
                    <a:pt x="8709" y="4096"/>
                  </a:cubicBezTo>
                  <a:close/>
                  <a:moveTo>
                    <a:pt x="12093" y="4519"/>
                  </a:moveTo>
                  <a:cubicBezTo>
                    <a:pt x="12046" y="4519"/>
                    <a:pt x="11997" y="4555"/>
                    <a:pt x="12008" y="4619"/>
                  </a:cubicBezTo>
                  <a:cubicBezTo>
                    <a:pt x="12023" y="4714"/>
                    <a:pt x="12032" y="4813"/>
                    <a:pt x="12032" y="4912"/>
                  </a:cubicBezTo>
                  <a:lnTo>
                    <a:pt x="12032" y="4942"/>
                  </a:lnTo>
                  <a:cubicBezTo>
                    <a:pt x="12029" y="4989"/>
                    <a:pt x="12066" y="5029"/>
                    <a:pt x="12113" y="5032"/>
                  </a:cubicBezTo>
                  <a:lnTo>
                    <a:pt x="12119" y="5032"/>
                  </a:lnTo>
                  <a:cubicBezTo>
                    <a:pt x="12162" y="5032"/>
                    <a:pt x="12202" y="4995"/>
                    <a:pt x="12202" y="4952"/>
                  </a:cubicBezTo>
                  <a:lnTo>
                    <a:pt x="12202" y="4912"/>
                  </a:lnTo>
                  <a:cubicBezTo>
                    <a:pt x="12202" y="4804"/>
                    <a:pt x="12193" y="4699"/>
                    <a:pt x="12177" y="4591"/>
                  </a:cubicBezTo>
                  <a:cubicBezTo>
                    <a:pt x="12169" y="4542"/>
                    <a:pt x="12131" y="4519"/>
                    <a:pt x="12093" y="45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964554" y="172338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965298" y="14488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2"/>
            <p:cNvGrpSpPr/>
            <p:nvPr/>
          </p:nvGrpSpPr>
          <p:grpSpPr>
            <a:xfrm>
              <a:off x="8341725" y="115829"/>
              <a:ext cx="267198" cy="188098"/>
              <a:chOff x="8341725" y="115829"/>
              <a:chExt cx="267198" cy="188098"/>
            </a:xfrm>
          </p:grpSpPr>
          <p:sp>
            <p:nvSpPr>
              <p:cNvPr id="60" name="Google Shape;60;p2"/>
              <p:cNvSpPr/>
              <p:nvPr/>
            </p:nvSpPr>
            <p:spPr>
              <a:xfrm>
                <a:off x="8405670" y="188118"/>
                <a:ext cx="107912" cy="91561"/>
              </a:xfrm>
              <a:custGeom>
                <a:avLst/>
                <a:gdLst/>
                <a:ahLst/>
                <a:cxnLst/>
                <a:rect l="l" t="t" r="r" b="b"/>
                <a:pathLst>
                  <a:path w="2884" h="2447" extrusionOk="0">
                    <a:moveTo>
                      <a:pt x="1471" y="0"/>
                    </a:moveTo>
                    <a:cubicBezTo>
                      <a:pt x="674" y="0"/>
                      <a:pt x="207" y="963"/>
                      <a:pt x="0" y="1543"/>
                    </a:cubicBezTo>
                    <a:lnTo>
                      <a:pt x="509" y="1710"/>
                    </a:lnTo>
                    <a:cubicBezTo>
                      <a:pt x="509" y="1710"/>
                      <a:pt x="918" y="578"/>
                      <a:pt x="1479" y="578"/>
                    </a:cubicBezTo>
                    <a:cubicBezTo>
                      <a:pt x="1552" y="578"/>
                      <a:pt x="1626" y="597"/>
                      <a:pt x="1703" y="639"/>
                    </a:cubicBezTo>
                    <a:cubicBezTo>
                      <a:pt x="2375" y="1009"/>
                      <a:pt x="2030" y="2212"/>
                      <a:pt x="2030" y="2212"/>
                    </a:cubicBezTo>
                    <a:lnTo>
                      <a:pt x="2647" y="2447"/>
                    </a:lnTo>
                    <a:cubicBezTo>
                      <a:pt x="2770" y="1759"/>
                      <a:pt x="2884" y="312"/>
                      <a:pt x="1724" y="32"/>
                    </a:cubicBezTo>
                    <a:cubicBezTo>
                      <a:pt x="1636" y="10"/>
                      <a:pt x="1552" y="0"/>
                      <a:pt x="1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341725" y="115829"/>
                <a:ext cx="267198" cy="188098"/>
              </a:xfrm>
              <a:custGeom>
                <a:avLst/>
                <a:gdLst/>
                <a:ahLst/>
                <a:cxnLst/>
                <a:rect l="l" t="t" r="r" b="b"/>
                <a:pathLst>
                  <a:path w="7141" h="5027" extrusionOk="0">
                    <a:moveTo>
                      <a:pt x="3198" y="0"/>
                    </a:moveTo>
                    <a:cubicBezTo>
                      <a:pt x="998" y="0"/>
                      <a:pt x="1" y="2926"/>
                      <a:pt x="1" y="2926"/>
                    </a:cubicBezTo>
                    <a:lnTo>
                      <a:pt x="475" y="3080"/>
                    </a:lnTo>
                    <a:cubicBezTo>
                      <a:pt x="742" y="2290"/>
                      <a:pt x="1495" y="619"/>
                      <a:pt x="3054" y="619"/>
                    </a:cubicBezTo>
                    <a:cubicBezTo>
                      <a:pt x="3284" y="619"/>
                      <a:pt x="3531" y="655"/>
                      <a:pt x="3797" y="736"/>
                    </a:cubicBezTo>
                    <a:cubicBezTo>
                      <a:pt x="6456" y="1541"/>
                      <a:pt x="5916" y="4018"/>
                      <a:pt x="5648" y="4866"/>
                    </a:cubicBezTo>
                    <a:lnTo>
                      <a:pt x="6067" y="5026"/>
                    </a:lnTo>
                    <a:cubicBezTo>
                      <a:pt x="6067" y="5026"/>
                      <a:pt x="7141" y="1301"/>
                      <a:pt x="4223" y="199"/>
                    </a:cubicBezTo>
                    <a:cubicBezTo>
                      <a:pt x="3856" y="61"/>
                      <a:pt x="3515" y="0"/>
                      <a:pt x="3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359386" y="138953"/>
                <a:ext cx="223906" cy="158950"/>
              </a:xfrm>
              <a:custGeom>
                <a:avLst/>
                <a:gdLst/>
                <a:ahLst/>
                <a:cxnLst/>
                <a:rect l="l" t="t" r="r" b="b"/>
                <a:pathLst>
                  <a:path w="5984" h="4248" extrusionOk="0">
                    <a:moveTo>
                      <a:pt x="2582" y="1"/>
                    </a:moveTo>
                    <a:cubicBezTo>
                      <a:pt x="1023" y="1"/>
                      <a:pt x="269" y="1672"/>
                      <a:pt x="0" y="2459"/>
                    </a:cubicBezTo>
                    <a:lnTo>
                      <a:pt x="627" y="2660"/>
                    </a:lnTo>
                    <a:cubicBezTo>
                      <a:pt x="890" y="1900"/>
                      <a:pt x="1508" y="619"/>
                      <a:pt x="2695" y="619"/>
                    </a:cubicBezTo>
                    <a:cubicBezTo>
                      <a:pt x="2983" y="619"/>
                      <a:pt x="3304" y="694"/>
                      <a:pt x="3661" y="871"/>
                    </a:cubicBezTo>
                    <a:cubicBezTo>
                      <a:pt x="4861" y="1463"/>
                      <a:pt x="4710" y="3199"/>
                      <a:pt x="4562" y="4017"/>
                    </a:cubicBezTo>
                    <a:lnTo>
                      <a:pt x="5173" y="4248"/>
                    </a:lnTo>
                    <a:cubicBezTo>
                      <a:pt x="5444" y="3400"/>
                      <a:pt x="5984" y="923"/>
                      <a:pt x="3325" y="118"/>
                    </a:cubicBezTo>
                    <a:cubicBezTo>
                      <a:pt x="3059" y="37"/>
                      <a:pt x="2812" y="1"/>
                      <a:pt x="2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382696" y="162076"/>
                <a:ext cx="158613" cy="127182"/>
              </a:xfrm>
              <a:custGeom>
                <a:avLst/>
                <a:gdLst/>
                <a:ahLst/>
                <a:cxnLst/>
                <a:rect l="l" t="t" r="r" b="b"/>
                <a:pathLst>
                  <a:path w="4239" h="3399" extrusionOk="0">
                    <a:moveTo>
                      <a:pt x="2072" y="1"/>
                    </a:moveTo>
                    <a:cubicBezTo>
                      <a:pt x="884" y="1"/>
                      <a:pt x="264" y="1282"/>
                      <a:pt x="0" y="2042"/>
                    </a:cubicBezTo>
                    <a:lnTo>
                      <a:pt x="614" y="2239"/>
                    </a:lnTo>
                    <a:cubicBezTo>
                      <a:pt x="824" y="1659"/>
                      <a:pt x="1288" y="696"/>
                      <a:pt x="2085" y="696"/>
                    </a:cubicBezTo>
                    <a:cubicBezTo>
                      <a:pt x="2166" y="696"/>
                      <a:pt x="2250" y="706"/>
                      <a:pt x="2338" y="728"/>
                    </a:cubicBezTo>
                    <a:cubicBezTo>
                      <a:pt x="3498" y="1008"/>
                      <a:pt x="3384" y="2455"/>
                      <a:pt x="3261" y="3140"/>
                    </a:cubicBezTo>
                    <a:lnTo>
                      <a:pt x="3939" y="3399"/>
                    </a:lnTo>
                    <a:cubicBezTo>
                      <a:pt x="4084" y="2581"/>
                      <a:pt x="4238" y="845"/>
                      <a:pt x="3038" y="253"/>
                    </a:cubicBezTo>
                    <a:cubicBezTo>
                      <a:pt x="2681" y="76"/>
                      <a:pt x="2360"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355644" y="135024"/>
                <a:ext cx="241044" cy="163814"/>
              </a:xfrm>
              <a:custGeom>
                <a:avLst/>
                <a:gdLst/>
                <a:ahLst/>
                <a:cxnLst/>
                <a:rect l="l" t="t" r="r" b="b"/>
                <a:pathLst>
                  <a:path w="6442" h="4378" extrusionOk="0">
                    <a:moveTo>
                      <a:pt x="2825" y="0"/>
                    </a:moveTo>
                    <a:cubicBezTo>
                      <a:pt x="2536" y="0"/>
                      <a:pt x="2256" y="58"/>
                      <a:pt x="1985" y="174"/>
                    </a:cubicBezTo>
                    <a:cubicBezTo>
                      <a:pt x="671" y="738"/>
                      <a:pt x="48" y="2465"/>
                      <a:pt x="23" y="2536"/>
                    </a:cubicBezTo>
                    <a:cubicBezTo>
                      <a:pt x="0" y="2602"/>
                      <a:pt x="51" y="2647"/>
                      <a:pt x="102" y="2647"/>
                    </a:cubicBezTo>
                    <a:cubicBezTo>
                      <a:pt x="133" y="2647"/>
                      <a:pt x="164" y="2630"/>
                      <a:pt x="178" y="2592"/>
                    </a:cubicBezTo>
                    <a:cubicBezTo>
                      <a:pt x="184" y="2573"/>
                      <a:pt x="801" y="862"/>
                      <a:pt x="2050" y="322"/>
                    </a:cubicBezTo>
                    <a:cubicBezTo>
                      <a:pt x="2299" y="216"/>
                      <a:pt x="2558" y="163"/>
                      <a:pt x="2824" y="163"/>
                    </a:cubicBezTo>
                    <a:cubicBezTo>
                      <a:pt x="3140" y="163"/>
                      <a:pt x="3467" y="238"/>
                      <a:pt x="3802" y="387"/>
                    </a:cubicBezTo>
                    <a:cubicBezTo>
                      <a:pt x="4822" y="843"/>
                      <a:pt x="5368" y="1630"/>
                      <a:pt x="5424" y="2728"/>
                    </a:cubicBezTo>
                    <a:cubicBezTo>
                      <a:pt x="5445" y="3249"/>
                      <a:pt x="5368" y="3773"/>
                      <a:pt x="5199" y="4267"/>
                    </a:cubicBezTo>
                    <a:cubicBezTo>
                      <a:pt x="5183" y="4310"/>
                      <a:pt x="5205" y="4356"/>
                      <a:pt x="5245" y="4371"/>
                    </a:cubicBezTo>
                    <a:cubicBezTo>
                      <a:pt x="5254" y="4375"/>
                      <a:pt x="5263" y="4378"/>
                      <a:pt x="5276" y="4378"/>
                    </a:cubicBezTo>
                    <a:cubicBezTo>
                      <a:pt x="5307" y="4375"/>
                      <a:pt x="5334" y="4356"/>
                      <a:pt x="5347" y="4325"/>
                    </a:cubicBezTo>
                    <a:cubicBezTo>
                      <a:pt x="5359" y="4294"/>
                      <a:pt x="6442" y="1389"/>
                      <a:pt x="3863" y="239"/>
                    </a:cubicBezTo>
                    <a:cubicBezTo>
                      <a:pt x="3508" y="79"/>
                      <a:pt x="3161" y="0"/>
                      <a:pt x="2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378917" y="160430"/>
                <a:ext cx="167107" cy="131822"/>
              </a:xfrm>
              <a:custGeom>
                <a:avLst/>
                <a:gdLst/>
                <a:ahLst/>
                <a:cxnLst/>
                <a:rect l="l" t="t" r="r" b="b"/>
                <a:pathLst>
                  <a:path w="4466" h="3523" extrusionOk="0">
                    <a:moveTo>
                      <a:pt x="2270" y="0"/>
                    </a:moveTo>
                    <a:cubicBezTo>
                      <a:pt x="2003" y="0"/>
                      <a:pt x="1745" y="61"/>
                      <a:pt x="1499" y="183"/>
                    </a:cubicBezTo>
                    <a:cubicBezTo>
                      <a:pt x="493" y="679"/>
                      <a:pt x="43" y="2005"/>
                      <a:pt x="21" y="2064"/>
                    </a:cubicBezTo>
                    <a:cubicBezTo>
                      <a:pt x="0" y="2127"/>
                      <a:pt x="51" y="2169"/>
                      <a:pt x="100" y="2169"/>
                    </a:cubicBezTo>
                    <a:cubicBezTo>
                      <a:pt x="131" y="2169"/>
                      <a:pt x="162" y="2153"/>
                      <a:pt x="175" y="2113"/>
                    </a:cubicBezTo>
                    <a:cubicBezTo>
                      <a:pt x="182" y="2101"/>
                      <a:pt x="626" y="793"/>
                      <a:pt x="1573" y="328"/>
                    </a:cubicBezTo>
                    <a:cubicBezTo>
                      <a:pt x="1793" y="217"/>
                      <a:pt x="2027" y="162"/>
                      <a:pt x="2269" y="162"/>
                    </a:cubicBezTo>
                    <a:cubicBezTo>
                      <a:pt x="2467" y="162"/>
                      <a:pt x="2671" y="199"/>
                      <a:pt x="2880" y="272"/>
                    </a:cubicBezTo>
                    <a:cubicBezTo>
                      <a:pt x="4466" y="818"/>
                      <a:pt x="3966" y="3403"/>
                      <a:pt x="3960" y="3427"/>
                    </a:cubicBezTo>
                    <a:cubicBezTo>
                      <a:pt x="3951" y="3470"/>
                      <a:pt x="3978" y="3514"/>
                      <a:pt x="4022" y="3523"/>
                    </a:cubicBezTo>
                    <a:lnTo>
                      <a:pt x="4040" y="3523"/>
                    </a:lnTo>
                    <a:cubicBezTo>
                      <a:pt x="4077" y="3523"/>
                      <a:pt x="4108" y="3495"/>
                      <a:pt x="4114" y="3461"/>
                    </a:cubicBezTo>
                    <a:cubicBezTo>
                      <a:pt x="4200" y="2986"/>
                      <a:pt x="4222" y="2505"/>
                      <a:pt x="4179" y="2027"/>
                    </a:cubicBezTo>
                    <a:cubicBezTo>
                      <a:pt x="4077" y="1025"/>
                      <a:pt x="3648" y="365"/>
                      <a:pt x="2933" y="118"/>
                    </a:cubicBezTo>
                    <a:cubicBezTo>
                      <a:pt x="2706" y="40"/>
                      <a:pt x="2485"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401853" y="185237"/>
                <a:ext cx="121906" cy="97435"/>
              </a:xfrm>
              <a:custGeom>
                <a:avLst/>
                <a:gdLst/>
                <a:ahLst/>
                <a:cxnLst/>
                <a:rect l="l" t="t" r="r" b="b"/>
                <a:pathLst>
                  <a:path w="3258" h="2604" extrusionOk="0">
                    <a:moveTo>
                      <a:pt x="1629" y="1"/>
                    </a:moveTo>
                    <a:cubicBezTo>
                      <a:pt x="1471" y="1"/>
                      <a:pt x="1312" y="37"/>
                      <a:pt x="1166" y="109"/>
                    </a:cubicBezTo>
                    <a:cubicBezTo>
                      <a:pt x="429" y="457"/>
                      <a:pt x="41" y="1549"/>
                      <a:pt x="22" y="1595"/>
                    </a:cubicBezTo>
                    <a:cubicBezTo>
                      <a:pt x="1" y="1659"/>
                      <a:pt x="52" y="1703"/>
                      <a:pt x="103" y="1703"/>
                    </a:cubicBezTo>
                    <a:cubicBezTo>
                      <a:pt x="133" y="1703"/>
                      <a:pt x="163" y="1686"/>
                      <a:pt x="176" y="1648"/>
                    </a:cubicBezTo>
                    <a:cubicBezTo>
                      <a:pt x="182" y="1638"/>
                      <a:pt x="562" y="574"/>
                      <a:pt x="1237" y="254"/>
                    </a:cubicBezTo>
                    <a:cubicBezTo>
                      <a:pt x="1360" y="194"/>
                      <a:pt x="1495" y="163"/>
                      <a:pt x="1630" y="163"/>
                    </a:cubicBezTo>
                    <a:cubicBezTo>
                      <a:pt x="1738" y="163"/>
                      <a:pt x="1847" y="183"/>
                      <a:pt x="1950" y="223"/>
                    </a:cubicBezTo>
                    <a:cubicBezTo>
                      <a:pt x="3069" y="624"/>
                      <a:pt x="2674" y="2487"/>
                      <a:pt x="2668" y="2505"/>
                    </a:cubicBezTo>
                    <a:cubicBezTo>
                      <a:pt x="2659" y="2548"/>
                      <a:pt x="2687" y="2592"/>
                      <a:pt x="2730" y="2601"/>
                    </a:cubicBezTo>
                    <a:cubicBezTo>
                      <a:pt x="2736" y="2604"/>
                      <a:pt x="2742" y="2604"/>
                      <a:pt x="2749" y="2604"/>
                    </a:cubicBezTo>
                    <a:cubicBezTo>
                      <a:pt x="2786" y="2601"/>
                      <a:pt x="2816" y="2576"/>
                      <a:pt x="2826" y="2539"/>
                    </a:cubicBezTo>
                    <a:cubicBezTo>
                      <a:pt x="2844" y="2456"/>
                      <a:pt x="3257" y="519"/>
                      <a:pt x="2002" y="69"/>
                    </a:cubicBezTo>
                    <a:cubicBezTo>
                      <a:pt x="1882" y="23"/>
                      <a:pt x="1755"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oogle Shape;67;p2"/>
          <p:cNvGrpSpPr/>
          <p:nvPr/>
        </p:nvGrpSpPr>
        <p:grpSpPr>
          <a:xfrm>
            <a:off x="110901" y="80480"/>
            <a:ext cx="1859333" cy="1514910"/>
            <a:chOff x="110901" y="80480"/>
            <a:chExt cx="1859333" cy="1514910"/>
          </a:xfrm>
        </p:grpSpPr>
        <p:sp>
          <p:nvSpPr>
            <p:cNvPr id="68" name="Google Shape;68;p2"/>
            <p:cNvSpPr/>
            <p:nvPr/>
          </p:nvSpPr>
          <p:spPr>
            <a:xfrm>
              <a:off x="738125" y="421348"/>
              <a:ext cx="76150" cy="76625"/>
            </a:xfrm>
            <a:custGeom>
              <a:avLst/>
              <a:gdLst/>
              <a:ahLst/>
              <a:cxnLst/>
              <a:rect l="l" t="t" r="r" b="b"/>
              <a:pathLst>
                <a:path w="1518" h="1528" extrusionOk="0">
                  <a:moveTo>
                    <a:pt x="812" y="1"/>
                  </a:moveTo>
                  <a:cubicBezTo>
                    <a:pt x="765" y="1"/>
                    <a:pt x="731" y="38"/>
                    <a:pt x="731" y="81"/>
                  </a:cubicBezTo>
                  <a:lnTo>
                    <a:pt x="728" y="543"/>
                  </a:lnTo>
                  <a:lnTo>
                    <a:pt x="451" y="250"/>
                  </a:lnTo>
                  <a:cubicBezTo>
                    <a:pt x="433" y="232"/>
                    <a:pt x="413" y="224"/>
                    <a:pt x="394" y="224"/>
                  </a:cubicBezTo>
                  <a:cubicBezTo>
                    <a:pt x="332" y="224"/>
                    <a:pt x="277" y="303"/>
                    <a:pt x="333" y="365"/>
                  </a:cubicBezTo>
                  <a:lnTo>
                    <a:pt x="617" y="664"/>
                  </a:lnTo>
                  <a:lnTo>
                    <a:pt x="99" y="670"/>
                  </a:lnTo>
                  <a:cubicBezTo>
                    <a:pt x="0" y="676"/>
                    <a:pt x="0" y="824"/>
                    <a:pt x="99" y="830"/>
                  </a:cubicBezTo>
                  <a:lnTo>
                    <a:pt x="574" y="827"/>
                  </a:lnTo>
                  <a:lnTo>
                    <a:pt x="574" y="827"/>
                  </a:lnTo>
                  <a:lnTo>
                    <a:pt x="207" y="1083"/>
                  </a:lnTo>
                  <a:cubicBezTo>
                    <a:pt x="142" y="1126"/>
                    <a:pt x="173" y="1228"/>
                    <a:pt x="253" y="1228"/>
                  </a:cubicBezTo>
                  <a:cubicBezTo>
                    <a:pt x="269" y="1228"/>
                    <a:pt x="284" y="1225"/>
                    <a:pt x="300" y="1216"/>
                  </a:cubicBezTo>
                  <a:lnTo>
                    <a:pt x="722" y="920"/>
                  </a:lnTo>
                  <a:lnTo>
                    <a:pt x="719" y="1444"/>
                  </a:lnTo>
                  <a:cubicBezTo>
                    <a:pt x="719" y="1490"/>
                    <a:pt x="756" y="1527"/>
                    <a:pt x="802" y="1527"/>
                  </a:cubicBezTo>
                  <a:cubicBezTo>
                    <a:pt x="845" y="1527"/>
                    <a:pt x="882" y="1490"/>
                    <a:pt x="882" y="1447"/>
                  </a:cubicBezTo>
                  <a:lnTo>
                    <a:pt x="886" y="951"/>
                  </a:lnTo>
                  <a:lnTo>
                    <a:pt x="1182" y="1262"/>
                  </a:lnTo>
                  <a:cubicBezTo>
                    <a:pt x="1194" y="1277"/>
                    <a:pt x="1216" y="1287"/>
                    <a:pt x="1240" y="1287"/>
                  </a:cubicBezTo>
                  <a:cubicBezTo>
                    <a:pt x="1311" y="1287"/>
                    <a:pt x="1345" y="1203"/>
                    <a:pt x="1299" y="1151"/>
                  </a:cubicBezTo>
                  <a:lnTo>
                    <a:pt x="990" y="824"/>
                  </a:lnTo>
                  <a:lnTo>
                    <a:pt x="1410" y="818"/>
                  </a:lnTo>
                  <a:cubicBezTo>
                    <a:pt x="1518" y="818"/>
                    <a:pt x="1518" y="658"/>
                    <a:pt x="1410" y="658"/>
                  </a:cubicBezTo>
                  <a:lnTo>
                    <a:pt x="1095" y="661"/>
                  </a:lnTo>
                  <a:lnTo>
                    <a:pt x="1095" y="661"/>
                  </a:lnTo>
                  <a:lnTo>
                    <a:pt x="1425" y="429"/>
                  </a:lnTo>
                  <a:cubicBezTo>
                    <a:pt x="1492" y="378"/>
                    <a:pt x="1443" y="284"/>
                    <a:pt x="1376" y="284"/>
                  </a:cubicBezTo>
                  <a:cubicBezTo>
                    <a:pt x="1362" y="284"/>
                    <a:pt x="1347" y="288"/>
                    <a:pt x="1333" y="297"/>
                  </a:cubicBezTo>
                  <a:lnTo>
                    <a:pt x="889" y="605"/>
                  </a:lnTo>
                  <a:lnTo>
                    <a:pt x="889" y="605"/>
                  </a:lnTo>
                  <a:lnTo>
                    <a:pt x="892" y="84"/>
                  </a:lnTo>
                  <a:cubicBezTo>
                    <a:pt x="892" y="38"/>
                    <a:pt x="855" y="4"/>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244129" y="155966"/>
              <a:ext cx="106534" cy="77311"/>
            </a:xfrm>
            <a:custGeom>
              <a:avLst/>
              <a:gdLst/>
              <a:ahLst/>
              <a:cxnLst/>
              <a:rect l="l" t="t" r="r" b="b"/>
              <a:pathLst>
                <a:path w="1254" h="910" extrusionOk="0">
                  <a:moveTo>
                    <a:pt x="1097" y="0"/>
                  </a:moveTo>
                  <a:cubicBezTo>
                    <a:pt x="975" y="0"/>
                    <a:pt x="707" y="47"/>
                    <a:pt x="93" y="188"/>
                  </a:cubicBezTo>
                  <a:cubicBezTo>
                    <a:pt x="0" y="214"/>
                    <a:pt x="25" y="347"/>
                    <a:pt x="113" y="347"/>
                  </a:cubicBezTo>
                  <a:cubicBezTo>
                    <a:pt x="119" y="347"/>
                    <a:pt x="124" y="346"/>
                    <a:pt x="130" y="345"/>
                  </a:cubicBezTo>
                  <a:cubicBezTo>
                    <a:pt x="445" y="274"/>
                    <a:pt x="790" y="203"/>
                    <a:pt x="979" y="176"/>
                  </a:cubicBezTo>
                  <a:lnTo>
                    <a:pt x="979" y="176"/>
                  </a:lnTo>
                  <a:cubicBezTo>
                    <a:pt x="818" y="364"/>
                    <a:pt x="485" y="722"/>
                    <a:pt x="433" y="765"/>
                  </a:cubicBezTo>
                  <a:cubicBezTo>
                    <a:pt x="399" y="793"/>
                    <a:pt x="390" y="842"/>
                    <a:pt x="417" y="879"/>
                  </a:cubicBezTo>
                  <a:cubicBezTo>
                    <a:pt x="433" y="897"/>
                    <a:pt x="457" y="910"/>
                    <a:pt x="482" y="910"/>
                  </a:cubicBezTo>
                  <a:cubicBezTo>
                    <a:pt x="501" y="910"/>
                    <a:pt x="516" y="904"/>
                    <a:pt x="531" y="894"/>
                  </a:cubicBezTo>
                  <a:cubicBezTo>
                    <a:pt x="538" y="888"/>
                    <a:pt x="1253" y="194"/>
                    <a:pt x="1210" y="62"/>
                  </a:cubicBezTo>
                  <a:cubicBezTo>
                    <a:pt x="1198" y="27"/>
                    <a:pt x="1189"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11528" y="129375"/>
              <a:ext cx="345427" cy="299475"/>
            </a:xfrm>
            <a:custGeom>
              <a:avLst/>
              <a:gdLst/>
              <a:ahLst/>
              <a:cxnLst/>
              <a:rect l="l" t="t" r="r" b="b"/>
              <a:pathLst>
                <a:path w="4066" h="3525" extrusionOk="0">
                  <a:moveTo>
                    <a:pt x="790" y="0"/>
                  </a:moveTo>
                  <a:cubicBezTo>
                    <a:pt x="781" y="0"/>
                    <a:pt x="773" y="1"/>
                    <a:pt x="765" y="1"/>
                  </a:cubicBezTo>
                  <a:cubicBezTo>
                    <a:pt x="265" y="41"/>
                    <a:pt x="885" y="1161"/>
                    <a:pt x="885" y="1161"/>
                  </a:cubicBezTo>
                  <a:cubicBezTo>
                    <a:pt x="885" y="1161"/>
                    <a:pt x="676" y="991"/>
                    <a:pt x="509" y="991"/>
                  </a:cubicBezTo>
                  <a:cubicBezTo>
                    <a:pt x="412" y="991"/>
                    <a:pt x="329" y="1048"/>
                    <a:pt x="308" y="1229"/>
                  </a:cubicBezTo>
                  <a:cubicBezTo>
                    <a:pt x="253" y="1719"/>
                    <a:pt x="922" y="2308"/>
                    <a:pt x="922" y="2308"/>
                  </a:cubicBezTo>
                  <a:lnTo>
                    <a:pt x="0" y="2534"/>
                  </a:lnTo>
                  <a:cubicBezTo>
                    <a:pt x="0" y="2534"/>
                    <a:pt x="453" y="3524"/>
                    <a:pt x="1613" y="3524"/>
                  </a:cubicBezTo>
                  <a:cubicBezTo>
                    <a:pt x="1834" y="3524"/>
                    <a:pt x="2080" y="3489"/>
                    <a:pt x="2353" y="3403"/>
                  </a:cubicBezTo>
                  <a:cubicBezTo>
                    <a:pt x="4065" y="2867"/>
                    <a:pt x="3612" y="526"/>
                    <a:pt x="2696" y="220"/>
                  </a:cubicBezTo>
                  <a:cubicBezTo>
                    <a:pt x="2643" y="203"/>
                    <a:pt x="2594" y="195"/>
                    <a:pt x="2549" y="195"/>
                  </a:cubicBezTo>
                  <a:cubicBezTo>
                    <a:pt x="2026" y="195"/>
                    <a:pt x="1974" y="1263"/>
                    <a:pt x="1974" y="1263"/>
                  </a:cubicBezTo>
                  <a:cubicBezTo>
                    <a:pt x="1974" y="1263"/>
                    <a:pt x="1290" y="0"/>
                    <a:pt x="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207769" y="166841"/>
              <a:ext cx="52757" cy="56242"/>
            </a:xfrm>
            <a:custGeom>
              <a:avLst/>
              <a:gdLst/>
              <a:ahLst/>
              <a:cxnLst/>
              <a:rect l="l" t="t" r="r" b="b"/>
              <a:pathLst>
                <a:path w="621" h="662" extrusionOk="0">
                  <a:moveTo>
                    <a:pt x="375" y="0"/>
                  </a:moveTo>
                  <a:cubicBezTo>
                    <a:pt x="323" y="0"/>
                    <a:pt x="269" y="51"/>
                    <a:pt x="299" y="116"/>
                  </a:cubicBezTo>
                  <a:cubicBezTo>
                    <a:pt x="364" y="264"/>
                    <a:pt x="413" y="430"/>
                    <a:pt x="413" y="495"/>
                  </a:cubicBezTo>
                  <a:cubicBezTo>
                    <a:pt x="352" y="473"/>
                    <a:pt x="244" y="353"/>
                    <a:pt x="176" y="245"/>
                  </a:cubicBezTo>
                  <a:cubicBezTo>
                    <a:pt x="157" y="219"/>
                    <a:pt x="133" y="208"/>
                    <a:pt x="109" y="208"/>
                  </a:cubicBezTo>
                  <a:cubicBezTo>
                    <a:pt x="53" y="208"/>
                    <a:pt x="1" y="267"/>
                    <a:pt x="37" y="331"/>
                  </a:cubicBezTo>
                  <a:cubicBezTo>
                    <a:pt x="90" y="409"/>
                    <a:pt x="262" y="661"/>
                    <a:pt x="435" y="661"/>
                  </a:cubicBezTo>
                  <a:lnTo>
                    <a:pt x="450" y="661"/>
                  </a:lnTo>
                  <a:cubicBezTo>
                    <a:pt x="494" y="658"/>
                    <a:pt x="531" y="634"/>
                    <a:pt x="552" y="600"/>
                  </a:cubicBezTo>
                  <a:cubicBezTo>
                    <a:pt x="620" y="483"/>
                    <a:pt x="515" y="205"/>
                    <a:pt x="447" y="51"/>
                  </a:cubicBezTo>
                  <a:cubicBezTo>
                    <a:pt x="432" y="15"/>
                    <a:pt x="404"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68616" y="214076"/>
              <a:ext cx="115454" cy="110445"/>
            </a:xfrm>
            <a:custGeom>
              <a:avLst/>
              <a:gdLst/>
              <a:ahLst/>
              <a:cxnLst/>
              <a:rect l="l" t="t" r="r" b="b"/>
              <a:pathLst>
                <a:path w="1359" h="1300" extrusionOk="0">
                  <a:moveTo>
                    <a:pt x="604" y="0"/>
                  </a:moveTo>
                  <a:cubicBezTo>
                    <a:pt x="588" y="0"/>
                    <a:pt x="576" y="4"/>
                    <a:pt x="568" y="7"/>
                  </a:cubicBezTo>
                  <a:cubicBezTo>
                    <a:pt x="457" y="47"/>
                    <a:pt x="432" y="223"/>
                    <a:pt x="491" y="531"/>
                  </a:cubicBezTo>
                  <a:cubicBezTo>
                    <a:pt x="396" y="468"/>
                    <a:pt x="285" y="414"/>
                    <a:pt x="195" y="414"/>
                  </a:cubicBezTo>
                  <a:cubicBezTo>
                    <a:pt x="170" y="414"/>
                    <a:pt x="148" y="418"/>
                    <a:pt x="127" y="426"/>
                  </a:cubicBezTo>
                  <a:cubicBezTo>
                    <a:pt x="68" y="451"/>
                    <a:pt x="28" y="513"/>
                    <a:pt x="28" y="577"/>
                  </a:cubicBezTo>
                  <a:cubicBezTo>
                    <a:pt x="0" y="880"/>
                    <a:pt x="438" y="1244"/>
                    <a:pt x="488" y="1284"/>
                  </a:cubicBezTo>
                  <a:cubicBezTo>
                    <a:pt x="503" y="1293"/>
                    <a:pt x="522" y="1299"/>
                    <a:pt x="540" y="1299"/>
                  </a:cubicBezTo>
                  <a:cubicBezTo>
                    <a:pt x="617" y="1299"/>
                    <a:pt x="651" y="1203"/>
                    <a:pt x="590" y="1157"/>
                  </a:cubicBezTo>
                  <a:cubicBezTo>
                    <a:pt x="429" y="1025"/>
                    <a:pt x="176" y="756"/>
                    <a:pt x="192" y="593"/>
                  </a:cubicBezTo>
                  <a:lnTo>
                    <a:pt x="192" y="574"/>
                  </a:lnTo>
                  <a:cubicBezTo>
                    <a:pt x="194" y="574"/>
                    <a:pt x="196" y="574"/>
                    <a:pt x="199" y="574"/>
                  </a:cubicBezTo>
                  <a:cubicBezTo>
                    <a:pt x="256" y="574"/>
                    <a:pt x="426" y="672"/>
                    <a:pt x="568" y="790"/>
                  </a:cubicBezTo>
                  <a:cubicBezTo>
                    <a:pt x="583" y="803"/>
                    <a:pt x="601" y="809"/>
                    <a:pt x="618" y="809"/>
                  </a:cubicBezTo>
                  <a:cubicBezTo>
                    <a:pt x="666" y="809"/>
                    <a:pt x="711" y="764"/>
                    <a:pt x="697" y="707"/>
                  </a:cubicBezTo>
                  <a:cubicBezTo>
                    <a:pt x="636" y="473"/>
                    <a:pt x="605" y="229"/>
                    <a:pt x="617" y="170"/>
                  </a:cubicBezTo>
                  <a:lnTo>
                    <a:pt x="617" y="170"/>
                  </a:lnTo>
                  <a:cubicBezTo>
                    <a:pt x="716" y="226"/>
                    <a:pt x="975" y="559"/>
                    <a:pt x="1176" y="858"/>
                  </a:cubicBezTo>
                  <a:cubicBezTo>
                    <a:pt x="1192" y="887"/>
                    <a:pt x="1216" y="899"/>
                    <a:pt x="1241" y="899"/>
                  </a:cubicBezTo>
                  <a:cubicBezTo>
                    <a:pt x="1299" y="899"/>
                    <a:pt x="1358" y="832"/>
                    <a:pt x="1308" y="769"/>
                  </a:cubicBezTo>
                  <a:cubicBezTo>
                    <a:pt x="857" y="85"/>
                    <a:pt x="679"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4540" y="274310"/>
              <a:ext cx="164558" cy="119875"/>
            </a:xfrm>
            <a:custGeom>
              <a:avLst/>
              <a:gdLst/>
              <a:ahLst/>
              <a:cxnLst/>
              <a:rect l="l" t="t" r="r" b="b"/>
              <a:pathLst>
                <a:path w="1937" h="1411" extrusionOk="0">
                  <a:moveTo>
                    <a:pt x="1849" y="0"/>
                  </a:moveTo>
                  <a:cubicBezTo>
                    <a:pt x="1813" y="0"/>
                    <a:pt x="1777" y="22"/>
                    <a:pt x="1769" y="69"/>
                  </a:cubicBezTo>
                  <a:cubicBezTo>
                    <a:pt x="1707" y="522"/>
                    <a:pt x="1528" y="852"/>
                    <a:pt x="1242" y="1043"/>
                  </a:cubicBezTo>
                  <a:cubicBezTo>
                    <a:pt x="1002" y="1205"/>
                    <a:pt x="722" y="1246"/>
                    <a:pt x="503" y="1246"/>
                  </a:cubicBezTo>
                  <a:cubicBezTo>
                    <a:pt x="288" y="1246"/>
                    <a:pt x="131" y="1207"/>
                    <a:pt x="128" y="1207"/>
                  </a:cubicBezTo>
                  <a:cubicBezTo>
                    <a:pt x="123" y="1206"/>
                    <a:pt x="118" y="1206"/>
                    <a:pt x="113" y="1206"/>
                  </a:cubicBezTo>
                  <a:cubicBezTo>
                    <a:pt x="26" y="1206"/>
                    <a:pt x="0" y="1332"/>
                    <a:pt x="88" y="1364"/>
                  </a:cubicBezTo>
                  <a:cubicBezTo>
                    <a:pt x="227" y="1395"/>
                    <a:pt x="366" y="1411"/>
                    <a:pt x="504" y="1411"/>
                  </a:cubicBezTo>
                  <a:cubicBezTo>
                    <a:pt x="748" y="1411"/>
                    <a:pt x="1060" y="1364"/>
                    <a:pt x="1331" y="1179"/>
                  </a:cubicBezTo>
                  <a:cubicBezTo>
                    <a:pt x="1661" y="960"/>
                    <a:pt x="1861" y="590"/>
                    <a:pt x="1929" y="90"/>
                  </a:cubicBezTo>
                  <a:cubicBezTo>
                    <a:pt x="1936" y="33"/>
                    <a:pt x="1892" y="0"/>
                    <a:pt x="1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0901" y="80480"/>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79734" y="119474"/>
              <a:ext cx="70741" cy="70930"/>
            </a:xfrm>
            <a:custGeom>
              <a:avLst/>
              <a:gdLst/>
              <a:ahLst/>
              <a:cxnLst/>
              <a:rect l="l" t="t" r="r" b="b"/>
              <a:pathLst>
                <a:path w="1121" h="1124" extrusionOk="0">
                  <a:moveTo>
                    <a:pt x="562" y="164"/>
                  </a:moveTo>
                  <a:cubicBezTo>
                    <a:pt x="781" y="168"/>
                    <a:pt x="960" y="346"/>
                    <a:pt x="957" y="565"/>
                  </a:cubicBezTo>
                  <a:cubicBezTo>
                    <a:pt x="957" y="784"/>
                    <a:pt x="778" y="960"/>
                    <a:pt x="562" y="960"/>
                  </a:cubicBezTo>
                  <a:cubicBezTo>
                    <a:pt x="340" y="960"/>
                    <a:pt x="164" y="781"/>
                    <a:pt x="164" y="562"/>
                  </a:cubicBezTo>
                  <a:cubicBezTo>
                    <a:pt x="164" y="344"/>
                    <a:pt x="341" y="166"/>
                    <a:pt x="562" y="164"/>
                  </a:cubicBezTo>
                  <a:close/>
                  <a:moveTo>
                    <a:pt x="559" y="1"/>
                  </a:moveTo>
                  <a:cubicBezTo>
                    <a:pt x="250" y="1"/>
                    <a:pt x="0" y="251"/>
                    <a:pt x="0" y="562"/>
                  </a:cubicBezTo>
                  <a:cubicBezTo>
                    <a:pt x="0" y="871"/>
                    <a:pt x="250" y="1120"/>
                    <a:pt x="559" y="1123"/>
                  </a:cubicBezTo>
                  <a:lnTo>
                    <a:pt x="562" y="1123"/>
                  </a:lnTo>
                  <a:cubicBezTo>
                    <a:pt x="870" y="1120"/>
                    <a:pt x="1120" y="871"/>
                    <a:pt x="1120" y="562"/>
                  </a:cubicBezTo>
                  <a:cubicBezTo>
                    <a:pt x="1120" y="251"/>
                    <a:pt x="870"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34378" y="679946"/>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90604" y="1009210"/>
              <a:ext cx="446685" cy="254309"/>
            </a:xfrm>
            <a:custGeom>
              <a:avLst/>
              <a:gdLst/>
              <a:ahLst/>
              <a:cxnLst/>
              <a:rect l="l" t="t" r="r" b="b"/>
              <a:pathLst>
                <a:path w="6448" h="3671" extrusionOk="0">
                  <a:moveTo>
                    <a:pt x="3915" y="0"/>
                  </a:moveTo>
                  <a:cubicBezTo>
                    <a:pt x="3615" y="0"/>
                    <a:pt x="3350" y="167"/>
                    <a:pt x="3169" y="387"/>
                  </a:cubicBezTo>
                  <a:lnTo>
                    <a:pt x="3169" y="387"/>
                  </a:lnTo>
                  <a:cubicBezTo>
                    <a:pt x="3046" y="288"/>
                    <a:pt x="2886" y="200"/>
                    <a:pt x="2681" y="132"/>
                  </a:cubicBezTo>
                  <a:cubicBezTo>
                    <a:pt x="2511" y="76"/>
                    <a:pt x="2368" y="52"/>
                    <a:pt x="2248" y="52"/>
                  </a:cubicBezTo>
                  <a:cubicBezTo>
                    <a:pt x="1490" y="52"/>
                    <a:pt x="1623" y="1005"/>
                    <a:pt x="1623" y="1005"/>
                  </a:cubicBezTo>
                  <a:cubicBezTo>
                    <a:pt x="1545" y="958"/>
                    <a:pt x="1462" y="937"/>
                    <a:pt x="1377" y="937"/>
                  </a:cubicBezTo>
                  <a:cubicBezTo>
                    <a:pt x="735" y="937"/>
                    <a:pt x="1" y="2154"/>
                    <a:pt x="840" y="2769"/>
                  </a:cubicBezTo>
                  <a:cubicBezTo>
                    <a:pt x="1102" y="2963"/>
                    <a:pt x="1351" y="3051"/>
                    <a:pt x="1564" y="3064"/>
                  </a:cubicBezTo>
                  <a:lnTo>
                    <a:pt x="1564" y="3064"/>
                  </a:lnTo>
                  <a:cubicBezTo>
                    <a:pt x="1637" y="3387"/>
                    <a:pt x="1868" y="3665"/>
                    <a:pt x="2357" y="3670"/>
                  </a:cubicBezTo>
                  <a:cubicBezTo>
                    <a:pt x="2374" y="3670"/>
                    <a:pt x="2392" y="3670"/>
                    <a:pt x="2408" y="3670"/>
                  </a:cubicBezTo>
                  <a:cubicBezTo>
                    <a:pt x="3079" y="3670"/>
                    <a:pt x="3528" y="3515"/>
                    <a:pt x="3781" y="3285"/>
                  </a:cubicBezTo>
                  <a:lnTo>
                    <a:pt x="3781" y="3285"/>
                  </a:lnTo>
                  <a:cubicBezTo>
                    <a:pt x="3834" y="3357"/>
                    <a:pt x="3900" y="3426"/>
                    <a:pt x="3983" y="3491"/>
                  </a:cubicBezTo>
                  <a:cubicBezTo>
                    <a:pt x="4094" y="3579"/>
                    <a:pt x="4230" y="3618"/>
                    <a:pt x="4376" y="3618"/>
                  </a:cubicBezTo>
                  <a:cubicBezTo>
                    <a:pt x="5223" y="3618"/>
                    <a:pt x="6448" y="2304"/>
                    <a:pt x="5722" y="1542"/>
                  </a:cubicBezTo>
                  <a:cubicBezTo>
                    <a:pt x="5522" y="1331"/>
                    <a:pt x="5310" y="1251"/>
                    <a:pt x="5112" y="1251"/>
                  </a:cubicBezTo>
                  <a:cubicBezTo>
                    <a:pt x="5090" y="1251"/>
                    <a:pt x="5068" y="1252"/>
                    <a:pt x="5046" y="1254"/>
                  </a:cubicBezTo>
                  <a:lnTo>
                    <a:pt x="5046" y="1254"/>
                  </a:lnTo>
                  <a:cubicBezTo>
                    <a:pt x="5054" y="878"/>
                    <a:pt x="4866" y="444"/>
                    <a:pt x="4402" y="151"/>
                  </a:cubicBezTo>
                  <a:cubicBezTo>
                    <a:pt x="4235" y="45"/>
                    <a:pt x="4070" y="0"/>
                    <a:pt x="3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82131" y="266071"/>
              <a:ext cx="336102" cy="221545"/>
            </a:xfrm>
            <a:custGeom>
              <a:avLst/>
              <a:gdLst/>
              <a:ahLst/>
              <a:cxnLst/>
              <a:rect l="l" t="t" r="r" b="b"/>
              <a:pathLst>
                <a:path w="5284" h="3483" extrusionOk="0">
                  <a:moveTo>
                    <a:pt x="780" y="0"/>
                  </a:moveTo>
                  <a:lnTo>
                    <a:pt x="780" y="0"/>
                  </a:lnTo>
                  <a:cubicBezTo>
                    <a:pt x="577" y="1172"/>
                    <a:pt x="1086" y="1561"/>
                    <a:pt x="1086" y="1561"/>
                  </a:cubicBezTo>
                  <a:cubicBezTo>
                    <a:pt x="1075" y="1560"/>
                    <a:pt x="1064" y="1560"/>
                    <a:pt x="1053" y="1560"/>
                  </a:cubicBezTo>
                  <a:cubicBezTo>
                    <a:pt x="438" y="1560"/>
                    <a:pt x="0" y="2758"/>
                    <a:pt x="0" y="2758"/>
                  </a:cubicBezTo>
                  <a:cubicBezTo>
                    <a:pt x="89" y="2783"/>
                    <a:pt x="176" y="2794"/>
                    <a:pt x="260" y="2794"/>
                  </a:cubicBezTo>
                  <a:cubicBezTo>
                    <a:pt x="993" y="2794"/>
                    <a:pt x="1505" y="1934"/>
                    <a:pt x="1505" y="1934"/>
                  </a:cubicBezTo>
                  <a:cubicBezTo>
                    <a:pt x="1505" y="1934"/>
                    <a:pt x="2162" y="3482"/>
                    <a:pt x="3272" y="3482"/>
                  </a:cubicBezTo>
                  <a:cubicBezTo>
                    <a:pt x="4386" y="3479"/>
                    <a:pt x="5283" y="2560"/>
                    <a:pt x="5283" y="2560"/>
                  </a:cubicBezTo>
                  <a:cubicBezTo>
                    <a:pt x="5283" y="2560"/>
                    <a:pt x="4548" y="882"/>
                    <a:pt x="3369" y="882"/>
                  </a:cubicBezTo>
                  <a:cubicBezTo>
                    <a:pt x="3361" y="882"/>
                    <a:pt x="3352" y="882"/>
                    <a:pt x="3343" y="882"/>
                  </a:cubicBezTo>
                  <a:cubicBezTo>
                    <a:pt x="2147" y="907"/>
                    <a:pt x="1647" y="1493"/>
                    <a:pt x="1647" y="1493"/>
                  </a:cubicBezTo>
                  <a:cubicBezTo>
                    <a:pt x="1604" y="84"/>
                    <a:pt x="780" y="0"/>
                    <a:pt x="7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71234" y="349524"/>
              <a:ext cx="71876" cy="109659"/>
            </a:xfrm>
            <a:custGeom>
              <a:avLst/>
              <a:gdLst/>
              <a:ahLst/>
              <a:cxnLst/>
              <a:rect l="l" t="t" r="r" b="b"/>
              <a:pathLst>
                <a:path w="1130" h="1724" extrusionOk="0">
                  <a:moveTo>
                    <a:pt x="1007" y="1"/>
                  </a:moveTo>
                  <a:cubicBezTo>
                    <a:pt x="991" y="1"/>
                    <a:pt x="974" y="6"/>
                    <a:pt x="956" y="18"/>
                  </a:cubicBezTo>
                  <a:cubicBezTo>
                    <a:pt x="944" y="21"/>
                    <a:pt x="0" y="600"/>
                    <a:pt x="198" y="1652"/>
                  </a:cubicBezTo>
                  <a:cubicBezTo>
                    <a:pt x="204" y="1692"/>
                    <a:pt x="241" y="1723"/>
                    <a:pt x="281" y="1723"/>
                  </a:cubicBezTo>
                  <a:lnTo>
                    <a:pt x="296" y="1723"/>
                  </a:lnTo>
                  <a:cubicBezTo>
                    <a:pt x="343" y="1714"/>
                    <a:pt x="373" y="1668"/>
                    <a:pt x="364" y="1621"/>
                  </a:cubicBezTo>
                  <a:cubicBezTo>
                    <a:pt x="192" y="690"/>
                    <a:pt x="1009" y="184"/>
                    <a:pt x="1043" y="163"/>
                  </a:cubicBezTo>
                  <a:cubicBezTo>
                    <a:pt x="1129" y="114"/>
                    <a:pt x="1081" y="1"/>
                    <a:pt x="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41074" y="377638"/>
              <a:ext cx="44207" cy="40327"/>
            </a:xfrm>
            <a:custGeom>
              <a:avLst/>
              <a:gdLst/>
              <a:ahLst/>
              <a:cxnLst/>
              <a:rect l="l" t="t" r="r" b="b"/>
              <a:pathLst>
                <a:path w="695" h="634" extrusionOk="0">
                  <a:moveTo>
                    <a:pt x="159" y="1"/>
                  </a:moveTo>
                  <a:cubicBezTo>
                    <a:pt x="123" y="1"/>
                    <a:pt x="88" y="21"/>
                    <a:pt x="77" y="69"/>
                  </a:cubicBezTo>
                  <a:cubicBezTo>
                    <a:pt x="59" y="158"/>
                    <a:pt x="0" y="458"/>
                    <a:pt x="99" y="578"/>
                  </a:cubicBezTo>
                  <a:cubicBezTo>
                    <a:pt x="130" y="612"/>
                    <a:pt x="173" y="633"/>
                    <a:pt x="219" y="633"/>
                  </a:cubicBezTo>
                  <a:lnTo>
                    <a:pt x="222" y="633"/>
                  </a:lnTo>
                  <a:cubicBezTo>
                    <a:pt x="423" y="630"/>
                    <a:pt x="617" y="322"/>
                    <a:pt x="654" y="260"/>
                  </a:cubicBezTo>
                  <a:cubicBezTo>
                    <a:pt x="695" y="192"/>
                    <a:pt x="638" y="128"/>
                    <a:pt x="579" y="128"/>
                  </a:cubicBezTo>
                  <a:cubicBezTo>
                    <a:pt x="553" y="128"/>
                    <a:pt x="527" y="141"/>
                    <a:pt x="509" y="171"/>
                  </a:cubicBezTo>
                  <a:cubicBezTo>
                    <a:pt x="435" y="291"/>
                    <a:pt x="293" y="461"/>
                    <a:pt x="232" y="470"/>
                  </a:cubicBezTo>
                  <a:cubicBezTo>
                    <a:pt x="207" y="436"/>
                    <a:pt x="210" y="260"/>
                    <a:pt x="244" y="106"/>
                  </a:cubicBezTo>
                  <a:cubicBezTo>
                    <a:pt x="260" y="41"/>
                    <a:pt x="209"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55195" y="433485"/>
              <a:ext cx="43826" cy="21945"/>
            </a:xfrm>
            <a:custGeom>
              <a:avLst/>
              <a:gdLst/>
              <a:ahLst/>
              <a:cxnLst/>
              <a:rect l="l" t="t" r="r" b="b"/>
              <a:pathLst>
                <a:path w="689" h="345" extrusionOk="0">
                  <a:moveTo>
                    <a:pt x="123" y="0"/>
                  </a:moveTo>
                  <a:cubicBezTo>
                    <a:pt x="58" y="0"/>
                    <a:pt x="0" y="84"/>
                    <a:pt x="59" y="147"/>
                  </a:cubicBezTo>
                  <a:cubicBezTo>
                    <a:pt x="204" y="298"/>
                    <a:pt x="346" y="345"/>
                    <a:pt x="454" y="345"/>
                  </a:cubicBezTo>
                  <a:cubicBezTo>
                    <a:pt x="458" y="345"/>
                    <a:pt x="462" y="345"/>
                    <a:pt x="467" y="345"/>
                  </a:cubicBezTo>
                  <a:cubicBezTo>
                    <a:pt x="530" y="345"/>
                    <a:pt x="593" y="324"/>
                    <a:pt x="645" y="286"/>
                  </a:cubicBezTo>
                  <a:cubicBezTo>
                    <a:pt x="682" y="258"/>
                    <a:pt x="688" y="206"/>
                    <a:pt x="660" y="169"/>
                  </a:cubicBezTo>
                  <a:cubicBezTo>
                    <a:pt x="644" y="146"/>
                    <a:pt x="618" y="134"/>
                    <a:pt x="591" y="134"/>
                  </a:cubicBezTo>
                  <a:cubicBezTo>
                    <a:pt x="574" y="134"/>
                    <a:pt x="556" y="139"/>
                    <a:pt x="540" y="150"/>
                  </a:cubicBezTo>
                  <a:cubicBezTo>
                    <a:pt x="534" y="154"/>
                    <a:pt x="503" y="175"/>
                    <a:pt x="451" y="175"/>
                  </a:cubicBezTo>
                  <a:cubicBezTo>
                    <a:pt x="389" y="175"/>
                    <a:pt x="296" y="146"/>
                    <a:pt x="182" y="27"/>
                  </a:cubicBezTo>
                  <a:cubicBezTo>
                    <a:pt x="164" y="8"/>
                    <a:pt x="143"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07436" y="332222"/>
              <a:ext cx="76647" cy="118882"/>
            </a:xfrm>
            <a:custGeom>
              <a:avLst/>
              <a:gdLst/>
              <a:ahLst/>
              <a:cxnLst/>
              <a:rect l="l" t="t" r="r" b="b"/>
              <a:pathLst>
                <a:path w="1205" h="1869" extrusionOk="0">
                  <a:moveTo>
                    <a:pt x="601" y="1"/>
                  </a:moveTo>
                  <a:cubicBezTo>
                    <a:pt x="552" y="1"/>
                    <a:pt x="507" y="9"/>
                    <a:pt x="470" y="27"/>
                  </a:cubicBezTo>
                  <a:cubicBezTo>
                    <a:pt x="408" y="58"/>
                    <a:pt x="365" y="117"/>
                    <a:pt x="356" y="188"/>
                  </a:cubicBezTo>
                  <a:cubicBezTo>
                    <a:pt x="334" y="339"/>
                    <a:pt x="414" y="481"/>
                    <a:pt x="510" y="592"/>
                  </a:cubicBezTo>
                  <a:cubicBezTo>
                    <a:pt x="468" y="588"/>
                    <a:pt x="426" y="585"/>
                    <a:pt x="386" y="585"/>
                  </a:cubicBezTo>
                  <a:cubicBezTo>
                    <a:pt x="311" y="585"/>
                    <a:pt x="242" y="595"/>
                    <a:pt x="192" y="623"/>
                  </a:cubicBezTo>
                  <a:cubicBezTo>
                    <a:pt x="149" y="644"/>
                    <a:pt x="118" y="684"/>
                    <a:pt x="106" y="731"/>
                  </a:cubicBezTo>
                  <a:cubicBezTo>
                    <a:pt x="69" y="876"/>
                    <a:pt x="229" y="1027"/>
                    <a:pt x="383" y="1135"/>
                  </a:cubicBezTo>
                  <a:cubicBezTo>
                    <a:pt x="263" y="1153"/>
                    <a:pt x="134" y="1193"/>
                    <a:pt x="66" y="1270"/>
                  </a:cubicBezTo>
                  <a:cubicBezTo>
                    <a:pt x="22" y="1314"/>
                    <a:pt x="1" y="1375"/>
                    <a:pt x="4" y="1434"/>
                  </a:cubicBezTo>
                  <a:cubicBezTo>
                    <a:pt x="26" y="1724"/>
                    <a:pt x="544" y="1853"/>
                    <a:pt x="605" y="1866"/>
                  </a:cubicBezTo>
                  <a:cubicBezTo>
                    <a:pt x="612" y="1869"/>
                    <a:pt x="618" y="1869"/>
                    <a:pt x="624" y="1869"/>
                  </a:cubicBezTo>
                  <a:cubicBezTo>
                    <a:pt x="726" y="1869"/>
                    <a:pt x="741" y="1724"/>
                    <a:pt x="642" y="1702"/>
                  </a:cubicBezTo>
                  <a:cubicBezTo>
                    <a:pt x="460" y="1659"/>
                    <a:pt x="186" y="1539"/>
                    <a:pt x="177" y="1421"/>
                  </a:cubicBezTo>
                  <a:cubicBezTo>
                    <a:pt x="174" y="1409"/>
                    <a:pt x="180" y="1397"/>
                    <a:pt x="189" y="1388"/>
                  </a:cubicBezTo>
                  <a:cubicBezTo>
                    <a:pt x="257" y="1314"/>
                    <a:pt x="504" y="1286"/>
                    <a:pt x="649" y="1286"/>
                  </a:cubicBezTo>
                  <a:cubicBezTo>
                    <a:pt x="689" y="1286"/>
                    <a:pt x="726" y="1258"/>
                    <a:pt x="735" y="1221"/>
                  </a:cubicBezTo>
                  <a:cubicBezTo>
                    <a:pt x="744" y="1181"/>
                    <a:pt x="726" y="1141"/>
                    <a:pt x="692" y="1122"/>
                  </a:cubicBezTo>
                  <a:cubicBezTo>
                    <a:pt x="442" y="996"/>
                    <a:pt x="260" y="826"/>
                    <a:pt x="269" y="777"/>
                  </a:cubicBezTo>
                  <a:cubicBezTo>
                    <a:pt x="281" y="764"/>
                    <a:pt x="319" y="757"/>
                    <a:pt x="373" y="757"/>
                  </a:cubicBezTo>
                  <a:cubicBezTo>
                    <a:pt x="472" y="757"/>
                    <a:pt x="626" y="780"/>
                    <a:pt x="787" y="829"/>
                  </a:cubicBezTo>
                  <a:cubicBezTo>
                    <a:pt x="797" y="832"/>
                    <a:pt x="807" y="834"/>
                    <a:pt x="815" y="834"/>
                  </a:cubicBezTo>
                  <a:cubicBezTo>
                    <a:pt x="894" y="834"/>
                    <a:pt x="936" y="722"/>
                    <a:pt x="858" y="675"/>
                  </a:cubicBezTo>
                  <a:cubicBezTo>
                    <a:pt x="763" y="613"/>
                    <a:pt x="497" y="394"/>
                    <a:pt x="525" y="216"/>
                  </a:cubicBezTo>
                  <a:cubicBezTo>
                    <a:pt x="528" y="191"/>
                    <a:pt x="538" y="188"/>
                    <a:pt x="547" y="182"/>
                  </a:cubicBezTo>
                  <a:cubicBezTo>
                    <a:pt x="561" y="174"/>
                    <a:pt x="580" y="171"/>
                    <a:pt x="603" y="171"/>
                  </a:cubicBezTo>
                  <a:cubicBezTo>
                    <a:pt x="714" y="171"/>
                    <a:pt x="914" y="250"/>
                    <a:pt x="1037" y="314"/>
                  </a:cubicBezTo>
                  <a:cubicBezTo>
                    <a:pt x="1052" y="322"/>
                    <a:pt x="1066" y="325"/>
                    <a:pt x="1079" y="325"/>
                  </a:cubicBezTo>
                  <a:cubicBezTo>
                    <a:pt x="1158" y="325"/>
                    <a:pt x="1205" y="208"/>
                    <a:pt x="1117" y="160"/>
                  </a:cubicBezTo>
                  <a:cubicBezTo>
                    <a:pt x="1058" y="130"/>
                    <a:pt x="799" y="1"/>
                    <a:pt x="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32954" y="1478085"/>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594267">
              <a:off x="1864621" y="158533"/>
              <a:ext cx="102915" cy="102661"/>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594267">
              <a:off x="1518450" y="117160"/>
              <a:ext cx="82879" cy="75565"/>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10486" y="1003529"/>
              <a:ext cx="402834" cy="265947"/>
            </a:xfrm>
            <a:custGeom>
              <a:avLst/>
              <a:gdLst/>
              <a:ahLst/>
              <a:cxnLst/>
              <a:rect l="l" t="t" r="r" b="b"/>
              <a:pathLst>
                <a:path w="5815" h="3839" extrusionOk="0">
                  <a:moveTo>
                    <a:pt x="2894" y="594"/>
                  </a:moveTo>
                  <a:cubicBezTo>
                    <a:pt x="3125" y="816"/>
                    <a:pt x="3174" y="1078"/>
                    <a:pt x="3110" y="1251"/>
                  </a:cubicBezTo>
                  <a:cubicBezTo>
                    <a:pt x="3077" y="1342"/>
                    <a:pt x="3020" y="1391"/>
                    <a:pt x="2952" y="1391"/>
                  </a:cubicBezTo>
                  <a:cubicBezTo>
                    <a:pt x="2910" y="1391"/>
                    <a:pt x="2864" y="1373"/>
                    <a:pt x="2817" y="1334"/>
                  </a:cubicBezTo>
                  <a:cubicBezTo>
                    <a:pt x="2656" y="1195"/>
                    <a:pt x="2693" y="877"/>
                    <a:pt x="2894" y="594"/>
                  </a:cubicBezTo>
                  <a:close/>
                  <a:moveTo>
                    <a:pt x="4667" y="1439"/>
                  </a:moveTo>
                  <a:lnTo>
                    <a:pt x="4667" y="1439"/>
                  </a:lnTo>
                  <a:cubicBezTo>
                    <a:pt x="4627" y="1750"/>
                    <a:pt x="4436" y="1981"/>
                    <a:pt x="4177" y="2018"/>
                  </a:cubicBezTo>
                  <a:cubicBezTo>
                    <a:pt x="4161" y="2018"/>
                    <a:pt x="4149" y="2022"/>
                    <a:pt x="4134" y="2022"/>
                  </a:cubicBezTo>
                  <a:cubicBezTo>
                    <a:pt x="4063" y="2022"/>
                    <a:pt x="4063" y="2000"/>
                    <a:pt x="4063" y="1981"/>
                  </a:cubicBezTo>
                  <a:cubicBezTo>
                    <a:pt x="4060" y="1852"/>
                    <a:pt x="4309" y="1519"/>
                    <a:pt x="4667" y="1439"/>
                  </a:cubicBezTo>
                  <a:close/>
                  <a:moveTo>
                    <a:pt x="1620" y="2253"/>
                  </a:moveTo>
                  <a:cubicBezTo>
                    <a:pt x="1663" y="2253"/>
                    <a:pt x="1706" y="2293"/>
                    <a:pt x="1731" y="2327"/>
                  </a:cubicBezTo>
                  <a:cubicBezTo>
                    <a:pt x="1857" y="2484"/>
                    <a:pt x="1888" y="2660"/>
                    <a:pt x="1820" y="2805"/>
                  </a:cubicBezTo>
                  <a:cubicBezTo>
                    <a:pt x="1743" y="2959"/>
                    <a:pt x="1564" y="3055"/>
                    <a:pt x="1348" y="3061"/>
                  </a:cubicBezTo>
                  <a:cubicBezTo>
                    <a:pt x="1305" y="2774"/>
                    <a:pt x="1385" y="2472"/>
                    <a:pt x="1500" y="2330"/>
                  </a:cubicBezTo>
                  <a:cubicBezTo>
                    <a:pt x="1543" y="2278"/>
                    <a:pt x="1583" y="2253"/>
                    <a:pt x="1620" y="2253"/>
                  </a:cubicBezTo>
                  <a:close/>
                  <a:moveTo>
                    <a:pt x="3548" y="2490"/>
                  </a:moveTo>
                  <a:cubicBezTo>
                    <a:pt x="3563" y="2490"/>
                    <a:pt x="3597" y="2524"/>
                    <a:pt x="3625" y="2614"/>
                  </a:cubicBezTo>
                  <a:cubicBezTo>
                    <a:pt x="3699" y="2827"/>
                    <a:pt x="3652" y="3061"/>
                    <a:pt x="3507" y="3231"/>
                  </a:cubicBezTo>
                  <a:cubicBezTo>
                    <a:pt x="3372" y="2993"/>
                    <a:pt x="3384" y="2737"/>
                    <a:pt x="3461" y="2586"/>
                  </a:cubicBezTo>
                  <a:cubicBezTo>
                    <a:pt x="3495" y="2518"/>
                    <a:pt x="3532" y="2490"/>
                    <a:pt x="3548" y="2490"/>
                  </a:cubicBezTo>
                  <a:close/>
                  <a:moveTo>
                    <a:pt x="3628" y="170"/>
                  </a:moveTo>
                  <a:cubicBezTo>
                    <a:pt x="3775" y="170"/>
                    <a:pt x="3925" y="213"/>
                    <a:pt x="4066" y="304"/>
                  </a:cubicBezTo>
                  <a:cubicBezTo>
                    <a:pt x="4430" y="532"/>
                    <a:pt x="4652" y="887"/>
                    <a:pt x="4673" y="1260"/>
                  </a:cubicBezTo>
                  <a:cubicBezTo>
                    <a:pt x="4229" y="1340"/>
                    <a:pt x="3881" y="1747"/>
                    <a:pt x="3893" y="1988"/>
                  </a:cubicBezTo>
                  <a:cubicBezTo>
                    <a:pt x="3899" y="2086"/>
                    <a:pt x="3960" y="2190"/>
                    <a:pt x="4132" y="2190"/>
                  </a:cubicBezTo>
                  <a:cubicBezTo>
                    <a:pt x="4153" y="2190"/>
                    <a:pt x="4177" y="2188"/>
                    <a:pt x="4201" y="2185"/>
                  </a:cubicBezTo>
                  <a:cubicBezTo>
                    <a:pt x="4550" y="2139"/>
                    <a:pt x="4803" y="1827"/>
                    <a:pt x="4840" y="1417"/>
                  </a:cubicBezTo>
                  <a:cubicBezTo>
                    <a:pt x="5034" y="1423"/>
                    <a:pt x="5213" y="1510"/>
                    <a:pt x="5373" y="1682"/>
                  </a:cubicBezTo>
                  <a:cubicBezTo>
                    <a:pt x="5651" y="1972"/>
                    <a:pt x="5586" y="2321"/>
                    <a:pt x="5485" y="2561"/>
                  </a:cubicBezTo>
                  <a:cubicBezTo>
                    <a:pt x="5247" y="3113"/>
                    <a:pt x="4581" y="3616"/>
                    <a:pt x="4090" y="3616"/>
                  </a:cubicBezTo>
                  <a:cubicBezTo>
                    <a:pt x="4086" y="3616"/>
                    <a:pt x="4082" y="3616"/>
                    <a:pt x="4077" y="3616"/>
                  </a:cubicBezTo>
                  <a:cubicBezTo>
                    <a:pt x="3958" y="3616"/>
                    <a:pt x="3843" y="3576"/>
                    <a:pt x="3748" y="3505"/>
                  </a:cubicBezTo>
                  <a:cubicBezTo>
                    <a:pt x="3699" y="3465"/>
                    <a:pt x="3652" y="3422"/>
                    <a:pt x="3609" y="3372"/>
                  </a:cubicBezTo>
                  <a:cubicBezTo>
                    <a:pt x="3816" y="3157"/>
                    <a:pt x="3884" y="2845"/>
                    <a:pt x="3788" y="2564"/>
                  </a:cubicBezTo>
                  <a:cubicBezTo>
                    <a:pt x="3723" y="2352"/>
                    <a:pt x="3609" y="2321"/>
                    <a:pt x="3548" y="2321"/>
                  </a:cubicBezTo>
                  <a:cubicBezTo>
                    <a:pt x="3455" y="2321"/>
                    <a:pt x="3366" y="2389"/>
                    <a:pt x="3307" y="2506"/>
                  </a:cubicBezTo>
                  <a:cubicBezTo>
                    <a:pt x="3202" y="2716"/>
                    <a:pt x="3187" y="3049"/>
                    <a:pt x="3381" y="3351"/>
                  </a:cubicBezTo>
                  <a:cubicBezTo>
                    <a:pt x="3181" y="3505"/>
                    <a:pt x="2807" y="3669"/>
                    <a:pt x="2120" y="3669"/>
                  </a:cubicBezTo>
                  <a:lnTo>
                    <a:pt x="2070" y="3669"/>
                  </a:lnTo>
                  <a:cubicBezTo>
                    <a:pt x="1651" y="3662"/>
                    <a:pt x="1469" y="3447"/>
                    <a:pt x="1392" y="3231"/>
                  </a:cubicBezTo>
                  <a:cubicBezTo>
                    <a:pt x="1657" y="3215"/>
                    <a:pt x="1873" y="3086"/>
                    <a:pt x="1972" y="2879"/>
                  </a:cubicBezTo>
                  <a:cubicBezTo>
                    <a:pt x="2073" y="2672"/>
                    <a:pt x="2033" y="2432"/>
                    <a:pt x="1864" y="2222"/>
                  </a:cubicBezTo>
                  <a:cubicBezTo>
                    <a:pt x="1771" y="2105"/>
                    <a:pt x="1679" y="2080"/>
                    <a:pt x="1617" y="2080"/>
                  </a:cubicBezTo>
                  <a:cubicBezTo>
                    <a:pt x="1527" y="2080"/>
                    <a:pt x="1441" y="2130"/>
                    <a:pt x="1367" y="2222"/>
                  </a:cubicBezTo>
                  <a:cubicBezTo>
                    <a:pt x="1216" y="2410"/>
                    <a:pt x="1139" y="2749"/>
                    <a:pt x="1173" y="3049"/>
                  </a:cubicBezTo>
                  <a:cubicBezTo>
                    <a:pt x="966" y="3002"/>
                    <a:pt x="769" y="2913"/>
                    <a:pt x="602" y="2783"/>
                  </a:cubicBezTo>
                  <a:cubicBezTo>
                    <a:pt x="161" y="2456"/>
                    <a:pt x="254" y="2003"/>
                    <a:pt x="312" y="1821"/>
                  </a:cubicBezTo>
                  <a:cubicBezTo>
                    <a:pt x="442" y="1426"/>
                    <a:pt x="790" y="1106"/>
                    <a:pt x="1086" y="1106"/>
                  </a:cubicBezTo>
                  <a:cubicBezTo>
                    <a:pt x="1157" y="1106"/>
                    <a:pt x="1228" y="1124"/>
                    <a:pt x="1290" y="1161"/>
                  </a:cubicBezTo>
                  <a:cubicBezTo>
                    <a:pt x="1304" y="1169"/>
                    <a:pt x="1319" y="1173"/>
                    <a:pt x="1333" y="1173"/>
                  </a:cubicBezTo>
                  <a:cubicBezTo>
                    <a:pt x="1382" y="1173"/>
                    <a:pt x="1427" y="1130"/>
                    <a:pt x="1419" y="1075"/>
                  </a:cubicBezTo>
                  <a:cubicBezTo>
                    <a:pt x="1419" y="1072"/>
                    <a:pt x="1358" y="621"/>
                    <a:pt x="1574" y="375"/>
                  </a:cubicBezTo>
                  <a:cubicBezTo>
                    <a:pt x="1664" y="270"/>
                    <a:pt x="1793" y="218"/>
                    <a:pt x="1959" y="218"/>
                  </a:cubicBezTo>
                  <a:cubicBezTo>
                    <a:pt x="2076" y="218"/>
                    <a:pt x="2212" y="243"/>
                    <a:pt x="2366" y="294"/>
                  </a:cubicBezTo>
                  <a:cubicBezTo>
                    <a:pt x="2508" y="338"/>
                    <a:pt x="2641" y="402"/>
                    <a:pt x="2761" y="486"/>
                  </a:cubicBezTo>
                  <a:cubicBezTo>
                    <a:pt x="2527" y="809"/>
                    <a:pt x="2446" y="1244"/>
                    <a:pt x="2709" y="1463"/>
                  </a:cubicBezTo>
                  <a:cubicBezTo>
                    <a:pt x="2777" y="1525"/>
                    <a:pt x="2863" y="1562"/>
                    <a:pt x="2955" y="1565"/>
                  </a:cubicBezTo>
                  <a:cubicBezTo>
                    <a:pt x="3094" y="1565"/>
                    <a:pt x="3218" y="1466"/>
                    <a:pt x="3273" y="1306"/>
                  </a:cubicBezTo>
                  <a:cubicBezTo>
                    <a:pt x="3353" y="1075"/>
                    <a:pt x="3298" y="735"/>
                    <a:pt x="3002" y="458"/>
                  </a:cubicBezTo>
                  <a:cubicBezTo>
                    <a:pt x="3182" y="270"/>
                    <a:pt x="3403" y="170"/>
                    <a:pt x="3628" y="170"/>
                  </a:cubicBezTo>
                  <a:close/>
                  <a:moveTo>
                    <a:pt x="3632" y="0"/>
                  </a:moveTo>
                  <a:cubicBezTo>
                    <a:pt x="3356" y="0"/>
                    <a:pt x="3085" y="122"/>
                    <a:pt x="2872" y="350"/>
                  </a:cubicBezTo>
                  <a:cubicBezTo>
                    <a:pt x="2733" y="257"/>
                    <a:pt x="2582" y="183"/>
                    <a:pt x="2422" y="131"/>
                  </a:cubicBezTo>
                  <a:cubicBezTo>
                    <a:pt x="2252" y="76"/>
                    <a:pt x="2099" y="48"/>
                    <a:pt x="1963" y="48"/>
                  </a:cubicBezTo>
                  <a:cubicBezTo>
                    <a:pt x="1743" y="48"/>
                    <a:pt x="1568" y="120"/>
                    <a:pt x="1444" y="264"/>
                  </a:cubicBezTo>
                  <a:cubicBezTo>
                    <a:pt x="1262" y="470"/>
                    <a:pt x="1237" y="776"/>
                    <a:pt x="1241" y="954"/>
                  </a:cubicBezTo>
                  <a:cubicBezTo>
                    <a:pt x="1191" y="939"/>
                    <a:pt x="1139" y="933"/>
                    <a:pt x="1089" y="933"/>
                  </a:cubicBezTo>
                  <a:cubicBezTo>
                    <a:pt x="716" y="933"/>
                    <a:pt x="306" y="1300"/>
                    <a:pt x="152" y="1766"/>
                  </a:cubicBezTo>
                  <a:cubicBezTo>
                    <a:pt x="1" y="2225"/>
                    <a:pt x="127" y="2645"/>
                    <a:pt x="500" y="2919"/>
                  </a:cubicBezTo>
                  <a:cubicBezTo>
                    <a:pt x="735" y="3092"/>
                    <a:pt x="978" y="3197"/>
                    <a:pt x="1210" y="3224"/>
                  </a:cubicBezTo>
                  <a:cubicBezTo>
                    <a:pt x="1321" y="3613"/>
                    <a:pt x="1632" y="3835"/>
                    <a:pt x="2070" y="3838"/>
                  </a:cubicBezTo>
                  <a:lnTo>
                    <a:pt x="2120" y="3838"/>
                  </a:lnTo>
                  <a:cubicBezTo>
                    <a:pt x="2715" y="3838"/>
                    <a:pt x="3184" y="3718"/>
                    <a:pt x="3483" y="3490"/>
                  </a:cubicBezTo>
                  <a:cubicBezTo>
                    <a:pt x="3532" y="3542"/>
                    <a:pt x="3585" y="3595"/>
                    <a:pt x="3643" y="3641"/>
                  </a:cubicBezTo>
                  <a:cubicBezTo>
                    <a:pt x="3766" y="3737"/>
                    <a:pt x="3921" y="3786"/>
                    <a:pt x="4076" y="3786"/>
                  </a:cubicBezTo>
                  <a:cubicBezTo>
                    <a:pt x="4081" y="3786"/>
                    <a:pt x="4086" y="3786"/>
                    <a:pt x="4090" y="3786"/>
                  </a:cubicBezTo>
                  <a:cubicBezTo>
                    <a:pt x="4652" y="3786"/>
                    <a:pt x="5377" y="3246"/>
                    <a:pt x="5642" y="2629"/>
                  </a:cubicBezTo>
                  <a:cubicBezTo>
                    <a:pt x="5815" y="2222"/>
                    <a:pt x="5765" y="1843"/>
                    <a:pt x="5500" y="1565"/>
                  </a:cubicBezTo>
                  <a:cubicBezTo>
                    <a:pt x="5303" y="1358"/>
                    <a:pt x="5084" y="1254"/>
                    <a:pt x="4843" y="1247"/>
                  </a:cubicBezTo>
                  <a:cubicBezTo>
                    <a:pt x="4821" y="819"/>
                    <a:pt x="4572" y="418"/>
                    <a:pt x="4161" y="159"/>
                  </a:cubicBezTo>
                  <a:cubicBezTo>
                    <a:pt x="3992" y="52"/>
                    <a:pt x="3811"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78527" y="3357080"/>
            <a:ext cx="1783386" cy="1821430"/>
            <a:chOff x="78527" y="3357080"/>
            <a:chExt cx="1783386" cy="1821430"/>
          </a:xfrm>
        </p:grpSpPr>
        <p:sp>
          <p:nvSpPr>
            <p:cNvPr id="88" name="Google Shape;88;p2"/>
            <p:cNvSpPr/>
            <p:nvPr/>
          </p:nvSpPr>
          <p:spPr>
            <a:xfrm>
              <a:off x="591016" y="4398235"/>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5064" y="4802233"/>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523482">
              <a:off x="388316" y="4690908"/>
              <a:ext cx="787482" cy="334944"/>
            </a:xfrm>
            <a:custGeom>
              <a:avLst/>
              <a:gdLst/>
              <a:ahLst/>
              <a:cxnLst/>
              <a:rect l="l" t="t" r="r" b="b"/>
              <a:pathLst>
                <a:path w="10815" h="4600" extrusionOk="0">
                  <a:moveTo>
                    <a:pt x="1879" y="0"/>
                  </a:moveTo>
                  <a:cubicBezTo>
                    <a:pt x="1876" y="0"/>
                    <a:pt x="1873" y="0"/>
                    <a:pt x="1870" y="0"/>
                  </a:cubicBezTo>
                  <a:cubicBezTo>
                    <a:pt x="1747" y="0"/>
                    <a:pt x="1626" y="22"/>
                    <a:pt x="1509" y="59"/>
                  </a:cubicBezTo>
                  <a:cubicBezTo>
                    <a:pt x="1417" y="90"/>
                    <a:pt x="1438" y="226"/>
                    <a:pt x="1534" y="226"/>
                  </a:cubicBezTo>
                  <a:lnTo>
                    <a:pt x="1537" y="226"/>
                  </a:lnTo>
                  <a:cubicBezTo>
                    <a:pt x="1543" y="226"/>
                    <a:pt x="1552" y="226"/>
                    <a:pt x="1559" y="223"/>
                  </a:cubicBezTo>
                  <a:cubicBezTo>
                    <a:pt x="1660" y="189"/>
                    <a:pt x="1765" y="173"/>
                    <a:pt x="1870" y="170"/>
                  </a:cubicBezTo>
                  <a:cubicBezTo>
                    <a:pt x="1873" y="170"/>
                    <a:pt x="1876" y="170"/>
                    <a:pt x="1879" y="170"/>
                  </a:cubicBezTo>
                  <a:cubicBezTo>
                    <a:pt x="1991" y="170"/>
                    <a:pt x="1991" y="0"/>
                    <a:pt x="1879" y="0"/>
                  </a:cubicBezTo>
                  <a:close/>
                  <a:moveTo>
                    <a:pt x="2205" y="48"/>
                  </a:moveTo>
                  <a:cubicBezTo>
                    <a:pt x="2115" y="48"/>
                    <a:pt x="2084" y="186"/>
                    <a:pt x="2185" y="216"/>
                  </a:cubicBezTo>
                  <a:cubicBezTo>
                    <a:pt x="2286" y="247"/>
                    <a:pt x="2382" y="293"/>
                    <a:pt x="2475" y="349"/>
                  </a:cubicBezTo>
                  <a:cubicBezTo>
                    <a:pt x="2487" y="358"/>
                    <a:pt x="2502" y="361"/>
                    <a:pt x="2518" y="361"/>
                  </a:cubicBezTo>
                  <a:cubicBezTo>
                    <a:pt x="2607" y="361"/>
                    <a:pt x="2638" y="247"/>
                    <a:pt x="2564" y="204"/>
                  </a:cubicBezTo>
                  <a:cubicBezTo>
                    <a:pt x="2459" y="139"/>
                    <a:pt x="2348" y="87"/>
                    <a:pt x="2234" y="53"/>
                  </a:cubicBezTo>
                  <a:cubicBezTo>
                    <a:pt x="2224" y="50"/>
                    <a:pt x="2214" y="48"/>
                    <a:pt x="2205" y="48"/>
                  </a:cubicBezTo>
                  <a:close/>
                  <a:moveTo>
                    <a:pt x="1225" y="194"/>
                  </a:moveTo>
                  <a:cubicBezTo>
                    <a:pt x="1210" y="194"/>
                    <a:pt x="1195" y="198"/>
                    <a:pt x="1179" y="207"/>
                  </a:cubicBezTo>
                  <a:cubicBezTo>
                    <a:pt x="1077" y="269"/>
                    <a:pt x="982" y="340"/>
                    <a:pt x="889" y="417"/>
                  </a:cubicBezTo>
                  <a:cubicBezTo>
                    <a:pt x="852" y="445"/>
                    <a:pt x="849" y="500"/>
                    <a:pt x="880" y="537"/>
                  </a:cubicBezTo>
                  <a:cubicBezTo>
                    <a:pt x="895" y="556"/>
                    <a:pt x="920" y="568"/>
                    <a:pt x="945" y="568"/>
                  </a:cubicBezTo>
                  <a:lnTo>
                    <a:pt x="948" y="568"/>
                  </a:lnTo>
                  <a:cubicBezTo>
                    <a:pt x="966" y="568"/>
                    <a:pt x="985" y="559"/>
                    <a:pt x="1000" y="549"/>
                  </a:cubicBezTo>
                  <a:cubicBezTo>
                    <a:pt x="1084" y="475"/>
                    <a:pt x="1173" y="414"/>
                    <a:pt x="1266" y="355"/>
                  </a:cubicBezTo>
                  <a:cubicBezTo>
                    <a:pt x="1348" y="306"/>
                    <a:pt x="1301" y="194"/>
                    <a:pt x="1225" y="194"/>
                  </a:cubicBezTo>
                  <a:close/>
                  <a:moveTo>
                    <a:pt x="2793" y="393"/>
                  </a:moveTo>
                  <a:cubicBezTo>
                    <a:pt x="2724" y="393"/>
                    <a:pt x="2668" y="486"/>
                    <a:pt x="2734" y="546"/>
                  </a:cubicBezTo>
                  <a:cubicBezTo>
                    <a:pt x="2786" y="593"/>
                    <a:pt x="2839" y="642"/>
                    <a:pt x="2891" y="701"/>
                  </a:cubicBezTo>
                  <a:lnTo>
                    <a:pt x="2968" y="784"/>
                  </a:lnTo>
                  <a:cubicBezTo>
                    <a:pt x="2984" y="799"/>
                    <a:pt x="3008" y="812"/>
                    <a:pt x="3033" y="812"/>
                  </a:cubicBezTo>
                  <a:cubicBezTo>
                    <a:pt x="3107" y="812"/>
                    <a:pt x="3144" y="722"/>
                    <a:pt x="3095" y="670"/>
                  </a:cubicBezTo>
                  <a:cubicBezTo>
                    <a:pt x="3070" y="639"/>
                    <a:pt x="3045" y="611"/>
                    <a:pt x="3017" y="583"/>
                  </a:cubicBezTo>
                  <a:cubicBezTo>
                    <a:pt x="2962" y="522"/>
                    <a:pt x="2906" y="469"/>
                    <a:pt x="2851" y="417"/>
                  </a:cubicBezTo>
                  <a:cubicBezTo>
                    <a:pt x="2832" y="400"/>
                    <a:pt x="2812" y="393"/>
                    <a:pt x="2793" y="393"/>
                  </a:cubicBezTo>
                  <a:close/>
                  <a:moveTo>
                    <a:pt x="691" y="637"/>
                  </a:moveTo>
                  <a:cubicBezTo>
                    <a:pt x="672" y="637"/>
                    <a:pt x="651" y="644"/>
                    <a:pt x="633" y="661"/>
                  </a:cubicBezTo>
                  <a:cubicBezTo>
                    <a:pt x="556" y="741"/>
                    <a:pt x="482" y="830"/>
                    <a:pt x="408" y="926"/>
                  </a:cubicBezTo>
                  <a:cubicBezTo>
                    <a:pt x="377" y="963"/>
                    <a:pt x="383" y="1018"/>
                    <a:pt x="424" y="1046"/>
                  </a:cubicBezTo>
                  <a:cubicBezTo>
                    <a:pt x="439" y="1058"/>
                    <a:pt x="454" y="1065"/>
                    <a:pt x="476" y="1065"/>
                  </a:cubicBezTo>
                  <a:cubicBezTo>
                    <a:pt x="504" y="1065"/>
                    <a:pt x="528" y="1052"/>
                    <a:pt x="544" y="1031"/>
                  </a:cubicBezTo>
                  <a:cubicBezTo>
                    <a:pt x="615" y="938"/>
                    <a:pt x="686" y="852"/>
                    <a:pt x="760" y="775"/>
                  </a:cubicBezTo>
                  <a:cubicBezTo>
                    <a:pt x="809" y="711"/>
                    <a:pt x="754" y="637"/>
                    <a:pt x="691" y="637"/>
                  </a:cubicBezTo>
                  <a:close/>
                  <a:moveTo>
                    <a:pt x="5503" y="1071"/>
                  </a:moveTo>
                  <a:cubicBezTo>
                    <a:pt x="5386" y="1071"/>
                    <a:pt x="5269" y="1080"/>
                    <a:pt x="5152" y="1105"/>
                  </a:cubicBezTo>
                  <a:cubicBezTo>
                    <a:pt x="5047" y="1120"/>
                    <a:pt x="5059" y="1274"/>
                    <a:pt x="5167" y="1274"/>
                  </a:cubicBezTo>
                  <a:cubicBezTo>
                    <a:pt x="5173" y="1274"/>
                    <a:pt x="5180" y="1271"/>
                    <a:pt x="5183" y="1271"/>
                  </a:cubicBezTo>
                  <a:cubicBezTo>
                    <a:pt x="5279" y="1255"/>
                    <a:pt x="5376" y="1243"/>
                    <a:pt x="5473" y="1243"/>
                  </a:cubicBezTo>
                  <a:cubicBezTo>
                    <a:pt x="5484" y="1243"/>
                    <a:pt x="5495" y="1243"/>
                    <a:pt x="5506" y="1243"/>
                  </a:cubicBezTo>
                  <a:cubicBezTo>
                    <a:pt x="5553" y="1243"/>
                    <a:pt x="5593" y="1203"/>
                    <a:pt x="5593" y="1157"/>
                  </a:cubicBezTo>
                  <a:cubicBezTo>
                    <a:pt x="5590" y="1108"/>
                    <a:pt x="5553" y="1071"/>
                    <a:pt x="5503" y="1071"/>
                  </a:cubicBezTo>
                  <a:close/>
                  <a:moveTo>
                    <a:pt x="3254" y="895"/>
                  </a:moveTo>
                  <a:cubicBezTo>
                    <a:pt x="3189" y="895"/>
                    <a:pt x="3131" y="972"/>
                    <a:pt x="3187" y="1037"/>
                  </a:cubicBezTo>
                  <a:cubicBezTo>
                    <a:pt x="3261" y="1129"/>
                    <a:pt x="3329" y="1222"/>
                    <a:pt x="3391" y="1308"/>
                  </a:cubicBezTo>
                  <a:cubicBezTo>
                    <a:pt x="3406" y="1330"/>
                    <a:pt x="3434" y="1345"/>
                    <a:pt x="3462" y="1345"/>
                  </a:cubicBezTo>
                  <a:cubicBezTo>
                    <a:pt x="3480" y="1345"/>
                    <a:pt x="3495" y="1339"/>
                    <a:pt x="3511" y="1327"/>
                  </a:cubicBezTo>
                  <a:cubicBezTo>
                    <a:pt x="3548" y="1299"/>
                    <a:pt x="3557" y="1247"/>
                    <a:pt x="3533" y="1210"/>
                  </a:cubicBezTo>
                  <a:cubicBezTo>
                    <a:pt x="3468" y="1117"/>
                    <a:pt x="3400" y="1024"/>
                    <a:pt x="3323" y="932"/>
                  </a:cubicBezTo>
                  <a:cubicBezTo>
                    <a:pt x="3303" y="906"/>
                    <a:pt x="3278" y="895"/>
                    <a:pt x="3254" y="895"/>
                  </a:cubicBezTo>
                  <a:close/>
                  <a:moveTo>
                    <a:pt x="5845" y="1100"/>
                  </a:moveTo>
                  <a:cubicBezTo>
                    <a:pt x="5747" y="1100"/>
                    <a:pt x="5725" y="1254"/>
                    <a:pt x="5833" y="1271"/>
                  </a:cubicBezTo>
                  <a:cubicBezTo>
                    <a:pt x="5877" y="1277"/>
                    <a:pt x="5917" y="1287"/>
                    <a:pt x="5960" y="1296"/>
                  </a:cubicBezTo>
                  <a:cubicBezTo>
                    <a:pt x="6028" y="1311"/>
                    <a:pt x="6092" y="1330"/>
                    <a:pt x="6154" y="1348"/>
                  </a:cubicBezTo>
                  <a:cubicBezTo>
                    <a:pt x="6163" y="1351"/>
                    <a:pt x="6173" y="1351"/>
                    <a:pt x="6182" y="1351"/>
                  </a:cubicBezTo>
                  <a:lnTo>
                    <a:pt x="6179" y="1351"/>
                  </a:lnTo>
                  <a:cubicBezTo>
                    <a:pt x="6180" y="1351"/>
                    <a:pt x="6181" y="1351"/>
                    <a:pt x="6182" y="1351"/>
                  </a:cubicBezTo>
                  <a:cubicBezTo>
                    <a:pt x="6278" y="1351"/>
                    <a:pt x="6298" y="1215"/>
                    <a:pt x="6207" y="1185"/>
                  </a:cubicBezTo>
                  <a:cubicBezTo>
                    <a:pt x="6139" y="1163"/>
                    <a:pt x="6071" y="1145"/>
                    <a:pt x="6000" y="1129"/>
                  </a:cubicBezTo>
                  <a:cubicBezTo>
                    <a:pt x="5951" y="1117"/>
                    <a:pt x="5907" y="1108"/>
                    <a:pt x="5861" y="1102"/>
                  </a:cubicBezTo>
                  <a:cubicBezTo>
                    <a:pt x="5855" y="1101"/>
                    <a:pt x="5850" y="1100"/>
                    <a:pt x="5845" y="1100"/>
                  </a:cubicBezTo>
                  <a:close/>
                  <a:moveTo>
                    <a:pt x="4842" y="1199"/>
                  </a:moveTo>
                  <a:cubicBezTo>
                    <a:pt x="4831" y="1199"/>
                    <a:pt x="4819" y="1201"/>
                    <a:pt x="4806" y="1206"/>
                  </a:cubicBezTo>
                  <a:cubicBezTo>
                    <a:pt x="4695" y="1250"/>
                    <a:pt x="4590" y="1308"/>
                    <a:pt x="4492" y="1373"/>
                  </a:cubicBezTo>
                  <a:cubicBezTo>
                    <a:pt x="4421" y="1419"/>
                    <a:pt x="4452" y="1530"/>
                    <a:pt x="4538" y="1530"/>
                  </a:cubicBezTo>
                  <a:cubicBezTo>
                    <a:pt x="4553" y="1530"/>
                    <a:pt x="4572" y="1527"/>
                    <a:pt x="4584" y="1518"/>
                  </a:cubicBezTo>
                  <a:cubicBezTo>
                    <a:pt x="4677" y="1456"/>
                    <a:pt x="4772" y="1404"/>
                    <a:pt x="4871" y="1364"/>
                  </a:cubicBezTo>
                  <a:cubicBezTo>
                    <a:pt x="4963" y="1326"/>
                    <a:pt x="4924" y="1199"/>
                    <a:pt x="4842" y="1199"/>
                  </a:cubicBezTo>
                  <a:close/>
                  <a:moveTo>
                    <a:pt x="273" y="1172"/>
                  </a:moveTo>
                  <a:cubicBezTo>
                    <a:pt x="248" y="1172"/>
                    <a:pt x="223" y="1184"/>
                    <a:pt x="205" y="1213"/>
                  </a:cubicBezTo>
                  <a:cubicBezTo>
                    <a:pt x="87" y="1388"/>
                    <a:pt x="26" y="1509"/>
                    <a:pt x="23" y="1515"/>
                  </a:cubicBezTo>
                  <a:cubicBezTo>
                    <a:pt x="1" y="1558"/>
                    <a:pt x="20" y="1610"/>
                    <a:pt x="63" y="1632"/>
                  </a:cubicBezTo>
                  <a:cubicBezTo>
                    <a:pt x="72" y="1638"/>
                    <a:pt x="87" y="1641"/>
                    <a:pt x="100" y="1641"/>
                  </a:cubicBezTo>
                  <a:lnTo>
                    <a:pt x="103" y="1641"/>
                  </a:lnTo>
                  <a:cubicBezTo>
                    <a:pt x="134" y="1638"/>
                    <a:pt x="161" y="1620"/>
                    <a:pt x="177" y="1592"/>
                  </a:cubicBezTo>
                  <a:cubicBezTo>
                    <a:pt x="229" y="1493"/>
                    <a:pt x="285" y="1398"/>
                    <a:pt x="346" y="1305"/>
                  </a:cubicBezTo>
                  <a:cubicBezTo>
                    <a:pt x="390" y="1238"/>
                    <a:pt x="333" y="1172"/>
                    <a:pt x="273" y="1172"/>
                  </a:cubicBezTo>
                  <a:close/>
                  <a:moveTo>
                    <a:pt x="6490" y="1316"/>
                  </a:moveTo>
                  <a:cubicBezTo>
                    <a:pt x="6411" y="1316"/>
                    <a:pt x="6363" y="1434"/>
                    <a:pt x="6453" y="1478"/>
                  </a:cubicBezTo>
                  <a:cubicBezTo>
                    <a:pt x="6546" y="1530"/>
                    <a:pt x="6635" y="1595"/>
                    <a:pt x="6715" y="1666"/>
                  </a:cubicBezTo>
                  <a:cubicBezTo>
                    <a:pt x="6731" y="1678"/>
                    <a:pt x="6753" y="1688"/>
                    <a:pt x="6774" y="1688"/>
                  </a:cubicBezTo>
                  <a:cubicBezTo>
                    <a:pt x="6851" y="1688"/>
                    <a:pt x="6888" y="1589"/>
                    <a:pt x="6830" y="1536"/>
                  </a:cubicBezTo>
                  <a:cubicBezTo>
                    <a:pt x="6740" y="1456"/>
                    <a:pt x="6641" y="1388"/>
                    <a:pt x="6537" y="1330"/>
                  </a:cubicBezTo>
                  <a:cubicBezTo>
                    <a:pt x="6520" y="1320"/>
                    <a:pt x="6504" y="1316"/>
                    <a:pt x="6490" y="1316"/>
                  </a:cubicBezTo>
                  <a:close/>
                  <a:moveTo>
                    <a:pt x="3651" y="1462"/>
                  </a:moveTo>
                  <a:cubicBezTo>
                    <a:pt x="3593" y="1462"/>
                    <a:pt x="3536" y="1523"/>
                    <a:pt x="3573" y="1589"/>
                  </a:cubicBezTo>
                  <a:cubicBezTo>
                    <a:pt x="3628" y="1684"/>
                    <a:pt x="3681" y="1783"/>
                    <a:pt x="3727" y="1885"/>
                  </a:cubicBezTo>
                  <a:cubicBezTo>
                    <a:pt x="3739" y="1916"/>
                    <a:pt x="3770" y="1937"/>
                    <a:pt x="3804" y="1937"/>
                  </a:cubicBezTo>
                  <a:cubicBezTo>
                    <a:pt x="3866" y="1934"/>
                    <a:pt x="3906" y="1873"/>
                    <a:pt x="3881" y="1817"/>
                  </a:cubicBezTo>
                  <a:cubicBezTo>
                    <a:pt x="3835" y="1709"/>
                    <a:pt x="3779" y="1604"/>
                    <a:pt x="3721" y="1503"/>
                  </a:cubicBezTo>
                  <a:cubicBezTo>
                    <a:pt x="3703" y="1474"/>
                    <a:pt x="3677" y="1462"/>
                    <a:pt x="3651" y="1462"/>
                  </a:cubicBezTo>
                  <a:close/>
                  <a:moveTo>
                    <a:pt x="4273" y="1572"/>
                  </a:moveTo>
                  <a:cubicBezTo>
                    <a:pt x="4253" y="1572"/>
                    <a:pt x="4232" y="1580"/>
                    <a:pt x="4214" y="1598"/>
                  </a:cubicBezTo>
                  <a:cubicBezTo>
                    <a:pt x="4128" y="1681"/>
                    <a:pt x="4048" y="1771"/>
                    <a:pt x="3977" y="1866"/>
                  </a:cubicBezTo>
                  <a:cubicBezTo>
                    <a:pt x="3949" y="1903"/>
                    <a:pt x="3958" y="1956"/>
                    <a:pt x="3995" y="1987"/>
                  </a:cubicBezTo>
                  <a:cubicBezTo>
                    <a:pt x="4011" y="1996"/>
                    <a:pt x="4029" y="2002"/>
                    <a:pt x="4048" y="2002"/>
                  </a:cubicBezTo>
                  <a:cubicBezTo>
                    <a:pt x="4072" y="2002"/>
                    <a:pt x="4100" y="1990"/>
                    <a:pt x="4115" y="1968"/>
                  </a:cubicBezTo>
                  <a:cubicBezTo>
                    <a:pt x="4180" y="1879"/>
                    <a:pt x="4251" y="1799"/>
                    <a:pt x="4331" y="1721"/>
                  </a:cubicBezTo>
                  <a:cubicBezTo>
                    <a:pt x="4396" y="1660"/>
                    <a:pt x="4339" y="1572"/>
                    <a:pt x="4273" y="1572"/>
                  </a:cubicBezTo>
                  <a:close/>
                  <a:moveTo>
                    <a:pt x="7005" y="1768"/>
                  </a:moveTo>
                  <a:cubicBezTo>
                    <a:pt x="6943" y="1768"/>
                    <a:pt x="6886" y="1837"/>
                    <a:pt x="6934" y="1903"/>
                  </a:cubicBezTo>
                  <a:cubicBezTo>
                    <a:pt x="6999" y="1993"/>
                    <a:pt x="7052" y="2085"/>
                    <a:pt x="7095" y="2187"/>
                  </a:cubicBezTo>
                  <a:cubicBezTo>
                    <a:pt x="7110" y="2215"/>
                    <a:pt x="7138" y="2237"/>
                    <a:pt x="7172" y="2237"/>
                  </a:cubicBezTo>
                  <a:lnTo>
                    <a:pt x="7175" y="2237"/>
                  </a:lnTo>
                  <a:cubicBezTo>
                    <a:pt x="7237" y="2237"/>
                    <a:pt x="7277" y="2172"/>
                    <a:pt x="7252" y="2116"/>
                  </a:cubicBezTo>
                  <a:cubicBezTo>
                    <a:pt x="7203" y="2005"/>
                    <a:pt x="7144" y="1900"/>
                    <a:pt x="7073" y="1805"/>
                  </a:cubicBezTo>
                  <a:cubicBezTo>
                    <a:pt x="7054" y="1779"/>
                    <a:pt x="7029" y="1768"/>
                    <a:pt x="7005" y="1768"/>
                  </a:cubicBezTo>
                  <a:close/>
                  <a:moveTo>
                    <a:pt x="8677" y="2061"/>
                  </a:moveTo>
                  <a:cubicBezTo>
                    <a:pt x="8557" y="2064"/>
                    <a:pt x="8437" y="2082"/>
                    <a:pt x="8322" y="2113"/>
                  </a:cubicBezTo>
                  <a:cubicBezTo>
                    <a:pt x="8224" y="2141"/>
                    <a:pt x="8242" y="2283"/>
                    <a:pt x="8344" y="2283"/>
                  </a:cubicBezTo>
                  <a:cubicBezTo>
                    <a:pt x="8350" y="2283"/>
                    <a:pt x="8356" y="2283"/>
                    <a:pt x="8366" y="2280"/>
                  </a:cubicBezTo>
                  <a:cubicBezTo>
                    <a:pt x="8467" y="2252"/>
                    <a:pt x="8575" y="2237"/>
                    <a:pt x="8683" y="2233"/>
                  </a:cubicBezTo>
                  <a:cubicBezTo>
                    <a:pt x="8730" y="2230"/>
                    <a:pt x="8767" y="2190"/>
                    <a:pt x="8767" y="2144"/>
                  </a:cubicBezTo>
                  <a:cubicBezTo>
                    <a:pt x="8763" y="2098"/>
                    <a:pt x="8723" y="2061"/>
                    <a:pt x="8677" y="2061"/>
                  </a:cubicBezTo>
                  <a:close/>
                  <a:moveTo>
                    <a:pt x="9017" y="2095"/>
                  </a:moveTo>
                  <a:cubicBezTo>
                    <a:pt x="8925" y="2095"/>
                    <a:pt x="8898" y="2242"/>
                    <a:pt x="9001" y="2264"/>
                  </a:cubicBezTo>
                  <a:cubicBezTo>
                    <a:pt x="9106" y="2289"/>
                    <a:pt x="9208" y="2326"/>
                    <a:pt x="9303" y="2375"/>
                  </a:cubicBezTo>
                  <a:cubicBezTo>
                    <a:pt x="9312" y="2382"/>
                    <a:pt x="9328" y="2385"/>
                    <a:pt x="9340" y="2385"/>
                  </a:cubicBezTo>
                  <a:lnTo>
                    <a:pt x="9343" y="2385"/>
                  </a:lnTo>
                  <a:cubicBezTo>
                    <a:pt x="9430" y="2385"/>
                    <a:pt x="9461" y="2264"/>
                    <a:pt x="9380" y="2224"/>
                  </a:cubicBezTo>
                  <a:cubicBezTo>
                    <a:pt x="9272" y="2169"/>
                    <a:pt x="9158" y="2126"/>
                    <a:pt x="9041" y="2098"/>
                  </a:cubicBezTo>
                  <a:cubicBezTo>
                    <a:pt x="9033" y="2096"/>
                    <a:pt x="9025" y="2095"/>
                    <a:pt x="9017" y="2095"/>
                  </a:cubicBezTo>
                  <a:close/>
                  <a:moveTo>
                    <a:pt x="8026" y="2230"/>
                  </a:moveTo>
                  <a:cubicBezTo>
                    <a:pt x="8013" y="2230"/>
                    <a:pt x="8000" y="2233"/>
                    <a:pt x="7986" y="2240"/>
                  </a:cubicBezTo>
                  <a:cubicBezTo>
                    <a:pt x="7878" y="2292"/>
                    <a:pt x="7776" y="2351"/>
                    <a:pt x="7678" y="2419"/>
                  </a:cubicBezTo>
                  <a:cubicBezTo>
                    <a:pt x="7610" y="2468"/>
                    <a:pt x="7644" y="2576"/>
                    <a:pt x="7727" y="2576"/>
                  </a:cubicBezTo>
                  <a:cubicBezTo>
                    <a:pt x="7746" y="2576"/>
                    <a:pt x="7761" y="2570"/>
                    <a:pt x="7776" y="2560"/>
                  </a:cubicBezTo>
                  <a:cubicBezTo>
                    <a:pt x="7866" y="2499"/>
                    <a:pt x="7962" y="2443"/>
                    <a:pt x="8060" y="2394"/>
                  </a:cubicBezTo>
                  <a:cubicBezTo>
                    <a:pt x="8151" y="2351"/>
                    <a:pt x="8106" y="2230"/>
                    <a:pt x="8026" y="2230"/>
                  </a:cubicBezTo>
                  <a:close/>
                  <a:moveTo>
                    <a:pt x="3919" y="2086"/>
                  </a:moveTo>
                  <a:cubicBezTo>
                    <a:pt x="3911" y="2086"/>
                    <a:pt x="3904" y="2087"/>
                    <a:pt x="3896" y="2089"/>
                  </a:cubicBezTo>
                  <a:cubicBezTo>
                    <a:pt x="3859" y="2113"/>
                    <a:pt x="3822" y="2138"/>
                    <a:pt x="3789" y="2166"/>
                  </a:cubicBezTo>
                  <a:cubicBezTo>
                    <a:pt x="3730" y="2271"/>
                    <a:pt x="3684" y="2382"/>
                    <a:pt x="3647" y="2496"/>
                  </a:cubicBezTo>
                  <a:cubicBezTo>
                    <a:pt x="3631" y="2539"/>
                    <a:pt x="3656" y="2588"/>
                    <a:pt x="3702" y="2604"/>
                  </a:cubicBezTo>
                  <a:cubicBezTo>
                    <a:pt x="3711" y="2604"/>
                    <a:pt x="3721" y="2607"/>
                    <a:pt x="3730" y="2607"/>
                  </a:cubicBezTo>
                  <a:cubicBezTo>
                    <a:pt x="3767" y="2607"/>
                    <a:pt x="3798" y="2582"/>
                    <a:pt x="3810" y="2545"/>
                  </a:cubicBezTo>
                  <a:cubicBezTo>
                    <a:pt x="3829" y="2489"/>
                    <a:pt x="3850" y="2431"/>
                    <a:pt x="3875" y="2378"/>
                  </a:cubicBezTo>
                  <a:cubicBezTo>
                    <a:pt x="3881" y="2422"/>
                    <a:pt x="3884" y="2465"/>
                    <a:pt x="3884" y="2511"/>
                  </a:cubicBezTo>
                  <a:cubicBezTo>
                    <a:pt x="3884" y="2556"/>
                    <a:pt x="3921" y="2595"/>
                    <a:pt x="3965" y="2595"/>
                  </a:cubicBezTo>
                  <a:cubicBezTo>
                    <a:pt x="3967" y="2595"/>
                    <a:pt x="3969" y="2594"/>
                    <a:pt x="3970" y="2594"/>
                  </a:cubicBezTo>
                  <a:cubicBezTo>
                    <a:pt x="4020" y="2594"/>
                    <a:pt x="4057" y="2554"/>
                    <a:pt x="4057" y="2508"/>
                  </a:cubicBezTo>
                  <a:cubicBezTo>
                    <a:pt x="4051" y="2388"/>
                    <a:pt x="4035" y="2267"/>
                    <a:pt x="4001" y="2150"/>
                  </a:cubicBezTo>
                  <a:cubicBezTo>
                    <a:pt x="3991" y="2111"/>
                    <a:pt x="3957" y="2086"/>
                    <a:pt x="3919" y="2086"/>
                  </a:cubicBezTo>
                  <a:close/>
                  <a:moveTo>
                    <a:pt x="9628" y="2400"/>
                  </a:moveTo>
                  <a:cubicBezTo>
                    <a:pt x="9557" y="2400"/>
                    <a:pt x="9503" y="2500"/>
                    <a:pt x="9578" y="2557"/>
                  </a:cubicBezTo>
                  <a:cubicBezTo>
                    <a:pt x="9667" y="2625"/>
                    <a:pt x="9754" y="2696"/>
                    <a:pt x="9834" y="2770"/>
                  </a:cubicBezTo>
                  <a:cubicBezTo>
                    <a:pt x="9849" y="2786"/>
                    <a:pt x="9868" y="2792"/>
                    <a:pt x="9889" y="2792"/>
                  </a:cubicBezTo>
                  <a:lnTo>
                    <a:pt x="9892" y="2792"/>
                  </a:lnTo>
                  <a:cubicBezTo>
                    <a:pt x="9969" y="2792"/>
                    <a:pt x="10006" y="2696"/>
                    <a:pt x="9948" y="2644"/>
                  </a:cubicBezTo>
                  <a:cubicBezTo>
                    <a:pt x="9865" y="2567"/>
                    <a:pt x="9775" y="2493"/>
                    <a:pt x="9679" y="2419"/>
                  </a:cubicBezTo>
                  <a:cubicBezTo>
                    <a:pt x="9662" y="2406"/>
                    <a:pt x="9645" y="2400"/>
                    <a:pt x="9628" y="2400"/>
                  </a:cubicBezTo>
                  <a:close/>
                  <a:moveTo>
                    <a:pt x="7284" y="2391"/>
                  </a:moveTo>
                  <a:cubicBezTo>
                    <a:pt x="7276" y="2391"/>
                    <a:pt x="7269" y="2392"/>
                    <a:pt x="7261" y="2394"/>
                  </a:cubicBezTo>
                  <a:cubicBezTo>
                    <a:pt x="7215" y="2403"/>
                    <a:pt x="7187" y="2449"/>
                    <a:pt x="7200" y="2496"/>
                  </a:cubicBezTo>
                  <a:cubicBezTo>
                    <a:pt x="7221" y="2594"/>
                    <a:pt x="7237" y="2696"/>
                    <a:pt x="7243" y="2801"/>
                  </a:cubicBezTo>
                  <a:cubicBezTo>
                    <a:pt x="7215" y="2832"/>
                    <a:pt x="7184" y="2863"/>
                    <a:pt x="7160" y="2897"/>
                  </a:cubicBezTo>
                  <a:cubicBezTo>
                    <a:pt x="7129" y="2934"/>
                    <a:pt x="7132" y="2986"/>
                    <a:pt x="7169" y="3017"/>
                  </a:cubicBezTo>
                  <a:cubicBezTo>
                    <a:pt x="7184" y="3029"/>
                    <a:pt x="7203" y="3035"/>
                    <a:pt x="7224" y="3038"/>
                  </a:cubicBezTo>
                  <a:cubicBezTo>
                    <a:pt x="7249" y="3038"/>
                    <a:pt x="7274" y="3026"/>
                    <a:pt x="7292" y="3005"/>
                  </a:cubicBezTo>
                  <a:cubicBezTo>
                    <a:pt x="7360" y="2921"/>
                    <a:pt x="7437" y="2841"/>
                    <a:pt x="7517" y="2767"/>
                  </a:cubicBezTo>
                  <a:cubicBezTo>
                    <a:pt x="7587" y="2707"/>
                    <a:pt x="7530" y="2614"/>
                    <a:pt x="7462" y="2614"/>
                  </a:cubicBezTo>
                  <a:cubicBezTo>
                    <a:pt x="7443" y="2614"/>
                    <a:pt x="7422" y="2622"/>
                    <a:pt x="7403" y="2641"/>
                  </a:cubicBezTo>
                  <a:lnTo>
                    <a:pt x="7400" y="2644"/>
                  </a:lnTo>
                  <a:cubicBezTo>
                    <a:pt x="7391" y="2579"/>
                    <a:pt x="7379" y="2517"/>
                    <a:pt x="7366" y="2456"/>
                  </a:cubicBezTo>
                  <a:cubicBezTo>
                    <a:pt x="7356" y="2417"/>
                    <a:pt x="7322" y="2391"/>
                    <a:pt x="7284" y="2391"/>
                  </a:cubicBezTo>
                  <a:close/>
                  <a:moveTo>
                    <a:pt x="3904" y="2757"/>
                  </a:moveTo>
                  <a:cubicBezTo>
                    <a:pt x="3876" y="2757"/>
                    <a:pt x="3849" y="2771"/>
                    <a:pt x="3832" y="2804"/>
                  </a:cubicBezTo>
                  <a:cubicBezTo>
                    <a:pt x="3804" y="2860"/>
                    <a:pt x="3770" y="2875"/>
                    <a:pt x="3770" y="2875"/>
                  </a:cubicBezTo>
                  <a:cubicBezTo>
                    <a:pt x="3770" y="2875"/>
                    <a:pt x="3769" y="2878"/>
                    <a:pt x="3769" y="2878"/>
                  </a:cubicBezTo>
                  <a:cubicBezTo>
                    <a:pt x="3767" y="2878"/>
                    <a:pt x="3766" y="2872"/>
                    <a:pt x="3764" y="2847"/>
                  </a:cubicBezTo>
                  <a:cubicBezTo>
                    <a:pt x="3757" y="2796"/>
                    <a:pt x="3718" y="2772"/>
                    <a:pt x="3679" y="2772"/>
                  </a:cubicBezTo>
                  <a:cubicBezTo>
                    <a:pt x="3632" y="2772"/>
                    <a:pt x="3584" y="2806"/>
                    <a:pt x="3591" y="2869"/>
                  </a:cubicBezTo>
                  <a:cubicBezTo>
                    <a:pt x="3594" y="2906"/>
                    <a:pt x="3610" y="2943"/>
                    <a:pt x="3631" y="2977"/>
                  </a:cubicBezTo>
                  <a:cubicBezTo>
                    <a:pt x="3662" y="3020"/>
                    <a:pt x="3711" y="3048"/>
                    <a:pt x="3767" y="3048"/>
                  </a:cubicBezTo>
                  <a:cubicBezTo>
                    <a:pt x="3850" y="3048"/>
                    <a:pt x="3927" y="2986"/>
                    <a:pt x="3983" y="2884"/>
                  </a:cubicBezTo>
                  <a:cubicBezTo>
                    <a:pt x="4018" y="2816"/>
                    <a:pt x="3961" y="2757"/>
                    <a:pt x="3904" y="2757"/>
                  </a:cubicBezTo>
                  <a:close/>
                  <a:moveTo>
                    <a:pt x="10131" y="2862"/>
                  </a:moveTo>
                  <a:cubicBezTo>
                    <a:pt x="10068" y="2862"/>
                    <a:pt x="10010" y="2940"/>
                    <a:pt x="10065" y="3005"/>
                  </a:cubicBezTo>
                  <a:cubicBezTo>
                    <a:pt x="10139" y="3088"/>
                    <a:pt x="10207" y="3177"/>
                    <a:pt x="10269" y="3270"/>
                  </a:cubicBezTo>
                  <a:cubicBezTo>
                    <a:pt x="10284" y="3291"/>
                    <a:pt x="10312" y="3307"/>
                    <a:pt x="10340" y="3307"/>
                  </a:cubicBezTo>
                  <a:lnTo>
                    <a:pt x="10340" y="3310"/>
                  </a:lnTo>
                  <a:cubicBezTo>
                    <a:pt x="10355" y="3307"/>
                    <a:pt x="10373" y="3301"/>
                    <a:pt x="10389" y="3291"/>
                  </a:cubicBezTo>
                  <a:cubicBezTo>
                    <a:pt x="10426" y="3264"/>
                    <a:pt x="10438" y="3211"/>
                    <a:pt x="10410" y="3174"/>
                  </a:cubicBezTo>
                  <a:cubicBezTo>
                    <a:pt x="10346" y="3075"/>
                    <a:pt x="10272" y="2983"/>
                    <a:pt x="10195" y="2894"/>
                  </a:cubicBezTo>
                  <a:cubicBezTo>
                    <a:pt x="10176" y="2871"/>
                    <a:pt x="10153" y="2862"/>
                    <a:pt x="10131" y="2862"/>
                  </a:cubicBezTo>
                  <a:close/>
                  <a:moveTo>
                    <a:pt x="7315" y="3069"/>
                  </a:moveTo>
                  <a:cubicBezTo>
                    <a:pt x="7273" y="3069"/>
                    <a:pt x="7233" y="3101"/>
                    <a:pt x="7231" y="3143"/>
                  </a:cubicBezTo>
                  <a:cubicBezTo>
                    <a:pt x="7215" y="3248"/>
                    <a:pt x="7187" y="3347"/>
                    <a:pt x="7141" y="3443"/>
                  </a:cubicBezTo>
                  <a:cubicBezTo>
                    <a:pt x="7120" y="3483"/>
                    <a:pt x="7135" y="3535"/>
                    <a:pt x="7175" y="3557"/>
                  </a:cubicBezTo>
                  <a:cubicBezTo>
                    <a:pt x="7187" y="3563"/>
                    <a:pt x="7203" y="3566"/>
                    <a:pt x="7218" y="3569"/>
                  </a:cubicBezTo>
                  <a:cubicBezTo>
                    <a:pt x="7249" y="3569"/>
                    <a:pt x="7277" y="3550"/>
                    <a:pt x="7292" y="3523"/>
                  </a:cubicBezTo>
                  <a:cubicBezTo>
                    <a:pt x="7348" y="3412"/>
                    <a:pt x="7385" y="3291"/>
                    <a:pt x="7400" y="3168"/>
                  </a:cubicBezTo>
                  <a:cubicBezTo>
                    <a:pt x="7406" y="3122"/>
                    <a:pt x="7372" y="3079"/>
                    <a:pt x="7326" y="3069"/>
                  </a:cubicBezTo>
                  <a:cubicBezTo>
                    <a:pt x="7323" y="3069"/>
                    <a:pt x="7319" y="3069"/>
                    <a:pt x="7315" y="3069"/>
                  </a:cubicBezTo>
                  <a:close/>
                  <a:moveTo>
                    <a:pt x="7027" y="3148"/>
                  </a:moveTo>
                  <a:cubicBezTo>
                    <a:pt x="7000" y="3148"/>
                    <a:pt x="6973" y="3161"/>
                    <a:pt x="6956" y="3193"/>
                  </a:cubicBezTo>
                  <a:cubicBezTo>
                    <a:pt x="6901" y="3285"/>
                    <a:pt x="6867" y="3387"/>
                    <a:pt x="6860" y="3495"/>
                  </a:cubicBezTo>
                  <a:cubicBezTo>
                    <a:pt x="6860" y="3529"/>
                    <a:pt x="6867" y="3563"/>
                    <a:pt x="6882" y="3594"/>
                  </a:cubicBezTo>
                  <a:cubicBezTo>
                    <a:pt x="6894" y="3625"/>
                    <a:pt x="6925" y="3643"/>
                    <a:pt x="6959" y="3646"/>
                  </a:cubicBezTo>
                  <a:cubicBezTo>
                    <a:pt x="6971" y="3646"/>
                    <a:pt x="6984" y="3643"/>
                    <a:pt x="6993" y="3637"/>
                  </a:cubicBezTo>
                  <a:cubicBezTo>
                    <a:pt x="7036" y="3618"/>
                    <a:pt x="7055" y="3566"/>
                    <a:pt x="7036" y="3523"/>
                  </a:cubicBezTo>
                  <a:cubicBezTo>
                    <a:pt x="7033" y="3513"/>
                    <a:pt x="7030" y="3504"/>
                    <a:pt x="7033" y="3495"/>
                  </a:cubicBezTo>
                  <a:cubicBezTo>
                    <a:pt x="7033" y="3464"/>
                    <a:pt x="7042" y="3396"/>
                    <a:pt x="7107" y="3276"/>
                  </a:cubicBezTo>
                  <a:cubicBezTo>
                    <a:pt x="7143" y="3207"/>
                    <a:pt x="7085" y="3148"/>
                    <a:pt x="7027" y="3148"/>
                  </a:cubicBezTo>
                  <a:close/>
                  <a:moveTo>
                    <a:pt x="10512" y="3433"/>
                  </a:moveTo>
                  <a:cubicBezTo>
                    <a:pt x="10456" y="3433"/>
                    <a:pt x="10399" y="3489"/>
                    <a:pt x="10432" y="3557"/>
                  </a:cubicBezTo>
                  <a:cubicBezTo>
                    <a:pt x="10481" y="3655"/>
                    <a:pt x="10522" y="3757"/>
                    <a:pt x="10555" y="3862"/>
                  </a:cubicBezTo>
                  <a:cubicBezTo>
                    <a:pt x="10568" y="3899"/>
                    <a:pt x="10599" y="3921"/>
                    <a:pt x="10636" y="3924"/>
                  </a:cubicBezTo>
                  <a:cubicBezTo>
                    <a:pt x="10645" y="3921"/>
                    <a:pt x="10654" y="3921"/>
                    <a:pt x="10663" y="3918"/>
                  </a:cubicBezTo>
                  <a:cubicBezTo>
                    <a:pt x="10710" y="3905"/>
                    <a:pt x="10734" y="3856"/>
                    <a:pt x="10719" y="3810"/>
                  </a:cubicBezTo>
                  <a:cubicBezTo>
                    <a:pt x="10682" y="3699"/>
                    <a:pt x="10639" y="3587"/>
                    <a:pt x="10586" y="3483"/>
                  </a:cubicBezTo>
                  <a:cubicBezTo>
                    <a:pt x="10570" y="3447"/>
                    <a:pt x="10541" y="3433"/>
                    <a:pt x="10512" y="3433"/>
                  </a:cubicBezTo>
                  <a:close/>
                  <a:moveTo>
                    <a:pt x="10716" y="4086"/>
                  </a:moveTo>
                  <a:cubicBezTo>
                    <a:pt x="10711" y="4086"/>
                    <a:pt x="10706" y="4086"/>
                    <a:pt x="10700" y="4087"/>
                  </a:cubicBezTo>
                  <a:cubicBezTo>
                    <a:pt x="10654" y="4093"/>
                    <a:pt x="10620" y="4136"/>
                    <a:pt x="10626" y="4183"/>
                  </a:cubicBezTo>
                  <a:cubicBezTo>
                    <a:pt x="10636" y="4254"/>
                    <a:pt x="10642" y="4325"/>
                    <a:pt x="10642" y="4399"/>
                  </a:cubicBezTo>
                  <a:cubicBezTo>
                    <a:pt x="10642" y="4433"/>
                    <a:pt x="10642" y="4467"/>
                    <a:pt x="10639" y="4504"/>
                  </a:cubicBezTo>
                  <a:cubicBezTo>
                    <a:pt x="10633" y="4550"/>
                    <a:pt x="10666" y="4593"/>
                    <a:pt x="10713" y="4599"/>
                  </a:cubicBezTo>
                  <a:lnTo>
                    <a:pt x="10722" y="4599"/>
                  </a:lnTo>
                  <a:cubicBezTo>
                    <a:pt x="10765" y="4596"/>
                    <a:pt x="10802" y="4565"/>
                    <a:pt x="10808" y="4522"/>
                  </a:cubicBezTo>
                  <a:cubicBezTo>
                    <a:pt x="10811" y="4482"/>
                    <a:pt x="10815" y="4439"/>
                    <a:pt x="10815" y="4399"/>
                  </a:cubicBezTo>
                  <a:cubicBezTo>
                    <a:pt x="10815" y="4318"/>
                    <a:pt x="10808" y="4238"/>
                    <a:pt x="10796" y="4158"/>
                  </a:cubicBezTo>
                  <a:cubicBezTo>
                    <a:pt x="10793" y="4117"/>
                    <a:pt x="10756" y="4086"/>
                    <a:pt x="10716" y="40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flipH="1">
              <a:off x="381812" y="4602895"/>
              <a:ext cx="97968" cy="74569"/>
            </a:xfrm>
            <a:custGeom>
              <a:avLst/>
              <a:gdLst/>
              <a:ahLst/>
              <a:cxnLst/>
              <a:rect l="l" t="t" r="r" b="b"/>
              <a:pathLst>
                <a:path w="1210" h="921" extrusionOk="0">
                  <a:moveTo>
                    <a:pt x="861" y="1"/>
                  </a:moveTo>
                  <a:cubicBezTo>
                    <a:pt x="840" y="1"/>
                    <a:pt x="818" y="10"/>
                    <a:pt x="800" y="32"/>
                  </a:cubicBezTo>
                  <a:cubicBezTo>
                    <a:pt x="1" y="788"/>
                    <a:pt x="26" y="822"/>
                    <a:pt x="78" y="890"/>
                  </a:cubicBezTo>
                  <a:cubicBezTo>
                    <a:pt x="97" y="911"/>
                    <a:pt x="152" y="921"/>
                    <a:pt x="229" y="921"/>
                  </a:cubicBezTo>
                  <a:cubicBezTo>
                    <a:pt x="525" y="921"/>
                    <a:pt x="1139" y="788"/>
                    <a:pt x="1145" y="782"/>
                  </a:cubicBezTo>
                  <a:cubicBezTo>
                    <a:pt x="1188" y="769"/>
                    <a:pt x="1210" y="723"/>
                    <a:pt x="1195" y="683"/>
                  </a:cubicBezTo>
                  <a:cubicBezTo>
                    <a:pt x="1182" y="648"/>
                    <a:pt x="1151" y="627"/>
                    <a:pt x="1117" y="627"/>
                  </a:cubicBezTo>
                  <a:cubicBezTo>
                    <a:pt x="1109" y="627"/>
                    <a:pt x="1101" y="628"/>
                    <a:pt x="1093" y="631"/>
                  </a:cubicBezTo>
                  <a:cubicBezTo>
                    <a:pt x="1028" y="649"/>
                    <a:pt x="544" y="729"/>
                    <a:pt x="300" y="757"/>
                  </a:cubicBezTo>
                  <a:cubicBezTo>
                    <a:pt x="427" y="615"/>
                    <a:pt x="676" y="368"/>
                    <a:pt x="911" y="146"/>
                  </a:cubicBezTo>
                  <a:cubicBezTo>
                    <a:pt x="981" y="90"/>
                    <a:pt x="925" y="1"/>
                    <a:pt x="861"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 name="Google Shape;92;p2"/>
            <p:cNvSpPr/>
            <p:nvPr/>
          </p:nvSpPr>
          <p:spPr>
            <a:xfrm flipH="1">
              <a:off x="85157" y="4436674"/>
              <a:ext cx="358432" cy="297061"/>
            </a:xfrm>
            <a:custGeom>
              <a:avLst/>
              <a:gdLst/>
              <a:ahLst/>
              <a:cxnLst/>
              <a:rect l="l" t="t" r="r" b="b"/>
              <a:pathLst>
                <a:path w="4427" h="3669" extrusionOk="0">
                  <a:moveTo>
                    <a:pt x="1234" y="0"/>
                  </a:moveTo>
                  <a:cubicBezTo>
                    <a:pt x="1179" y="0"/>
                    <a:pt x="1127" y="25"/>
                    <a:pt x="1081" y="84"/>
                  </a:cubicBezTo>
                  <a:cubicBezTo>
                    <a:pt x="769" y="478"/>
                    <a:pt x="1463" y="1792"/>
                    <a:pt x="1463" y="1792"/>
                  </a:cubicBezTo>
                  <a:cubicBezTo>
                    <a:pt x="1463" y="1792"/>
                    <a:pt x="991" y="1509"/>
                    <a:pt x="617" y="1509"/>
                  </a:cubicBezTo>
                  <a:cubicBezTo>
                    <a:pt x="424" y="1509"/>
                    <a:pt x="257" y="1585"/>
                    <a:pt x="195" y="1814"/>
                  </a:cubicBezTo>
                  <a:cubicBezTo>
                    <a:pt x="0" y="2525"/>
                    <a:pt x="944" y="3669"/>
                    <a:pt x="2021" y="3669"/>
                  </a:cubicBezTo>
                  <a:cubicBezTo>
                    <a:pt x="2356" y="3669"/>
                    <a:pt x="2703" y="3559"/>
                    <a:pt x="3033" y="3291"/>
                  </a:cubicBezTo>
                  <a:cubicBezTo>
                    <a:pt x="4427" y="2162"/>
                    <a:pt x="3613" y="852"/>
                    <a:pt x="3613" y="852"/>
                  </a:cubicBezTo>
                  <a:lnTo>
                    <a:pt x="3613" y="852"/>
                  </a:lnTo>
                  <a:lnTo>
                    <a:pt x="2913" y="1490"/>
                  </a:lnTo>
                  <a:cubicBezTo>
                    <a:pt x="2913" y="1490"/>
                    <a:pt x="2795" y="608"/>
                    <a:pt x="2358" y="383"/>
                  </a:cubicBezTo>
                  <a:cubicBezTo>
                    <a:pt x="2294" y="350"/>
                    <a:pt x="2242" y="336"/>
                    <a:pt x="2198" y="336"/>
                  </a:cubicBezTo>
                  <a:cubicBezTo>
                    <a:pt x="1936" y="336"/>
                    <a:pt x="1981" y="827"/>
                    <a:pt x="1981" y="827"/>
                  </a:cubicBezTo>
                  <a:cubicBezTo>
                    <a:pt x="1981" y="827"/>
                    <a:pt x="1553" y="0"/>
                    <a:pt x="1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flipH="1">
              <a:off x="362057" y="4580549"/>
              <a:ext cx="53437" cy="51008"/>
            </a:xfrm>
            <a:custGeom>
              <a:avLst/>
              <a:gdLst/>
              <a:ahLst/>
              <a:cxnLst/>
              <a:rect l="l" t="t" r="r" b="b"/>
              <a:pathLst>
                <a:path w="660" h="630" extrusionOk="0">
                  <a:moveTo>
                    <a:pt x="428" y="0"/>
                  </a:moveTo>
                  <a:cubicBezTo>
                    <a:pt x="374" y="0"/>
                    <a:pt x="319" y="53"/>
                    <a:pt x="351" y="117"/>
                  </a:cubicBezTo>
                  <a:cubicBezTo>
                    <a:pt x="407" y="237"/>
                    <a:pt x="444" y="392"/>
                    <a:pt x="428" y="456"/>
                  </a:cubicBezTo>
                  <a:cubicBezTo>
                    <a:pt x="373" y="419"/>
                    <a:pt x="262" y="287"/>
                    <a:pt x="175" y="154"/>
                  </a:cubicBezTo>
                  <a:cubicBezTo>
                    <a:pt x="158" y="126"/>
                    <a:pt x="133" y="114"/>
                    <a:pt x="109" y="114"/>
                  </a:cubicBezTo>
                  <a:cubicBezTo>
                    <a:pt x="54" y="114"/>
                    <a:pt x="1" y="176"/>
                    <a:pt x="40" y="240"/>
                  </a:cubicBezTo>
                  <a:cubicBezTo>
                    <a:pt x="132" y="382"/>
                    <a:pt x="305" y="623"/>
                    <a:pt x="441" y="629"/>
                  </a:cubicBezTo>
                  <a:lnTo>
                    <a:pt x="447" y="629"/>
                  </a:lnTo>
                  <a:cubicBezTo>
                    <a:pt x="487" y="629"/>
                    <a:pt x="524" y="611"/>
                    <a:pt x="549" y="580"/>
                  </a:cubicBezTo>
                  <a:cubicBezTo>
                    <a:pt x="660" y="438"/>
                    <a:pt x="539" y="139"/>
                    <a:pt x="499" y="52"/>
                  </a:cubicBezTo>
                  <a:cubicBezTo>
                    <a:pt x="485" y="16"/>
                    <a:pt x="457" y="0"/>
                    <a:pt x="428"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4" name="Google Shape;94;p2"/>
            <p:cNvSpPr/>
            <p:nvPr/>
          </p:nvSpPr>
          <p:spPr>
            <a:xfrm flipH="1">
              <a:off x="219396" y="4507518"/>
              <a:ext cx="103554" cy="101287"/>
            </a:xfrm>
            <a:custGeom>
              <a:avLst/>
              <a:gdLst/>
              <a:ahLst/>
              <a:cxnLst/>
              <a:rect l="l" t="t" r="r" b="b"/>
              <a:pathLst>
                <a:path w="1279" h="1251" extrusionOk="0">
                  <a:moveTo>
                    <a:pt x="847" y="0"/>
                  </a:moveTo>
                  <a:cubicBezTo>
                    <a:pt x="816" y="0"/>
                    <a:pt x="784" y="9"/>
                    <a:pt x="756" y="26"/>
                  </a:cubicBezTo>
                  <a:cubicBezTo>
                    <a:pt x="667" y="88"/>
                    <a:pt x="642" y="242"/>
                    <a:pt x="642" y="387"/>
                  </a:cubicBezTo>
                  <a:cubicBezTo>
                    <a:pt x="473" y="222"/>
                    <a:pt x="340" y="137"/>
                    <a:pt x="245" y="137"/>
                  </a:cubicBezTo>
                  <a:cubicBezTo>
                    <a:pt x="214" y="137"/>
                    <a:pt x="187" y="146"/>
                    <a:pt x="164" y="165"/>
                  </a:cubicBezTo>
                  <a:cubicBezTo>
                    <a:pt x="124" y="192"/>
                    <a:pt x="1" y="288"/>
                    <a:pt x="386" y="1201"/>
                  </a:cubicBezTo>
                  <a:cubicBezTo>
                    <a:pt x="399" y="1232"/>
                    <a:pt x="430" y="1250"/>
                    <a:pt x="460" y="1250"/>
                  </a:cubicBezTo>
                  <a:cubicBezTo>
                    <a:pt x="473" y="1250"/>
                    <a:pt x="485" y="1247"/>
                    <a:pt x="494" y="1241"/>
                  </a:cubicBezTo>
                  <a:cubicBezTo>
                    <a:pt x="534" y="1226"/>
                    <a:pt x="553" y="1176"/>
                    <a:pt x="537" y="1136"/>
                  </a:cubicBezTo>
                  <a:cubicBezTo>
                    <a:pt x="402" y="812"/>
                    <a:pt x="272" y="424"/>
                    <a:pt x="272" y="300"/>
                  </a:cubicBezTo>
                  <a:lnTo>
                    <a:pt x="272" y="300"/>
                  </a:lnTo>
                  <a:cubicBezTo>
                    <a:pt x="349" y="331"/>
                    <a:pt x="525" y="485"/>
                    <a:pt x="676" y="655"/>
                  </a:cubicBezTo>
                  <a:cubicBezTo>
                    <a:pt x="693" y="674"/>
                    <a:pt x="715" y="682"/>
                    <a:pt x="736" y="682"/>
                  </a:cubicBezTo>
                  <a:cubicBezTo>
                    <a:pt x="779" y="682"/>
                    <a:pt x="821" y="646"/>
                    <a:pt x="815" y="593"/>
                  </a:cubicBezTo>
                  <a:cubicBezTo>
                    <a:pt x="793" y="399"/>
                    <a:pt x="812" y="189"/>
                    <a:pt x="843" y="162"/>
                  </a:cubicBezTo>
                  <a:cubicBezTo>
                    <a:pt x="849" y="162"/>
                    <a:pt x="855" y="165"/>
                    <a:pt x="861" y="168"/>
                  </a:cubicBezTo>
                  <a:cubicBezTo>
                    <a:pt x="1006" y="248"/>
                    <a:pt x="1093" y="606"/>
                    <a:pt x="1111" y="815"/>
                  </a:cubicBezTo>
                  <a:cubicBezTo>
                    <a:pt x="1114" y="867"/>
                    <a:pt x="1152" y="891"/>
                    <a:pt x="1190" y="891"/>
                  </a:cubicBezTo>
                  <a:cubicBezTo>
                    <a:pt x="1234" y="891"/>
                    <a:pt x="1278" y="859"/>
                    <a:pt x="1272" y="800"/>
                  </a:cubicBezTo>
                  <a:cubicBezTo>
                    <a:pt x="1265" y="735"/>
                    <a:pt x="1207" y="171"/>
                    <a:pt x="938" y="26"/>
                  </a:cubicBezTo>
                  <a:cubicBezTo>
                    <a:pt x="911" y="9"/>
                    <a:pt x="879" y="0"/>
                    <a:pt x="84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5" name="Google Shape;95;p2"/>
            <p:cNvSpPr/>
            <p:nvPr/>
          </p:nvSpPr>
          <p:spPr>
            <a:xfrm flipH="1">
              <a:off x="182072" y="4624513"/>
              <a:ext cx="177556" cy="91895"/>
            </a:xfrm>
            <a:custGeom>
              <a:avLst/>
              <a:gdLst/>
              <a:ahLst/>
              <a:cxnLst/>
              <a:rect l="l" t="t" r="r" b="b"/>
              <a:pathLst>
                <a:path w="2193" h="1135" extrusionOk="0">
                  <a:moveTo>
                    <a:pt x="2091" y="0"/>
                  </a:moveTo>
                  <a:cubicBezTo>
                    <a:pt x="2061" y="0"/>
                    <a:pt x="2030" y="17"/>
                    <a:pt x="2018" y="55"/>
                  </a:cubicBezTo>
                  <a:cubicBezTo>
                    <a:pt x="2014" y="61"/>
                    <a:pt x="1795" y="672"/>
                    <a:pt x="1265" y="891"/>
                  </a:cubicBezTo>
                  <a:cubicBezTo>
                    <a:pt x="1137" y="944"/>
                    <a:pt x="1000" y="970"/>
                    <a:pt x="856" y="970"/>
                  </a:cubicBezTo>
                  <a:cubicBezTo>
                    <a:pt x="640" y="970"/>
                    <a:pt x="406" y="911"/>
                    <a:pt x="158" y="792"/>
                  </a:cubicBezTo>
                  <a:cubicBezTo>
                    <a:pt x="143" y="784"/>
                    <a:pt x="129" y="780"/>
                    <a:pt x="116" y="780"/>
                  </a:cubicBezTo>
                  <a:cubicBezTo>
                    <a:pt x="41" y="780"/>
                    <a:pt x="1" y="898"/>
                    <a:pt x="90" y="937"/>
                  </a:cubicBezTo>
                  <a:cubicBezTo>
                    <a:pt x="361" y="1067"/>
                    <a:pt x="620" y="1135"/>
                    <a:pt x="861" y="1135"/>
                  </a:cubicBezTo>
                  <a:cubicBezTo>
                    <a:pt x="1021" y="1135"/>
                    <a:pt x="1182" y="1104"/>
                    <a:pt x="1330" y="1042"/>
                  </a:cubicBezTo>
                  <a:cubicBezTo>
                    <a:pt x="1928" y="792"/>
                    <a:pt x="2163" y="135"/>
                    <a:pt x="2172" y="108"/>
                  </a:cubicBezTo>
                  <a:cubicBezTo>
                    <a:pt x="2193" y="44"/>
                    <a:pt x="2141" y="0"/>
                    <a:pt x="2091"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6" name="Google Shape;96;p2"/>
            <p:cNvSpPr/>
            <p:nvPr/>
          </p:nvSpPr>
          <p:spPr>
            <a:xfrm>
              <a:off x="78527" y="4013042"/>
              <a:ext cx="407881" cy="232406"/>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48352" y="3736183"/>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895" y="3357080"/>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747441" y="4947871"/>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6750" y="4008152"/>
              <a:ext cx="367883" cy="242857"/>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1" name="Google Shape;101;p2"/>
            <p:cNvSpPr/>
            <p:nvPr/>
          </p:nvSpPr>
          <p:spPr>
            <a:xfrm>
              <a:off x="1293227" y="4791192"/>
              <a:ext cx="407881" cy="232406"/>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311450" y="4786302"/>
              <a:ext cx="367883" cy="242857"/>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03"/>
        <p:cNvGrpSpPr/>
        <p:nvPr/>
      </p:nvGrpSpPr>
      <p:grpSpPr>
        <a:xfrm>
          <a:off x="0" y="0"/>
          <a:ext cx="0" cy="0"/>
          <a:chOff x="0" y="0"/>
          <a:chExt cx="0" cy="0"/>
        </a:xfrm>
      </p:grpSpPr>
      <p:sp>
        <p:nvSpPr>
          <p:cNvPr id="104" name="Google Shape;104;p3"/>
          <p:cNvSpPr/>
          <p:nvPr/>
        </p:nvSpPr>
        <p:spPr>
          <a:xfrm>
            <a:off x="-111285" y="-151800"/>
            <a:ext cx="9366570" cy="5506907"/>
          </a:xfrm>
          <a:custGeom>
            <a:avLst/>
            <a:gdLst/>
            <a:ahLst/>
            <a:cxnLst/>
            <a:rect l="l" t="t" r="r" b="b"/>
            <a:pathLst>
              <a:path w="287870" h="169248" extrusionOk="0">
                <a:moveTo>
                  <a:pt x="17455" y="3287"/>
                </a:moveTo>
                <a:lnTo>
                  <a:pt x="17455" y="9371"/>
                </a:lnTo>
                <a:lnTo>
                  <a:pt x="11371" y="9371"/>
                </a:lnTo>
                <a:lnTo>
                  <a:pt x="11371" y="3287"/>
                </a:lnTo>
                <a:close/>
                <a:moveTo>
                  <a:pt x="24503" y="3287"/>
                </a:moveTo>
                <a:lnTo>
                  <a:pt x="24503" y="9371"/>
                </a:lnTo>
                <a:lnTo>
                  <a:pt x="18431" y="9371"/>
                </a:lnTo>
                <a:lnTo>
                  <a:pt x="18431" y="3287"/>
                </a:lnTo>
                <a:close/>
                <a:moveTo>
                  <a:pt x="31564" y="3287"/>
                </a:moveTo>
                <a:lnTo>
                  <a:pt x="31564" y="9371"/>
                </a:lnTo>
                <a:lnTo>
                  <a:pt x="25492" y="9371"/>
                </a:lnTo>
                <a:lnTo>
                  <a:pt x="25492" y="3287"/>
                </a:lnTo>
                <a:close/>
                <a:moveTo>
                  <a:pt x="38612" y="3287"/>
                </a:moveTo>
                <a:lnTo>
                  <a:pt x="38612" y="9371"/>
                </a:lnTo>
                <a:lnTo>
                  <a:pt x="32540" y="9371"/>
                </a:lnTo>
                <a:lnTo>
                  <a:pt x="32540" y="3287"/>
                </a:lnTo>
                <a:close/>
                <a:moveTo>
                  <a:pt x="45673" y="3287"/>
                </a:moveTo>
                <a:lnTo>
                  <a:pt x="45673" y="9371"/>
                </a:lnTo>
                <a:lnTo>
                  <a:pt x="39601" y="9371"/>
                </a:lnTo>
                <a:lnTo>
                  <a:pt x="39601" y="3287"/>
                </a:lnTo>
                <a:close/>
                <a:moveTo>
                  <a:pt x="52721" y="3287"/>
                </a:moveTo>
                <a:lnTo>
                  <a:pt x="52721" y="9371"/>
                </a:lnTo>
                <a:lnTo>
                  <a:pt x="46649" y="9371"/>
                </a:lnTo>
                <a:lnTo>
                  <a:pt x="46649" y="3287"/>
                </a:lnTo>
                <a:close/>
                <a:moveTo>
                  <a:pt x="59782" y="3287"/>
                </a:moveTo>
                <a:lnTo>
                  <a:pt x="59782" y="9371"/>
                </a:lnTo>
                <a:lnTo>
                  <a:pt x="53709" y="9371"/>
                </a:lnTo>
                <a:lnTo>
                  <a:pt x="53709" y="3287"/>
                </a:lnTo>
                <a:close/>
                <a:moveTo>
                  <a:pt x="66842" y="3287"/>
                </a:moveTo>
                <a:lnTo>
                  <a:pt x="66842" y="9371"/>
                </a:lnTo>
                <a:lnTo>
                  <a:pt x="60770" y="9371"/>
                </a:lnTo>
                <a:lnTo>
                  <a:pt x="60770" y="3287"/>
                </a:lnTo>
                <a:close/>
                <a:moveTo>
                  <a:pt x="73902" y="3287"/>
                </a:moveTo>
                <a:lnTo>
                  <a:pt x="73902" y="9371"/>
                </a:lnTo>
                <a:lnTo>
                  <a:pt x="67818" y="9371"/>
                </a:lnTo>
                <a:lnTo>
                  <a:pt x="67818" y="3287"/>
                </a:lnTo>
                <a:close/>
                <a:moveTo>
                  <a:pt x="80951" y="3287"/>
                </a:moveTo>
                <a:lnTo>
                  <a:pt x="80951" y="9371"/>
                </a:lnTo>
                <a:lnTo>
                  <a:pt x="74879" y="9371"/>
                </a:lnTo>
                <a:lnTo>
                  <a:pt x="74879" y="3287"/>
                </a:lnTo>
                <a:close/>
                <a:moveTo>
                  <a:pt x="88011" y="3287"/>
                </a:moveTo>
                <a:lnTo>
                  <a:pt x="88011" y="9371"/>
                </a:lnTo>
                <a:lnTo>
                  <a:pt x="81939" y="9371"/>
                </a:lnTo>
                <a:lnTo>
                  <a:pt x="81939" y="3287"/>
                </a:lnTo>
                <a:close/>
                <a:moveTo>
                  <a:pt x="95060" y="3287"/>
                </a:moveTo>
                <a:lnTo>
                  <a:pt x="95060" y="9371"/>
                </a:lnTo>
                <a:lnTo>
                  <a:pt x="88988" y="9371"/>
                </a:lnTo>
                <a:lnTo>
                  <a:pt x="88988" y="3287"/>
                </a:lnTo>
                <a:close/>
                <a:moveTo>
                  <a:pt x="102120" y="3287"/>
                </a:moveTo>
                <a:lnTo>
                  <a:pt x="102120" y="9371"/>
                </a:lnTo>
                <a:lnTo>
                  <a:pt x="96036" y="9371"/>
                </a:lnTo>
                <a:lnTo>
                  <a:pt x="96036" y="3287"/>
                </a:lnTo>
                <a:close/>
                <a:moveTo>
                  <a:pt x="109169" y="3287"/>
                </a:moveTo>
                <a:lnTo>
                  <a:pt x="109169" y="9371"/>
                </a:lnTo>
                <a:lnTo>
                  <a:pt x="103097" y="9371"/>
                </a:lnTo>
                <a:lnTo>
                  <a:pt x="103097" y="3287"/>
                </a:lnTo>
                <a:close/>
                <a:moveTo>
                  <a:pt x="116229" y="3287"/>
                </a:moveTo>
                <a:lnTo>
                  <a:pt x="116229" y="9371"/>
                </a:lnTo>
                <a:lnTo>
                  <a:pt x="110157" y="9371"/>
                </a:lnTo>
                <a:lnTo>
                  <a:pt x="110157" y="3287"/>
                </a:lnTo>
                <a:close/>
                <a:moveTo>
                  <a:pt x="123278" y="3287"/>
                </a:moveTo>
                <a:lnTo>
                  <a:pt x="123278" y="9371"/>
                </a:lnTo>
                <a:lnTo>
                  <a:pt x="117205" y="9371"/>
                </a:lnTo>
                <a:lnTo>
                  <a:pt x="117205" y="3287"/>
                </a:lnTo>
                <a:close/>
                <a:moveTo>
                  <a:pt x="130338" y="3287"/>
                </a:moveTo>
                <a:lnTo>
                  <a:pt x="130338" y="9371"/>
                </a:lnTo>
                <a:lnTo>
                  <a:pt x="124266" y="9371"/>
                </a:lnTo>
                <a:lnTo>
                  <a:pt x="124266" y="3287"/>
                </a:lnTo>
                <a:close/>
                <a:moveTo>
                  <a:pt x="137387" y="3287"/>
                </a:moveTo>
                <a:lnTo>
                  <a:pt x="137387" y="9371"/>
                </a:lnTo>
                <a:lnTo>
                  <a:pt x="131314" y="9371"/>
                </a:lnTo>
                <a:lnTo>
                  <a:pt x="131314" y="3287"/>
                </a:lnTo>
                <a:close/>
                <a:moveTo>
                  <a:pt x="144447" y="3287"/>
                </a:moveTo>
                <a:lnTo>
                  <a:pt x="144447" y="9371"/>
                </a:lnTo>
                <a:lnTo>
                  <a:pt x="138375" y="9371"/>
                </a:lnTo>
                <a:lnTo>
                  <a:pt x="138375" y="3287"/>
                </a:lnTo>
                <a:close/>
                <a:moveTo>
                  <a:pt x="151495" y="3287"/>
                </a:moveTo>
                <a:lnTo>
                  <a:pt x="151495" y="9371"/>
                </a:lnTo>
                <a:lnTo>
                  <a:pt x="145423" y="9371"/>
                </a:lnTo>
                <a:lnTo>
                  <a:pt x="145423" y="3287"/>
                </a:lnTo>
                <a:close/>
                <a:moveTo>
                  <a:pt x="158556" y="3287"/>
                </a:moveTo>
                <a:lnTo>
                  <a:pt x="158556" y="9371"/>
                </a:lnTo>
                <a:lnTo>
                  <a:pt x="152484" y="9371"/>
                </a:lnTo>
                <a:lnTo>
                  <a:pt x="152484" y="3287"/>
                </a:lnTo>
                <a:close/>
                <a:moveTo>
                  <a:pt x="165604" y="3287"/>
                </a:moveTo>
                <a:lnTo>
                  <a:pt x="165604" y="9371"/>
                </a:lnTo>
                <a:lnTo>
                  <a:pt x="159532" y="9371"/>
                </a:lnTo>
                <a:lnTo>
                  <a:pt x="159532" y="3287"/>
                </a:lnTo>
                <a:close/>
                <a:moveTo>
                  <a:pt x="172665" y="3287"/>
                </a:moveTo>
                <a:lnTo>
                  <a:pt x="172665" y="9371"/>
                </a:lnTo>
                <a:lnTo>
                  <a:pt x="166581" y="9371"/>
                </a:lnTo>
                <a:lnTo>
                  <a:pt x="166581" y="3287"/>
                </a:lnTo>
                <a:close/>
                <a:moveTo>
                  <a:pt x="179713" y="3287"/>
                </a:moveTo>
                <a:lnTo>
                  <a:pt x="179713" y="9371"/>
                </a:lnTo>
                <a:lnTo>
                  <a:pt x="173641" y="9371"/>
                </a:lnTo>
                <a:lnTo>
                  <a:pt x="173641" y="3287"/>
                </a:lnTo>
                <a:close/>
                <a:moveTo>
                  <a:pt x="186774" y="3287"/>
                </a:moveTo>
                <a:lnTo>
                  <a:pt x="186774" y="9371"/>
                </a:lnTo>
                <a:lnTo>
                  <a:pt x="180702" y="9371"/>
                </a:lnTo>
                <a:lnTo>
                  <a:pt x="180702" y="3287"/>
                </a:lnTo>
                <a:close/>
                <a:moveTo>
                  <a:pt x="193822" y="3287"/>
                </a:moveTo>
                <a:lnTo>
                  <a:pt x="193822" y="9371"/>
                </a:lnTo>
                <a:lnTo>
                  <a:pt x="187750" y="9371"/>
                </a:lnTo>
                <a:lnTo>
                  <a:pt x="187750" y="3287"/>
                </a:lnTo>
                <a:close/>
                <a:moveTo>
                  <a:pt x="200883" y="3287"/>
                </a:moveTo>
                <a:lnTo>
                  <a:pt x="200883" y="9371"/>
                </a:lnTo>
                <a:lnTo>
                  <a:pt x="194810" y="9371"/>
                </a:lnTo>
                <a:lnTo>
                  <a:pt x="194810" y="3287"/>
                </a:lnTo>
                <a:close/>
                <a:moveTo>
                  <a:pt x="207931" y="3287"/>
                </a:moveTo>
                <a:lnTo>
                  <a:pt x="207931" y="9371"/>
                </a:lnTo>
                <a:lnTo>
                  <a:pt x="201859" y="9371"/>
                </a:lnTo>
                <a:lnTo>
                  <a:pt x="201859" y="3287"/>
                </a:lnTo>
                <a:close/>
                <a:moveTo>
                  <a:pt x="214992" y="3287"/>
                </a:moveTo>
                <a:lnTo>
                  <a:pt x="214992" y="9371"/>
                </a:lnTo>
                <a:lnTo>
                  <a:pt x="208919" y="9371"/>
                </a:lnTo>
                <a:lnTo>
                  <a:pt x="208919" y="3287"/>
                </a:lnTo>
                <a:close/>
                <a:moveTo>
                  <a:pt x="222052" y="3287"/>
                </a:moveTo>
                <a:lnTo>
                  <a:pt x="222052" y="9371"/>
                </a:lnTo>
                <a:lnTo>
                  <a:pt x="215968" y="9371"/>
                </a:lnTo>
                <a:lnTo>
                  <a:pt x="215968" y="3287"/>
                </a:lnTo>
                <a:close/>
                <a:moveTo>
                  <a:pt x="229100" y="3287"/>
                </a:moveTo>
                <a:lnTo>
                  <a:pt x="229100" y="9371"/>
                </a:lnTo>
                <a:lnTo>
                  <a:pt x="223028" y="9371"/>
                </a:lnTo>
                <a:lnTo>
                  <a:pt x="223028" y="3287"/>
                </a:lnTo>
                <a:close/>
                <a:moveTo>
                  <a:pt x="236161" y="3287"/>
                </a:moveTo>
                <a:lnTo>
                  <a:pt x="236161" y="9371"/>
                </a:lnTo>
                <a:lnTo>
                  <a:pt x="230077" y="9371"/>
                </a:lnTo>
                <a:lnTo>
                  <a:pt x="230077" y="3287"/>
                </a:lnTo>
                <a:close/>
                <a:moveTo>
                  <a:pt x="243209" y="3287"/>
                </a:moveTo>
                <a:lnTo>
                  <a:pt x="243209" y="9371"/>
                </a:lnTo>
                <a:lnTo>
                  <a:pt x="237137" y="9371"/>
                </a:lnTo>
                <a:lnTo>
                  <a:pt x="237137" y="3287"/>
                </a:lnTo>
                <a:close/>
                <a:moveTo>
                  <a:pt x="250270" y="3287"/>
                </a:moveTo>
                <a:lnTo>
                  <a:pt x="250270" y="9371"/>
                </a:lnTo>
                <a:lnTo>
                  <a:pt x="244198" y="9371"/>
                </a:lnTo>
                <a:lnTo>
                  <a:pt x="244198" y="3287"/>
                </a:lnTo>
                <a:close/>
                <a:moveTo>
                  <a:pt x="257318" y="3287"/>
                </a:moveTo>
                <a:lnTo>
                  <a:pt x="257318" y="9371"/>
                </a:lnTo>
                <a:lnTo>
                  <a:pt x="251246" y="9371"/>
                </a:lnTo>
                <a:lnTo>
                  <a:pt x="251246" y="3287"/>
                </a:lnTo>
                <a:close/>
                <a:moveTo>
                  <a:pt x="264379" y="3287"/>
                </a:moveTo>
                <a:lnTo>
                  <a:pt x="264379" y="9371"/>
                </a:lnTo>
                <a:lnTo>
                  <a:pt x="258306" y="9371"/>
                </a:lnTo>
                <a:lnTo>
                  <a:pt x="258306" y="3287"/>
                </a:lnTo>
                <a:close/>
                <a:moveTo>
                  <a:pt x="271427" y="3287"/>
                </a:moveTo>
                <a:lnTo>
                  <a:pt x="271427" y="9371"/>
                </a:lnTo>
                <a:lnTo>
                  <a:pt x="265355" y="9371"/>
                </a:lnTo>
                <a:lnTo>
                  <a:pt x="265355" y="3287"/>
                </a:lnTo>
                <a:close/>
                <a:moveTo>
                  <a:pt x="278488" y="3287"/>
                </a:moveTo>
                <a:lnTo>
                  <a:pt x="278488" y="9371"/>
                </a:lnTo>
                <a:lnTo>
                  <a:pt x="272415" y="9371"/>
                </a:lnTo>
                <a:lnTo>
                  <a:pt x="272415" y="3287"/>
                </a:lnTo>
                <a:close/>
                <a:moveTo>
                  <a:pt x="17443" y="10347"/>
                </a:moveTo>
                <a:lnTo>
                  <a:pt x="17443" y="16419"/>
                </a:lnTo>
                <a:lnTo>
                  <a:pt x="11371" y="16419"/>
                </a:lnTo>
                <a:lnTo>
                  <a:pt x="11371" y="10347"/>
                </a:lnTo>
                <a:close/>
                <a:moveTo>
                  <a:pt x="24503" y="10347"/>
                </a:moveTo>
                <a:lnTo>
                  <a:pt x="24503" y="16419"/>
                </a:lnTo>
                <a:lnTo>
                  <a:pt x="18431" y="16419"/>
                </a:lnTo>
                <a:lnTo>
                  <a:pt x="18431" y="10347"/>
                </a:lnTo>
                <a:close/>
                <a:moveTo>
                  <a:pt x="31564" y="10347"/>
                </a:moveTo>
                <a:lnTo>
                  <a:pt x="31564" y="16419"/>
                </a:lnTo>
                <a:lnTo>
                  <a:pt x="25492" y="16419"/>
                </a:lnTo>
                <a:lnTo>
                  <a:pt x="25492" y="10347"/>
                </a:lnTo>
                <a:close/>
                <a:moveTo>
                  <a:pt x="38612" y="10347"/>
                </a:moveTo>
                <a:lnTo>
                  <a:pt x="38612" y="16419"/>
                </a:lnTo>
                <a:lnTo>
                  <a:pt x="32540" y="16419"/>
                </a:lnTo>
                <a:lnTo>
                  <a:pt x="32540" y="10347"/>
                </a:lnTo>
                <a:close/>
                <a:moveTo>
                  <a:pt x="45673" y="10347"/>
                </a:moveTo>
                <a:lnTo>
                  <a:pt x="45673" y="16419"/>
                </a:lnTo>
                <a:lnTo>
                  <a:pt x="39601" y="16419"/>
                </a:lnTo>
                <a:lnTo>
                  <a:pt x="39601" y="10347"/>
                </a:lnTo>
                <a:close/>
                <a:moveTo>
                  <a:pt x="52721" y="10347"/>
                </a:moveTo>
                <a:lnTo>
                  <a:pt x="52721" y="16419"/>
                </a:lnTo>
                <a:lnTo>
                  <a:pt x="46649" y="16419"/>
                </a:lnTo>
                <a:lnTo>
                  <a:pt x="46649" y="10347"/>
                </a:lnTo>
                <a:close/>
                <a:moveTo>
                  <a:pt x="59782" y="10347"/>
                </a:moveTo>
                <a:lnTo>
                  <a:pt x="59782" y="16419"/>
                </a:lnTo>
                <a:lnTo>
                  <a:pt x="53709" y="16419"/>
                </a:lnTo>
                <a:lnTo>
                  <a:pt x="53709" y="10347"/>
                </a:lnTo>
                <a:close/>
                <a:moveTo>
                  <a:pt x="66842" y="10347"/>
                </a:moveTo>
                <a:lnTo>
                  <a:pt x="66842" y="16419"/>
                </a:lnTo>
                <a:lnTo>
                  <a:pt x="60758" y="16419"/>
                </a:lnTo>
                <a:lnTo>
                  <a:pt x="60758" y="10347"/>
                </a:lnTo>
                <a:close/>
                <a:moveTo>
                  <a:pt x="73902" y="10347"/>
                </a:moveTo>
                <a:lnTo>
                  <a:pt x="73902" y="16419"/>
                </a:lnTo>
                <a:lnTo>
                  <a:pt x="67818" y="16419"/>
                </a:lnTo>
                <a:lnTo>
                  <a:pt x="67818" y="10347"/>
                </a:lnTo>
                <a:close/>
                <a:moveTo>
                  <a:pt x="80951" y="10347"/>
                </a:moveTo>
                <a:lnTo>
                  <a:pt x="80951" y="16419"/>
                </a:lnTo>
                <a:lnTo>
                  <a:pt x="74879" y="16419"/>
                </a:lnTo>
                <a:lnTo>
                  <a:pt x="74879" y="10347"/>
                </a:lnTo>
                <a:close/>
                <a:moveTo>
                  <a:pt x="88011" y="10347"/>
                </a:moveTo>
                <a:lnTo>
                  <a:pt x="88011" y="16419"/>
                </a:lnTo>
                <a:lnTo>
                  <a:pt x="81927" y="16419"/>
                </a:lnTo>
                <a:lnTo>
                  <a:pt x="81927" y="10347"/>
                </a:lnTo>
                <a:close/>
                <a:moveTo>
                  <a:pt x="95060" y="10347"/>
                </a:moveTo>
                <a:lnTo>
                  <a:pt x="95060" y="16419"/>
                </a:lnTo>
                <a:lnTo>
                  <a:pt x="88988" y="16419"/>
                </a:lnTo>
                <a:lnTo>
                  <a:pt x="88988" y="10347"/>
                </a:lnTo>
                <a:close/>
                <a:moveTo>
                  <a:pt x="102120" y="10347"/>
                </a:moveTo>
                <a:lnTo>
                  <a:pt x="102120" y="16419"/>
                </a:lnTo>
                <a:lnTo>
                  <a:pt x="96036" y="16419"/>
                </a:lnTo>
                <a:lnTo>
                  <a:pt x="96036" y="10347"/>
                </a:lnTo>
                <a:close/>
                <a:moveTo>
                  <a:pt x="109169" y="10347"/>
                </a:moveTo>
                <a:lnTo>
                  <a:pt x="109169" y="16419"/>
                </a:lnTo>
                <a:lnTo>
                  <a:pt x="103097" y="16419"/>
                </a:lnTo>
                <a:lnTo>
                  <a:pt x="103097" y="10347"/>
                </a:lnTo>
                <a:close/>
                <a:moveTo>
                  <a:pt x="116229" y="10347"/>
                </a:moveTo>
                <a:lnTo>
                  <a:pt x="116229" y="16419"/>
                </a:lnTo>
                <a:lnTo>
                  <a:pt x="110157" y="16419"/>
                </a:lnTo>
                <a:lnTo>
                  <a:pt x="110157" y="10347"/>
                </a:lnTo>
                <a:close/>
                <a:moveTo>
                  <a:pt x="123278" y="10347"/>
                </a:moveTo>
                <a:lnTo>
                  <a:pt x="123278" y="16419"/>
                </a:lnTo>
                <a:lnTo>
                  <a:pt x="117205" y="16419"/>
                </a:lnTo>
                <a:lnTo>
                  <a:pt x="117205" y="10347"/>
                </a:lnTo>
                <a:close/>
                <a:moveTo>
                  <a:pt x="130338" y="10347"/>
                </a:moveTo>
                <a:lnTo>
                  <a:pt x="130338" y="16419"/>
                </a:lnTo>
                <a:lnTo>
                  <a:pt x="124254" y="16419"/>
                </a:lnTo>
                <a:lnTo>
                  <a:pt x="124254" y="10347"/>
                </a:lnTo>
                <a:close/>
                <a:moveTo>
                  <a:pt x="137387" y="10347"/>
                </a:moveTo>
                <a:lnTo>
                  <a:pt x="137387" y="16419"/>
                </a:lnTo>
                <a:lnTo>
                  <a:pt x="131314" y="16419"/>
                </a:lnTo>
                <a:lnTo>
                  <a:pt x="131314" y="10347"/>
                </a:lnTo>
                <a:close/>
                <a:moveTo>
                  <a:pt x="144447" y="10347"/>
                </a:moveTo>
                <a:lnTo>
                  <a:pt x="144447" y="16419"/>
                </a:lnTo>
                <a:lnTo>
                  <a:pt x="138375" y="16419"/>
                </a:lnTo>
                <a:lnTo>
                  <a:pt x="138375" y="10347"/>
                </a:lnTo>
                <a:close/>
                <a:moveTo>
                  <a:pt x="151495" y="10347"/>
                </a:moveTo>
                <a:lnTo>
                  <a:pt x="151495" y="16419"/>
                </a:lnTo>
                <a:lnTo>
                  <a:pt x="145423" y="16419"/>
                </a:lnTo>
                <a:lnTo>
                  <a:pt x="145423" y="10347"/>
                </a:lnTo>
                <a:close/>
                <a:moveTo>
                  <a:pt x="158556" y="10347"/>
                </a:moveTo>
                <a:lnTo>
                  <a:pt x="158556" y="16419"/>
                </a:lnTo>
                <a:lnTo>
                  <a:pt x="152484" y="16419"/>
                </a:lnTo>
                <a:lnTo>
                  <a:pt x="152484" y="10347"/>
                </a:lnTo>
                <a:close/>
                <a:moveTo>
                  <a:pt x="165604" y="10347"/>
                </a:moveTo>
                <a:lnTo>
                  <a:pt x="165604" y="16419"/>
                </a:lnTo>
                <a:lnTo>
                  <a:pt x="159532" y="16419"/>
                </a:lnTo>
                <a:lnTo>
                  <a:pt x="159532" y="10347"/>
                </a:lnTo>
                <a:close/>
                <a:moveTo>
                  <a:pt x="172665" y="10347"/>
                </a:moveTo>
                <a:lnTo>
                  <a:pt x="172665" y="16419"/>
                </a:lnTo>
                <a:lnTo>
                  <a:pt x="166581" y="16419"/>
                </a:lnTo>
                <a:lnTo>
                  <a:pt x="166581" y="10347"/>
                </a:lnTo>
                <a:close/>
                <a:moveTo>
                  <a:pt x="179713" y="10347"/>
                </a:moveTo>
                <a:lnTo>
                  <a:pt x="179713" y="16419"/>
                </a:lnTo>
                <a:lnTo>
                  <a:pt x="173641" y="16419"/>
                </a:lnTo>
                <a:lnTo>
                  <a:pt x="173641" y="10347"/>
                </a:lnTo>
                <a:close/>
                <a:moveTo>
                  <a:pt x="186774" y="10347"/>
                </a:moveTo>
                <a:lnTo>
                  <a:pt x="186774" y="16419"/>
                </a:lnTo>
                <a:lnTo>
                  <a:pt x="180702" y="16419"/>
                </a:lnTo>
                <a:lnTo>
                  <a:pt x="180702" y="10347"/>
                </a:lnTo>
                <a:close/>
                <a:moveTo>
                  <a:pt x="193822" y="10347"/>
                </a:moveTo>
                <a:lnTo>
                  <a:pt x="193822" y="16419"/>
                </a:lnTo>
                <a:lnTo>
                  <a:pt x="187750" y="16419"/>
                </a:lnTo>
                <a:lnTo>
                  <a:pt x="187750" y="10347"/>
                </a:lnTo>
                <a:close/>
                <a:moveTo>
                  <a:pt x="200883" y="10347"/>
                </a:moveTo>
                <a:lnTo>
                  <a:pt x="200883" y="16419"/>
                </a:lnTo>
                <a:lnTo>
                  <a:pt x="194810" y="16419"/>
                </a:lnTo>
                <a:lnTo>
                  <a:pt x="194810" y="10347"/>
                </a:lnTo>
                <a:close/>
                <a:moveTo>
                  <a:pt x="207931" y="10347"/>
                </a:moveTo>
                <a:lnTo>
                  <a:pt x="207931" y="16419"/>
                </a:lnTo>
                <a:lnTo>
                  <a:pt x="201859" y="16419"/>
                </a:lnTo>
                <a:lnTo>
                  <a:pt x="201859" y="10347"/>
                </a:lnTo>
                <a:close/>
                <a:moveTo>
                  <a:pt x="214992" y="10347"/>
                </a:moveTo>
                <a:lnTo>
                  <a:pt x="214992" y="16419"/>
                </a:lnTo>
                <a:lnTo>
                  <a:pt x="208919" y="16419"/>
                </a:lnTo>
                <a:lnTo>
                  <a:pt x="208919" y="10347"/>
                </a:lnTo>
                <a:close/>
                <a:moveTo>
                  <a:pt x="222052" y="10347"/>
                </a:moveTo>
                <a:lnTo>
                  <a:pt x="222052" y="16419"/>
                </a:lnTo>
                <a:lnTo>
                  <a:pt x="215968" y="16419"/>
                </a:lnTo>
                <a:lnTo>
                  <a:pt x="215968" y="10347"/>
                </a:lnTo>
                <a:close/>
                <a:moveTo>
                  <a:pt x="229100" y="10347"/>
                </a:moveTo>
                <a:lnTo>
                  <a:pt x="229100" y="16419"/>
                </a:lnTo>
                <a:lnTo>
                  <a:pt x="223028" y="16419"/>
                </a:lnTo>
                <a:lnTo>
                  <a:pt x="223028" y="10347"/>
                </a:lnTo>
                <a:close/>
                <a:moveTo>
                  <a:pt x="236161" y="10347"/>
                </a:moveTo>
                <a:lnTo>
                  <a:pt x="236161" y="16419"/>
                </a:lnTo>
                <a:lnTo>
                  <a:pt x="230077" y="16419"/>
                </a:lnTo>
                <a:lnTo>
                  <a:pt x="230077" y="10347"/>
                </a:lnTo>
                <a:close/>
                <a:moveTo>
                  <a:pt x="243209" y="10347"/>
                </a:moveTo>
                <a:lnTo>
                  <a:pt x="243209" y="16419"/>
                </a:lnTo>
                <a:lnTo>
                  <a:pt x="237137" y="16419"/>
                </a:lnTo>
                <a:lnTo>
                  <a:pt x="237137" y="10347"/>
                </a:lnTo>
                <a:close/>
                <a:moveTo>
                  <a:pt x="250270" y="10347"/>
                </a:moveTo>
                <a:lnTo>
                  <a:pt x="250270" y="16419"/>
                </a:lnTo>
                <a:lnTo>
                  <a:pt x="244198" y="16419"/>
                </a:lnTo>
                <a:lnTo>
                  <a:pt x="244198" y="10347"/>
                </a:lnTo>
                <a:close/>
                <a:moveTo>
                  <a:pt x="257318" y="10347"/>
                </a:moveTo>
                <a:lnTo>
                  <a:pt x="257318" y="16419"/>
                </a:lnTo>
                <a:lnTo>
                  <a:pt x="251246" y="16419"/>
                </a:lnTo>
                <a:lnTo>
                  <a:pt x="251246" y="10347"/>
                </a:lnTo>
                <a:close/>
                <a:moveTo>
                  <a:pt x="264379" y="10347"/>
                </a:moveTo>
                <a:lnTo>
                  <a:pt x="264379" y="16419"/>
                </a:lnTo>
                <a:lnTo>
                  <a:pt x="258306" y="16419"/>
                </a:lnTo>
                <a:lnTo>
                  <a:pt x="258306" y="10347"/>
                </a:lnTo>
                <a:close/>
                <a:moveTo>
                  <a:pt x="271427" y="10347"/>
                </a:moveTo>
                <a:lnTo>
                  <a:pt x="271427" y="16419"/>
                </a:lnTo>
                <a:lnTo>
                  <a:pt x="265355" y="16419"/>
                </a:lnTo>
                <a:lnTo>
                  <a:pt x="265355" y="10347"/>
                </a:lnTo>
                <a:close/>
                <a:moveTo>
                  <a:pt x="278488" y="10347"/>
                </a:moveTo>
                <a:lnTo>
                  <a:pt x="278488" y="16419"/>
                </a:lnTo>
                <a:lnTo>
                  <a:pt x="272415" y="16419"/>
                </a:lnTo>
                <a:lnTo>
                  <a:pt x="272415" y="10347"/>
                </a:lnTo>
                <a:close/>
                <a:moveTo>
                  <a:pt x="17443" y="17408"/>
                </a:moveTo>
                <a:lnTo>
                  <a:pt x="17443" y="23480"/>
                </a:lnTo>
                <a:lnTo>
                  <a:pt x="11371" y="23480"/>
                </a:lnTo>
                <a:lnTo>
                  <a:pt x="11371" y="17408"/>
                </a:lnTo>
                <a:close/>
                <a:moveTo>
                  <a:pt x="24503" y="17408"/>
                </a:moveTo>
                <a:lnTo>
                  <a:pt x="24503" y="23480"/>
                </a:lnTo>
                <a:lnTo>
                  <a:pt x="18431" y="23480"/>
                </a:lnTo>
                <a:lnTo>
                  <a:pt x="18431" y="17408"/>
                </a:lnTo>
                <a:close/>
                <a:moveTo>
                  <a:pt x="31564" y="17408"/>
                </a:moveTo>
                <a:lnTo>
                  <a:pt x="31564" y="23480"/>
                </a:lnTo>
                <a:lnTo>
                  <a:pt x="25492" y="23480"/>
                </a:lnTo>
                <a:lnTo>
                  <a:pt x="25492" y="17408"/>
                </a:lnTo>
                <a:close/>
                <a:moveTo>
                  <a:pt x="38612" y="17408"/>
                </a:moveTo>
                <a:lnTo>
                  <a:pt x="38612" y="23480"/>
                </a:lnTo>
                <a:lnTo>
                  <a:pt x="32540" y="23480"/>
                </a:lnTo>
                <a:lnTo>
                  <a:pt x="32540" y="17408"/>
                </a:lnTo>
                <a:close/>
                <a:moveTo>
                  <a:pt x="45673" y="17408"/>
                </a:moveTo>
                <a:lnTo>
                  <a:pt x="45673" y="23480"/>
                </a:lnTo>
                <a:lnTo>
                  <a:pt x="39601" y="23480"/>
                </a:lnTo>
                <a:lnTo>
                  <a:pt x="39601" y="17408"/>
                </a:lnTo>
                <a:close/>
                <a:moveTo>
                  <a:pt x="52721" y="17408"/>
                </a:moveTo>
                <a:lnTo>
                  <a:pt x="52721" y="23480"/>
                </a:lnTo>
                <a:lnTo>
                  <a:pt x="46649" y="23480"/>
                </a:lnTo>
                <a:lnTo>
                  <a:pt x="46649" y="17408"/>
                </a:lnTo>
                <a:close/>
                <a:moveTo>
                  <a:pt x="59782" y="17408"/>
                </a:moveTo>
                <a:lnTo>
                  <a:pt x="59782" y="23480"/>
                </a:lnTo>
                <a:lnTo>
                  <a:pt x="53709" y="23480"/>
                </a:lnTo>
                <a:lnTo>
                  <a:pt x="53709" y="17408"/>
                </a:lnTo>
                <a:close/>
                <a:moveTo>
                  <a:pt x="66842" y="17408"/>
                </a:moveTo>
                <a:lnTo>
                  <a:pt x="66842" y="23480"/>
                </a:lnTo>
                <a:lnTo>
                  <a:pt x="60758" y="23480"/>
                </a:lnTo>
                <a:lnTo>
                  <a:pt x="60758" y="17408"/>
                </a:lnTo>
                <a:close/>
                <a:moveTo>
                  <a:pt x="73902" y="17408"/>
                </a:moveTo>
                <a:lnTo>
                  <a:pt x="73902" y="23480"/>
                </a:lnTo>
                <a:lnTo>
                  <a:pt x="67818" y="23480"/>
                </a:lnTo>
                <a:lnTo>
                  <a:pt x="67818" y="17408"/>
                </a:lnTo>
                <a:close/>
                <a:moveTo>
                  <a:pt x="80951" y="17408"/>
                </a:moveTo>
                <a:lnTo>
                  <a:pt x="80951" y="23480"/>
                </a:lnTo>
                <a:lnTo>
                  <a:pt x="74879" y="23480"/>
                </a:lnTo>
                <a:lnTo>
                  <a:pt x="74879" y="17408"/>
                </a:lnTo>
                <a:close/>
                <a:moveTo>
                  <a:pt x="88011" y="17408"/>
                </a:moveTo>
                <a:lnTo>
                  <a:pt x="88011" y="23480"/>
                </a:lnTo>
                <a:lnTo>
                  <a:pt x="81927" y="23480"/>
                </a:lnTo>
                <a:lnTo>
                  <a:pt x="81927" y="17408"/>
                </a:lnTo>
                <a:close/>
                <a:moveTo>
                  <a:pt x="95060" y="17408"/>
                </a:moveTo>
                <a:lnTo>
                  <a:pt x="95060" y="23480"/>
                </a:lnTo>
                <a:lnTo>
                  <a:pt x="88988" y="23480"/>
                </a:lnTo>
                <a:lnTo>
                  <a:pt x="88988" y="17408"/>
                </a:lnTo>
                <a:close/>
                <a:moveTo>
                  <a:pt x="102120" y="17408"/>
                </a:moveTo>
                <a:lnTo>
                  <a:pt x="102120" y="23480"/>
                </a:lnTo>
                <a:lnTo>
                  <a:pt x="96036" y="23480"/>
                </a:lnTo>
                <a:lnTo>
                  <a:pt x="96036" y="17408"/>
                </a:lnTo>
                <a:close/>
                <a:moveTo>
                  <a:pt x="109169" y="17408"/>
                </a:moveTo>
                <a:lnTo>
                  <a:pt x="109169" y="23480"/>
                </a:lnTo>
                <a:lnTo>
                  <a:pt x="103097" y="23480"/>
                </a:lnTo>
                <a:lnTo>
                  <a:pt x="103097" y="17408"/>
                </a:lnTo>
                <a:close/>
                <a:moveTo>
                  <a:pt x="116229" y="17408"/>
                </a:moveTo>
                <a:lnTo>
                  <a:pt x="116229" y="23480"/>
                </a:lnTo>
                <a:lnTo>
                  <a:pt x="110157" y="23480"/>
                </a:lnTo>
                <a:lnTo>
                  <a:pt x="110157" y="17408"/>
                </a:lnTo>
                <a:close/>
                <a:moveTo>
                  <a:pt x="123278" y="17408"/>
                </a:moveTo>
                <a:lnTo>
                  <a:pt x="123278" y="23480"/>
                </a:lnTo>
                <a:lnTo>
                  <a:pt x="117205" y="23480"/>
                </a:lnTo>
                <a:lnTo>
                  <a:pt x="117205" y="17408"/>
                </a:lnTo>
                <a:close/>
                <a:moveTo>
                  <a:pt x="130338" y="17408"/>
                </a:moveTo>
                <a:lnTo>
                  <a:pt x="130338" y="23480"/>
                </a:lnTo>
                <a:lnTo>
                  <a:pt x="124254" y="23480"/>
                </a:lnTo>
                <a:lnTo>
                  <a:pt x="124254" y="17408"/>
                </a:lnTo>
                <a:close/>
                <a:moveTo>
                  <a:pt x="137387" y="17408"/>
                </a:moveTo>
                <a:lnTo>
                  <a:pt x="137387" y="23480"/>
                </a:lnTo>
                <a:lnTo>
                  <a:pt x="131314" y="23480"/>
                </a:lnTo>
                <a:lnTo>
                  <a:pt x="131314" y="17408"/>
                </a:lnTo>
                <a:close/>
                <a:moveTo>
                  <a:pt x="144447" y="17408"/>
                </a:moveTo>
                <a:lnTo>
                  <a:pt x="144447" y="23480"/>
                </a:lnTo>
                <a:lnTo>
                  <a:pt x="138375" y="23480"/>
                </a:lnTo>
                <a:lnTo>
                  <a:pt x="138375" y="17408"/>
                </a:lnTo>
                <a:close/>
                <a:moveTo>
                  <a:pt x="151495" y="17408"/>
                </a:moveTo>
                <a:lnTo>
                  <a:pt x="151495" y="23480"/>
                </a:lnTo>
                <a:lnTo>
                  <a:pt x="145423" y="23480"/>
                </a:lnTo>
                <a:lnTo>
                  <a:pt x="145423" y="17408"/>
                </a:lnTo>
                <a:close/>
                <a:moveTo>
                  <a:pt x="158556" y="17408"/>
                </a:moveTo>
                <a:lnTo>
                  <a:pt x="158556" y="23480"/>
                </a:lnTo>
                <a:lnTo>
                  <a:pt x="152484" y="23480"/>
                </a:lnTo>
                <a:lnTo>
                  <a:pt x="152484" y="17408"/>
                </a:lnTo>
                <a:close/>
                <a:moveTo>
                  <a:pt x="165604" y="17408"/>
                </a:moveTo>
                <a:lnTo>
                  <a:pt x="165604" y="23480"/>
                </a:lnTo>
                <a:lnTo>
                  <a:pt x="159532" y="23480"/>
                </a:lnTo>
                <a:lnTo>
                  <a:pt x="159532" y="17408"/>
                </a:lnTo>
                <a:close/>
                <a:moveTo>
                  <a:pt x="172665" y="17408"/>
                </a:moveTo>
                <a:lnTo>
                  <a:pt x="172665" y="23480"/>
                </a:lnTo>
                <a:lnTo>
                  <a:pt x="166581" y="23480"/>
                </a:lnTo>
                <a:lnTo>
                  <a:pt x="166581" y="17408"/>
                </a:lnTo>
                <a:close/>
                <a:moveTo>
                  <a:pt x="179713" y="17408"/>
                </a:moveTo>
                <a:lnTo>
                  <a:pt x="179713" y="23480"/>
                </a:lnTo>
                <a:lnTo>
                  <a:pt x="173641" y="23480"/>
                </a:lnTo>
                <a:lnTo>
                  <a:pt x="173641" y="17408"/>
                </a:lnTo>
                <a:close/>
                <a:moveTo>
                  <a:pt x="186774" y="17408"/>
                </a:moveTo>
                <a:lnTo>
                  <a:pt x="186774" y="23480"/>
                </a:lnTo>
                <a:lnTo>
                  <a:pt x="180702" y="23480"/>
                </a:lnTo>
                <a:lnTo>
                  <a:pt x="180702" y="17408"/>
                </a:lnTo>
                <a:close/>
                <a:moveTo>
                  <a:pt x="193822" y="17408"/>
                </a:moveTo>
                <a:lnTo>
                  <a:pt x="193822" y="23480"/>
                </a:lnTo>
                <a:lnTo>
                  <a:pt x="187750" y="23480"/>
                </a:lnTo>
                <a:lnTo>
                  <a:pt x="187750" y="17408"/>
                </a:lnTo>
                <a:close/>
                <a:moveTo>
                  <a:pt x="200883" y="17408"/>
                </a:moveTo>
                <a:lnTo>
                  <a:pt x="200883" y="23480"/>
                </a:lnTo>
                <a:lnTo>
                  <a:pt x="194810" y="23480"/>
                </a:lnTo>
                <a:lnTo>
                  <a:pt x="194810" y="17408"/>
                </a:lnTo>
                <a:close/>
                <a:moveTo>
                  <a:pt x="207931" y="17408"/>
                </a:moveTo>
                <a:lnTo>
                  <a:pt x="207931" y="23480"/>
                </a:lnTo>
                <a:lnTo>
                  <a:pt x="201859" y="23480"/>
                </a:lnTo>
                <a:lnTo>
                  <a:pt x="201859" y="17408"/>
                </a:lnTo>
                <a:close/>
                <a:moveTo>
                  <a:pt x="214992" y="17408"/>
                </a:moveTo>
                <a:lnTo>
                  <a:pt x="214992" y="23480"/>
                </a:lnTo>
                <a:lnTo>
                  <a:pt x="208919" y="23480"/>
                </a:lnTo>
                <a:lnTo>
                  <a:pt x="208919" y="17408"/>
                </a:lnTo>
                <a:close/>
                <a:moveTo>
                  <a:pt x="222052" y="17408"/>
                </a:moveTo>
                <a:lnTo>
                  <a:pt x="222052" y="23480"/>
                </a:lnTo>
                <a:lnTo>
                  <a:pt x="215968" y="23480"/>
                </a:lnTo>
                <a:lnTo>
                  <a:pt x="215968" y="17408"/>
                </a:lnTo>
                <a:close/>
                <a:moveTo>
                  <a:pt x="229100" y="17408"/>
                </a:moveTo>
                <a:lnTo>
                  <a:pt x="229100" y="23480"/>
                </a:lnTo>
                <a:lnTo>
                  <a:pt x="223028" y="23480"/>
                </a:lnTo>
                <a:lnTo>
                  <a:pt x="223028" y="17408"/>
                </a:lnTo>
                <a:close/>
                <a:moveTo>
                  <a:pt x="236161" y="17408"/>
                </a:moveTo>
                <a:lnTo>
                  <a:pt x="236161" y="23480"/>
                </a:lnTo>
                <a:lnTo>
                  <a:pt x="230077" y="23480"/>
                </a:lnTo>
                <a:lnTo>
                  <a:pt x="230077" y="17408"/>
                </a:lnTo>
                <a:close/>
                <a:moveTo>
                  <a:pt x="243209" y="17408"/>
                </a:moveTo>
                <a:lnTo>
                  <a:pt x="243209" y="23480"/>
                </a:lnTo>
                <a:lnTo>
                  <a:pt x="237137" y="23480"/>
                </a:lnTo>
                <a:lnTo>
                  <a:pt x="237137" y="17408"/>
                </a:lnTo>
                <a:close/>
                <a:moveTo>
                  <a:pt x="250270" y="17408"/>
                </a:moveTo>
                <a:lnTo>
                  <a:pt x="250270" y="23480"/>
                </a:lnTo>
                <a:lnTo>
                  <a:pt x="244198" y="23480"/>
                </a:lnTo>
                <a:lnTo>
                  <a:pt x="244198" y="17408"/>
                </a:lnTo>
                <a:close/>
                <a:moveTo>
                  <a:pt x="257318" y="17408"/>
                </a:moveTo>
                <a:lnTo>
                  <a:pt x="257318" y="23480"/>
                </a:lnTo>
                <a:lnTo>
                  <a:pt x="251246" y="23480"/>
                </a:lnTo>
                <a:lnTo>
                  <a:pt x="251246" y="17408"/>
                </a:lnTo>
                <a:close/>
                <a:moveTo>
                  <a:pt x="264379" y="17408"/>
                </a:moveTo>
                <a:lnTo>
                  <a:pt x="264379" y="23480"/>
                </a:lnTo>
                <a:lnTo>
                  <a:pt x="258306" y="23480"/>
                </a:lnTo>
                <a:lnTo>
                  <a:pt x="258306" y="17408"/>
                </a:lnTo>
                <a:close/>
                <a:moveTo>
                  <a:pt x="271427" y="17408"/>
                </a:moveTo>
                <a:lnTo>
                  <a:pt x="271427" y="23480"/>
                </a:lnTo>
                <a:lnTo>
                  <a:pt x="265355" y="23480"/>
                </a:lnTo>
                <a:lnTo>
                  <a:pt x="265355" y="17408"/>
                </a:lnTo>
                <a:close/>
                <a:moveTo>
                  <a:pt x="278488" y="17408"/>
                </a:moveTo>
                <a:lnTo>
                  <a:pt x="278488" y="23480"/>
                </a:lnTo>
                <a:lnTo>
                  <a:pt x="272415" y="23480"/>
                </a:lnTo>
                <a:lnTo>
                  <a:pt x="272415" y="17408"/>
                </a:lnTo>
                <a:close/>
                <a:moveTo>
                  <a:pt x="17443" y="24456"/>
                </a:moveTo>
                <a:lnTo>
                  <a:pt x="17443" y="30528"/>
                </a:lnTo>
                <a:lnTo>
                  <a:pt x="11371" y="30528"/>
                </a:lnTo>
                <a:lnTo>
                  <a:pt x="11371" y="24456"/>
                </a:lnTo>
                <a:close/>
                <a:moveTo>
                  <a:pt x="24503" y="24456"/>
                </a:moveTo>
                <a:lnTo>
                  <a:pt x="24503" y="30528"/>
                </a:lnTo>
                <a:lnTo>
                  <a:pt x="18431" y="30528"/>
                </a:lnTo>
                <a:lnTo>
                  <a:pt x="18431" y="24456"/>
                </a:lnTo>
                <a:close/>
                <a:moveTo>
                  <a:pt x="31564" y="24456"/>
                </a:moveTo>
                <a:lnTo>
                  <a:pt x="31564" y="30528"/>
                </a:lnTo>
                <a:lnTo>
                  <a:pt x="25492" y="30528"/>
                </a:lnTo>
                <a:lnTo>
                  <a:pt x="25492" y="24456"/>
                </a:lnTo>
                <a:close/>
                <a:moveTo>
                  <a:pt x="38612" y="24456"/>
                </a:moveTo>
                <a:lnTo>
                  <a:pt x="38612" y="30528"/>
                </a:lnTo>
                <a:lnTo>
                  <a:pt x="32540" y="30528"/>
                </a:lnTo>
                <a:lnTo>
                  <a:pt x="32540" y="24456"/>
                </a:lnTo>
                <a:close/>
                <a:moveTo>
                  <a:pt x="45673" y="24456"/>
                </a:moveTo>
                <a:lnTo>
                  <a:pt x="45673" y="30528"/>
                </a:lnTo>
                <a:lnTo>
                  <a:pt x="39601" y="30528"/>
                </a:lnTo>
                <a:lnTo>
                  <a:pt x="39601" y="24456"/>
                </a:lnTo>
                <a:close/>
                <a:moveTo>
                  <a:pt x="52721" y="24456"/>
                </a:moveTo>
                <a:lnTo>
                  <a:pt x="52721" y="30528"/>
                </a:lnTo>
                <a:lnTo>
                  <a:pt x="46649" y="30528"/>
                </a:lnTo>
                <a:lnTo>
                  <a:pt x="46649" y="24456"/>
                </a:lnTo>
                <a:close/>
                <a:moveTo>
                  <a:pt x="59782" y="24456"/>
                </a:moveTo>
                <a:lnTo>
                  <a:pt x="59782" y="30528"/>
                </a:lnTo>
                <a:lnTo>
                  <a:pt x="53709" y="30528"/>
                </a:lnTo>
                <a:lnTo>
                  <a:pt x="53709" y="24456"/>
                </a:lnTo>
                <a:close/>
                <a:moveTo>
                  <a:pt x="88011" y="24456"/>
                </a:moveTo>
                <a:lnTo>
                  <a:pt x="88011" y="30528"/>
                </a:lnTo>
                <a:lnTo>
                  <a:pt x="81927" y="30528"/>
                </a:lnTo>
                <a:lnTo>
                  <a:pt x="81927" y="24456"/>
                </a:lnTo>
                <a:close/>
                <a:moveTo>
                  <a:pt x="95060" y="24456"/>
                </a:moveTo>
                <a:lnTo>
                  <a:pt x="95060" y="30528"/>
                </a:lnTo>
                <a:lnTo>
                  <a:pt x="88988" y="30528"/>
                </a:lnTo>
                <a:lnTo>
                  <a:pt x="88988" y="24456"/>
                </a:lnTo>
                <a:close/>
                <a:moveTo>
                  <a:pt x="123278" y="24456"/>
                </a:moveTo>
                <a:lnTo>
                  <a:pt x="123278" y="30528"/>
                </a:lnTo>
                <a:lnTo>
                  <a:pt x="117205" y="30528"/>
                </a:lnTo>
                <a:lnTo>
                  <a:pt x="117205" y="24456"/>
                </a:lnTo>
                <a:close/>
                <a:moveTo>
                  <a:pt x="130338" y="24456"/>
                </a:moveTo>
                <a:lnTo>
                  <a:pt x="130338" y="30528"/>
                </a:lnTo>
                <a:lnTo>
                  <a:pt x="124254" y="30528"/>
                </a:lnTo>
                <a:lnTo>
                  <a:pt x="124254" y="24456"/>
                </a:lnTo>
                <a:close/>
                <a:moveTo>
                  <a:pt x="144447" y="24456"/>
                </a:moveTo>
                <a:lnTo>
                  <a:pt x="144447" y="30528"/>
                </a:lnTo>
                <a:lnTo>
                  <a:pt x="138375" y="30528"/>
                </a:lnTo>
                <a:lnTo>
                  <a:pt x="138375" y="24456"/>
                </a:lnTo>
                <a:close/>
                <a:moveTo>
                  <a:pt x="151495" y="24456"/>
                </a:moveTo>
                <a:lnTo>
                  <a:pt x="151495" y="30528"/>
                </a:lnTo>
                <a:lnTo>
                  <a:pt x="145423" y="30528"/>
                </a:lnTo>
                <a:lnTo>
                  <a:pt x="145423" y="24456"/>
                </a:lnTo>
                <a:close/>
                <a:moveTo>
                  <a:pt x="158556" y="24456"/>
                </a:moveTo>
                <a:lnTo>
                  <a:pt x="158556" y="30528"/>
                </a:lnTo>
                <a:lnTo>
                  <a:pt x="152484" y="30528"/>
                </a:lnTo>
                <a:lnTo>
                  <a:pt x="152484" y="24456"/>
                </a:lnTo>
                <a:close/>
                <a:moveTo>
                  <a:pt x="165604" y="24456"/>
                </a:moveTo>
                <a:lnTo>
                  <a:pt x="165604" y="30528"/>
                </a:lnTo>
                <a:lnTo>
                  <a:pt x="159532" y="30528"/>
                </a:lnTo>
                <a:lnTo>
                  <a:pt x="159532" y="24456"/>
                </a:lnTo>
                <a:close/>
                <a:moveTo>
                  <a:pt x="172665" y="24456"/>
                </a:moveTo>
                <a:lnTo>
                  <a:pt x="172665" y="30528"/>
                </a:lnTo>
                <a:lnTo>
                  <a:pt x="166581" y="30528"/>
                </a:lnTo>
                <a:lnTo>
                  <a:pt x="166581" y="24456"/>
                </a:lnTo>
                <a:close/>
                <a:moveTo>
                  <a:pt x="179713" y="24456"/>
                </a:moveTo>
                <a:lnTo>
                  <a:pt x="179713" y="30528"/>
                </a:lnTo>
                <a:lnTo>
                  <a:pt x="173641" y="30528"/>
                </a:lnTo>
                <a:lnTo>
                  <a:pt x="173641" y="24456"/>
                </a:lnTo>
                <a:close/>
                <a:moveTo>
                  <a:pt x="186774" y="24456"/>
                </a:moveTo>
                <a:lnTo>
                  <a:pt x="186774" y="30528"/>
                </a:lnTo>
                <a:lnTo>
                  <a:pt x="180702" y="30528"/>
                </a:lnTo>
                <a:lnTo>
                  <a:pt x="180702" y="24456"/>
                </a:lnTo>
                <a:close/>
                <a:moveTo>
                  <a:pt x="193822" y="24456"/>
                </a:moveTo>
                <a:lnTo>
                  <a:pt x="193822" y="30528"/>
                </a:lnTo>
                <a:lnTo>
                  <a:pt x="187750" y="30528"/>
                </a:lnTo>
                <a:lnTo>
                  <a:pt x="187750" y="24456"/>
                </a:lnTo>
                <a:close/>
                <a:moveTo>
                  <a:pt x="200883" y="24456"/>
                </a:moveTo>
                <a:lnTo>
                  <a:pt x="200883" y="30528"/>
                </a:lnTo>
                <a:lnTo>
                  <a:pt x="194810" y="30528"/>
                </a:lnTo>
                <a:lnTo>
                  <a:pt x="194810" y="24456"/>
                </a:lnTo>
                <a:close/>
                <a:moveTo>
                  <a:pt x="207931" y="24456"/>
                </a:moveTo>
                <a:lnTo>
                  <a:pt x="207931" y="30528"/>
                </a:lnTo>
                <a:lnTo>
                  <a:pt x="201859" y="30528"/>
                </a:lnTo>
                <a:lnTo>
                  <a:pt x="201859" y="24456"/>
                </a:lnTo>
                <a:close/>
                <a:moveTo>
                  <a:pt x="214992" y="24456"/>
                </a:moveTo>
                <a:lnTo>
                  <a:pt x="214992" y="30528"/>
                </a:lnTo>
                <a:lnTo>
                  <a:pt x="208919" y="30528"/>
                </a:lnTo>
                <a:lnTo>
                  <a:pt x="208919" y="24456"/>
                </a:lnTo>
                <a:close/>
                <a:moveTo>
                  <a:pt x="222052" y="24456"/>
                </a:moveTo>
                <a:lnTo>
                  <a:pt x="222052" y="30528"/>
                </a:lnTo>
                <a:lnTo>
                  <a:pt x="215968" y="30528"/>
                </a:lnTo>
                <a:lnTo>
                  <a:pt x="215968" y="24456"/>
                </a:lnTo>
                <a:close/>
                <a:moveTo>
                  <a:pt x="229100" y="24456"/>
                </a:moveTo>
                <a:lnTo>
                  <a:pt x="229100" y="30528"/>
                </a:lnTo>
                <a:lnTo>
                  <a:pt x="223028" y="30528"/>
                </a:lnTo>
                <a:lnTo>
                  <a:pt x="223028" y="24456"/>
                </a:lnTo>
                <a:close/>
                <a:moveTo>
                  <a:pt x="236161" y="24456"/>
                </a:moveTo>
                <a:lnTo>
                  <a:pt x="236161" y="30528"/>
                </a:lnTo>
                <a:lnTo>
                  <a:pt x="230077" y="30528"/>
                </a:lnTo>
                <a:lnTo>
                  <a:pt x="230077" y="24456"/>
                </a:lnTo>
                <a:close/>
                <a:moveTo>
                  <a:pt x="243209" y="24456"/>
                </a:moveTo>
                <a:lnTo>
                  <a:pt x="243209" y="30528"/>
                </a:lnTo>
                <a:lnTo>
                  <a:pt x="237137" y="30528"/>
                </a:lnTo>
                <a:lnTo>
                  <a:pt x="237137" y="24456"/>
                </a:lnTo>
                <a:close/>
                <a:moveTo>
                  <a:pt x="250270" y="24456"/>
                </a:moveTo>
                <a:lnTo>
                  <a:pt x="250270" y="30528"/>
                </a:lnTo>
                <a:lnTo>
                  <a:pt x="244198" y="30528"/>
                </a:lnTo>
                <a:lnTo>
                  <a:pt x="244198" y="24456"/>
                </a:lnTo>
                <a:close/>
                <a:moveTo>
                  <a:pt x="257318" y="24456"/>
                </a:moveTo>
                <a:lnTo>
                  <a:pt x="257318" y="30528"/>
                </a:lnTo>
                <a:lnTo>
                  <a:pt x="251246" y="30528"/>
                </a:lnTo>
                <a:lnTo>
                  <a:pt x="251246" y="24456"/>
                </a:lnTo>
                <a:close/>
                <a:moveTo>
                  <a:pt x="264379" y="24456"/>
                </a:moveTo>
                <a:lnTo>
                  <a:pt x="264379" y="30528"/>
                </a:lnTo>
                <a:lnTo>
                  <a:pt x="258306" y="30528"/>
                </a:lnTo>
                <a:lnTo>
                  <a:pt x="258306" y="24456"/>
                </a:lnTo>
                <a:close/>
                <a:moveTo>
                  <a:pt x="271427" y="24456"/>
                </a:moveTo>
                <a:lnTo>
                  <a:pt x="271427" y="30528"/>
                </a:lnTo>
                <a:lnTo>
                  <a:pt x="265355" y="30528"/>
                </a:lnTo>
                <a:lnTo>
                  <a:pt x="265355" y="24456"/>
                </a:lnTo>
                <a:close/>
                <a:moveTo>
                  <a:pt x="278488" y="24456"/>
                </a:moveTo>
                <a:lnTo>
                  <a:pt x="278488" y="30528"/>
                </a:lnTo>
                <a:lnTo>
                  <a:pt x="272415" y="30528"/>
                </a:lnTo>
                <a:lnTo>
                  <a:pt x="272415" y="24456"/>
                </a:lnTo>
                <a:close/>
                <a:moveTo>
                  <a:pt x="66842" y="24456"/>
                </a:moveTo>
                <a:lnTo>
                  <a:pt x="66842" y="30540"/>
                </a:lnTo>
                <a:lnTo>
                  <a:pt x="60758" y="30540"/>
                </a:lnTo>
                <a:lnTo>
                  <a:pt x="60758" y="24456"/>
                </a:lnTo>
                <a:close/>
                <a:moveTo>
                  <a:pt x="73902" y="24456"/>
                </a:moveTo>
                <a:lnTo>
                  <a:pt x="73902" y="30540"/>
                </a:lnTo>
                <a:lnTo>
                  <a:pt x="67818" y="30540"/>
                </a:lnTo>
                <a:lnTo>
                  <a:pt x="67818" y="24456"/>
                </a:lnTo>
                <a:close/>
                <a:moveTo>
                  <a:pt x="80951" y="24456"/>
                </a:moveTo>
                <a:lnTo>
                  <a:pt x="80951" y="30540"/>
                </a:lnTo>
                <a:lnTo>
                  <a:pt x="74879" y="30540"/>
                </a:lnTo>
                <a:lnTo>
                  <a:pt x="74879" y="24456"/>
                </a:lnTo>
                <a:close/>
                <a:moveTo>
                  <a:pt x="96036" y="24456"/>
                </a:moveTo>
                <a:lnTo>
                  <a:pt x="102120" y="24468"/>
                </a:lnTo>
                <a:lnTo>
                  <a:pt x="102120" y="30540"/>
                </a:lnTo>
                <a:lnTo>
                  <a:pt x="96036" y="30540"/>
                </a:lnTo>
                <a:lnTo>
                  <a:pt x="96036" y="24456"/>
                </a:lnTo>
                <a:close/>
                <a:moveTo>
                  <a:pt x="103097" y="24456"/>
                </a:moveTo>
                <a:lnTo>
                  <a:pt x="109169" y="24468"/>
                </a:lnTo>
                <a:lnTo>
                  <a:pt x="109169" y="30540"/>
                </a:lnTo>
                <a:lnTo>
                  <a:pt x="103097" y="30540"/>
                </a:lnTo>
                <a:lnTo>
                  <a:pt x="103097" y="24456"/>
                </a:lnTo>
                <a:close/>
                <a:moveTo>
                  <a:pt x="110157" y="24456"/>
                </a:moveTo>
                <a:lnTo>
                  <a:pt x="116229" y="24468"/>
                </a:lnTo>
                <a:lnTo>
                  <a:pt x="116229" y="30540"/>
                </a:lnTo>
                <a:lnTo>
                  <a:pt x="110157" y="30540"/>
                </a:lnTo>
                <a:lnTo>
                  <a:pt x="110157" y="24456"/>
                </a:lnTo>
                <a:close/>
                <a:moveTo>
                  <a:pt x="131314" y="24456"/>
                </a:moveTo>
                <a:lnTo>
                  <a:pt x="137387" y="24468"/>
                </a:lnTo>
                <a:lnTo>
                  <a:pt x="137387" y="30540"/>
                </a:lnTo>
                <a:lnTo>
                  <a:pt x="131314" y="30540"/>
                </a:lnTo>
                <a:lnTo>
                  <a:pt x="131314" y="24456"/>
                </a:lnTo>
                <a:close/>
                <a:moveTo>
                  <a:pt x="17443" y="31516"/>
                </a:moveTo>
                <a:lnTo>
                  <a:pt x="17443" y="37589"/>
                </a:lnTo>
                <a:lnTo>
                  <a:pt x="11371" y="37589"/>
                </a:lnTo>
                <a:lnTo>
                  <a:pt x="11371" y="31516"/>
                </a:lnTo>
                <a:close/>
                <a:moveTo>
                  <a:pt x="24503" y="31516"/>
                </a:moveTo>
                <a:lnTo>
                  <a:pt x="24503" y="37589"/>
                </a:lnTo>
                <a:lnTo>
                  <a:pt x="18431" y="37589"/>
                </a:lnTo>
                <a:lnTo>
                  <a:pt x="18431" y="31516"/>
                </a:lnTo>
                <a:close/>
                <a:moveTo>
                  <a:pt x="31564" y="31516"/>
                </a:moveTo>
                <a:lnTo>
                  <a:pt x="31564" y="37589"/>
                </a:lnTo>
                <a:lnTo>
                  <a:pt x="25492" y="37589"/>
                </a:lnTo>
                <a:lnTo>
                  <a:pt x="25492" y="31516"/>
                </a:lnTo>
                <a:close/>
                <a:moveTo>
                  <a:pt x="38612" y="31516"/>
                </a:moveTo>
                <a:lnTo>
                  <a:pt x="38612" y="37589"/>
                </a:lnTo>
                <a:lnTo>
                  <a:pt x="32540" y="37589"/>
                </a:lnTo>
                <a:lnTo>
                  <a:pt x="32540" y="31516"/>
                </a:lnTo>
                <a:close/>
                <a:moveTo>
                  <a:pt x="45673" y="31516"/>
                </a:moveTo>
                <a:lnTo>
                  <a:pt x="45673" y="37589"/>
                </a:lnTo>
                <a:lnTo>
                  <a:pt x="39601" y="37589"/>
                </a:lnTo>
                <a:lnTo>
                  <a:pt x="39601" y="31516"/>
                </a:lnTo>
                <a:close/>
                <a:moveTo>
                  <a:pt x="52721" y="31516"/>
                </a:moveTo>
                <a:lnTo>
                  <a:pt x="52721" y="37589"/>
                </a:lnTo>
                <a:lnTo>
                  <a:pt x="46649" y="37589"/>
                </a:lnTo>
                <a:lnTo>
                  <a:pt x="46649" y="31516"/>
                </a:lnTo>
                <a:close/>
                <a:moveTo>
                  <a:pt x="59782" y="31516"/>
                </a:moveTo>
                <a:lnTo>
                  <a:pt x="59782" y="37589"/>
                </a:lnTo>
                <a:lnTo>
                  <a:pt x="53709" y="37589"/>
                </a:lnTo>
                <a:lnTo>
                  <a:pt x="53709" y="31516"/>
                </a:lnTo>
                <a:close/>
                <a:moveTo>
                  <a:pt x="66842" y="31516"/>
                </a:moveTo>
                <a:lnTo>
                  <a:pt x="66842" y="37589"/>
                </a:lnTo>
                <a:lnTo>
                  <a:pt x="60758" y="37589"/>
                </a:lnTo>
                <a:lnTo>
                  <a:pt x="60758" y="31516"/>
                </a:lnTo>
                <a:close/>
                <a:moveTo>
                  <a:pt x="73902" y="31516"/>
                </a:moveTo>
                <a:lnTo>
                  <a:pt x="73902" y="37589"/>
                </a:lnTo>
                <a:lnTo>
                  <a:pt x="67818" y="37589"/>
                </a:lnTo>
                <a:lnTo>
                  <a:pt x="67818" y="31516"/>
                </a:lnTo>
                <a:close/>
                <a:moveTo>
                  <a:pt x="80951" y="31516"/>
                </a:moveTo>
                <a:lnTo>
                  <a:pt x="80951" y="37589"/>
                </a:lnTo>
                <a:lnTo>
                  <a:pt x="74879" y="37589"/>
                </a:lnTo>
                <a:lnTo>
                  <a:pt x="74879" y="31516"/>
                </a:lnTo>
                <a:close/>
                <a:moveTo>
                  <a:pt x="88011" y="31516"/>
                </a:moveTo>
                <a:lnTo>
                  <a:pt x="88011" y="37589"/>
                </a:lnTo>
                <a:lnTo>
                  <a:pt x="81927" y="37589"/>
                </a:lnTo>
                <a:lnTo>
                  <a:pt x="81927" y="31516"/>
                </a:lnTo>
                <a:close/>
                <a:moveTo>
                  <a:pt x="95060" y="31516"/>
                </a:moveTo>
                <a:lnTo>
                  <a:pt x="95060" y="37589"/>
                </a:lnTo>
                <a:lnTo>
                  <a:pt x="88988" y="37589"/>
                </a:lnTo>
                <a:lnTo>
                  <a:pt x="88988" y="31516"/>
                </a:lnTo>
                <a:close/>
                <a:moveTo>
                  <a:pt x="102120" y="31516"/>
                </a:moveTo>
                <a:lnTo>
                  <a:pt x="102120" y="37589"/>
                </a:lnTo>
                <a:lnTo>
                  <a:pt x="96036" y="37589"/>
                </a:lnTo>
                <a:lnTo>
                  <a:pt x="96036" y="31516"/>
                </a:lnTo>
                <a:close/>
                <a:moveTo>
                  <a:pt x="109169" y="31516"/>
                </a:moveTo>
                <a:lnTo>
                  <a:pt x="109169" y="37589"/>
                </a:lnTo>
                <a:lnTo>
                  <a:pt x="103097" y="37589"/>
                </a:lnTo>
                <a:lnTo>
                  <a:pt x="103097" y="31516"/>
                </a:lnTo>
                <a:close/>
                <a:moveTo>
                  <a:pt x="116229" y="31516"/>
                </a:moveTo>
                <a:lnTo>
                  <a:pt x="116229" y="37589"/>
                </a:lnTo>
                <a:lnTo>
                  <a:pt x="110157" y="37589"/>
                </a:lnTo>
                <a:lnTo>
                  <a:pt x="110157" y="31516"/>
                </a:lnTo>
                <a:close/>
                <a:moveTo>
                  <a:pt x="123278" y="31516"/>
                </a:moveTo>
                <a:lnTo>
                  <a:pt x="123278" y="37589"/>
                </a:lnTo>
                <a:lnTo>
                  <a:pt x="117205" y="37589"/>
                </a:lnTo>
                <a:lnTo>
                  <a:pt x="117205" y="31516"/>
                </a:lnTo>
                <a:close/>
                <a:moveTo>
                  <a:pt x="130338" y="31516"/>
                </a:moveTo>
                <a:lnTo>
                  <a:pt x="130338" y="37589"/>
                </a:lnTo>
                <a:lnTo>
                  <a:pt x="124254" y="37589"/>
                </a:lnTo>
                <a:lnTo>
                  <a:pt x="124254" y="31516"/>
                </a:lnTo>
                <a:close/>
                <a:moveTo>
                  <a:pt x="137387" y="31516"/>
                </a:moveTo>
                <a:lnTo>
                  <a:pt x="137387" y="37589"/>
                </a:lnTo>
                <a:lnTo>
                  <a:pt x="131314" y="37589"/>
                </a:lnTo>
                <a:lnTo>
                  <a:pt x="131314" y="31516"/>
                </a:lnTo>
                <a:close/>
                <a:moveTo>
                  <a:pt x="144447" y="31516"/>
                </a:moveTo>
                <a:lnTo>
                  <a:pt x="144447" y="37589"/>
                </a:lnTo>
                <a:lnTo>
                  <a:pt x="138375" y="37589"/>
                </a:lnTo>
                <a:lnTo>
                  <a:pt x="138375" y="31516"/>
                </a:lnTo>
                <a:close/>
                <a:moveTo>
                  <a:pt x="151495" y="31516"/>
                </a:moveTo>
                <a:lnTo>
                  <a:pt x="151495" y="37589"/>
                </a:lnTo>
                <a:lnTo>
                  <a:pt x="145423" y="37589"/>
                </a:lnTo>
                <a:lnTo>
                  <a:pt x="145423" y="31516"/>
                </a:lnTo>
                <a:close/>
                <a:moveTo>
                  <a:pt x="158556" y="31516"/>
                </a:moveTo>
                <a:lnTo>
                  <a:pt x="158556" y="37589"/>
                </a:lnTo>
                <a:lnTo>
                  <a:pt x="152484" y="37589"/>
                </a:lnTo>
                <a:lnTo>
                  <a:pt x="152484" y="31516"/>
                </a:lnTo>
                <a:close/>
                <a:moveTo>
                  <a:pt x="165604" y="31516"/>
                </a:moveTo>
                <a:lnTo>
                  <a:pt x="165604" y="37589"/>
                </a:lnTo>
                <a:lnTo>
                  <a:pt x="159532" y="37589"/>
                </a:lnTo>
                <a:lnTo>
                  <a:pt x="159532" y="31516"/>
                </a:lnTo>
                <a:close/>
                <a:moveTo>
                  <a:pt x="172665" y="31516"/>
                </a:moveTo>
                <a:lnTo>
                  <a:pt x="172665" y="37589"/>
                </a:lnTo>
                <a:lnTo>
                  <a:pt x="166581" y="37589"/>
                </a:lnTo>
                <a:lnTo>
                  <a:pt x="166581" y="31516"/>
                </a:lnTo>
                <a:close/>
                <a:moveTo>
                  <a:pt x="179713" y="31516"/>
                </a:moveTo>
                <a:lnTo>
                  <a:pt x="179713" y="37589"/>
                </a:lnTo>
                <a:lnTo>
                  <a:pt x="173641" y="37589"/>
                </a:lnTo>
                <a:lnTo>
                  <a:pt x="173641" y="31516"/>
                </a:lnTo>
                <a:close/>
                <a:moveTo>
                  <a:pt x="186774" y="31516"/>
                </a:moveTo>
                <a:lnTo>
                  <a:pt x="186774" y="37589"/>
                </a:lnTo>
                <a:lnTo>
                  <a:pt x="180702" y="37589"/>
                </a:lnTo>
                <a:lnTo>
                  <a:pt x="180702" y="31516"/>
                </a:lnTo>
                <a:close/>
                <a:moveTo>
                  <a:pt x="193822" y="31516"/>
                </a:moveTo>
                <a:lnTo>
                  <a:pt x="193822" y="37589"/>
                </a:lnTo>
                <a:lnTo>
                  <a:pt x="187750" y="37589"/>
                </a:lnTo>
                <a:lnTo>
                  <a:pt x="187750" y="31516"/>
                </a:lnTo>
                <a:close/>
                <a:moveTo>
                  <a:pt x="200883" y="31516"/>
                </a:moveTo>
                <a:lnTo>
                  <a:pt x="200883" y="37589"/>
                </a:lnTo>
                <a:lnTo>
                  <a:pt x="194810" y="37589"/>
                </a:lnTo>
                <a:lnTo>
                  <a:pt x="194810" y="31516"/>
                </a:lnTo>
                <a:close/>
                <a:moveTo>
                  <a:pt x="207931" y="31516"/>
                </a:moveTo>
                <a:lnTo>
                  <a:pt x="207931" y="37589"/>
                </a:lnTo>
                <a:lnTo>
                  <a:pt x="201859" y="37589"/>
                </a:lnTo>
                <a:lnTo>
                  <a:pt x="201859" y="31516"/>
                </a:lnTo>
                <a:close/>
                <a:moveTo>
                  <a:pt x="214992" y="31516"/>
                </a:moveTo>
                <a:lnTo>
                  <a:pt x="214992" y="37589"/>
                </a:lnTo>
                <a:lnTo>
                  <a:pt x="208919" y="37589"/>
                </a:lnTo>
                <a:lnTo>
                  <a:pt x="208919" y="31516"/>
                </a:lnTo>
                <a:close/>
                <a:moveTo>
                  <a:pt x="222052" y="31516"/>
                </a:moveTo>
                <a:lnTo>
                  <a:pt x="222052" y="37589"/>
                </a:lnTo>
                <a:lnTo>
                  <a:pt x="215968" y="37589"/>
                </a:lnTo>
                <a:lnTo>
                  <a:pt x="215968" y="31516"/>
                </a:lnTo>
                <a:close/>
                <a:moveTo>
                  <a:pt x="229100" y="31516"/>
                </a:moveTo>
                <a:lnTo>
                  <a:pt x="229100" y="37589"/>
                </a:lnTo>
                <a:lnTo>
                  <a:pt x="223028" y="37589"/>
                </a:lnTo>
                <a:lnTo>
                  <a:pt x="223028" y="31516"/>
                </a:lnTo>
                <a:close/>
                <a:moveTo>
                  <a:pt x="236161" y="31516"/>
                </a:moveTo>
                <a:lnTo>
                  <a:pt x="236161" y="37589"/>
                </a:lnTo>
                <a:lnTo>
                  <a:pt x="230077" y="37589"/>
                </a:lnTo>
                <a:lnTo>
                  <a:pt x="230077" y="31516"/>
                </a:lnTo>
                <a:close/>
                <a:moveTo>
                  <a:pt x="243209" y="31516"/>
                </a:moveTo>
                <a:lnTo>
                  <a:pt x="243209" y="37589"/>
                </a:lnTo>
                <a:lnTo>
                  <a:pt x="237137" y="37589"/>
                </a:lnTo>
                <a:lnTo>
                  <a:pt x="237137" y="31516"/>
                </a:lnTo>
                <a:close/>
                <a:moveTo>
                  <a:pt x="250270" y="31516"/>
                </a:moveTo>
                <a:lnTo>
                  <a:pt x="250270" y="37589"/>
                </a:lnTo>
                <a:lnTo>
                  <a:pt x="244198" y="37589"/>
                </a:lnTo>
                <a:lnTo>
                  <a:pt x="244198" y="31516"/>
                </a:lnTo>
                <a:close/>
                <a:moveTo>
                  <a:pt x="257318" y="31516"/>
                </a:moveTo>
                <a:lnTo>
                  <a:pt x="257318" y="37589"/>
                </a:lnTo>
                <a:lnTo>
                  <a:pt x="251246" y="37589"/>
                </a:lnTo>
                <a:lnTo>
                  <a:pt x="251246" y="31516"/>
                </a:lnTo>
                <a:close/>
                <a:moveTo>
                  <a:pt x="264379" y="31516"/>
                </a:moveTo>
                <a:lnTo>
                  <a:pt x="264379" y="37589"/>
                </a:lnTo>
                <a:lnTo>
                  <a:pt x="258306" y="37589"/>
                </a:lnTo>
                <a:lnTo>
                  <a:pt x="258306" y="31516"/>
                </a:lnTo>
                <a:close/>
                <a:moveTo>
                  <a:pt x="271427" y="31516"/>
                </a:moveTo>
                <a:lnTo>
                  <a:pt x="271427" y="37589"/>
                </a:lnTo>
                <a:lnTo>
                  <a:pt x="265355" y="37589"/>
                </a:lnTo>
                <a:lnTo>
                  <a:pt x="265355" y="31516"/>
                </a:lnTo>
                <a:close/>
                <a:moveTo>
                  <a:pt x="278488" y="31516"/>
                </a:moveTo>
                <a:lnTo>
                  <a:pt x="278488" y="37589"/>
                </a:lnTo>
                <a:lnTo>
                  <a:pt x="272415" y="37589"/>
                </a:lnTo>
                <a:lnTo>
                  <a:pt x="272415" y="31516"/>
                </a:lnTo>
                <a:close/>
                <a:moveTo>
                  <a:pt x="17443" y="38565"/>
                </a:moveTo>
                <a:lnTo>
                  <a:pt x="17443" y="44637"/>
                </a:lnTo>
                <a:lnTo>
                  <a:pt x="11371" y="44637"/>
                </a:lnTo>
                <a:lnTo>
                  <a:pt x="11371" y="38565"/>
                </a:lnTo>
                <a:close/>
                <a:moveTo>
                  <a:pt x="24503" y="38565"/>
                </a:moveTo>
                <a:lnTo>
                  <a:pt x="24503" y="44637"/>
                </a:lnTo>
                <a:lnTo>
                  <a:pt x="18431" y="44637"/>
                </a:lnTo>
                <a:lnTo>
                  <a:pt x="18431" y="38565"/>
                </a:lnTo>
                <a:close/>
                <a:moveTo>
                  <a:pt x="31564" y="38565"/>
                </a:moveTo>
                <a:lnTo>
                  <a:pt x="31564" y="44637"/>
                </a:lnTo>
                <a:lnTo>
                  <a:pt x="25492" y="44637"/>
                </a:lnTo>
                <a:lnTo>
                  <a:pt x="25492" y="38565"/>
                </a:lnTo>
                <a:close/>
                <a:moveTo>
                  <a:pt x="38612" y="38565"/>
                </a:moveTo>
                <a:lnTo>
                  <a:pt x="38612" y="44637"/>
                </a:lnTo>
                <a:lnTo>
                  <a:pt x="32540" y="44637"/>
                </a:lnTo>
                <a:lnTo>
                  <a:pt x="32540" y="38565"/>
                </a:lnTo>
                <a:close/>
                <a:moveTo>
                  <a:pt x="45673" y="38565"/>
                </a:moveTo>
                <a:lnTo>
                  <a:pt x="45673" y="44637"/>
                </a:lnTo>
                <a:lnTo>
                  <a:pt x="39601" y="44637"/>
                </a:lnTo>
                <a:lnTo>
                  <a:pt x="39601" y="38565"/>
                </a:lnTo>
                <a:close/>
                <a:moveTo>
                  <a:pt x="52721" y="38565"/>
                </a:moveTo>
                <a:lnTo>
                  <a:pt x="52721" y="44637"/>
                </a:lnTo>
                <a:lnTo>
                  <a:pt x="46649" y="44637"/>
                </a:lnTo>
                <a:lnTo>
                  <a:pt x="46649" y="38565"/>
                </a:lnTo>
                <a:close/>
                <a:moveTo>
                  <a:pt x="59782" y="38565"/>
                </a:moveTo>
                <a:lnTo>
                  <a:pt x="59782" y="44637"/>
                </a:lnTo>
                <a:lnTo>
                  <a:pt x="53709" y="44637"/>
                </a:lnTo>
                <a:lnTo>
                  <a:pt x="53709" y="38565"/>
                </a:lnTo>
                <a:close/>
                <a:moveTo>
                  <a:pt x="88011" y="38565"/>
                </a:moveTo>
                <a:lnTo>
                  <a:pt x="88011" y="44637"/>
                </a:lnTo>
                <a:lnTo>
                  <a:pt x="81927" y="44637"/>
                </a:lnTo>
                <a:lnTo>
                  <a:pt x="81927" y="38565"/>
                </a:lnTo>
                <a:close/>
                <a:moveTo>
                  <a:pt x="95060" y="38565"/>
                </a:moveTo>
                <a:lnTo>
                  <a:pt x="95060" y="44637"/>
                </a:lnTo>
                <a:lnTo>
                  <a:pt x="88988" y="44637"/>
                </a:lnTo>
                <a:lnTo>
                  <a:pt x="88988" y="38565"/>
                </a:lnTo>
                <a:close/>
                <a:moveTo>
                  <a:pt x="123278" y="38565"/>
                </a:moveTo>
                <a:lnTo>
                  <a:pt x="123278" y="44637"/>
                </a:lnTo>
                <a:lnTo>
                  <a:pt x="117205" y="44637"/>
                </a:lnTo>
                <a:lnTo>
                  <a:pt x="117205" y="38565"/>
                </a:lnTo>
                <a:close/>
                <a:moveTo>
                  <a:pt x="130338" y="38565"/>
                </a:moveTo>
                <a:lnTo>
                  <a:pt x="130338" y="44637"/>
                </a:lnTo>
                <a:lnTo>
                  <a:pt x="124254" y="44637"/>
                </a:lnTo>
                <a:lnTo>
                  <a:pt x="124254" y="38565"/>
                </a:lnTo>
                <a:close/>
                <a:moveTo>
                  <a:pt x="144447" y="38565"/>
                </a:moveTo>
                <a:lnTo>
                  <a:pt x="144447" y="44637"/>
                </a:lnTo>
                <a:lnTo>
                  <a:pt x="138375" y="44637"/>
                </a:lnTo>
                <a:lnTo>
                  <a:pt x="138375" y="38565"/>
                </a:lnTo>
                <a:close/>
                <a:moveTo>
                  <a:pt x="151495" y="38565"/>
                </a:moveTo>
                <a:lnTo>
                  <a:pt x="151495" y="44637"/>
                </a:lnTo>
                <a:lnTo>
                  <a:pt x="145423" y="44637"/>
                </a:lnTo>
                <a:lnTo>
                  <a:pt x="145423" y="38565"/>
                </a:lnTo>
                <a:close/>
                <a:moveTo>
                  <a:pt x="158556" y="38565"/>
                </a:moveTo>
                <a:lnTo>
                  <a:pt x="158556" y="44637"/>
                </a:lnTo>
                <a:lnTo>
                  <a:pt x="152484" y="44637"/>
                </a:lnTo>
                <a:lnTo>
                  <a:pt x="152484" y="38565"/>
                </a:lnTo>
                <a:close/>
                <a:moveTo>
                  <a:pt x="165604" y="38565"/>
                </a:moveTo>
                <a:lnTo>
                  <a:pt x="165604" y="44637"/>
                </a:lnTo>
                <a:lnTo>
                  <a:pt x="159532" y="44637"/>
                </a:lnTo>
                <a:lnTo>
                  <a:pt x="159532" y="38565"/>
                </a:lnTo>
                <a:close/>
                <a:moveTo>
                  <a:pt x="172665" y="38565"/>
                </a:moveTo>
                <a:lnTo>
                  <a:pt x="172665" y="44637"/>
                </a:lnTo>
                <a:lnTo>
                  <a:pt x="166581" y="44637"/>
                </a:lnTo>
                <a:lnTo>
                  <a:pt x="166581" y="38565"/>
                </a:lnTo>
                <a:close/>
                <a:moveTo>
                  <a:pt x="179713" y="38565"/>
                </a:moveTo>
                <a:lnTo>
                  <a:pt x="179713" y="44637"/>
                </a:lnTo>
                <a:lnTo>
                  <a:pt x="173641" y="44637"/>
                </a:lnTo>
                <a:lnTo>
                  <a:pt x="173641" y="38565"/>
                </a:lnTo>
                <a:close/>
                <a:moveTo>
                  <a:pt x="186774" y="38565"/>
                </a:moveTo>
                <a:lnTo>
                  <a:pt x="186774" y="44637"/>
                </a:lnTo>
                <a:lnTo>
                  <a:pt x="180702" y="44637"/>
                </a:lnTo>
                <a:lnTo>
                  <a:pt x="180702" y="38565"/>
                </a:lnTo>
                <a:close/>
                <a:moveTo>
                  <a:pt x="193822" y="38565"/>
                </a:moveTo>
                <a:lnTo>
                  <a:pt x="193822" y="44637"/>
                </a:lnTo>
                <a:lnTo>
                  <a:pt x="187750" y="44637"/>
                </a:lnTo>
                <a:lnTo>
                  <a:pt x="187750" y="38565"/>
                </a:lnTo>
                <a:close/>
                <a:moveTo>
                  <a:pt x="200883" y="38565"/>
                </a:moveTo>
                <a:lnTo>
                  <a:pt x="200883" y="44637"/>
                </a:lnTo>
                <a:lnTo>
                  <a:pt x="194810" y="44637"/>
                </a:lnTo>
                <a:lnTo>
                  <a:pt x="194810" y="38565"/>
                </a:lnTo>
                <a:close/>
                <a:moveTo>
                  <a:pt x="207931" y="38565"/>
                </a:moveTo>
                <a:lnTo>
                  <a:pt x="207931" y="44637"/>
                </a:lnTo>
                <a:lnTo>
                  <a:pt x="201859" y="44637"/>
                </a:lnTo>
                <a:lnTo>
                  <a:pt x="201859" y="38565"/>
                </a:lnTo>
                <a:close/>
                <a:moveTo>
                  <a:pt x="214992" y="38565"/>
                </a:moveTo>
                <a:lnTo>
                  <a:pt x="214992" y="44637"/>
                </a:lnTo>
                <a:lnTo>
                  <a:pt x="208919" y="44637"/>
                </a:lnTo>
                <a:lnTo>
                  <a:pt x="208919" y="38565"/>
                </a:lnTo>
                <a:close/>
                <a:moveTo>
                  <a:pt x="222052" y="38565"/>
                </a:moveTo>
                <a:lnTo>
                  <a:pt x="222052" y="44637"/>
                </a:lnTo>
                <a:lnTo>
                  <a:pt x="215968" y="44637"/>
                </a:lnTo>
                <a:lnTo>
                  <a:pt x="215968" y="38565"/>
                </a:lnTo>
                <a:close/>
                <a:moveTo>
                  <a:pt x="229100" y="38565"/>
                </a:moveTo>
                <a:lnTo>
                  <a:pt x="229100" y="44637"/>
                </a:lnTo>
                <a:lnTo>
                  <a:pt x="223028" y="44637"/>
                </a:lnTo>
                <a:lnTo>
                  <a:pt x="223028" y="38565"/>
                </a:lnTo>
                <a:close/>
                <a:moveTo>
                  <a:pt x="236161" y="38565"/>
                </a:moveTo>
                <a:lnTo>
                  <a:pt x="236161" y="44637"/>
                </a:lnTo>
                <a:lnTo>
                  <a:pt x="230077" y="44637"/>
                </a:lnTo>
                <a:lnTo>
                  <a:pt x="230077" y="38565"/>
                </a:lnTo>
                <a:close/>
                <a:moveTo>
                  <a:pt x="243209" y="38565"/>
                </a:moveTo>
                <a:lnTo>
                  <a:pt x="243209" y="44637"/>
                </a:lnTo>
                <a:lnTo>
                  <a:pt x="237137" y="44637"/>
                </a:lnTo>
                <a:lnTo>
                  <a:pt x="237137" y="38565"/>
                </a:lnTo>
                <a:close/>
                <a:moveTo>
                  <a:pt x="250270" y="38565"/>
                </a:moveTo>
                <a:lnTo>
                  <a:pt x="250270" y="44637"/>
                </a:lnTo>
                <a:lnTo>
                  <a:pt x="244198" y="44637"/>
                </a:lnTo>
                <a:lnTo>
                  <a:pt x="244198" y="38565"/>
                </a:lnTo>
                <a:close/>
                <a:moveTo>
                  <a:pt x="257318" y="38565"/>
                </a:moveTo>
                <a:lnTo>
                  <a:pt x="257318" y="44637"/>
                </a:lnTo>
                <a:lnTo>
                  <a:pt x="251246" y="44637"/>
                </a:lnTo>
                <a:lnTo>
                  <a:pt x="251246" y="38565"/>
                </a:lnTo>
                <a:close/>
                <a:moveTo>
                  <a:pt x="264379" y="38565"/>
                </a:moveTo>
                <a:lnTo>
                  <a:pt x="264379" y="44637"/>
                </a:lnTo>
                <a:lnTo>
                  <a:pt x="258306" y="44637"/>
                </a:lnTo>
                <a:lnTo>
                  <a:pt x="258306" y="38565"/>
                </a:lnTo>
                <a:close/>
                <a:moveTo>
                  <a:pt x="271427" y="38565"/>
                </a:moveTo>
                <a:lnTo>
                  <a:pt x="271427" y="44637"/>
                </a:lnTo>
                <a:lnTo>
                  <a:pt x="265355" y="44637"/>
                </a:lnTo>
                <a:lnTo>
                  <a:pt x="265355" y="38565"/>
                </a:lnTo>
                <a:close/>
                <a:moveTo>
                  <a:pt x="278488" y="38565"/>
                </a:moveTo>
                <a:lnTo>
                  <a:pt x="278488" y="44637"/>
                </a:lnTo>
                <a:lnTo>
                  <a:pt x="272415" y="44637"/>
                </a:lnTo>
                <a:lnTo>
                  <a:pt x="272415" y="38565"/>
                </a:lnTo>
                <a:close/>
                <a:moveTo>
                  <a:pt x="66842" y="38565"/>
                </a:moveTo>
                <a:lnTo>
                  <a:pt x="66842" y="44649"/>
                </a:lnTo>
                <a:lnTo>
                  <a:pt x="60758" y="44649"/>
                </a:lnTo>
                <a:lnTo>
                  <a:pt x="60758" y="38565"/>
                </a:lnTo>
                <a:close/>
                <a:moveTo>
                  <a:pt x="73902" y="38565"/>
                </a:moveTo>
                <a:lnTo>
                  <a:pt x="73902" y="44649"/>
                </a:lnTo>
                <a:lnTo>
                  <a:pt x="67818" y="44649"/>
                </a:lnTo>
                <a:lnTo>
                  <a:pt x="67818" y="38565"/>
                </a:lnTo>
                <a:close/>
                <a:moveTo>
                  <a:pt x="80951" y="38565"/>
                </a:moveTo>
                <a:lnTo>
                  <a:pt x="80951" y="44649"/>
                </a:lnTo>
                <a:lnTo>
                  <a:pt x="74879" y="44649"/>
                </a:lnTo>
                <a:lnTo>
                  <a:pt x="74879" y="38565"/>
                </a:lnTo>
                <a:close/>
                <a:moveTo>
                  <a:pt x="96036" y="38565"/>
                </a:moveTo>
                <a:lnTo>
                  <a:pt x="102120" y="38577"/>
                </a:lnTo>
                <a:lnTo>
                  <a:pt x="102120" y="44649"/>
                </a:lnTo>
                <a:lnTo>
                  <a:pt x="96036" y="44649"/>
                </a:lnTo>
                <a:lnTo>
                  <a:pt x="96036" y="38565"/>
                </a:lnTo>
                <a:close/>
                <a:moveTo>
                  <a:pt x="103097" y="38565"/>
                </a:moveTo>
                <a:lnTo>
                  <a:pt x="109169" y="38577"/>
                </a:lnTo>
                <a:lnTo>
                  <a:pt x="109169" y="44649"/>
                </a:lnTo>
                <a:lnTo>
                  <a:pt x="103097" y="44649"/>
                </a:lnTo>
                <a:lnTo>
                  <a:pt x="103097" y="38565"/>
                </a:lnTo>
                <a:close/>
                <a:moveTo>
                  <a:pt x="110157" y="38565"/>
                </a:moveTo>
                <a:lnTo>
                  <a:pt x="116229" y="38577"/>
                </a:lnTo>
                <a:lnTo>
                  <a:pt x="116229" y="44649"/>
                </a:lnTo>
                <a:lnTo>
                  <a:pt x="110157" y="44649"/>
                </a:lnTo>
                <a:lnTo>
                  <a:pt x="110157" y="38565"/>
                </a:lnTo>
                <a:close/>
                <a:moveTo>
                  <a:pt x="131314" y="38565"/>
                </a:moveTo>
                <a:lnTo>
                  <a:pt x="137387" y="38577"/>
                </a:lnTo>
                <a:lnTo>
                  <a:pt x="137387" y="44649"/>
                </a:lnTo>
                <a:lnTo>
                  <a:pt x="131314" y="44649"/>
                </a:lnTo>
                <a:lnTo>
                  <a:pt x="131314" y="38565"/>
                </a:lnTo>
                <a:close/>
                <a:moveTo>
                  <a:pt x="17443" y="45625"/>
                </a:moveTo>
                <a:lnTo>
                  <a:pt x="17443" y="51697"/>
                </a:lnTo>
                <a:lnTo>
                  <a:pt x="11371" y="51697"/>
                </a:lnTo>
                <a:lnTo>
                  <a:pt x="11371" y="45625"/>
                </a:lnTo>
                <a:close/>
                <a:moveTo>
                  <a:pt x="24503" y="45625"/>
                </a:moveTo>
                <a:lnTo>
                  <a:pt x="24503" y="51697"/>
                </a:lnTo>
                <a:lnTo>
                  <a:pt x="18431" y="51697"/>
                </a:lnTo>
                <a:lnTo>
                  <a:pt x="18431" y="45625"/>
                </a:lnTo>
                <a:close/>
                <a:moveTo>
                  <a:pt x="31564" y="45625"/>
                </a:moveTo>
                <a:lnTo>
                  <a:pt x="31564" y="51697"/>
                </a:lnTo>
                <a:lnTo>
                  <a:pt x="25492" y="51697"/>
                </a:lnTo>
                <a:lnTo>
                  <a:pt x="25492" y="45625"/>
                </a:lnTo>
                <a:close/>
                <a:moveTo>
                  <a:pt x="38612" y="45625"/>
                </a:moveTo>
                <a:lnTo>
                  <a:pt x="38612" y="51697"/>
                </a:lnTo>
                <a:lnTo>
                  <a:pt x="32540" y="51697"/>
                </a:lnTo>
                <a:lnTo>
                  <a:pt x="32540" y="45625"/>
                </a:lnTo>
                <a:close/>
                <a:moveTo>
                  <a:pt x="45673" y="45625"/>
                </a:moveTo>
                <a:lnTo>
                  <a:pt x="45673" y="51697"/>
                </a:lnTo>
                <a:lnTo>
                  <a:pt x="39601" y="51697"/>
                </a:lnTo>
                <a:lnTo>
                  <a:pt x="39601" y="45625"/>
                </a:lnTo>
                <a:close/>
                <a:moveTo>
                  <a:pt x="52721" y="45625"/>
                </a:moveTo>
                <a:lnTo>
                  <a:pt x="52721" y="51697"/>
                </a:lnTo>
                <a:lnTo>
                  <a:pt x="46649" y="51697"/>
                </a:lnTo>
                <a:lnTo>
                  <a:pt x="46649" y="45625"/>
                </a:lnTo>
                <a:close/>
                <a:moveTo>
                  <a:pt x="59782" y="45625"/>
                </a:moveTo>
                <a:lnTo>
                  <a:pt x="59782" y="51697"/>
                </a:lnTo>
                <a:lnTo>
                  <a:pt x="53709" y="51697"/>
                </a:lnTo>
                <a:lnTo>
                  <a:pt x="53709" y="45625"/>
                </a:lnTo>
                <a:close/>
                <a:moveTo>
                  <a:pt x="66842" y="45625"/>
                </a:moveTo>
                <a:lnTo>
                  <a:pt x="66842" y="51697"/>
                </a:lnTo>
                <a:lnTo>
                  <a:pt x="60758" y="51697"/>
                </a:lnTo>
                <a:lnTo>
                  <a:pt x="60758" y="45625"/>
                </a:lnTo>
                <a:close/>
                <a:moveTo>
                  <a:pt x="73902" y="45625"/>
                </a:moveTo>
                <a:lnTo>
                  <a:pt x="73902" y="51697"/>
                </a:lnTo>
                <a:lnTo>
                  <a:pt x="67818" y="51697"/>
                </a:lnTo>
                <a:lnTo>
                  <a:pt x="67818" y="45625"/>
                </a:lnTo>
                <a:close/>
                <a:moveTo>
                  <a:pt x="80951" y="45625"/>
                </a:moveTo>
                <a:lnTo>
                  <a:pt x="80951" y="51697"/>
                </a:lnTo>
                <a:lnTo>
                  <a:pt x="74879" y="51697"/>
                </a:lnTo>
                <a:lnTo>
                  <a:pt x="74879" y="45625"/>
                </a:lnTo>
                <a:close/>
                <a:moveTo>
                  <a:pt x="88011" y="45625"/>
                </a:moveTo>
                <a:lnTo>
                  <a:pt x="88011" y="51697"/>
                </a:lnTo>
                <a:lnTo>
                  <a:pt x="81927" y="51697"/>
                </a:lnTo>
                <a:lnTo>
                  <a:pt x="81927" y="45625"/>
                </a:lnTo>
                <a:close/>
                <a:moveTo>
                  <a:pt x="95060" y="45625"/>
                </a:moveTo>
                <a:lnTo>
                  <a:pt x="95060" y="51697"/>
                </a:lnTo>
                <a:lnTo>
                  <a:pt x="88988" y="51697"/>
                </a:lnTo>
                <a:lnTo>
                  <a:pt x="88988" y="45625"/>
                </a:lnTo>
                <a:close/>
                <a:moveTo>
                  <a:pt x="102120" y="45625"/>
                </a:moveTo>
                <a:lnTo>
                  <a:pt x="102120" y="51697"/>
                </a:lnTo>
                <a:lnTo>
                  <a:pt x="96036" y="51697"/>
                </a:lnTo>
                <a:lnTo>
                  <a:pt x="96036" y="45625"/>
                </a:lnTo>
                <a:close/>
                <a:moveTo>
                  <a:pt x="109169" y="45625"/>
                </a:moveTo>
                <a:lnTo>
                  <a:pt x="109169" y="51697"/>
                </a:lnTo>
                <a:lnTo>
                  <a:pt x="103097" y="51697"/>
                </a:lnTo>
                <a:lnTo>
                  <a:pt x="103097" y="45625"/>
                </a:lnTo>
                <a:close/>
                <a:moveTo>
                  <a:pt x="116229" y="45625"/>
                </a:moveTo>
                <a:lnTo>
                  <a:pt x="116229" y="51697"/>
                </a:lnTo>
                <a:lnTo>
                  <a:pt x="110157" y="51697"/>
                </a:lnTo>
                <a:lnTo>
                  <a:pt x="110157" y="45625"/>
                </a:lnTo>
                <a:close/>
                <a:moveTo>
                  <a:pt x="123278" y="45625"/>
                </a:moveTo>
                <a:lnTo>
                  <a:pt x="123278" y="51697"/>
                </a:lnTo>
                <a:lnTo>
                  <a:pt x="117205" y="51697"/>
                </a:lnTo>
                <a:lnTo>
                  <a:pt x="117205" y="45625"/>
                </a:lnTo>
                <a:close/>
                <a:moveTo>
                  <a:pt x="130338" y="45625"/>
                </a:moveTo>
                <a:lnTo>
                  <a:pt x="130338" y="51697"/>
                </a:lnTo>
                <a:lnTo>
                  <a:pt x="124254" y="51697"/>
                </a:lnTo>
                <a:lnTo>
                  <a:pt x="124254" y="45625"/>
                </a:lnTo>
                <a:close/>
                <a:moveTo>
                  <a:pt x="137387" y="45625"/>
                </a:moveTo>
                <a:lnTo>
                  <a:pt x="137387" y="51697"/>
                </a:lnTo>
                <a:lnTo>
                  <a:pt x="131314" y="51697"/>
                </a:lnTo>
                <a:lnTo>
                  <a:pt x="131314" y="45625"/>
                </a:lnTo>
                <a:close/>
                <a:moveTo>
                  <a:pt x="144447" y="45625"/>
                </a:moveTo>
                <a:lnTo>
                  <a:pt x="144447" y="51697"/>
                </a:lnTo>
                <a:lnTo>
                  <a:pt x="138375" y="51697"/>
                </a:lnTo>
                <a:lnTo>
                  <a:pt x="138375" y="45625"/>
                </a:lnTo>
                <a:close/>
                <a:moveTo>
                  <a:pt x="151495" y="45625"/>
                </a:moveTo>
                <a:lnTo>
                  <a:pt x="151495" y="51697"/>
                </a:lnTo>
                <a:lnTo>
                  <a:pt x="145423" y="51697"/>
                </a:lnTo>
                <a:lnTo>
                  <a:pt x="145423" y="45625"/>
                </a:lnTo>
                <a:close/>
                <a:moveTo>
                  <a:pt x="158556" y="45625"/>
                </a:moveTo>
                <a:lnTo>
                  <a:pt x="158556" y="51697"/>
                </a:lnTo>
                <a:lnTo>
                  <a:pt x="152484" y="51697"/>
                </a:lnTo>
                <a:lnTo>
                  <a:pt x="152484" y="45625"/>
                </a:lnTo>
                <a:close/>
                <a:moveTo>
                  <a:pt x="165604" y="45625"/>
                </a:moveTo>
                <a:lnTo>
                  <a:pt x="165604" y="51697"/>
                </a:lnTo>
                <a:lnTo>
                  <a:pt x="159532" y="51697"/>
                </a:lnTo>
                <a:lnTo>
                  <a:pt x="159532" y="45625"/>
                </a:lnTo>
                <a:close/>
                <a:moveTo>
                  <a:pt x="172665" y="45625"/>
                </a:moveTo>
                <a:lnTo>
                  <a:pt x="172665" y="51697"/>
                </a:lnTo>
                <a:lnTo>
                  <a:pt x="166581" y="51697"/>
                </a:lnTo>
                <a:lnTo>
                  <a:pt x="166581" y="45625"/>
                </a:lnTo>
                <a:close/>
                <a:moveTo>
                  <a:pt x="179713" y="45625"/>
                </a:moveTo>
                <a:lnTo>
                  <a:pt x="179713" y="51697"/>
                </a:lnTo>
                <a:lnTo>
                  <a:pt x="173641" y="51697"/>
                </a:lnTo>
                <a:lnTo>
                  <a:pt x="173641" y="45625"/>
                </a:lnTo>
                <a:close/>
                <a:moveTo>
                  <a:pt x="186774" y="45625"/>
                </a:moveTo>
                <a:lnTo>
                  <a:pt x="186774" y="51697"/>
                </a:lnTo>
                <a:lnTo>
                  <a:pt x="180702" y="51697"/>
                </a:lnTo>
                <a:lnTo>
                  <a:pt x="180702" y="45625"/>
                </a:lnTo>
                <a:close/>
                <a:moveTo>
                  <a:pt x="193822" y="45625"/>
                </a:moveTo>
                <a:lnTo>
                  <a:pt x="193822" y="51697"/>
                </a:lnTo>
                <a:lnTo>
                  <a:pt x="187750" y="51697"/>
                </a:lnTo>
                <a:lnTo>
                  <a:pt x="187750" y="45625"/>
                </a:lnTo>
                <a:close/>
                <a:moveTo>
                  <a:pt x="200883" y="45625"/>
                </a:moveTo>
                <a:lnTo>
                  <a:pt x="200883" y="51697"/>
                </a:lnTo>
                <a:lnTo>
                  <a:pt x="194810" y="51697"/>
                </a:lnTo>
                <a:lnTo>
                  <a:pt x="194810" y="45625"/>
                </a:lnTo>
                <a:close/>
                <a:moveTo>
                  <a:pt x="207931" y="45625"/>
                </a:moveTo>
                <a:lnTo>
                  <a:pt x="207931" y="51697"/>
                </a:lnTo>
                <a:lnTo>
                  <a:pt x="201859" y="51697"/>
                </a:lnTo>
                <a:lnTo>
                  <a:pt x="201859" y="45625"/>
                </a:lnTo>
                <a:close/>
                <a:moveTo>
                  <a:pt x="214992" y="45625"/>
                </a:moveTo>
                <a:lnTo>
                  <a:pt x="214992" y="51697"/>
                </a:lnTo>
                <a:lnTo>
                  <a:pt x="208919" y="51697"/>
                </a:lnTo>
                <a:lnTo>
                  <a:pt x="208919" y="45625"/>
                </a:lnTo>
                <a:close/>
                <a:moveTo>
                  <a:pt x="222052" y="45625"/>
                </a:moveTo>
                <a:lnTo>
                  <a:pt x="222052" y="51697"/>
                </a:lnTo>
                <a:lnTo>
                  <a:pt x="215968" y="51697"/>
                </a:lnTo>
                <a:lnTo>
                  <a:pt x="215968" y="45625"/>
                </a:lnTo>
                <a:close/>
                <a:moveTo>
                  <a:pt x="229100" y="45625"/>
                </a:moveTo>
                <a:lnTo>
                  <a:pt x="229100" y="51697"/>
                </a:lnTo>
                <a:lnTo>
                  <a:pt x="223028" y="51697"/>
                </a:lnTo>
                <a:lnTo>
                  <a:pt x="223028" y="45625"/>
                </a:lnTo>
                <a:close/>
                <a:moveTo>
                  <a:pt x="236161" y="45625"/>
                </a:moveTo>
                <a:lnTo>
                  <a:pt x="236161" y="51697"/>
                </a:lnTo>
                <a:lnTo>
                  <a:pt x="230077" y="51697"/>
                </a:lnTo>
                <a:lnTo>
                  <a:pt x="230077" y="45625"/>
                </a:lnTo>
                <a:close/>
                <a:moveTo>
                  <a:pt x="243209" y="45625"/>
                </a:moveTo>
                <a:lnTo>
                  <a:pt x="243209" y="51697"/>
                </a:lnTo>
                <a:lnTo>
                  <a:pt x="237137" y="51697"/>
                </a:lnTo>
                <a:lnTo>
                  <a:pt x="237137" y="45625"/>
                </a:lnTo>
                <a:close/>
                <a:moveTo>
                  <a:pt x="250270" y="45625"/>
                </a:moveTo>
                <a:lnTo>
                  <a:pt x="250270" y="51697"/>
                </a:lnTo>
                <a:lnTo>
                  <a:pt x="244198" y="51697"/>
                </a:lnTo>
                <a:lnTo>
                  <a:pt x="244198" y="45625"/>
                </a:lnTo>
                <a:close/>
                <a:moveTo>
                  <a:pt x="257318" y="45625"/>
                </a:moveTo>
                <a:lnTo>
                  <a:pt x="257318" y="51697"/>
                </a:lnTo>
                <a:lnTo>
                  <a:pt x="251246" y="51697"/>
                </a:lnTo>
                <a:lnTo>
                  <a:pt x="251246" y="45625"/>
                </a:lnTo>
                <a:close/>
                <a:moveTo>
                  <a:pt x="264379" y="45625"/>
                </a:moveTo>
                <a:lnTo>
                  <a:pt x="264379" y="51697"/>
                </a:lnTo>
                <a:lnTo>
                  <a:pt x="258306" y="51697"/>
                </a:lnTo>
                <a:lnTo>
                  <a:pt x="258306" y="45625"/>
                </a:lnTo>
                <a:close/>
                <a:moveTo>
                  <a:pt x="271427" y="45625"/>
                </a:moveTo>
                <a:lnTo>
                  <a:pt x="271427" y="51697"/>
                </a:lnTo>
                <a:lnTo>
                  <a:pt x="265355" y="51697"/>
                </a:lnTo>
                <a:lnTo>
                  <a:pt x="265355" y="45625"/>
                </a:lnTo>
                <a:close/>
                <a:moveTo>
                  <a:pt x="278488" y="45625"/>
                </a:moveTo>
                <a:lnTo>
                  <a:pt x="278488" y="51697"/>
                </a:lnTo>
                <a:lnTo>
                  <a:pt x="272415" y="51697"/>
                </a:lnTo>
                <a:lnTo>
                  <a:pt x="272415" y="45625"/>
                </a:lnTo>
                <a:close/>
                <a:moveTo>
                  <a:pt x="17443" y="52674"/>
                </a:moveTo>
                <a:lnTo>
                  <a:pt x="17443" y="58746"/>
                </a:lnTo>
                <a:lnTo>
                  <a:pt x="11371" y="58746"/>
                </a:lnTo>
                <a:lnTo>
                  <a:pt x="11371" y="52674"/>
                </a:lnTo>
                <a:close/>
                <a:moveTo>
                  <a:pt x="24503" y="52674"/>
                </a:moveTo>
                <a:lnTo>
                  <a:pt x="24503" y="58746"/>
                </a:lnTo>
                <a:lnTo>
                  <a:pt x="18431" y="58746"/>
                </a:lnTo>
                <a:lnTo>
                  <a:pt x="18431" y="52674"/>
                </a:lnTo>
                <a:close/>
                <a:moveTo>
                  <a:pt x="31564" y="52674"/>
                </a:moveTo>
                <a:lnTo>
                  <a:pt x="31564" y="58746"/>
                </a:lnTo>
                <a:lnTo>
                  <a:pt x="25492" y="58746"/>
                </a:lnTo>
                <a:lnTo>
                  <a:pt x="25492" y="52674"/>
                </a:lnTo>
                <a:close/>
                <a:moveTo>
                  <a:pt x="38612" y="52674"/>
                </a:moveTo>
                <a:lnTo>
                  <a:pt x="38612" y="58746"/>
                </a:lnTo>
                <a:lnTo>
                  <a:pt x="32540" y="58746"/>
                </a:lnTo>
                <a:lnTo>
                  <a:pt x="32540" y="52674"/>
                </a:lnTo>
                <a:close/>
                <a:moveTo>
                  <a:pt x="45673" y="52674"/>
                </a:moveTo>
                <a:lnTo>
                  <a:pt x="45673" y="58746"/>
                </a:lnTo>
                <a:lnTo>
                  <a:pt x="39601" y="58746"/>
                </a:lnTo>
                <a:lnTo>
                  <a:pt x="39601" y="52674"/>
                </a:lnTo>
                <a:close/>
                <a:moveTo>
                  <a:pt x="52721" y="52674"/>
                </a:moveTo>
                <a:lnTo>
                  <a:pt x="52721" y="58746"/>
                </a:lnTo>
                <a:lnTo>
                  <a:pt x="46649" y="58746"/>
                </a:lnTo>
                <a:lnTo>
                  <a:pt x="46649" y="52674"/>
                </a:lnTo>
                <a:close/>
                <a:moveTo>
                  <a:pt x="59782" y="52674"/>
                </a:moveTo>
                <a:lnTo>
                  <a:pt x="59782" y="58746"/>
                </a:lnTo>
                <a:lnTo>
                  <a:pt x="53709" y="58746"/>
                </a:lnTo>
                <a:lnTo>
                  <a:pt x="53709" y="52674"/>
                </a:lnTo>
                <a:close/>
                <a:moveTo>
                  <a:pt x="88011" y="52674"/>
                </a:moveTo>
                <a:lnTo>
                  <a:pt x="88011" y="58746"/>
                </a:lnTo>
                <a:lnTo>
                  <a:pt x="81927" y="58746"/>
                </a:lnTo>
                <a:lnTo>
                  <a:pt x="81927" y="52674"/>
                </a:lnTo>
                <a:close/>
                <a:moveTo>
                  <a:pt x="95060" y="52674"/>
                </a:moveTo>
                <a:lnTo>
                  <a:pt x="95060" y="58746"/>
                </a:lnTo>
                <a:lnTo>
                  <a:pt x="88988" y="58746"/>
                </a:lnTo>
                <a:lnTo>
                  <a:pt x="88988" y="52674"/>
                </a:lnTo>
                <a:close/>
                <a:moveTo>
                  <a:pt x="123278" y="52674"/>
                </a:moveTo>
                <a:lnTo>
                  <a:pt x="123278" y="58746"/>
                </a:lnTo>
                <a:lnTo>
                  <a:pt x="117205" y="58746"/>
                </a:lnTo>
                <a:lnTo>
                  <a:pt x="117205" y="52674"/>
                </a:lnTo>
                <a:close/>
                <a:moveTo>
                  <a:pt x="130338" y="52674"/>
                </a:moveTo>
                <a:lnTo>
                  <a:pt x="130338" y="58746"/>
                </a:lnTo>
                <a:lnTo>
                  <a:pt x="124254" y="58746"/>
                </a:lnTo>
                <a:lnTo>
                  <a:pt x="124254" y="52674"/>
                </a:lnTo>
                <a:close/>
                <a:moveTo>
                  <a:pt x="144447" y="52674"/>
                </a:moveTo>
                <a:lnTo>
                  <a:pt x="144447" y="58746"/>
                </a:lnTo>
                <a:lnTo>
                  <a:pt x="138375" y="58746"/>
                </a:lnTo>
                <a:lnTo>
                  <a:pt x="138375" y="52674"/>
                </a:lnTo>
                <a:close/>
                <a:moveTo>
                  <a:pt x="151495" y="52674"/>
                </a:moveTo>
                <a:lnTo>
                  <a:pt x="151495" y="58746"/>
                </a:lnTo>
                <a:lnTo>
                  <a:pt x="145423" y="58746"/>
                </a:lnTo>
                <a:lnTo>
                  <a:pt x="145423" y="52674"/>
                </a:lnTo>
                <a:close/>
                <a:moveTo>
                  <a:pt x="158556" y="52674"/>
                </a:moveTo>
                <a:lnTo>
                  <a:pt x="158556" y="58746"/>
                </a:lnTo>
                <a:lnTo>
                  <a:pt x="152484" y="58746"/>
                </a:lnTo>
                <a:lnTo>
                  <a:pt x="152484" y="52674"/>
                </a:lnTo>
                <a:close/>
                <a:moveTo>
                  <a:pt x="165604" y="52674"/>
                </a:moveTo>
                <a:lnTo>
                  <a:pt x="165604" y="58746"/>
                </a:lnTo>
                <a:lnTo>
                  <a:pt x="159532" y="58746"/>
                </a:lnTo>
                <a:lnTo>
                  <a:pt x="159532" y="52674"/>
                </a:lnTo>
                <a:close/>
                <a:moveTo>
                  <a:pt x="172665" y="52674"/>
                </a:moveTo>
                <a:lnTo>
                  <a:pt x="172665" y="58746"/>
                </a:lnTo>
                <a:lnTo>
                  <a:pt x="166581" y="58746"/>
                </a:lnTo>
                <a:lnTo>
                  <a:pt x="166581" y="52674"/>
                </a:lnTo>
                <a:close/>
                <a:moveTo>
                  <a:pt x="179713" y="52674"/>
                </a:moveTo>
                <a:lnTo>
                  <a:pt x="179713" y="58746"/>
                </a:lnTo>
                <a:lnTo>
                  <a:pt x="173641" y="58746"/>
                </a:lnTo>
                <a:lnTo>
                  <a:pt x="173641" y="52674"/>
                </a:lnTo>
                <a:close/>
                <a:moveTo>
                  <a:pt x="186774" y="52674"/>
                </a:moveTo>
                <a:lnTo>
                  <a:pt x="186774" y="58746"/>
                </a:lnTo>
                <a:lnTo>
                  <a:pt x="180702" y="58746"/>
                </a:lnTo>
                <a:lnTo>
                  <a:pt x="180702" y="52674"/>
                </a:lnTo>
                <a:close/>
                <a:moveTo>
                  <a:pt x="193822" y="52674"/>
                </a:moveTo>
                <a:lnTo>
                  <a:pt x="193822" y="58746"/>
                </a:lnTo>
                <a:lnTo>
                  <a:pt x="187750" y="58746"/>
                </a:lnTo>
                <a:lnTo>
                  <a:pt x="187750" y="52674"/>
                </a:lnTo>
                <a:close/>
                <a:moveTo>
                  <a:pt x="200883" y="52674"/>
                </a:moveTo>
                <a:lnTo>
                  <a:pt x="200883" y="58746"/>
                </a:lnTo>
                <a:lnTo>
                  <a:pt x="194810" y="58746"/>
                </a:lnTo>
                <a:lnTo>
                  <a:pt x="194810" y="52674"/>
                </a:lnTo>
                <a:close/>
                <a:moveTo>
                  <a:pt x="207931" y="52674"/>
                </a:moveTo>
                <a:lnTo>
                  <a:pt x="207931" y="58746"/>
                </a:lnTo>
                <a:lnTo>
                  <a:pt x="201859" y="58746"/>
                </a:lnTo>
                <a:lnTo>
                  <a:pt x="201859" y="52674"/>
                </a:lnTo>
                <a:close/>
                <a:moveTo>
                  <a:pt x="214992" y="52674"/>
                </a:moveTo>
                <a:lnTo>
                  <a:pt x="214992" y="58746"/>
                </a:lnTo>
                <a:lnTo>
                  <a:pt x="208919" y="58746"/>
                </a:lnTo>
                <a:lnTo>
                  <a:pt x="208919" y="52674"/>
                </a:lnTo>
                <a:close/>
                <a:moveTo>
                  <a:pt x="222052" y="52674"/>
                </a:moveTo>
                <a:lnTo>
                  <a:pt x="222052" y="58746"/>
                </a:lnTo>
                <a:lnTo>
                  <a:pt x="215968" y="58746"/>
                </a:lnTo>
                <a:lnTo>
                  <a:pt x="215968" y="52674"/>
                </a:lnTo>
                <a:close/>
                <a:moveTo>
                  <a:pt x="229100" y="52674"/>
                </a:moveTo>
                <a:lnTo>
                  <a:pt x="229100" y="58746"/>
                </a:lnTo>
                <a:lnTo>
                  <a:pt x="223028" y="58746"/>
                </a:lnTo>
                <a:lnTo>
                  <a:pt x="223028" y="52674"/>
                </a:lnTo>
                <a:close/>
                <a:moveTo>
                  <a:pt x="236161" y="52674"/>
                </a:moveTo>
                <a:lnTo>
                  <a:pt x="236161" y="58746"/>
                </a:lnTo>
                <a:lnTo>
                  <a:pt x="230077" y="58746"/>
                </a:lnTo>
                <a:lnTo>
                  <a:pt x="230077" y="52674"/>
                </a:lnTo>
                <a:close/>
                <a:moveTo>
                  <a:pt x="243209" y="52674"/>
                </a:moveTo>
                <a:lnTo>
                  <a:pt x="243209" y="58746"/>
                </a:lnTo>
                <a:lnTo>
                  <a:pt x="237137" y="58746"/>
                </a:lnTo>
                <a:lnTo>
                  <a:pt x="237137" y="52674"/>
                </a:lnTo>
                <a:close/>
                <a:moveTo>
                  <a:pt x="250270" y="52674"/>
                </a:moveTo>
                <a:lnTo>
                  <a:pt x="250270" y="58746"/>
                </a:lnTo>
                <a:lnTo>
                  <a:pt x="244198" y="58746"/>
                </a:lnTo>
                <a:lnTo>
                  <a:pt x="244198" y="52674"/>
                </a:lnTo>
                <a:close/>
                <a:moveTo>
                  <a:pt x="257318" y="52674"/>
                </a:moveTo>
                <a:lnTo>
                  <a:pt x="257318" y="58746"/>
                </a:lnTo>
                <a:lnTo>
                  <a:pt x="251246" y="58746"/>
                </a:lnTo>
                <a:lnTo>
                  <a:pt x="251246" y="52674"/>
                </a:lnTo>
                <a:close/>
                <a:moveTo>
                  <a:pt x="264379" y="52674"/>
                </a:moveTo>
                <a:lnTo>
                  <a:pt x="264379" y="58746"/>
                </a:lnTo>
                <a:lnTo>
                  <a:pt x="258306" y="58746"/>
                </a:lnTo>
                <a:lnTo>
                  <a:pt x="258306" y="52674"/>
                </a:lnTo>
                <a:close/>
                <a:moveTo>
                  <a:pt x="271427" y="52674"/>
                </a:moveTo>
                <a:lnTo>
                  <a:pt x="271427" y="58746"/>
                </a:lnTo>
                <a:lnTo>
                  <a:pt x="265355" y="58746"/>
                </a:lnTo>
                <a:lnTo>
                  <a:pt x="265355" y="52674"/>
                </a:lnTo>
                <a:close/>
                <a:moveTo>
                  <a:pt x="278488" y="52674"/>
                </a:moveTo>
                <a:lnTo>
                  <a:pt x="278488" y="58746"/>
                </a:lnTo>
                <a:lnTo>
                  <a:pt x="272415" y="58746"/>
                </a:lnTo>
                <a:lnTo>
                  <a:pt x="272415" y="52674"/>
                </a:lnTo>
                <a:close/>
                <a:moveTo>
                  <a:pt x="60758" y="52674"/>
                </a:moveTo>
                <a:lnTo>
                  <a:pt x="66842" y="52686"/>
                </a:lnTo>
                <a:lnTo>
                  <a:pt x="66842" y="58758"/>
                </a:lnTo>
                <a:lnTo>
                  <a:pt x="60758" y="58758"/>
                </a:lnTo>
                <a:lnTo>
                  <a:pt x="60758" y="52674"/>
                </a:lnTo>
                <a:close/>
                <a:moveTo>
                  <a:pt x="67818" y="52674"/>
                </a:moveTo>
                <a:lnTo>
                  <a:pt x="73902" y="52686"/>
                </a:lnTo>
                <a:lnTo>
                  <a:pt x="73902" y="58758"/>
                </a:lnTo>
                <a:lnTo>
                  <a:pt x="67818" y="58758"/>
                </a:lnTo>
                <a:lnTo>
                  <a:pt x="67818" y="52674"/>
                </a:lnTo>
                <a:close/>
                <a:moveTo>
                  <a:pt x="74879" y="52674"/>
                </a:moveTo>
                <a:lnTo>
                  <a:pt x="80951" y="52686"/>
                </a:lnTo>
                <a:lnTo>
                  <a:pt x="80951" y="58758"/>
                </a:lnTo>
                <a:lnTo>
                  <a:pt x="74879" y="58758"/>
                </a:lnTo>
                <a:lnTo>
                  <a:pt x="74879" y="52674"/>
                </a:lnTo>
                <a:close/>
                <a:moveTo>
                  <a:pt x="96036" y="52674"/>
                </a:moveTo>
                <a:lnTo>
                  <a:pt x="102120" y="52686"/>
                </a:lnTo>
                <a:lnTo>
                  <a:pt x="102120" y="58758"/>
                </a:lnTo>
                <a:lnTo>
                  <a:pt x="96036" y="58758"/>
                </a:lnTo>
                <a:lnTo>
                  <a:pt x="96036" y="52674"/>
                </a:lnTo>
                <a:close/>
                <a:moveTo>
                  <a:pt x="103097" y="52674"/>
                </a:moveTo>
                <a:lnTo>
                  <a:pt x="109169" y="52686"/>
                </a:lnTo>
                <a:lnTo>
                  <a:pt x="109169" y="58758"/>
                </a:lnTo>
                <a:lnTo>
                  <a:pt x="103097" y="58758"/>
                </a:lnTo>
                <a:lnTo>
                  <a:pt x="103097" y="52674"/>
                </a:lnTo>
                <a:close/>
                <a:moveTo>
                  <a:pt x="110157" y="52674"/>
                </a:moveTo>
                <a:lnTo>
                  <a:pt x="116229" y="52686"/>
                </a:lnTo>
                <a:lnTo>
                  <a:pt x="116229" y="58758"/>
                </a:lnTo>
                <a:lnTo>
                  <a:pt x="110157" y="58758"/>
                </a:lnTo>
                <a:lnTo>
                  <a:pt x="110157" y="52674"/>
                </a:lnTo>
                <a:close/>
                <a:moveTo>
                  <a:pt x="131314" y="52674"/>
                </a:moveTo>
                <a:lnTo>
                  <a:pt x="137387" y="52686"/>
                </a:lnTo>
                <a:lnTo>
                  <a:pt x="137387" y="58758"/>
                </a:lnTo>
                <a:lnTo>
                  <a:pt x="131314" y="58758"/>
                </a:lnTo>
                <a:lnTo>
                  <a:pt x="131314" y="52674"/>
                </a:lnTo>
                <a:close/>
                <a:moveTo>
                  <a:pt x="17443" y="59734"/>
                </a:moveTo>
                <a:lnTo>
                  <a:pt x="17443" y="65806"/>
                </a:lnTo>
                <a:lnTo>
                  <a:pt x="11371" y="65806"/>
                </a:lnTo>
                <a:lnTo>
                  <a:pt x="11371" y="59734"/>
                </a:lnTo>
                <a:close/>
                <a:moveTo>
                  <a:pt x="24503" y="59734"/>
                </a:moveTo>
                <a:lnTo>
                  <a:pt x="24503" y="65806"/>
                </a:lnTo>
                <a:lnTo>
                  <a:pt x="18431" y="65806"/>
                </a:lnTo>
                <a:lnTo>
                  <a:pt x="18431" y="59734"/>
                </a:lnTo>
                <a:close/>
                <a:moveTo>
                  <a:pt x="31564" y="59734"/>
                </a:moveTo>
                <a:lnTo>
                  <a:pt x="31564" y="65806"/>
                </a:lnTo>
                <a:lnTo>
                  <a:pt x="25492" y="65806"/>
                </a:lnTo>
                <a:lnTo>
                  <a:pt x="25492" y="59734"/>
                </a:lnTo>
                <a:close/>
                <a:moveTo>
                  <a:pt x="38612" y="59734"/>
                </a:moveTo>
                <a:lnTo>
                  <a:pt x="38612" y="65806"/>
                </a:lnTo>
                <a:lnTo>
                  <a:pt x="32540" y="65806"/>
                </a:lnTo>
                <a:lnTo>
                  <a:pt x="32540" y="59734"/>
                </a:lnTo>
                <a:close/>
                <a:moveTo>
                  <a:pt x="45673" y="59734"/>
                </a:moveTo>
                <a:lnTo>
                  <a:pt x="45673" y="65806"/>
                </a:lnTo>
                <a:lnTo>
                  <a:pt x="39601" y="65806"/>
                </a:lnTo>
                <a:lnTo>
                  <a:pt x="39601" y="59734"/>
                </a:lnTo>
                <a:close/>
                <a:moveTo>
                  <a:pt x="52721" y="59734"/>
                </a:moveTo>
                <a:lnTo>
                  <a:pt x="52721" y="65806"/>
                </a:lnTo>
                <a:lnTo>
                  <a:pt x="46649" y="65806"/>
                </a:lnTo>
                <a:lnTo>
                  <a:pt x="46649" y="59734"/>
                </a:lnTo>
                <a:close/>
                <a:moveTo>
                  <a:pt x="59782" y="59734"/>
                </a:moveTo>
                <a:lnTo>
                  <a:pt x="59782" y="65806"/>
                </a:lnTo>
                <a:lnTo>
                  <a:pt x="53709" y="65806"/>
                </a:lnTo>
                <a:lnTo>
                  <a:pt x="53709" y="59734"/>
                </a:lnTo>
                <a:close/>
                <a:moveTo>
                  <a:pt x="66842" y="59734"/>
                </a:moveTo>
                <a:lnTo>
                  <a:pt x="66842" y="65806"/>
                </a:lnTo>
                <a:lnTo>
                  <a:pt x="60758" y="65806"/>
                </a:lnTo>
                <a:lnTo>
                  <a:pt x="60758" y="59734"/>
                </a:lnTo>
                <a:close/>
                <a:moveTo>
                  <a:pt x="73902" y="59734"/>
                </a:moveTo>
                <a:lnTo>
                  <a:pt x="73902" y="65806"/>
                </a:lnTo>
                <a:lnTo>
                  <a:pt x="67818" y="65806"/>
                </a:lnTo>
                <a:lnTo>
                  <a:pt x="67818" y="59734"/>
                </a:lnTo>
                <a:close/>
                <a:moveTo>
                  <a:pt x="80951" y="59734"/>
                </a:moveTo>
                <a:lnTo>
                  <a:pt x="80951" y="65806"/>
                </a:lnTo>
                <a:lnTo>
                  <a:pt x="74879" y="65806"/>
                </a:lnTo>
                <a:lnTo>
                  <a:pt x="74879" y="59734"/>
                </a:lnTo>
                <a:close/>
                <a:moveTo>
                  <a:pt x="88011" y="59734"/>
                </a:moveTo>
                <a:lnTo>
                  <a:pt x="88011" y="65806"/>
                </a:lnTo>
                <a:lnTo>
                  <a:pt x="81927" y="65806"/>
                </a:lnTo>
                <a:lnTo>
                  <a:pt x="81927" y="59734"/>
                </a:lnTo>
                <a:close/>
                <a:moveTo>
                  <a:pt x="95060" y="59734"/>
                </a:moveTo>
                <a:lnTo>
                  <a:pt x="95060" y="65806"/>
                </a:lnTo>
                <a:lnTo>
                  <a:pt x="88988" y="65806"/>
                </a:lnTo>
                <a:lnTo>
                  <a:pt x="88988" y="59734"/>
                </a:lnTo>
                <a:close/>
                <a:moveTo>
                  <a:pt x="123278" y="59734"/>
                </a:moveTo>
                <a:lnTo>
                  <a:pt x="123278" y="65806"/>
                </a:lnTo>
                <a:lnTo>
                  <a:pt x="117205" y="65806"/>
                </a:lnTo>
                <a:lnTo>
                  <a:pt x="117205" y="59734"/>
                </a:lnTo>
                <a:close/>
                <a:moveTo>
                  <a:pt x="130338" y="59734"/>
                </a:moveTo>
                <a:lnTo>
                  <a:pt x="130338" y="65806"/>
                </a:lnTo>
                <a:lnTo>
                  <a:pt x="124254" y="65806"/>
                </a:lnTo>
                <a:lnTo>
                  <a:pt x="124254" y="59734"/>
                </a:lnTo>
                <a:close/>
                <a:moveTo>
                  <a:pt x="144447" y="59734"/>
                </a:moveTo>
                <a:lnTo>
                  <a:pt x="144447" y="65806"/>
                </a:lnTo>
                <a:lnTo>
                  <a:pt x="138375" y="65806"/>
                </a:lnTo>
                <a:lnTo>
                  <a:pt x="138375" y="59734"/>
                </a:lnTo>
                <a:close/>
                <a:moveTo>
                  <a:pt x="151495" y="59734"/>
                </a:moveTo>
                <a:lnTo>
                  <a:pt x="151495" y="65806"/>
                </a:lnTo>
                <a:lnTo>
                  <a:pt x="145423" y="65806"/>
                </a:lnTo>
                <a:lnTo>
                  <a:pt x="145423" y="59734"/>
                </a:lnTo>
                <a:close/>
                <a:moveTo>
                  <a:pt x="158556" y="59734"/>
                </a:moveTo>
                <a:lnTo>
                  <a:pt x="158556" y="65806"/>
                </a:lnTo>
                <a:lnTo>
                  <a:pt x="152484" y="65806"/>
                </a:lnTo>
                <a:lnTo>
                  <a:pt x="152484" y="59734"/>
                </a:lnTo>
                <a:close/>
                <a:moveTo>
                  <a:pt x="165604" y="59734"/>
                </a:moveTo>
                <a:lnTo>
                  <a:pt x="165604" y="65806"/>
                </a:lnTo>
                <a:lnTo>
                  <a:pt x="159532" y="65806"/>
                </a:lnTo>
                <a:lnTo>
                  <a:pt x="159532" y="59734"/>
                </a:lnTo>
                <a:close/>
                <a:moveTo>
                  <a:pt x="172665" y="59734"/>
                </a:moveTo>
                <a:lnTo>
                  <a:pt x="172665" y="65806"/>
                </a:lnTo>
                <a:lnTo>
                  <a:pt x="166581" y="65806"/>
                </a:lnTo>
                <a:lnTo>
                  <a:pt x="166581" y="59734"/>
                </a:lnTo>
                <a:close/>
                <a:moveTo>
                  <a:pt x="179713" y="59734"/>
                </a:moveTo>
                <a:lnTo>
                  <a:pt x="179713" y="65806"/>
                </a:lnTo>
                <a:lnTo>
                  <a:pt x="173641" y="65806"/>
                </a:lnTo>
                <a:lnTo>
                  <a:pt x="173641" y="59734"/>
                </a:lnTo>
                <a:close/>
                <a:moveTo>
                  <a:pt x="186774" y="59734"/>
                </a:moveTo>
                <a:lnTo>
                  <a:pt x="186774" y="65806"/>
                </a:lnTo>
                <a:lnTo>
                  <a:pt x="180702" y="65806"/>
                </a:lnTo>
                <a:lnTo>
                  <a:pt x="180702" y="59734"/>
                </a:lnTo>
                <a:close/>
                <a:moveTo>
                  <a:pt x="193822" y="59734"/>
                </a:moveTo>
                <a:lnTo>
                  <a:pt x="193822" y="65806"/>
                </a:lnTo>
                <a:lnTo>
                  <a:pt x="187750" y="65806"/>
                </a:lnTo>
                <a:lnTo>
                  <a:pt x="187750" y="59734"/>
                </a:lnTo>
                <a:close/>
                <a:moveTo>
                  <a:pt x="200883" y="59734"/>
                </a:moveTo>
                <a:lnTo>
                  <a:pt x="200883" y="65806"/>
                </a:lnTo>
                <a:lnTo>
                  <a:pt x="194810" y="65806"/>
                </a:lnTo>
                <a:lnTo>
                  <a:pt x="194810" y="59734"/>
                </a:lnTo>
                <a:close/>
                <a:moveTo>
                  <a:pt x="207931" y="59734"/>
                </a:moveTo>
                <a:lnTo>
                  <a:pt x="207931" y="65806"/>
                </a:lnTo>
                <a:lnTo>
                  <a:pt x="201859" y="65806"/>
                </a:lnTo>
                <a:lnTo>
                  <a:pt x="201859" y="59734"/>
                </a:lnTo>
                <a:close/>
                <a:moveTo>
                  <a:pt x="214992" y="59734"/>
                </a:moveTo>
                <a:lnTo>
                  <a:pt x="214992" y="65806"/>
                </a:lnTo>
                <a:lnTo>
                  <a:pt x="208919" y="65806"/>
                </a:lnTo>
                <a:lnTo>
                  <a:pt x="208919" y="59734"/>
                </a:lnTo>
                <a:close/>
                <a:moveTo>
                  <a:pt x="222052" y="59734"/>
                </a:moveTo>
                <a:lnTo>
                  <a:pt x="222052" y="65806"/>
                </a:lnTo>
                <a:lnTo>
                  <a:pt x="215968" y="65806"/>
                </a:lnTo>
                <a:lnTo>
                  <a:pt x="215968" y="59734"/>
                </a:lnTo>
                <a:close/>
                <a:moveTo>
                  <a:pt x="229100" y="59734"/>
                </a:moveTo>
                <a:lnTo>
                  <a:pt x="229100" y="65806"/>
                </a:lnTo>
                <a:lnTo>
                  <a:pt x="223028" y="65806"/>
                </a:lnTo>
                <a:lnTo>
                  <a:pt x="223028" y="59734"/>
                </a:lnTo>
                <a:close/>
                <a:moveTo>
                  <a:pt x="236161" y="59734"/>
                </a:moveTo>
                <a:lnTo>
                  <a:pt x="236161" y="65806"/>
                </a:lnTo>
                <a:lnTo>
                  <a:pt x="230077" y="65806"/>
                </a:lnTo>
                <a:lnTo>
                  <a:pt x="230077" y="59734"/>
                </a:lnTo>
                <a:close/>
                <a:moveTo>
                  <a:pt x="243209" y="59734"/>
                </a:moveTo>
                <a:lnTo>
                  <a:pt x="243209" y="65806"/>
                </a:lnTo>
                <a:lnTo>
                  <a:pt x="237137" y="65806"/>
                </a:lnTo>
                <a:lnTo>
                  <a:pt x="237137" y="59734"/>
                </a:lnTo>
                <a:close/>
                <a:moveTo>
                  <a:pt x="250270" y="59734"/>
                </a:moveTo>
                <a:lnTo>
                  <a:pt x="250270" y="65806"/>
                </a:lnTo>
                <a:lnTo>
                  <a:pt x="244198" y="65806"/>
                </a:lnTo>
                <a:lnTo>
                  <a:pt x="244198" y="59734"/>
                </a:lnTo>
                <a:close/>
                <a:moveTo>
                  <a:pt x="257318" y="59734"/>
                </a:moveTo>
                <a:lnTo>
                  <a:pt x="257318" y="65806"/>
                </a:lnTo>
                <a:lnTo>
                  <a:pt x="251246" y="65806"/>
                </a:lnTo>
                <a:lnTo>
                  <a:pt x="251246" y="59734"/>
                </a:lnTo>
                <a:close/>
                <a:moveTo>
                  <a:pt x="264379" y="59734"/>
                </a:moveTo>
                <a:lnTo>
                  <a:pt x="264379" y="65806"/>
                </a:lnTo>
                <a:lnTo>
                  <a:pt x="258306" y="65806"/>
                </a:lnTo>
                <a:lnTo>
                  <a:pt x="258306" y="59734"/>
                </a:lnTo>
                <a:close/>
                <a:moveTo>
                  <a:pt x="271427" y="59734"/>
                </a:moveTo>
                <a:lnTo>
                  <a:pt x="271427" y="65806"/>
                </a:lnTo>
                <a:lnTo>
                  <a:pt x="265355" y="65806"/>
                </a:lnTo>
                <a:lnTo>
                  <a:pt x="265355" y="59734"/>
                </a:lnTo>
                <a:close/>
                <a:moveTo>
                  <a:pt x="278488" y="59734"/>
                </a:moveTo>
                <a:lnTo>
                  <a:pt x="278488" y="65806"/>
                </a:lnTo>
                <a:lnTo>
                  <a:pt x="272415" y="65806"/>
                </a:lnTo>
                <a:lnTo>
                  <a:pt x="272415" y="59734"/>
                </a:lnTo>
                <a:close/>
                <a:moveTo>
                  <a:pt x="102120" y="59734"/>
                </a:moveTo>
                <a:lnTo>
                  <a:pt x="102120" y="65818"/>
                </a:lnTo>
                <a:lnTo>
                  <a:pt x="96036" y="65818"/>
                </a:lnTo>
                <a:lnTo>
                  <a:pt x="96036" y="59734"/>
                </a:lnTo>
                <a:close/>
                <a:moveTo>
                  <a:pt x="109169" y="59734"/>
                </a:moveTo>
                <a:lnTo>
                  <a:pt x="109169" y="65818"/>
                </a:lnTo>
                <a:lnTo>
                  <a:pt x="103097" y="65818"/>
                </a:lnTo>
                <a:lnTo>
                  <a:pt x="103097" y="59734"/>
                </a:lnTo>
                <a:close/>
                <a:moveTo>
                  <a:pt x="116229" y="59734"/>
                </a:moveTo>
                <a:lnTo>
                  <a:pt x="116229" y="65818"/>
                </a:lnTo>
                <a:lnTo>
                  <a:pt x="110157" y="65818"/>
                </a:lnTo>
                <a:lnTo>
                  <a:pt x="110157" y="59734"/>
                </a:lnTo>
                <a:close/>
                <a:moveTo>
                  <a:pt x="137387" y="59734"/>
                </a:moveTo>
                <a:lnTo>
                  <a:pt x="137387" y="65818"/>
                </a:lnTo>
                <a:lnTo>
                  <a:pt x="131314" y="65818"/>
                </a:lnTo>
                <a:lnTo>
                  <a:pt x="131314" y="59734"/>
                </a:lnTo>
                <a:close/>
                <a:moveTo>
                  <a:pt x="17443" y="66783"/>
                </a:moveTo>
                <a:lnTo>
                  <a:pt x="17443" y="72867"/>
                </a:lnTo>
                <a:lnTo>
                  <a:pt x="11371" y="72867"/>
                </a:lnTo>
                <a:lnTo>
                  <a:pt x="11371" y="66783"/>
                </a:lnTo>
                <a:close/>
                <a:moveTo>
                  <a:pt x="24503" y="66783"/>
                </a:moveTo>
                <a:lnTo>
                  <a:pt x="24503" y="72867"/>
                </a:lnTo>
                <a:lnTo>
                  <a:pt x="18431" y="72867"/>
                </a:lnTo>
                <a:lnTo>
                  <a:pt x="18431" y="66783"/>
                </a:lnTo>
                <a:close/>
                <a:moveTo>
                  <a:pt x="31564" y="66783"/>
                </a:moveTo>
                <a:lnTo>
                  <a:pt x="31564" y="72867"/>
                </a:lnTo>
                <a:lnTo>
                  <a:pt x="25492" y="72867"/>
                </a:lnTo>
                <a:lnTo>
                  <a:pt x="25492" y="66783"/>
                </a:lnTo>
                <a:close/>
                <a:moveTo>
                  <a:pt x="38612" y="66783"/>
                </a:moveTo>
                <a:lnTo>
                  <a:pt x="38612" y="72867"/>
                </a:lnTo>
                <a:lnTo>
                  <a:pt x="32540" y="72867"/>
                </a:lnTo>
                <a:lnTo>
                  <a:pt x="32540" y="66783"/>
                </a:lnTo>
                <a:close/>
                <a:moveTo>
                  <a:pt x="45673" y="66783"/>
                </a:moveTo>
                <a:lnTo>
                  <a:pt x="45673" y="72867"/>
                </a:lnTo>
                <a:lnTo>
                  <a:pt x="39601" y="72867"/>
                </a:lnTo>
                <a:lnTo>
                  <a:pt x="39601" y="66783"/>
                </a:lnTo>
                <a:close/>
                <a:moveTo>
                  <a:pt x="52721" y="66783"/>
                </a:moveTo>
                <a:lnTo>
                  <a:pt x="52721" y="72867"/>
                </a:lnTo>
                <a:lnTo>
                  <a:pt x="46649" y="72867"/>
                </a:lnTo>
                <a:lnTo>
                  <a:pt x="46649" y="66783"/>
                </a:lnTo>
                <a:close/>
                <a:moveTo>
                  <a:pt x="59782" y="66783"/>
                </a:moveTo>
                <a:lnTo>
                  <a:pt x="59782" y="72867"/>
                </a:lnTo>
                <a:lnTo>
                  <a:pt x="53709" y="72867"/>
                </a:lnTo>
                <a:lnTo>
                  <a:pt x="53709" y="66783"/>
                </a:lnTo>
                <a:close/>
                <a:moveTo>
                  <a:pt x="60758" y="66783"/>
                </a:moveTo>
                <a:lnTo>
                  <a:pt x="66842" y="66795"/>
                </a:lnTo>
                <a:lnTo>
                  <a:pt x="66842" y="72867"/>
                </a:lnTo>
                <a:lnTo>
                  <a:pt x="60758" y="72867"/>
                </a:lnTo>
                <a:lnTo>
                  <a:pt x="60758" y="66783"/>
                </a:lnTo>
                <a:close/>
                <a:moveTo>
                  <a:pt x="67818" y="66783"/>
                </a:moveTo>
                <a:lnTo>
                  <a:pt x="73902" y="66795"/>
                </a:lnTo>
                <a:lnTo>
                  <a:pt x="73902" y="72867"/>
                </a:lnTo>
                <a:lnTo>
                  <a:pt x="67818" y="72867"/>
                </a:lnTo>
                <a:lnTo>
                  <a:pt x="67818" y="66783"/>
                </a:lnTo>
                <a:close/>
                <a:moveTo>
                  <a:pt x="74879" y="66783"/>
                </a:moveTo>
                <a:lnTo>
                  <a:pt x="80951" y="66795"/>
                </a:lnTo>
                <a:lnTo>
                  <a:pt x="80951" y="72867"/>
                </a:lnTo>
                <a:lnTo>
                  <a:pt x="74879" y="72867"/>
                </a:lnTo>
                <a:lnTo>
                  <a:pt x="74879" y="66783"/>
                </a:lnTo>
                <a:close/>
                <a:moveTo>
                  <a:pt x="88011" y="66783"/>
                </a:moveTo>
                <a:lnTo>
                  <a:pt x="88011" y="72867"/>
                </a:lnTo>
                <a:lnTo>
                  <a:pt x="81927" y="72867"/>
                </a:lnTo>
                <a:lnTo>
                  <a:pt x="81927" y="66783"/>
                </a:lnTo>
                <a:close/>
                <a:moveTo>
                  <a:pt x="95060" y="66783"/>
                </a:moveTo>
                <a:lnTo>
                  <a:pt x="95060" y="72867"/>
                </a:lnTo>
                <a:lnTo>
                  <a:pt x="88988" y="72867"/>
                </a:lnTo>
                <a:lnTo>
                  <a:pt x="88988" y="66783"/>
                </a:lnTo>
                <a:close/>
                <a:moveTo>
                  <a:pt x="96036" y="66783"/>
                </a:moveTo>
                <a:lnTo>
                  <a:pt x="102120" y="66795"/>
                </a:lnTo>
                <a:lnTo>
                  <a:pt x="102120" y="72867"/>
                </a:lnTo>
                <a:lnTo>
                  <a:pt x="96036" y="72867"/>
                </a:lnTo>
                <a:lnTo>
                  <a:pt x="96036" y="66783"/>
                </a:lnTo>
                <a:close/>
                <a:moveTo>
                  <a:pt x="103097" y="66783"/>
                </a:moveTo>
                <a:lnTo>
                  <a:pt x="109169" y="66795"/>
                </a:lnTo>
                <a:lnTo>
                  <a:pt x="109169" y="72867"/>
                </a:lnTo>
                <a:lnTo>
                  <a:pt x="103097" y="72867"/>
                </a:lnTo>
                <a:lnTo>
                  <a:pt x="103097" y="66783"/>
                </a:lnTo>
                <a:close/>
                <a:moveTo>
                  <a:pt x="110157" y="66783"/>
                </a:moveTo>
                <a:lnTo>
                  <a:pt x="116229" y="66795"/>
                </a:lnTo>
                <a:lnTo>
                  <a:pt x="116229" y="72867"/>
                </a:lnTo>
                <a:lnTo>
                  <a:pt x="110157" y="72867"/>
                </a:lnTo>
                <a:lnTo>
                  <a:pt x="110157" y="66783"/>
                </a:lnTo>
                <a:close/>
                <a:moveTo>
                  <a:pt x="123278" y="66783"/>
                </a:moveTo>
                <a:lnTo>
                  <a:pt x="123278" y="72867"/>
                </a:lnTo>
                <a:lnTo>
                  <a:pt x="117205" y="72867"/>
                </a:lnTo>
                <a:lnTo>
                  <a:pt x="117205" y="66783"/>
                </a:lnTo>
                <a:close/>
                <a:moveTo>
                  <a:pt x="130338" y="66783"/>
                </a:moveTo>
                <a:lnTo>
                  <a:pt x="130338" y="72867"/>
                </a:lnTo>
                <a:lnTo>
                  <a:pt x="124254" y="72867"/>
                </a:lnTo>
                <a:lnTo>
                  <a:pt x="124254" y="66783"/>
                </a:lnTo>
                <a:close/>
                <a:moveTo>
                  <a:pt x="131314" y="66783"/>
                </a:moveTo>
                <a:lnTo>
                  <a:pt x="137387" y="66795"/>
                </a:lnTo>
                <a:lnTo>
                  <a:pt x="137387" y="72867"/>
                </a:lnTo>
                <a:lnTo>
                  <a:pt x="131314" y="72867"/>
                </a:lnTo>
                <a:lnTo>
                  <a:pt x="131314" y="66783"/>
                </a:lnTo>
                <a:close/>
                <a:moveTo>
                  <a:pt x="144447" y="66783"/>
                </a:moveTo>
                <a:lnTo>
                  <a:pt x="144447" y="72867"/>
                </a:lnTo>
                <a:lnTo>
                  <a:pt x="138375" y="72867"/>
                </a:lnTo>
                <a:lnTo>
                  <a:pt x="138375" y="66783"/>
                </a:lnTo>
                <a:close/>
                <a:moveTo>
                  <a:pt x="151495" y="66783"/>
                </a:moveTo>
                <a:lnTo>
                  <a:pt x="151495" y="72867"/>
                </a:lnTo>
                <a:lnTo>
                  <a:pt x="145423" y="72867"/>
                </a:lnTo>
                <a:lnTo>
                  <a:pt x="145423" y="66783"/>
                </a:lnTo>
                <a:close/>
                <a:moveTo>
                  <a:pt x="158556" y="66783"/>
                </a:moveTo>
                <a:lnTo>
                  <a:pt x="158556" y="72867"/>
                </a:lnTo>
                <a:lnTo>
                  <a:pt x="152484" y="72867"/>
                </a:lnTo>
                <a:lnTo>
                  <a:pt x="152484" y="66783"/>
                </a:lnTo>
                <a:close/>
                <a:moveTo>
                  <a:pt x="165604" y="66783"/>
                </a:moveTo>
                <a:lnTo>
                  <a:pt x="165604" y="72867"/>
                </a:lnTo>
                <a:lnTo>
                  <a:pt x="159532" y="72867"/>
                </a:lnTo>
                <a:lnTo>
                  <a:pt x="159532" y="66783"/>
                </a:lnTo>
                <a:close/>
                <a:moveTo>
                  <a:pt x="172665" y="66783"/>
                </a:moveTo>
                <a:lnTo>
                  <a:pt x="172665" y="72867"/>
                </a:lnTo>
                <a:lnTo>
                  <a:pt x="166581" y="72867"/>
                </a:lnTo>
                <a:lnTo>
                  <a:pt x="166581" y="66783"/>
                </a:lnTo>
                <a:close/>
                <a:moveTo>
                  <a:pt x="179713" y="66783"/>
                </a:moveTo>
                <a:lnTo>
                  <a:pt x="179713" y="72867"/>
                </a:lnTo>
                <a:lnTo>
                  <a:pt x="173641" y="72867"/>
                </a:lnTo>
                <a:lnTo>
                  <a:pt x="173641" y="66783"/>
                </a:lnTo>
                <a:close/>
                <a:moveTo>
                  <a:pt x="186774" y="66783"/>
                </a:moveTo>
                <a:lnTo>
                  <a:pt x="186774" y="72867"/>
                </a:lnTo>
                <a:lnTo>
                  <a:pt x="180702" y="72867"/>
                </a:lnTo>
                <a:lnTo>
                  <a:pt x="180702" y="66783"/>
                </a:lnTo>
                <a:close/>
                <a:moveTo>
                  <a:pt x="193822" y="66783"/>
                </a:moveTo>
                <a:lnTo>
                  <a:pt x="193822" y="72867"/>
                </a:lnTo>
                <a:lnTo>
                  <a:pt x="187750" y="72867"/>
                </a:lnTo>
                <a:lnTo>
                  <a:pt x="187750" y="66783"/>
                </a:lnTo>
                <a:close/>
                <a:moveTo>
                  <a:pt x="200883" y="66783"/>
                </a:moveTo>
                <a:lnTo>
                  <a:pt x="200883" y="72867"/>
                </a:lnTo>
                <a:lnTo>
                  <a:pt x="194810" y="72867"/>
                </a:lnTo>
                <a:lnTo>
                  <a:pt x="194810" y="66783"/>
                </a:lnTo>
                <a:close/>
                <a:moveTo>
                  <a:pt x="207931" y="66783"/>
                </a:moveTo>
                <a:lnTo>
                  <a:pt x="207931" y="72867"/>
                </a:lnTo>
                <a:lnTo>
                  <a:pt x="201859" y="72867"/>
                </a:lnTo>
                <a:lnTo>
                  <a:pt x="201859" y="66783"/>
                </a:lnTo>
                <a:close/>
                <a:moveTo>
                  <a:pt x="214992" y="66783"/>
                </a:moveTo>
                <a:lnTo>
                  <a:pt x="214992" y="72867"/>
                </a:lnTo>
                <a:lnTo>
                  <a:pt x="208919" y="72867"/>
                </a:lnTo>
                <a:lnTo>
                  <a:pt x="208919" y="66783"/>
                </a:lnTo>
                <a:close/>
                <a:moveTo>
                  <a:pt x="222052" y="66783"/>
                </a:moveTo>
                <a:lnTo>
                  <a:pt x="222052" y="72867"/>
                </a:lnTo>
                <a:lnTo>
                  <a:pt x="215968" y="72867"/>
                </a:lnTo>
                <a:lnTo>
                  <a:pt x="215968" y="66783"/>
                </a:lnTo>
                <a:close/>
                <a:moveTo>
                  <a:pt x="229100" y="66783"/>
                </a:moveTo>
                <a:lnTo>
                  <a:pt x="229100" y="72867"/>
                </a:lnTo>
                <a:lnTo>
                  <a:pt x="223028" y="72867"/>
                </a:lnTo>
                <a:lnTo>
                  <a:pt x="223028" y="66783"/>
                </a:lnTo>
                <a:close/>
                <a:moveTo>
                  <a:pt x="236161" y="66783"/>
                </a:moveTo>
                <a:lnTo>
                  <a:pt x="236161" y="72867"/>
                </a:lnTo>
                <a:lnTo>
                  <a:pt x="230077" y="72867"/>
                </a:lnTo>
                <a:lnTo>
                  <a:pt x="230077" y="66783"/>
                </a:lnTo>
                <a:close/>
                <a:moveTo>
                  <a:pt x="243209" y="66783"/>
                </a:moveTo>
                <a:lnTo>
                  <a:pt x="243209" y="72867"/>
                </a:lnTo>
                <a:lnTo>
                  <a:pt x="237137" y="72867"/>
                </a:lnTo>
                <a:lnTo>
                  <a:pt x="237137" y="66783"/>
                </a:lnTo>
                <a:close/>
                <a:moveTo>
                  <a:pt x="250270" y="66783"/>
                </a:moveTo>
                <a:lnTo>
                  <a:pt x="250270" y="72867"/>
                </a:lnTo>
                <a:lnTo>
                  <a:pt x="244198" y="72867"/>
                </a:lnTo>
                <a:lnTo>
                  <a:pt x="244198" y="66783"/>
                </a:lnTo>
                <a:close/>
                <a:moveTo>
                  <a:pt x="257318" y="66783"/>
                </a:moveTo>
                <a:lnTo>
                  <a:pt x="257318" y="72867"/>
                </a:lnTo>
                <a:lnTo>
                  <a:pt x="251246" y="72867"/>
                </a:lnTo>
                <a:lnTo>
                  <a:pt x="251246" y="66783"/>
                </a:lnTo>
                <a:close/>
                <a:moveTo>
                  <a:pt x="264379" y="66783"/>
                </a:moveTo>
                <a:lnTo>
                  <a:pt x="264379" y="72867"/>
                </a:lnTo>
                <a:lnTo>
                  <a:pt x="258306" y="72867"/>
                </a:lnTo>
                <a:lnTo>
                  <a:pt x="258306" y="66783"/>
                </a:lnTo>
                <a:close/>
                <a:moveTo>
                  <a:pt x="271427" y="66783"/>
                </a:moveTo>
                <a:lnTo>
                  <a:pt x="271427" y="72867"/>
                </a:lnTo>
                <a:lnTo>
                  <a:pt x="265355" y="72867"/>
                </a:lnTo>
                <a:lnTo>
                  <a:pt x="265355" y="66783"/>
                </a:lnTo>
                <a:close/>
                <a:moveTo>
                  <a:pt x="278488" y="66783"/>
                </a:moveTo>
                <a:lnTo>
                  <a:pt x="278488" y="72867"/>
                </a:lnTo>
                <a:lnTo>
                  <a:pt x="272415" y="72867"/>
                </a:lnTo>
                <a:lnTo>
                  <a:pt x="272415" y="66783"/>
                </a:lnTo>
                <a:close/>
                <a:moveTo>
                  <a:pt x="17443" y="73843"/>
                </a:moveTo>
                <a:lnTo>
                  <a:pt x="17443" y="79915"/>
                </a:lnTo>
                <a:lnTo>
                  <a:pt x="11371" y="79915"/>
                </a:lnTo>
                <a:lnTo>
                  <a:pt x="11371" y="73843"/>
                </a:lnTo>
                <a:close/>
                <a:moveTo>
                  <a:pt x="24503" y="73843"/>
                </a:moveTo>
                <a:lnTo>
                  <a:pt x="24503" y="79915"/>
                </a:lnTo>
                <a:lnTo>
                  <a:pt x="18431" y="79915"/>
                </a:lnTo>
                <a:lnTo>
                  <a:pt x="18431" y="73843"/>
                </a:lnTo>
                <a:close/>
                <a:moveTo>
                  <a:pt x="31564" y="73843"/>
                </a:moveTo>
                <a:lnTo>
                  <a:pt x="31564" y="79915"/>
                </a:lnTo>
                <a:lnTo>
                  <a:pt x="25492" y="79915"/>
                </a:lnTo>
                <a:lnTo>
                  <a:pt x="25492" y="73843"/>
                </a:lnTo>
                <a:close/>
                <a:moveTo>
                  <a:pt x="38612" y="73843"/>
                </a:moveTo>
                <a:lnTo>
                  <a:pt x="38612" y="79915"/>
                </a:lnTo>
                <a:lnTo>
                  <a:pt x="32540" y="79915"/>
                </a:lnTo>
                <a:lnTo>
                  <a:pt x="32540" y="73843"/>
                </a:lnTo>
                <a:close/>
                <a:moveTo>
                  <a:pt x="45673" y="73843"/>
                </a:moveTo>
                <a:lnTo>
                  <a:pt x="45673" y="79915"/>
                </a:lnTo>
                <a:lnTo>
                  <a:pt x="39601" y="79915"/>
                </a:lnTo>
                <a:lnTo>
                  <a:pt x="39601" y="73843"/>
                </a:lnTo>
                <a:close/>
                <a:moveTo>
                  <a:pt x="52721" y="73843"/>
                </a:moveTo>
                <a:lnTo>
                  <a:pt x="52721" y="79915"/>
                </a:lnTo>
                <a:lnTo>
                  <a:pt x="46649" y="79915"/>
                </a:lnTo>
                <a:lnTo>
                  <a:pt x="46649" y="73843"/>
                </a:lnTo>
                <a:close/>
                <a:moveTo>
                  <a:pt x="59782" y="73843"/>
                </a:moveTo>
                <a:lnTo>
                  <a:pt x="59782" y="79915"/>
                </a:lnTo>
                <a:lnTo>
                  <a:pt x="53709" y="79915"/>
                </a:lnTo>
                <a:lnTo>
                  <a:pt x="53709" y="73843"/>
                </a:lnTo>
                <a:close/>
                <a:moveTo>
                  <a:pt x="66842" y="73843"/>
                </a:moveTo>
                <a:lnTo>
                  <a:pt x="66842" y="79915"/>
                </a:lnTo>
                <a:lnTo>
                  <a:pt x="60758" y="79915"/>
                </a:lnTo>
                <a:lnTo>
                  <a:pt x="60758" y="73843"/>
                </a:lnTo>
                <a:close/>
                <a:moveTo>
                  <a:pt x="73902" y="73843"/>
                </a:moveTo>
                <a:lnTo>
                  <a:pt x="73902" y="79915"/>
                </a:lnTo>
                <a:lnTo>
                  <a:pt x="67818" y="79915"/>
                </a:lnTo>
                <a:lnTo>
                  <a:pt x="67818" y="73843"/>
                </a:lnTo>
                <a:close/>
                <a:moveTo>
                  <a:pt x="80951" y="73843"/>
                </a:moveTo>
                <a:lnTo>
                  <a:pt x="80951" y="79915"/>
                </a:lnTo>
                <a:lnTo>
                  <a:pt x="74879" y="79915"/>
                </a:lnTo>
                <a:lnTo>
                  <a:pt x="74879" y="73843"/>
                </a:lnTo>
                <a:close/>
                <a:moveTo>
                  <a:pt x="88011" y="73843"/>
                </a:moveTo>
                <a:lnTo>
                  <a:pt x="88011" y="79915"/>
                </a:lnTo>
                <a:lnTo>
                  <a:pt x="81927" y="79915"/>
                </a:lnTo>
                <a:lnTo>
                  <a:pt x="81927" y="73843"/>
                </a:lnTo>
                <a:close/>
                <a:moveTo>
                  <a:pt x="95060" y="73843"/>
                </a:moveTo>
                <a:lnTo>
                  <a:pt x="95060" y="79915"/>
                </a:lnTo>
                <a:lnTo>
                  <a:pt x="88988" y="79915"/>
                </a:lnTo>
                <a:lnTo>
                  <a:pt x="88988" y="73843"/>
                </a:lnTo>
                <a:close/>
                <a:moveTo>
                  <a:pt x="123278" y="73843"/>
                </a:moveTo>
                <a:lnTo>
                  <a:pt x="123278" y="79915"/>
                </a:lnTo>
                <a:lnTo>
                  <a:pt x="117205" y="79915"/>
                </a:lnTo>
                <a:lnTo>
                  <a:pt x="117205" y="73843"/>
                </a:lnTo>
                <a:close/>
                <a:moveTo>
                  <a:pt x="130338" y="73843"/>
                </a:moveTo>
                <a:lnTo>
                  <a:pt x="130338" y="79915"/>
                </a:lnTo>
                <a:lnTo>
                  <a:pt x="124254" y="79915"/>
                </a:lnTo>
                <a:lnTo>
                  <a:pt x="124254" y="73843"/>
                </a:lnTo>
                <a:close/>
                <a:moveTo>
                  <a:pt x="144447" y="73843"/>
                </a:moveTo>
                <a:lnTo>
                  <a:pt x="144447" y="79915"/>
                </a:lnTo>
                <a:lnTo>
                  <a:pt x="138375" y="79915"/>
                </a:lnTo>
                <a:lnTo>
                  <a:pt x="138375" y="73843"/>
                </a:lnTo>
                <a:close/>
                <a:moveTo>
                  <a:pt x="151495" y="73843"/>
                </a:moveTo>
                <a:lnTo>
                  <a:pt x="151495" y="79915"/>
                </a:lnTo>
                <a:lnTo>
                  <a:pt x="145423" y="79915"/>
                </a:lnTo>
                <a:lnTo>
                  <a:pt x="145423" y="73843"/>
                </a:lnTo>
                <a:close/>
                <a:moveTo>
                  <a:pt x="158556" y="73843"/>
                </a:moveTo>
                <a:lnTo>
                  <a:pt x="158556" y="79915"/>
                </a:lnTo>
                <a:lnTo>
                  <a:pt x="152484" y="79915"/>
                </a:lnTo>
                <a:lnTo>
                  <a:pt x="152484" y="73843"/>
                </a:lnTo>
                <a:close/>
                <a:moveTo>
                  <a:pt x="165604" y="73843"/>
                </a:moveTo>
                <a:lnTo>
                  <a:pt x="165604" y="79915"/>
                </a:lnTo>
                <a:lnTo>
                  <a:pt x="159532" y="79915"/>
                </a:lnTo>
                <a:lnTo>
                  <a:pt x="159532" y="73843"/>
                </a:lnTo>
                <a:close/>
                <a:moveTo>
                  <a:pt x="172665" y="73843"/>
                </a:moveTo>
                <a:lnTo>
                  <a:pt x="172665" y="79915"/>
                </a:lnTo>
                <a:lnTo>
                  <a:pt x="166581" y="79915"/>
                </a:lnTo>
                <a:lnTo>
                  <a:pt x="166581" y="73843"/>
                </a:lnTo>
                <a:close/>
                <a:moveTo>
                  <a:pt x="179713" y="73843"/>
                </a:moveTo>
                <a:lnTo>
                  <a:pt x="179713" y="79915"/>
                </a:lnTo>
                <a:lnTo>
                  <a:pt x="173641" y="79915"/>
                </a:lnTo>
                <a:lnTo>
                  <a:pt x="173641" y="73843"/>
                </a:lnTo>
                <a:close/>
                <a:moveTo>
                  <a:pt x="186774" y="73843"/>
                </a:moveTo>
                <a:lnTo>
                  <a:pt x="186774" y="79915"/>
                </a:lnTo>
                <a:lnTo>
                  <a:pt x="180702" y="79915"/>
                </a:lnTo>
                <a:lnTo>
                  <a:pt x="180702" y="73843"/>
                </a:lnTo>
                <a:close/>
                <a:moveTo>
                  <a:pt x="193822" y="73843"/>
                </a:moveTo>
                <a:lnTo>
                  <a:pt x="193822" y="79915"/>
                </a:lnTo>
                <a:lnTo>
                  <a:pt x="187750" y="79915"/>
                </a:lnTo>
                <a:lnTo>
                  <a:pt x="187750" y="73843"/>
                </a:lnTo>
                <a:close/>
                <a:moveTo>
                  <a:pt x="200883" y="73843"/>
                </a:moveTo>
                <a:lnTo>
                  <a:pt x="200883" y="79915"/>
                </a:lnTo>
                <a:lnTo>
                  <a:pt x="194810" y="79915"/>
                </a:lnTo>
                <a:lnTo>
                  <a:pt x="194810" y="73843"/>
                </a:lnTo>
                <a:close/>
                <a:moveTo>
                  <a:pt x="207931" y="73843"/>
                </a:moveTo>
                <a:lnTo>
                  <a:pt x="207931" y="79915"/>
                </a:lnTo>
                <a:lnTo>
                  <a:pt x="201859" y="79915"/>
                </a:lnTo>
                <a:lnTo>
                  <a:pt x="201859" y="73843"/>
                </a:lnTo>
                <a:close/>
                <a:moveTo>
                  <a:pt x="214992" y="73843"/>
                </a:moveTo>
                <a:lnTo>
                  <a:pt x="214992" y="79915"/>
                </a:lnTo>
                <a:lnTo>
                  <a:pt x="208919" y="79915"/>
                </a:lnTo>
                <a:lnTo>
                  <a:pt x="208919" y="73843"/>
                </a:lnTo>
                <a:close/>
                <a:moveTo>
                  <a:pt x="222052" y="73843"/>
                </a:moveTo>
                <a:lnTo>
                  <a:pt x="222052" y="79915"/>
                </a:lnTo>
                <a:lnTo>
                  <a:pt x="215968" y="79915"/>
                </a:lnTo>
                <a:lnTo>
                  <a:pt x="215968" y="73843"/>
                </a:lnTo>
                <a:close/>
                <a:moveTo>
                  <a:pt x="229100" y="73843"/>
                </a:moveTo>
                <a:lnTo>
                  <a:pt x="229100" y="79915"/>
                </a:lnTo>
                <a:lnTo>
                  <a:pt x="223028" y="79915"/>
                </a:lnTo>
                <a:lnTo>
                  <a:pt x="223028" y="73843"/>
                </a:lnTo>
                <a:close/>
                <a:moveTo>
                  <a:pt x="236161" y="73843"/>
                </a:moveTo>
                <a:lnTo>
                  <a:pt x="236161" y="79915"/>
                </a:lnTo>
                <a:lnTo>
                  <a:pt x="230077" y="79915"/>
                </a:lnTo>
                <a:lnTo>
                  <a:pt x="230077" y="73843"/>
                </a:lnTo>
                <a:close/>
                <a:moveTo>
                  <a:pt x="243209" y="73843"/>
                </a:moveTo>
                <a:lnTo>
                  <a:pt x="243209" y="79915"/>
                </a:lnTo>
                <a:lnTo>
                  <a:pt x="237137" y="79915"/>
                </a:lnTo>
                <a:lnTo>
                  <a:pt x="237137" y="73843"/>
                </a:lnTo>
                <a:close/>
                <a:moveTo>
                  <a:pt x="250270" y="73843"/>
                </a:moveTo>
                <a:lnTo>
                  <a:pt x="250270" y="79915"/>
                </a:lnTo>
                <a:lnTo>
                  <a:pt x="244198" y="79915"/>
                </a:lnTo>
                <a:lnTo>
                  <a:pt x="244198" y="73843"/>
                </a:lnTo>
                <a:close/>
                <a:moveTo>
                  <a:pt x="257318" y="73843"/>
                </a:moveTo>
                <a:lnTo>
                  <a:pt x="257318" y="79915"/>
                </a:lnTo>
                <a:lnTo>
                  <a:pt x="251246" y="79915"/>
                </a:lnTo>
                <a:lnTo>
                  <a:pt x="251246" y="73843"/>
                </a:lnTo>
                <a:close/>
                <a:moveTo>
                  <a:pt x="264379" y="73843"/>
                </a:moveTo>
                <a:lnTo>
                  <a:pt x="264379" y="79915"/>
                </a:lnTo>
                <a:lnTo>
                  <a:pt x="258306" y="79915"/>
                </a:lnTo>
                <a:lnTo>
                  <a:pt x="258306" y="73843"/>
                </a:lnTo>
                <a:close/>
                <a:moveTo>
                  <a:pt x="271427" y="73843"/>
                </a:moveTo>
                <a:lnTo>
                  <a:pt x="271427" y="79915"/>
                </a:lnTo>
                <a:lnTo>
                  <a:pt x="265355" y="79915"/>
                </a:lnTo>
                <a:lnTo>
                  <a:pt x="265355" y="73843"/>
                </a:lnTo>
                <a:close/>
                <a:moveTo>
                  <a:pt x="278488" y="73843"/>
                </a:moveTo>
                <a:lnTo>
                  <a:pt x="278488" y="79915"/>
                </a:lnTo>
                <a:lnTo>
                  <a:pt x="272415" y="79915"/>
                </a:lnTo>
                <a:lnTo>
                  <a:pt x="272415" y="73843"/>
                </a:lnTo>
                <a:close/>
                <a:moveTo>
                  <a:pt x="96036" y="73843"/>
                </a:moveTo>
                <a:lnTo>
                  <a:pt x="102120" y="73855"/>
                </a:lnTo>
                <a:lnTo>
                  <a:pt x="102120" y="79927"/>
                </a:lnTo>
                <a:lnTo>
                  <a:pt x="96036" y="79927"/>
                </a:lnTo>
                <a:lnTo>
                  <a:pt x="96036" y="73843"/>
                </a:lnTo>
                <a:close/>
                <a:moveTo>
                  <a:pt x="103097" y="73843"/>
                </a:moveTo>
                <a:lnTo>
                  <a:pt x="109169" y="73855"/>
                </a:lnTo>
                <a:lnTo>
                  <a:pt x="109169" y="79927"/>
                </a:lnTo>
                <a:lnTo>
                  <a:pt x="103097" y="79927"/>
                </a:lnTo>
                <a:lnTo>
                  <a:pt x="103097" y="73843"/>
                </a:lnTo>
                <a:close/>
                <a:moveTo>
                  <a:pt x="110157" y="73843"/>
                </a:moveTo>
                <a:lnTo>
                  <a:pt x="116229" y="73855"/>
                </a:lnTo>
                <a:lnTo>
                  <a:pt x="116229" y="79927"/>
                </a:lnTo>
                <a:lnTo>
                  <a:pt x="110157" y="79927"/>
                </a:lnTo>
                <a:lnTo>
                  <a:pt x="110157" y="73843"/>
                </a:lnTo>
                <a:close/>
                <a:moveTo>
                  <a:pt x="131314" y="73843"/>
                </a:moveTo>
                <a:lnTo>
                  <a:pt x="137387" y="73855"/>
                </a:lnTo>
                <a:lnTo>
                  <a:pt x="137387" y="79927"/>
                </a:lnTo>
                <a:lnTo>
                  <a:pt x="131314" y="79927"/>
                </a:lnTo>
                <a:lnTo>
                  <a:pt x="131314" y="73843"/>
                </a:lnTo>
                <a:close/>
                <a:moveTo>
                  <a:pt x="17443" y="80903"/>
                </a:moveTo>
                <a:lnTo>
                  <a:pt x="17443" y="86976"/>
                </a:lnTo>
                <a:lnTo>
                  <a:pt x="11371" y="86976"/>
                </a:lnTo>
                <a:lnTo>
                  <a:pt x="11371" y="80903"/>
                </a:lnTo>
                <a:close/>
                <a:moveTo>
                  <a:pt x="24503" y="80903"/>
                </a:moveTo>
                <a:lnTo>
                  <a:pt x="24503" y="86976"/>
                </a:lnTo>
                <a:lnTo>
                  <a:pt x="18431" y="86976"/>
                </a:lnTo>
                <a:lnTo>
                  <a:pt x="18431" y="80903"/>
                </a:lnTo>
                <a:close/>
                <a:moveTo>
                  <a:pt x="31564" y="80903"/>
                </a:moveTo>
                <a:lnTo>
                  <a:pt x="31564" y="86976"/>
                </a:lnTo>
                <a:lnTo>
                  <a:pt x="25492" y="86976"/>
                </a:lnTo>
                <a:lnTo>
                  <a:pt x="25492" y="80903"/>
                </a:lnTo>
                <a:close/>
                <a:moveTo>
                  <a:pt x="38612" y="80903"/>
                </a:moveTo>
                <a:lnTo>
                  <a:pt x="38612" y="86976"/>
                </a:lnTo>
                <a:lnTo>
                  <a:pt x="32540" y="86976"/>
                </a:lnTo>
                <a:lnTo>
                  <a:pt x="32540" y="80903"/>
                </a:lnTo>
                <a:close/>
                <a:moveTo>
                  <a:pt x="45673" y="80903"/>
                </a:moveTo>
                <a:lnTo>
                  <a:pt x="45673" y="86976"/>
                </a:lnTo>
                <a:lnTo>
                  <a:pt x="39601" y="86976"/>
                </a:lnTo>
                <a:lnTo>
                  <a:pt x="39601" y="80903"/>
                </a:lnTo>
                <a:close/>
                <a:moveTo>
                  <a:pt x="52721" y="80903"/>
                </a:moveTo>
                <a:lnTo>
                  <a:pt x="52721" y="86976"/>
                </a:lnTo>
                <a:lnTo>
                  <a:pt x="46649" y="86976"/>
                </a:lnTo>
                <a:lnTo>
                  <a:pt x="46649" y="80903"/>
                </a:lnTo>
                <a:close/>
                <a:moveTo>
                  <a:pt x="59782" y="80903"/>
                </a:moveTo>
                <a:lnTo>
                  <a:pt x="59782" y="86976"/>
                </a:lnTo>
                <a:lnTo>
                  <a:pt x="53709" y="86976"/>
                </a:lnTo>
                <a:lnTo>
                  <a:pt x="53709" y="80903"/>
                </a:lnTo>
                <a:close/>
                <a:moveTo>
                  <a:pt x="66842" y="80903"/>
                </a:moveTo>
                <a:lnTo>
                  <a:pt x="66842" y="86976"/>
                </a:lnTo>
                <a:lnTo>
                  <a:pt x="60758" y="86976"/>
                </a:lnTo>
                <a:lnTo>
                  <a:pt x="60758" y="80903"/>
                </a:lnTo>
                <a:close/>
                <a:moveTo>
                  <a:pt x="73902" y="80903"/>
                </a:moveTo>
                <a:lnTo>
                  <a:pt x="73902" y="86976"/>
                </a:lnTo>
                <a:lnTo>
                  <a:pt x="67818" y="86976"/>
                </a:lnTo>
                <a:lnTo>
                  <a:pt x="67818" y="80903"/>
                </a:lnTo>
                <a:close/>
                <a:moveTo>
                  <a:pt x="80951" y="80903"/>
                </a:moveTo>
                <a:lnTo>
                  <a:pt x="80951" y="86976"/>
                </a:lnTo>
                <a:lnTo>
                  <a:pt x="74879" y="86976"/>
                </a:lnTo>
                <a:lnTo>
                  <a:pt x="74879" y="80903"/>
                </a:lnTo>
                <a:close/>
                <a:moveTo>
                  <a:pt x="88011" y="80903"/>
                </a:moveTo>
                <a:lnTo>
                  <a:pt x="88011" y="86976"/>
                </a:lnTo>
                <a:lnTo>
                  <a:pt x="81927" y="86976"/>
                </a:lnTo>
                <a:lnTo>
                  <a:pt x="81927" y="80903"/>
                </a:lnTo>
                <a:close/>
                <a:moveTo>
                  <a:pt x="95060" y="80903"/>
                </a:moveTo>
                <a:lnTo>
                  <a:pt x="95060" y="86976"/>
                </a:lnTo>
                <a:lnTo>
                  <a:pt x="88988" y="86976"/>
                </a:lnTo>
                <a:lnTo>
                  <a:pt x="88988" y="80903"/>
                </a:lnTo>
                <a:close/>
                <a:moveTo>
                  <a:pt x="102120" y="80903"/>
                </a:moveTo>
                <a:lnTo>
                  <a:pt x="102120" y="86976"/>
                </a:lnTo>
                <a:lnTo>
                  <a:pt x="96036" y="86976"/>
                </a:lnTo>
                <a:lnTo>
                  <a:pt x="96036" y="80903"/>
                </a:lnTo>
                <a:close/>
                <a:moveTo>
                  <a:pt x="109169" y="80903"/>
                </a:moveTo>
                <a:lnTo>
                  <a:pt x="109169" y="86976"/>
                </a:lnTo>
                <a:lnTo>
                  <a:pt x="103097" y="86976"/>
                </a:lnTo>
                <a:lnTo>
                  <a:pt x="103097" y="80903"/>
                </a:lnTo>
                <a:close/>
                <a:moveTo>
                  <a:pt x="116229" y="80903"/>
                </a:moveTo>
                <a:lnTo>
                  <a:pt x="116229" y="86976"/>
                </a:lnTo>
                <a:lnTo>
                  <a:pt x="110157" y="86976"/>
                </a:lnTo>
                <a:lnTo>
                  <a:pt x="110157" y="80903"/>
                </a:lnTo>
                <a:close/>
                <a:moveTo>
                  <a:pt x="123278" y="80903"/>
                </a:moveTo>
                <a:lnTo>
                  <a:pt x="123278" y="86976"/>
                </a:lnTo>
                <a:lnTo>
                  <a:pt x="117205" y="86976"/>
                </a:lnTo>
                <a:lnTo>
                  <a:pt x="117205" y="80903"/>
                </a:lnTo>
                <a:close/>
                <a:moveTo>
                  <a:pt x="130338" y="80903"/>
                </a:moveTo>
                <a:lnTo>
                  <a:pt x="130338" y="86976"/>
                </a:lnTo>
                <a:lnTo>
                  <a:pt x="124254" y="86976"/>
                </a:lnTo>
                <a:lnTo>
                  <a:pt x="124254" y="80903"/>
                </a:lnTo>
                <a:close/>
                <a:moveTo>
                  <a:pt x="137387" y="80903"/>
                </a:moveTo>
                <a:lnTo>
                  <a:pt x="137387" y="86976"/>
                </a:lnTo>
                <a:lnTo>
                  <a:pt x="131314" y="86976"/>
                </a:lnTo>
                <a:lnTo>
                  <a:pt x="131314" y="80903"/>
                </a:lnTo>
                <a:close/>
                <a:moveTo>
                  <a:pt x="144447" y="80903"/>
                </a:moveTo>
                <a:lnTo>
                  <a:pt x="144447" y="86976"/>
                </a:lnTo>
                <a:lnTo>
                  <a:pt x="138375" y="86976"/>
                </a:lnTo>
                <a:lnTo>
                  <a:pt x="138375" y="80903"/>
                </a:lnTo>
                <a:close/>
                <a:moveTo>
                  <a:pt x="151495" y="80903"/>
                </a:moveTo>
                <a:lnTo>
                  <a:pt x="151495" y="86976"/>
                </a:lnTo>
                <a:lnTo>
                  <a:pt x="145423" y="86976"/>
                </a:lnTo>
                <a:lnTo>
                  <a:pt x="145423" y="80903"/>
                </a:lnTo>
                <a:close/>
                <a:moveTo>
                  <a:pt x="158556" y="80903"/>
                </a:moveTo>
                <a:lnTo>
                  <a:pt x="158556" y="86976"/>
                </a:lnTo>
                <a:lnTo>
                  <a:pt x="152484" y="86976"/>
                </a:lnTo>
                <a:lnTo>
                  <a:pt x="152484" y="80903"/>
                </a:lnTo>
                <a:close/>
                <a:moveTo>
                  <a:pt x="165604" y="80903"/>
                </a:moveTo>
                <a:lnTo>
                  <a:pt x="165604" y="86976"/>
                </a:lnTo>
                <a:lnTo>
                  <a:pt x="159532" y="86976"/>
                </a:lnTo>
                <a:lnTo>
                  <a:pt x="159532" y="80903"/>
                </a:lnTo>
                <a:close/>
                <a:moveTo>
                  <a:pt x="172665" y="80903"/>
                </a:moveTo>
                <a:lnTo>
                  <a:pt x="172665" y="86976"/>
                </a:lnTo>
                <a:lnTo>
                  <a:pt x="166581" y="86976"/>
                </a:lnTo>
                <a:lnTo>
                  <a:pt x="166581" y="80903"/>
                </a:lnTo>
                <a:close/>
                <a:moveTo>
                  <a:pt x="179713" y="80903"/>
                </a:moveTo>
                <a:lnTo>
                  <a:pt x="179713" y="86976"/>
                </a:lnTo>
                <a:lnTo>
                  <a:pt x="173641" y="86976"/>
                </a:lnTo>
                <a:lnTo>
                  <a:pt x="173641" y="80903"/>
                </a:lnTo>
                <a:close/>
                <a:moveTo>
                  <a:pt x="186774" y="80903"/>
                </a:moveTo>
                <a:lnTo>
                  <a:pt x="186774" y="86976"/>
                </a:lnTo>
                <a:lnTo>
                  <a:pt x="180702" y="86976"/>
                </a:lnTo>
                <a:lnTo>
                  <a:pt x="180702" y="80903"/>
                </a:lnTo>
                <a:close/>
                <a:moveTo>
                  <a:pt x="193822" y="80903"/>
                </a:moveTo>
                <a:lnTo>
                  <a:pt x="193822" y="86976"/>
                </a:lnTo>
                <a:lnTo>
                  <a:pt x="187750" y="86976"/>
                </a:lnTo>
                <a:lnTo>
                  <a:pt x="187750" y="80903"/>
                </a:lnTo>
                <a:close/>
                <a:moveTo>
                  <a:pt x="200883" y="80903"/>
                </a:moveTo>
                <a:lnTo>
                  <a:pt x="200883" y="86976"/>
                </a:lnTo>
                <a:lnTo>
                  <a:pt x="194810" y="86976"/>
                </a:lnTo>
                <a:lnTo>
                  <a:pt x="194810" y="80903"/>
                </a:lnTo>
                <a:close/>
                <a:moveTo>
                  <a:pt x="207931" y="80903"/>
                </a:moveTo>
                <a:lnTo>
                  <a:pt x="207931" y="86976"/>
                </a:lnTo>
                <a:lnTo>
                  <a:pt x="201859" y="86976"/>
                </a:lnTo>
                <a:lnTo>
                  <a:pt x="201859" y="80903"/>
                </a:lnTo>
                <a:close/>
                <a:moveTo>
                  <a:pt x="214992" y="80903"/>
                </a:moveTo>
                <a:lnTo>
                  <a:pt x="214992" y="86976"/>
                </a:lnTo>
                <a:lnTo>
                  <a:pt x="208919" y="86976"/>
                </a:lnTo>
                <a:lnTo>
                  <a:pt x="208919" y="80903"/>
                </a:lnTo>
                <a:close/>
                <a:moveTo>
                  <a:pt x="222052" y="80903"/>
                </a:moveTo>
                <a:lnTo>
                  <a:pt x="222052" y="86976"/>
                </a:lnTo>
                <a:lnTo>
                  <a:pt x="215968" y="86976"/>
                </a:lnTo>
                <a:lnTo>
                  <a:pt x="215968" y="80903"/>
                </a:lnTo>
                <a:close/>
                <a:moveTo>
                  <a:pt x="229100" y="80903"/>
                </a:moveTo>
                <a:lnTo>
                  <a:pt x="229100" y="86976"/>
                </a:lnTo>
                <a:lnTo>
                  <a:pt x="223028" y="86976"/>
                </a:lnTo>
                <a:lnTo>
                  <a:pt x="223028" y="80903"/>
                </a:lnTo>
                <a:close/>
                <a:moveTo>
                  <a:pt x="236161" y="80903"/>
                </a:moveTo>
                <a:lnTo>
                  <a:pt x="236161" y="86976"/>
                </a:lnTo>
                <a:lnTo>
                  <a:pt x="230077" y="86976"/>
                </a:lnTo>
                <a:lnTo>
                  <a:pt x="230077" y="80903"/>
                </a:lnTo>
                <a:close/>
                <a:moveTo>
                  <a:pt x="243209" y="80903"/>
                </a:moveTo>
                <a:lnTo>
                  <a:pt x="243209" y="86976"/>
                </a:lnTo>
                <a:lnTo>
                  <a:pt x="237137" y="86976"/>
                </a:lnTo>
                <a:lnTo>
                  <a:pt x="237137" y="80903"/>
                </a:lnTo>
                <a:close/>
                <a:moveTo>
                  <a:pt x="250270" y="80903"/>
                </a:moveTo>
                <a:lnTo>
                  <a:pt x="250270" y="86976"/>
                </a:lnTo>
                <a:lnTo>
                  <a:pt x="244198" y="86976"/>
                </a:lnTo>
                <a:lnTo>
                  <a:pt x="244198" y="80903"/>
                </a:lnTo>
                <a:close/>
                <a:moveTo>
                  <a:pt x="257318" y="80903"/>
                </a:moveTo>
                <a:lnTo>
                  <a:pt x="257318" y="86976"/>
                </a:lnTo>
                <a:lnTo>
                  <a:pt x="251246" y="86976"/>
                </a:lnTo>
                <a:lnTo>
                  <a:pt x="251246" y="80903"/>
                </a:lnTo>
                <a:close/>
                <a:moveTo>
                  <a:pt x="264379" y="80903"/>
                </a:moveTo>
                <a:lnTo>
                  <a:pt x="264379" y="86976"/>
                </a:lnTo>
                <a:lnTo>
                  <a:pt x="258306" y="86976"/>
                </a:lnTo>
                <a:lnTo>
                  <a:pt x="258306" y="80903"/>
                </a:lnTo>
                <a:close/>
                <a:moveTo>
                  <a:pt x="271427" y="80903"/>
                </a:moveTo>
                <a:lnTo>
                  <a:pt x="271427" y="86976"/>
                </a:lnTo>
                <a:lnTo>
                  <a:pt x="265355" y="86976"/>
                </a:lnTo>
                <a:lnTo>
                  <a:pt x="265355" y="80903"/>
                </a:lnTo>
                <a:close/>
                <a:moveTo>
                  <a:pt x="278488" y="80903"/>
                </a:moveTo>
                <a:lnTo>
                  <a:pt x="278488" y="86976"/>
                </a:lnTo>
                <a:lnTo>
                  <a:pt x="272415" y="86976"/>
                </a:lnTo>
                <a:lnTo>
                  <a:pt x="272415" y="80903"/>
                </a:lnTo>
                <a:close/>
                <a:moveTo>
                  <a:pt x="17443" y="87952"/>
                </a:moveTo>
                <a:lnTo>
                  <a:pt x="17443" y="94024"/>
                </a:lnTo>
                <a:lnTo>
                  <a:pt x="11371" y="94024"/>
                </a:lnTo>
                <a:lnTo>
                  <a:pt x="11371" y="87952"/>
                </a:lnTo>
                <a:close/>
                <a:moveTo>
                  <a:pt x="24503" y="87952"/>
                </a:moveTo>
                <a:lnTo>
                  <a:pt x="24503" y="94024"/>
                </a:lnTo>
                <a:lnTo>
                  <a:pt x="18431" y="94024"/>
                </a:lnTo>
                <a:lnTo>
                  <a:pt x="18431" y="87952"/>
                </a:lnTo>
                <a:close/>
                <a:moveTo>
                  <a:pt x="31564" y="87952"/>
                </a:moveTo>
                <a:lnTo>
                  <a:pt x="31564" y="94024"/>
                </a:lnTo>
                <a:lnTo>
                  <a:pt x="25492" y="94024"/>
                </a:lnTo>
                <a:lnTo>
                  <a:pt x="25492" y="87952"/>
                </a:lnTo>
                <a:close/>
                <a:moveTo>
                  <a:pt x="38612" y="87952"/>
                </a:moveTo>
                <a:lnTo>
                  <a:pt x="38612" y="94024"/>
                </a:lnTo>
                <a:lnTo>
                  <a:pt x="32540" y="94024"/>
                </a:lnTo>
                <a:lnTo>
                  <a:pt x="32540" y="87952"/>
                </a:lnTo>
                <a:close/>
                <a:moveTo>
                  <a:pt x="45673" y="87952"/>
                </a:moveTo>
                <a:lnTo>
                  <a:pt x="45673" y="94024"/>
                </a:lnTo>
                <a:lnTo>
                  <a:pt x="39601" y="94024"/>
                </a:lnTo>
                <a:lnTo>
                  <a:pt x="39601" y="87952"/>
                </a:lnTo>
                <a:close/>
                <a:moveTo>
                  <a:pt x="52721" y="87952"/>
                </a:moveTo>
                <a:lnTo>
                  <a:pt x="52721" y="94024"/>
                </a:lnTo>
                <a:lnTo>
                  <a:pt x="46649" y="94024"/>
                </a:lnTo>
                <a:lnTo>
                  <a:pt x="46649" y="87952"/>
                </a:lnTo>
                <a:close/>
                <a:moveTo>
                  <a:pt x="59782" y="87952"/>
                </a:moveTo>
                <a:lnTo>
                  <a:pt x="59782" y="94024"/>
                </a:lnTo>
                <a:lnTo>
                  <a:pt x="53709" y="94024"/>
                </a:lnTo>
                <a:lnTo>
                  <a:pt x="53709" y="87952"/>
                </a:lnTo>
                <a:close/>
                <a:moveTo>
                  <a:pt x="88011" y="87952"/>
                </a:moveTo>
                <a:lnTo>
                  <a:pt x="88011" y="94024"/>
                </a:lnTo>
                <a:lnTo>
                  <a:pt x="81927" y="94024"/>
                </a:lnTo>
                <a:lnTo>
                  <a:pt x="81927" y="87952"/>
                </a:lnTo>
                <a:close/>
                <a:moveTo>
                  <a:pt x="95060" y="87952"/>
                </a:moveTo>
                <a:lnTo>
                  <a:pt x="95060" y="94024"/>
                </a:lnTo>
                <a:lnTo>
                  <a:pt x="88988" y="94024"/>
                </a:lnTo>
                <a:lnTo>
                  <a:pt x="88988" y="87952"/>
                </a:lnTo>
                <a:close/>
                <a:moveTo>
                  <a:pt x="123278" y="87952"/>
                </a:moveTo>
                <a:lnTo>
                  <a:pt x="123278" y="94024"/>
                </a:lnTo>
                <a:lnTo>
                  <a:pt x="117205" y="94024"/>
                </a:lnTo>
                <a:lnTo>
                  <a:pt x="117205" y="87952"/>
                </a:lnTo>
                <a:close/>
                <a:moveTo>
                  <a:pt x="130338" y="87952"/>
                </a:moveTo>
                <a:lnTo>
                  <a:pt x="130338" y="94024"/>
                </a:lnTo>
                <a:lnTo>
                  <a:pt x="124254" y="94024"/>
                </a:lnTo>
                <a:lnTo>
                  <a:pt x="124254" y="87952"/>
                </a:lnTo>
                <a:close/>
                <a:moveTo>
                  <a:pt x="144447" y="87952"/>
                </a:moveTo>
                <a:lnTo>
                  <a:pt x="144447" y="94024"/>
                </a:lnTo>
                <a:lnTo>
                  <a:pt x="138375" y="94024"/>
                </a:lnTo>
                <a:lnTo>
                  <a:pt x="138375" y="87952"/>
                </a:lnTo>
                <a:close/>
                <a:moveTo>
                  <a:pt x="151495" y="87952"/>
                </a:moveTo>
                <a:lnTo>
                  <a:pt x="151495" y="94024"/>
                </a:lnTo>
                <a:lnTo>
                  <a:pt x="145423" y="94024"/>
                </a:lnTo>
                <a:lnTo>
                  <a:pt x="145423" y="87952"/>
                </a:lnTo>
                <a:close/>
                <a:moveTo>
                  <a:pt x="158556" y="87952"/>
                </a:moveTo>
                <a:lnTo>
                  <a:pt x="158556" y="94024"/>
                </a:lnTo>
                <a:lnTo>
                  <a:pt x="152484" y="94024"/>
                </a:lnTo>
                <a:lnTo>
                  <a:pt x="152484" y="87952"/>
                </a:lnTo>
                <a:close/>
                <a:moveTo>
                  <a:pt x="165604" y="87952"/>
                </a:moveTo>
                <a:lnTo>
                  <a:pt x="165604" y="94024"/>
                </a:lnTo>
                <a:lnTo>
                  <a:pt x="159532" y="94024"/>
                </a:lnTo>
                <a:lnTo>
                  <a:pt x="159532" y="87952"/>
                </a:lnTo>
                <a:close/>
                <a:moveTo>
                  <a:pt x="172665" y="87952"/>
                </a:moveTo>
                <a:lnTo>
                  <a:pt x="172665" y="94024"/>
                </a:lnTo>
                <a:lnTo>
                  <a:pt x="166581" y="94024"/>
                </a:lnTo>
                <a:lnTo>
                  <a:pt x="166581" y="87952"/>
                </a:lnTo>
                <a:close/>
                <a:moveTo>
                  <a:pt x="179713" y="87952"/>
                </a:moveTo>
                <a:lnTo>
                  <a:pt x="179713" y="94024"/>
                </a:lnTo>
                <a:lnTo>
                  <a:pt x="173641" y="94024"/>
                </a:lnTo>
                <a:lnTo>
                  <a:pt x="173641" y="87952"/>
                </a:lnTo>
                <a:close/>
                <a:moveTo>
                  <a:pt x="186774" y="87952"/>
                </a:moveTo>
                <a:lnTo>
                  <a:pt x="186774" y="94024"/>
                </a:lnTo>
                <a:lnTo>
                  <a:pt x="180702" y="94024"/>
                </a:lnTo>
                <a:lnTo>
                  <a:pt x="180702" y="87952"/>
                </a:lnTo>
                <a:close/>
                <a:moveTo>
                  <a:pt x="193822" y="87952"/>
                </a:moveTo>
                <a:lnTo>
                  <a:pt x="193822" y="94024"/>
                </a:lnTo>
                <a:lnTo>
                  <a:pt x="187750" y="94024"/>
                </a:lnTo>
                <a:lnTo>
                  <a:pt x="187750" y="87952"/>
                </a:lnTo>
                <a:close/>
                <a:moveTo>
                  <a:pt x="200883" y="87952"/>
                </a:moveTo>
                <a:lnTo>
                  <a:pt x="200883" y="94024"/>
                </a:lnTo>
                <a:lnTo>
                  <a:pt x="194810" y="94024"/>
                </a:lnTo>
                <a:lnTo>
                  <a:pt x="194810" y="87952"/>
                </a:lnTo>
                <a:close/>
                <a:moveTo>
                  <a:pt x="207931" y="87952"/>
                </a:moveTo>
                <a:lnTo>
                  <a:pt x="207931" y="94024"/>
                </a:lnTo>
                <a:lnTo>
                  <a:pt x="201859" y="94024"/>
                </a:lnTo>
                <a:lnTo>
                  <a:pt x="201859" y="87952"/>
                </a:lnTo>
                <a:close/>
                <a:moveTo>
                  <a:pt x="214992" y="87952"/>
                </a:moveTo>
                <a:lnTo>
                  <a:pt x="214992" y="94024"/>
                </a:lnTo>
                <a:lnTo>
                  <a:pt x="208919" y="94024"/>
                </a:lnTo>
                <a:lnTo>
                  <a:pt x="208919" y="87952"/>
                </a:lnTo>
                <a:close/>
                <a:moveTo>
                  <a:pt x="222052" y="87952"/>
                </a:moveTo>
                <a:lnTo>
                  <a:pt x="222052" y="94024"/>
                </a:lnTo>
                <a:lnTo>
                  <a:pt x="215968" y="94024"/>
                </a:lnTo>
                <a:lnTo>
                  <a:pt x="215968" y="87952"/>
                </a:lnTo>
                <a:close/>
                <a:moveTo>
                  <a:pt x="229100" y="87952"/>
                </a:moveTo>
                <a:lnTo>
                  <a:pt x="229100" y="94024"/>
                </a:lnTo>
                <a:lnTo>
                  <a:pt x="223028" y="94024"/>
                </a:lnTo>
                <a:lnTo>
                  <a:pt x="223028" y="87952"/>
                </a:lnTo>
                <a:close/>
                <a:moveTo>
                  <a:pt x="236161" y="87952"/>
                </a:moveTo>
                <a:lnTo>
                  <a:pt x="236161" y="94024"/>
                </a:lnTo>
                <a:lnTo>
                  <a:pt x="230077" y="94024"/>
                </a:lnTo>
                <a:lnTo>
                  <a:pt x="230077" y="87952"/>
                </a:lnTo>
                <a:close/>
                <a:moveTo>
                  <a:pt x="243209" y="87952"/>
                </a:moveTo>
                <a:lnTo>
                  <a:pt x="243209" y="94024"/>
                </a:lnTo>
                <a:lnTo>
                  <a:pt x="237137" y="94024"/>
                </a:lnTo>
                <a:lnTo>
                  <a:pt x="237137" y="87952"/>
                </a:lnTo>
                <a:close/>
                <a:moveTo>
                  <a:pt x="250270" y="87952"/>
                </a:moveTo>
                <a:lnTo>
                  <a:pt x="250270" y="94024"/>
                </a:lnTo>
                <a:lnTo>
                  <a:pt x="244198" y="94024"/>
                </a:lnTo>
                <a:lnTo>
                  <a:pt x="244198" y="87952"/>
                </a:lnTo>
                <a:close/>
                <a:moveTo>
                  <a:pt x="257318" y="87952"/>
                </a:moveTo>
                <a:lnTo>
                  <a:pt x="257318" y="94024"/>
                </a:lnTo>
                <a:lnTo>
                  <a:pt x="251246" y="94024"/>
                </a:lnTo>
                <a:lnTo>
                  <a:pt x="251246" y="87952"/>
                </a:lnTo>
                <a:close/>
                <a:moveTo>
                  <a:pt x="264379" y="87952"/>
                </a:moveTo>
                <a:lnTo>
                  <a:pt x="264379" y="94024"/>
                </a:lnTo>
                <a:lnTo>
                  <a:pt x="258306" y="94024"/>
                </a:lnTo>
                <a:lnTo>
                  <a:pt x="258306" y="87952"/>
                </a:lnTo>
                <a:close/>
                <a:moveTo>
                  <a:pt x="271427" y="87952"/>
                </a:moveTo>
                <a:lnTo>
                  <a:pt x="271427" y="94024"/>
                </a:lnTo>
                <a:lnTo>
                  <a:pt x="265355" y="94024"/>
                </a:lnTo>
                <a:lnTo>
                  <a:pt x="265355" y="87952"/>
                </a:lnTo>
                <a:close/>
                <a:moveTo>
                  <a:pt x="278488" y="87952"/>
                </a:moveTo>
                <a:lnTo>
                  <a:pt x="278488" y="94024"/>
                </a:lnTo>
                <a:lnTo>
                  <a:pt x="272415" y="94024"/>
                </a:lnTo>
                <a:lnTo>
                  <a:pt x="272415" y="87952"/>
                </a:lnTo>
                <a:close/>
                <a:moveTo>
                  <a:pt x="66842" y="87952"/>
                </a:moveTo>
                <a:lnTo>
                  <a:pt x="66842" y="94036"/>
                </a:lnTo>
                <a:lnTo>
                  <a:pt x="60758" y="94036"/>
                </a:lnTo>
                <a:lnTo>
                  <a:pt x="60758" y="87952"/>
                </a:lnTo>
                <a:close/>
                <a:moveTo>
                  <a:pt x="73902" y="87952"/>
                </a:moveTo>
                <a:lnTo>
                  <a:pt x="73902" y="94036"/>
                </a:lnTo>
                <a:lnTo>
                  <a:pt x="67818" y="94036"/>
                </a:lnTo>
                <a:lnTo>
                  <a:pt x="67818" y="87952"/>
                </a:lnTo>
                <a:close/>
                <a:moveTo>
                  <a:pt x="80951" y="87952"/>
                </a:moveTo>
                <a:lnTo>
                  <a:pt x="80951" y="94036"/>
                </a:lnTo>
                <a:lnTo>
                  <a:pt x="74879" y="94036"/>
                </a:lnTo>
                <a:lnTo>
                  <a:pt x="74879" y="87952"/>
                </a:lnTo>
                <a:close/>
                <a:moveTo>
                  <a:pt x="102120" y="87952"/>
                </a:moveTo>
                <a:lnTo>
                  <a:pt x="102120" y="94036"/>
                </a:lnTo>
                <a:lnTo>
                  <a:pt x="96036" y="94036"/>
                </a:lnTo>
                <a:lnTo>
                  <a:pt x="96036" y="87952"/>
                </a:lnTo>
                <a:close/>
                <a:moveTo>
                  <a:pt x="103097" y="87952"/>
                </a:moveTo>
                <a:lnTo>
                  <a:pt x="109169" y="87964"/>
                </a:lnTo>
                <a:lnTo>
                  <a:pt x="109169" y="94036"/>
                </a:lnTo>
                <a:lnTo>
                  <a:pt x="103097" y="94036"/>
                </a:lnTo>
                <a:lnTo>
                  <a:pt x="103097" y="87952"/>
                </a:lnTo>
                <a:close/>
                <a:moveTo>
                  <a:pt x="110157" y="87952"/>
                </a:moveTo>
                <a:lnTo>
                  <a:pt x="116229" y="87964"/>
                </a:lnTo>
                <a:lnTo>
                  <a:pt x="116229" y="94036"/>
                </a:lnTo>
                <a:lnTo>
                  <a:pt x="110157" y="94036"/>
                </a:lnTo>
                <a:lnTo>
                  <a:pt x="110157" y="87952"/>
                </a:lnTo>
                <a:close/>
                <a:moveTo>
                  <a:pt x="137387" y="87952"/>
                </a:moveTo>
                <a:lnTo>
                  <a:pt x="137387" y="94036"/>
                </a:lnTo>
                <a:lnTo>
                  <a:pt x="131314" y="94036"/>
                </a:lnTo>
                <a:lnTo>
                  <a:pt x="131314" y="87952"/>
                </a:lnTo>
                <a:close/>
                <a:moveTo>
                  <a:pt x="17443" y="95012"/>
                </a:moveTo>
                <a:lnTo>
                  <a:pt x="17443" y="101085"/>
                </a:lnTo>
                <a:lnTo>
                  <a:pt x="11371" y="101085"/>
                </a:lnTo>
                <a:lnTo>
                  <a:pt x="11371" y="95012"/>
                </a:lnTo>
                <a:close/>
                <a:moveTo>
                  <a:pt x="24503" y="95012"/>
                </a:moveTo>
                <a:lnTo>
                  <a:pt x="24503" y="101085"/>
                </a:lnTo>
                <a:lnTo>
                  <a:pt x="18431" y="101085"/>
                </a:lnTo>
                <a:lnTo>
                  <a:pt x="18431" y="95012"/>
                </a:lnTo>
                <a:close/>
                <a:moveTo>
                  <a:pt x="31564" y="95012"/>
                </a:moveTo>
                <a:lnTo>
                  <a:pt x="31564" y="101085"/>
                </a:lnTo>
                <a:lnTo>
                  <a:pt x="25492" y="101085"/>
                </a:lnTo>
                <a:lnTo>
                  <a:pt x="25492" y="95012"/>
                </a:lnTo>
                <a:close/>
                <a:moveTo>
                  <a:pt x="38612" y="95012"/>
                </a:moveTo>
                <a:lnTo>
                  <a:pt x="38612" y="101085"/>
                </a:lnTo>
                <a:lnTo>
                  <a:pt x="32540" y="101085"/>
                </a:lnTo>
                <a:lnTo>
                  <a:pt x="32540" y="95012"/>
                </a:lnTo>
                <a:close/>
                <a:moveTo>
                  <a:pt x="45673" y="95012"/>
                </a:moveTo>
                <a:lnTo>
                  <a:pt x="45673" y="101085"/>
                </a:lnTo>
                <a:lnTo>
                  <a:pt x="39601" y="101085"/>
                </a:lnTo>
                <a:lnTo>
                  <a:pt x="39601" y="95012"/>
                </a:lnTo>
                <a:close/>
                <a:moveTo>
                  <a:pt x="52721" y="95012"/>
                </a:moveTo>
                <a:lnTo>
                  <a:pt x="52721" y="101085"/>
                </a:lnTo>
                <a:lnTo>
                  <a:pt x="46649" y="101085"/>
                </a:lnTo>
                <a:lnTo>
                  <a:pt x="46649" y="95012"/>
                </a:lnTo>
                <a:close/>
                <a:moveTo>
                  <a:pt x="59782" y="95012"/>
                </a:moveTo>
                <a:lnTo>
                  <a:pt x="59782" y="101085"/>
                </a:lnTo>
                <a:lnTo>
                  <a:pt x="53709" y="101085"/>
                </a:lnTo>
                <a:lnTo>
                  <a:pt x="53709" y="95012"/>
                </a:lnTo>
                <a:close/>
                <a:moveTo>
                  <a:pt x="66842" y="95012"/>
                </a:moveTo>
                <a:lnTo>
                  <a:pt x="66842" y="101085"/>
                </a:lnTo>
                <a:lnTo>
                  <a:pt x="60758" y="101085"/>
                </a:lnTo>
                <a:lnTo>
                  <a:pt x="60758" y="95012"/>
                </a:lnTo>
                <a:close/>
                <a:moveTo>
                  <a:pt x="73902" y="95012"/>
                </a:moveTo>
                <a:lnTo>
                  <a:pt x="73902" y="101085"/>
                </a:lnTo>
                <a:lnTo>
                  <a:pt x="67818" y="101085"/>
                </a:lnTo>
                <a:lnTo>
                  <a:pt x="67818" y="95012"/>
                </a:lnTo>
                <a:close/>
                <a:moveTo>
                  <a:pt x="80951" y="95012"/>
                </a:moveTo>
                <a:lnTo>
                  <a:pt x="80951" y="101085"/>
                </a:lnTo>
                <a:lnTo>
                  <a:pt x="74879" y="101085"/>
                </a:lnTo>
                <a:lnTo>
                  <a:pt x="74879" y="95012"/>
                </a:lnTo>
                <a:close/>
                <a:moveTo>
                  <a:pt x="88011" y="95012"/>
                </a:moveTo>
                <a:lnTo>
                  <a:pt x="88011" y="101085"/>
                </a:lnTo>
                <a:lnTo>
                  <a:pt x="81927" y="101085"/>
                </a:lnTo>
                <a:lnTo>
                  <a:pt x="81927" y="95012"/>
                </a:lnTo>
                <a:close/>
                <a:moveTo>
                  <a:pt x="95060" y="95012"/>
                </a:moveTo>
                <a:lnTo>
                  <a:pt x="95060" y="101085"/>
                </a:lnTo>
                <a:lnTo>
                  <a:pt x="88988" y="101085"/>
                </a:lnTo>
                <a:lnTo>
                  <a:pt x="88988" y="95012"/>
                </a:lnTo>
                <a:close/>
                <a:moveTo>
                  <a:pt x="102120" y="95012"/>
                </a:moveTo>
                <a:lnTo>
                  <a:pt x="102120" y="101085"/>
                </a:lnTo>
                <a:lnTo>
                  <a:pt x="96036" y="101085"/>
                </a:lnTo>
                <a:lnTo>
                  <a:pt x="96036" y="95012"/>
                </a:lnTo>
                <a:close/>
                <a:moveTo>
                  <a:pt x="109169" y="95012"/>
                </a:moveTo>
                <a:lnTo>
                  <a:pt x="109169" y="101085"/>
                </a:lnTo>
                <a:lnTo>
                  <a:pt x="103097" y="101085"/>
                </a:lnTo>
                <a:lnTo>
                  <a:pt x="103097" y="95012"/>
                </a:lnTo>
                <a:close/>
                <a:moveTo>
                  <a:pt x="116229" y="95012"/>
                </a:moveTo>
                <a:lnTo>
                  <a:pt x="116229" y="101085"/>
                </a:lnTo>
                <a:lnTo>
                  <a:pt x="110157" y="101085"/>
                </a:lnTo>
                <a:lnTo>
                  <a:pt x="110157" y="95012"/>
                </a:lnTo>
                <a:close/>
                <a:moveTo>
                  <a:pt x="123278" y="95012"/>
                </a:moveTo>
                <a:lnTo>
                  <a:pt x="123278" y="101085"/>
                </a:lnTo>
                <a:lnTo>
                  <a:pt x="117205" y="101085"/>
                </a:lnTo>
                <a:lnTo>
                  <a:pt x="117205" y="95012"/>
                </a:lnTo>
                <a:close/>
                <a:moveTo>
                  <a:pt x="130338" y="95012"/>
                </a:moveTo>
                <a:lnTo>
                  <a:pt x="130338" y="101085"/>
                </a:lnTo>
                <a:lnTo>
                  <a:pt x="124254" y="101085"/>
                </a:lnTo>
                <a:lnTo>
                  <a:pt x="124254" y="95012"/>
                </a:lnTo>
                <a:close/>
                <a:moveTo>
                  <a:pt x="137387" y="95012"/>
                </a:moveTo>
                <a:lnTo>
                  <a:pt x="137387" y="101085"/>
                </a:lnTo>
                <a:lnTo>
                  <a:pt x="131314" y="101085"/>
                </a:lnTo>
                <a:lnTo>
                  <a:pt x="131314" y="95012"/>
                </a:lnTo>
                <a:close/>
                <a:moveTo>
                  <a:pt x="144447" y="95012"/>
                </a:moveTo>
                <a:lnTo>
                  <a:pt x="144447" y="101085"/>
                </a:lnTo>
                <a:lnTo>
                  <a:pt x="138375" y="101085"/>
                </a:lnTo>
                <a:lnTo>
                  <a:pt x="138375" y="95012"/>
                </a:lnTo>
                <a:close/>
                <a:moveTo>
                  <a:pt x="151495" y="95012"/>
                </a:moveTo>
                <a:lnTo>
                  <a:pt x="151495" y="101085"/>
                </a:lnTo>
                <a:lnTo>
                  <a:pt x="145423" y="101085"/>
                </a:lnTo>
                <a:lnTo>
                  <a:pt x="145423" y="95012"/>
                </a:lnTo>
                <a:close/>
                <a:moveTo>
                  <a:pt x="158556" y="95012"/>
                </a:moveTo>
                <a:lnTo>
                  <a:pt x="158556" y="101085"/>
                </a:lnTo>
                <a:lnTo>
                  <a:pt x="152484" y="101085"/>
                </a:lnTo>
                <a:lnTo>
                  <a:pt x="152484" y="95012"/>
                </a:lnTo>
                <a:close/>
                <a:moveTo>
                  <a:pt x="165604" y="95012"/>
                </a:moveTo>
                <a:lnTo>
                  <a:pt x="165604" y="101085"/>
                </a:lnTo>
                <a:lnTo>
                  <a:pt x="159532" y="101085"/>
                </a:lnTo>
                <a:lnTo>
                  <a:pt x="159532" y="95012"/>
                </a:lnTo>
                <a:close/>
                <a:moveTo>
                  <a:pt x="172665" y="95012"/>
                </a:moveTo>
                <a:lnTo>
                  <a:pt x="172665" y="101085"/>
                </a:lnTo>
                <a:lnTo>
                  <a:pt x="166581" y="101085"/>
                </a:lnTo>
                <a:lnTo>
                  <a:pt x="166581" y="95012"/>
                </a:lnTo>
                <a:close/>
                <a:moveTo>
                  <a:pt x="179713" y="95012"/>
                </a:moveTo>
                <a:lnTo>
                  <a:pt x="179713" y="101085"/>
                </a:lnTo>
                <a:lnTo>
                  <a:pt x="173641" y="101085"/>
                </a:lnTo>
                <a:lnTo>
                  <a:pt x="173641" y="95012"/>
                </a:lnTo>
                <a:close/>
                <a:moveTo>
                  <a:pt x="186774" y="95012"/>
                </a:moveTo>
                <a:lnTo>
                  <a:pt x="186774" y="101085"/>
                </a:lnTo>
                <a:lnTo>
                  <a:pt x="180702" y="101085"/>
                </a:lnTo>
                <a:lnTo>
                  <a:pt x="180702" y="95012"/>
                </a:lnTo>
                <a:close/>
                <a:moveTo>
                  <a:pt x="193822" y="95012"/>
                </a:moveTo>
                <a:lnTo>
                  <a:pt x="193822" y="101085"/>
                </a:lnTo>
                <a:lnTo>
                  <a:pt x="187750" y="101085"/>
                </a:lnTo>
                <a:lnTo>
                  <a:pt x="187750" y="95012"/>
                </a:lnTo>
                <a:close/>
                <a:moveTo>
                  <a:pt x="200883" y="95012"/>
                </a:moveTo>
                <a:lnTo>
                  <a:pt x="200883" y="101085"/>
                </a:lnTo>
                <a:lnTo>
                  <a:pt x="194810" y="101085"/>
                </a:lnTo>
                <a:lnTo>
                  <a:pt x="194810" y="95012"/>
                </a:lnTo>
                <a:close/>
                <a:moveTo>
                  <a:pt x="207931" y="95012"/>
                </a:moveTo>
                <a:lnTo>
                  <a:pt x="207931" y="101085"/>
                </a:lnTo>
                <a:lnTo>
                  <a:pt x="201859" y="101085"/>
                </a:lnTo>
                <a:lnTo>
                  <a:pt x="201859" y="95012"/>
                </a:lnTo>
                <a:close/>
                <a:moveTo>
                  <a:pt x="214992" y="95012"/>
                </a:moveTo>
                <a:lnTo>
                  <a:pt x="214992" y="101085"/>
                </a:lnTo>
                <a:lnTo>
                  <a:pt x="208919" y="101085"/>
                </a:lnTo>
                <a:lnTo>
                  <a:pt x="208919" y="95012"/>
                </a:lnTo>
                <a:close/>
                <a:moveTo>
                  <a:pt x="222052" y="95012"/>
                </a:moveTo>
                <a:lnTo>
                  <a:pt x="222052" y="101085"/>
                </a:lnTo>
                <a:lnTo>
                  <a:pt x="215968" y="101085"/>
                </a:lnTo>
                <a:lnTo>
                  <a:pt x="215968" y="95012"/>
                </a:lnTo>
                <a:close/>
                <a:moveTo>
                  <a:pt x="229100" y="95012"/>
                </a:moveTo>
                <a:lnTo>
                  <a:pt x="229100" y="101085"/>
                </a:lnTo>
                <a:lnTo>
                  <a:pt x="223028" y="101085"/>
                </a:lnTo>
                <a:lnTo>
                  <a:pt x="223028" y="95012"/>
                </a:lnTo>
                <a:close/>
                <a:moveTo>
                  <a:pt x="236161" y="95012"/>
                </a:moveTo>
                <a:lnTo>
                  <a:pt x="236161" y="101085"/>
                </a:lnTo>
                <a:lnTo>
                  <a:pt x="230077" y="101085"/>
                </a:lnTo>
                <a:lnTo>
                  <a:pt x="230077" y="95012"/>
                </a:lnTo>
                <a:close/>
                <a:moveTo>
                  <a:pt x="243209" y="95012"/>
                </a:moveTo>
                <a:lnTo>
                  <a:pt x="243209" y="101085"/>
                </a:lnTo>
                <a:lnTo>
                  <a:pt x="237137" y="101085"/>
                </a:lnTo>
                <a:lnTo>
                  <a:pt x="237137" y="95012"/>
                </a:lnTo>
                <a:close/>
                <a:moveTo>
                  <a:pt x="250270" y="95012"/>
                </a:moveTo>
                <a:lnTo>
                  <a:pt x="250270" y="101085"/>
                </a:lnTo>
                <a:lnTo>
                  <a:pt x="244198" y="101085"/>
                </a:lnTo>
                <a:lnTo>
                  <a:pt x="244198" y="95012"/>
                </a:lnTo>
                <a:close/>
                <a:moveTo>
                  <a:pt x="257318" y="95012"/>
                </a:moveTo>
                <a:lnTo>
                  <a:pt x="257318" y="101085"/>
                </a:lnTo>
                <a:lnTo>
                  <a:pt x="251246" y="101085"/>
                </a:lnTo>
                <a:lnTo>
                  <a:pt x="251246" y="95012"/>
                </a:lnTo>
                <a:close/>
                <a:moveTo>
                  <a:pt x="264379" y="95012"/>
                </a:moveTo>
                <a:lnTo>
                  <a:pt x="264379" y="101085"/>
                </a:lnTo>
                <a:lnTo>
                  <a:pt x="258306" y="101085"/>
                </a:lnTo>
                <a:lnTo>
                  <a:pt x="258306" y="95012"/>
                </a:lnTo>
                <a:close/>
                <a:moveTo>
                  <a:pt x="271427" y="95012"/>
                </a:moveTo>
                <a:lnTo>
                  <a:pt x="271427" y="101085"/>
                </a:lnTo>
                <a:lnTo>
                  <a:pt x="265355" y="101085"/>
                </a:lnTo>
                <a:lnTo>
                  <a:pt x="265355" y="95012"/>
                </a:lnTo>
                <a:close/>
                <a:moveTo>
                  <a:pt x="278488" y="95012"/>
                </a:moveTo>
                <a:lnTo>
                  <a:pt x="278488" y="101085"/>
                </a:lnTo>
                <a:lnTo>
                  <a:pt x="272415" y="101085"/>
                </a:lnTo>
                <a:lnTo>
                  <a:pt x="272415" y="95012"/>
                </a:lnTo>
                <a:close/>
                <a:moveTo>
                  <a:pt x="17443" y="102061"/>
                </a:moveTo>
                <a:lnTo>
                  <a:pt x="17443" y="108145"/>
                </a:lnTo>
                <a:lnTo>
                  <a:pt x="11371" y="108145"/>
                </a:lnTo>
                <a:lnTo>
                  <a:pt x="11371" y="102061"/>
                </a:lnTo>
                <a:close/>
                <a:moveTo>
                  <a:pt x="24503" y="102061"/>
                </a:moveTo>
                <a:lnTo>
                  <a:pt x="24503" y="108145"/>
                </a:lnTo>
                <a:lnTo>
                  <a:pt x="18431" y="108145"/>
                </a:lnTo>
                <a:lnTo>
                  <a:pt x="18431" y="102061"/>
                </a:lnTo>
                <a:close/>
                <a:moveTo>
                  <a:pt x="31564" y="102061"/>
                </a:moveTo>
                <a:lnTo>
                  <a:pt x="31564" y="108145"/>
                </a:lnTo>
                <a:lnTo>
                  <a:pt x="25492" y="108145"/>
                </a:lnTo>
                <a:lnTo>
                  <a:pt x="25492" y="102061"/>
                </a:lnTo>
                <a:close/>
                <a:moveTo>
                  <a:pt x="38612" y="102061"/>
                </a:moveTo>
                <a:lnTo>
                  <a:pt x="38612" y="108145"/>
                </a:lnTo>
                <a:lnTo>
                  <a:pt x="32540" y="108145"/>
                </a:lnTo>
                <a:lnTo>
                  <a:pt x="32540" y="102061"/>
                </a:lnTo>
                <a:close/>
                <a:moveTo>
                  <a:pt x="45673" y="102061"/>
                </a:moveTo>
                <a:lnTo>
                  <a:pt x="45673" y="108145"/>
                </a:lnTo>
                <a:lnTo>
                  <a:pt x="39601" y="108145"/>
                </a:lnTo>
                <a:lnTo>
                  <a:pt x="39601" y="102061"/>
                </a:lnTo>
                <a:close/>
                <a:moveTo>
                  <a:pt x="52721" y="102061"/>
                </a:moveTo>
                <a:lnTo>
                  <a:pt x="52721" y="108145"/>
                </a:lnTo>
                <a:lnTo>
                  <a:pt x="46649" y="108145"/>
                </a:lnTo>
                <a:lnTo>
                  <a:pt x="46649" y="102061"/>
                </a:lnTo>
                <a:close/>
                <a:moveTo>
                  <a:pt x="59782" y="102061"/>
                </a:moveTo>
                <a:lnTo>
                  <a:pt x="59782" y="108145"/>
                </a:lnTo>
                <a:lnTo>
                  <a:pt x="53709" y="108145"/>
                </a:lnTo>
                <a:lnTo>
                  <a:pt x="53709" y="102061"/>
                </a:lnTo>
                <a:close/>
                <a:moveTo>
                  <a:pt x="66842" y="102061"/>
                </a:moveTo>
                <a:lnTo>
                  <a:pt x="66842" y="108145"/>
                </a:lnTo>
                <a:lnTo>
                  <a:pt x="60758" y="108145"/>
                </a:lnTo>
                <a:lnTo>
                  <a:pt x="60758" y="102061"/>
                </a:lnTo>
                <a:close/>
                <a:moveTo>
                  <a:pt x="73902" y="102061"/>
                </a:moveTo>
                <a:lnTo>
                  <a:pt x="73902" y="108145"/>
                </a:lnTo>
                <a:lnTo>
                  <a:pt x="67818" y="108145"/>
                </a:lnTo>
                <a:lnTo>
                  <a:pt x="67818" y="102061"/>
                </a:lnTo>
                <a:close/>
                <a:moveTo>
                  <a:pt x="80951" y="102061"/>
                </a:moveTo>
                <a:lnTo>
                  <a:pt x="80951" y="108145"/>
                </a:lnTo>
                <a:lnTo>
                  <a:pt x="74879" y="108145"/>
                </a:lnTo>
                <a:lnTo>
                  <a:pt x="74879" y="102061"/>
                </a:lnTo>
                <a:close/>
                <a:moveTo>
                  <a:pt x="88011" y="102061"/>
                </a:moveTo>
                <a:lnTo>
                  <a:pt x="88011" y="108145"/>
                </a:lnTo>
                <a:lnTo>
                  <a:pt x="81927" y="108145"/>
                </a:lnTo>
                <a:lnTo>
                  <a:pt x="81927" y="102061"/>
                </a:lnTo>
                <a:close/>
                <a:moveTo>
                  <a:pt x="95060" y="102061"/>
                </a:moveTo>
                <a:lnTo>
                  <a:pt x="95060" y="108145"/>
                </a:lnTo>
                <a:lnTo>
                  <a:pt x="88988" y="108145"/>
                </a:lnTo>
                <a:lnTo>
                  <a:pt x="88988" y="102061"/>
                </a:lnTo>
                <a:close/>
                <a:moveTo>
                  <a:pt x="102120" y="102061"/>
                </a:moveTo>
                <a:lnTo>
                  <a:pt x="102120" y="108145"/>
                </a:lnTo>
                <a:lnTo>
                  <a:pt x="96036" y="108145"/>
                </a:lnTo>
                <a:lnTo>
                  <a:pt x="96036" y="102061"/>
                </a:lnTo>
                <a:close/>
                <a:moveTo>
                  <a:pt x="103097" y="102061"/>
                </a:moveTo>
                <a:lnTo>
                  <a:pt x="109169" y="102073"/>
                </a:lnTo>
                <a:lnTo>
                  <a:pt x="109169" y="108145"/>
                </a:lnTo>
                <a:lnTo>
                  <a:pt x="103097" y="108145"/>
                </a:lnTo>
                <a:lnTo>
                  <a:pt x="103097" y="102061"/>
                </a:lnTo>
                <a:close/>
                <a:moveTo>
                  <a:pt x="110157" y="102061"/>
                </a:moveTo>
                <a:lnTo>
                  <a:pt x="116229" y="102073"/>
                </a:lnTo>
                <a:lnTo>
                  <a:pt x="116229" y="108145"/>
                </a:lnTo>
                <a:lnTo>
                  <a:pt x="110157" y="108145"/>
                </a:lnTo>
                <a:lnTo>
                  <a:pt x="110157" y="102061"/>
                </a:lnTo>
                <a:close/>
                <a:moveTo>
                  <a:pt x="123278" y="102061"/>
                </a:moveTo>
                <a:lnTo>
                  <a:pt x="123278" y="108145"/>
                </a:lnTo>
                <a:lnTo>
                  <a:pt x="117205" y="108145"/>
                </a:lnTo>
                <a:lnTo>
                  <a:pt x="117205" y="102061"/>
                </a:lnTo>
                <a:close/>
                <a:moveTo>
                  <a:pt x="130338" y="102061"/>
                </a:moveTo>
                <a:lnTo>
                  <a:pt x="130338" y="108145"/>
                </a:lnTo>
                <a:lnTo>
                  <a:pt x="124254" y="108145"/>
                </a:lnTo>
                <a:lnTo>
                  <a:pt x="124254" y="102061"/>
                </a:lnTo>
                <a:close/>
                <a:moveTo>
                  <a:pt x="137387" y="102061"/>
                </a:moveTo>
                <a:lnTo>
                  <a:pt x="137387" y="108145"/>
                </a:lnTo>
                <a:lnTo>
                  <a:pt x="131314" y="108145"/>
                </a:lnTo>
                <a:lnTo>
                  <a:pt x="131314" y="102061"/>
                </a:lnTo>
                <a:close/>
                <a:moveTo>
                  <a:pt x="144447" y="102061"/>
                </a:moveTo>
                <a:lnTo>
                  <a:pt x="144447" y="108145"/>
                </a:lnTo>
                <a:lnTo>
                  <a:pt x="138375" y="108145"/>
                </a:lnTo>
                <a:lnTo>
                  <a:pt x="138375" y="102061"/>
                </a:lnTo>
                <a:close/>
                <a:moveTo>
                  <a:pt x="151495" y="102061"/>
                </a:moveTo>
                <a:lnTo>
                  <a:pt x="151495" y="108145"/>
                </a:lnTo>
                <a:lnTo>
                  <a:pt x="145423" y="108145"/>
                </a:lnTo>
                <a:lnTo>
                  <a:pt x="145423" y="102061"/>
                </a:lnTo>
                <a:close/>
                <a:moveTo>
                  <a:pt x="158556" y="102061"/>
                </a:moveTo>
                <a:lnTo>
                  <a:pt x="158556" y="108145"/>
                </a:lnTo>
                <a:lnTo>
                  <a:pt x="152484" y="108145"/>
                </a:lnTo>
                <a:lnTo>
                  <a:pt x="152484" y="102061"/>
                </a:lnTo>
                <a:close/>
                <a:moveTo>
                  <a:pt x="165604" y="102061"/>
                </a:moveTo>
                <a:lnTo>
                  <a:pt x="165604" y="108145"/>
                </a:lnTo>
                <a:lnTo>
                  <a:pt x="159532" y="108145"/>
                </a:lnTo>
                <a:lnTo>
                  <a:pt x="159532" y="102061"/>
                </a:lnTo>
                <a:close/>
                <a:moveTo>
                  <a:pt x="172665" y="102061"/>
                </a:moveTo>
                <a:lnTo>
                  <a:pt x="172665" y="108145"/>
                </a:lnTo>
                <a:lnTo>
                  <a:pt x="166581" y="108145"/>
                </a:lnTo>
                <a:lnTo>
                  <a:pt x="166581" y="102061"/>
                </a:lnTo>
                <a:close/>
                <a:moveTo>
                  <a:pt x="179713" y="102061"/>
                </a:moveTo>
                <a:lnTo>
                  <a:pt x="179713" y="108145"/>
                </a:lnTo>
                <a:lnTo>
                  <a:pt x="173641" y="108145"/>
                </a:lnTo>
                <a:lnTo>
                  <a:pt x="173641" y="102061"/>
                </a:lnTo>
                <a:close/>
                <a:moveTo>
                  <a:pt x="186774" y="102061"/>
                </a:moveTo>
                <a:lnTo>
                  <a:pt x="186774" y="108145"/>
                </a:lnTo>
                <a:lnTo>
                  <a:pt x="180702" y="108145"/>
                </a:lnTo>
                <a:lnTo>
                  <a:pt x="180702" y="102061"/>
                </a:lnTo>
                <a:close/>
                <a:moveTo>
                  <a:pt x="193822" y="102061"/>
                </a:moveTo>
                <a:lnTo>
                  <a:pt x="193822" y="108145"/>
                </a:lnTo>
                <a:lnTo>
                  <a:pt x="187750" y="108145"/>
                </a:lnTo>
                <a:lnTo>
                  <a:pt x="187750" y="102061"/>
                </a:lnTo>
                <a:close/>
                <a:moveTo>
                  <a:pt x="200883" y="102061"/>
                </a:moveTo>
                <a:lnTo>
                  <a:pt x="200883" y="108145"/>
                </a:lnTo>
                <a:lnTo>
                  <a:pt x="194810" y="108145"/>
                </a:lnTo>
                <a:lnTo>
                  <a:pt x="194810" y="102061"/>
                </a:lnTo>
                <a:close/>
                <a:moveTo>
                  <a:pt x="207931" y="102061"/>
                </a:moveTo>
                <a:lnTo>
                  <a:pt x="207931" y="108145"/>
                </a:lnTo>
                <a:lnTo>
                  <a:pt x="201859" y="108145"/>
                </a:lnTo>
                <a:lnTo>
                  <a:pt x="201859" y="102061"/>
                </a:lnTo>
                <a:close/>
                <a:moveTo>
                  <a:pt x="214992" y="102061"/>
                </a:moveTo>
                <a:lnTo>
                  <a:pt x="214992" y="108145"/>
                </a:lnTo>
                <a:lnTo>
                  <a:pt x="208919" y="108145"/>
                </a:lnTo>
                <a:lnTo>
                  <a:pt x="208919" y="102061"/>
                </a:lnTo>
                <a:close/>
                <a:moveTo>
                  <a:pt x="222052" y="102061"/>
                </a:moveTo>
                <a:lnTo>
                  <a:pt x="222052" y="108145"/>
                </a:lnTo>
                <a:lnTo>
                  <a:pt x="215968" y="108145"/>
                </a:lnTo>
                <a:lnTo>
                  <a:pt x="215968" y="102061"/>
                </a:lnTo>
                <a:close/>
                <a:moveTo>
                  <a:pt x="229100" y="102061"/>
                </a:moveTo>
                <a:lnTo>
                  <a:pt x="229100" y="108145"/>
                </a:lnTo>
                <a:lnTo>
                  <a:pt x="223028" y="108145"/>
                </a:lnTo>
                <a:lnTo>
                  <a:pt x="223028" y="102061"/>
                </a:lnTo>
                <a:close/>
                <a:moveTo>
                  <a:pt x="236161" y="102061"/>
                </a:moveTo>
                <a:lnTo>
                  <a:pt x="236161" y="108145"/>
                </a:lnTo>
                <a:lnTo>
                  <a:pt x="230077" y="108145"/>
                </a:lnTo>
                <a:lnTo>
                  <a:pt x="230077" y="102061"/>
                </a:lnTo>
                <a:close/>
                <a:moveTo>
                  <a:pt x="243209" y="102061"/>
                </a:moveTo>
                <a:lnTo>
                  <a:pt x="243209" y="108145"/>
                </a:lnTo>
                <a:lnTo>
                  <a:pt x="237137" y="108145"/>
                </a:lnTo>
                <a:lnTo>
                  <a:pt x="237137" y="102061"/>
                </a:lnTo>
                <a:close/>
                <a:moveTo>
                  <a:pt x="250270" y="102061"/>
                </a:moveTo>
                <a:lnTo>
                  <a:pt x="250270" y="108145"/>
                </a:lnTo>
                <a:lnTo>
                  <a:pt x="244198" y="108145"/>
                </a:lnTo>
                <a:lnTo>
                  <a:pt x="244198" y="102061"/>
                </a:lnTo>
                <a:close/>
                <a:moveTo>
                  <a:pt x="257318" y="102061"/>
                </a:moveTo>
                <a:lnTo>
                  <a:pt x="257318" y="108145"/>
                </a:lnTo>
                <a:lnTo>
                  <a:pt x="251246" y="108145"/>
                </a:lnTo>
                <a:lnTo>
                  <a:pt x="251246" y="102061"/>
                </a:lnTo>
                <a:close/>
                <a:moveTo>
                  <a:pt x="264379" y="102061"/>
                </a:moveTo>
                <a:lnTo>
                  <a:pt x="264379" y="108145"/>
                </a:lnTo>
                <a:lnTo>
                  <a:pt x="258306" y="108145"/>
                </a:lnTo>
                <a:lnTo>
                  <a:pt x="258306" y="102061"/>
                </a:lnTo>
                <a:close/>
                <a:moveTo>
                  <a:pt x="271427" y="102061"/>
                </a:moveTo>
                <a:lnTo>
                  <a:pt x="271427" y="108145"/>
                </a:lnTo>
                <a:lnTo>
                  <a:pt x="265355" y="108145"/>
                </a:lnTo>
                <a:lnTo>
                  <a:pt x="265355" y="102061"/>
                </a:lnTo>
                <a:close/>
                <a:moveTo>
                  <a:pt x="278488" y="102061"/>
                </a:moveTo>
                <a:lnTo>
                  <a:pt x="278488" y="108145"/>
                </a:lnTo>
                <a:lnTo>
                  <a:pt x="272415" y="108145"/>
                </a:lnTo>
                <a:lnTo>
                  <a:pt x="272415" y="102061"/>
                </a:lnTo>
                <a:close/>
                <a:moveTo>
                  <a:pt x="17443" y="109121"/>
                </a:moveTo>
                <a:lnTo>
                  <a:pt x="17443" y="115193"/>
                </a:lnTo>
                <a:lnTo>
                  <a:pt x="11371" y="115193"/>
                </a:lnTo>
                <a:lnTo>
                  <a:pt x="11371" y="109121"/>
                </a:lnTo>
                <a:close/>
                <a:moveTo>
                  <a:pt x="24503" y="109121"/>
                </a:moveTo>
                <a:lnTo>
                  <a:pt x="24503" y="115193"/>
                </a:lnTo>
                <a:lnTo>
                  <a:pt x="18431" y="115193"/>
                </a:lnTo>
                <a:lnTo>
                  <a:pt x="18431" y="109121"/>
                </a:lnTo>
                <a:close/>
                <a:moveTo>
                  <a:pt x="31564" y="109121"/>
                </a:moveTo>
                <a:lnTo>
                  <a:pt x="31564" y="115193"/>
                </a:lnTo>
                <a:lnTo>
                  <a:pt x="25492" y="115193"/>
                </a:lnTo>
                <a:lnTo>
                  <a:pt x="25492" y="109121"/>
                </a:lnTo>
                <a:close/>
                <a:moveTo>
                  <a:pt x="38612" y="109121"/>
                </a:moveTo>
                <a:lnTo>
                  <a:pt x="38612" y="115193"/>
                </a:lnTo>
                <a:lnTo>
                  <a:pt x="32540" y="115193"/>
                </a:lnTo>
                <a:lnTo>
                  <a:pt x="32540" y="109121"/>
                </a:lnTo>
                <a:close/>
                <a:moveTo>
                  <a:pt x="45673" y="109121"/>
                </a:moveTo>
                <a:lnTo>
                  <a:pt x="45673" y="115193"/>
                </a:lnTo>
                <a:lnTo>
                  <a:pt x="39601" y="115193"/>
                </a:lnTo>
                <a:lnTo>
                  <a:pt x="39601" y="109121"/>
                </a:lnTo>
                <a:close/>
                <a:moveTo>
                  <a:pt x="52721" y="109121"/>
                </a:moveTo>
                <a:lnTo>
                  <a:pt x="52721" y="115193"/>
                </a:lnTo>
                <a:lnTo>
                  <a:pt x="46649" y="115193"/>
                </a:lnTo>
                <a:lnTo>
                  <a:pt x="46649" y="109121"/>
                </a:lnTo>
                <a:close/>
                <a:moveTo>
                  <a:pt x="59782" y="109121"/>
                </a:moveTo>
                <a:lnTo>
                  <a:pt x="59782" y="115193"/>
                </a:lnTo>
                <a:lnTo>
                  <a:pt x="53709" y="115193"/>
                </a:lnTo>
                <a:lnTo>
                  <a:pt x="53709" y="109121"/>
                </a:lnTo>
                <a:close/>
                <a:moveTo>
                  <a:pt x="66842" y="109121"/>
                </a:moveTo>
                <a:lnTo>
                  <a:pt x="66842" y="115193"/>
                </a:lnTo>
                <a:lnTo>
                  <a:pt x="60758" y="115193"/>
                </a:lnTo>
                <a:lnTo>
                  <a:pt x="60758" y="109121"/>
                </a:lnTo>
                <a:close/>
                <a:moveTo>
                  <a:pt x="73902" y="109121"/>
                </a:moveTo>
                <a:lnTo>
                  <a:pt x="73902" y="115193"/>
                </a:lnTo>
                <a:lnTo>
                  <a:pt x="67818" y="115193"/>
                </a:lnTo>
                <a:lnTo>
                  <a:pt x="67818" y="109121"/>
                </a:lnTo>
                <a:close/>
                <a:moveTo>
                  <a:pt x="80951" y="109121"/>
                </a:moveTo>
                <a:lnTo>
                  <a:pt x="80951" y="115193"/>
                </a:lnTo>
                <a:lnTo>
                  <a:pt x="74879" y="115193"/>
                </a:lnTo>
                <a:lnTo>
                  <a:pt x="74879" y="109121"/>
                </a:lnTo>
                <a:close/>
                <a:moveTo>
                  <a:pt x="88011" y="109121"/>
                </a:moveTo>
                <a:lnTo>
                  <a:pt x="88011" y="115193"/>
                </a:lnTo>
                <a:lnTo>
                  <a:pt x="81927" y="115193"/>
                </a:lnTo>
                <a:lnTo>
                  <a:pt x="81927" y="109121"/>
                </a:lnTo>
                <a:close/>
                <a:moveTo>
                  <a:pt x="95060" y="109121"/>
                </a:moveTo>
                <a:lnTo>
                  <a:pt x="95060" y="115193"/>
                </a:lnTo>
                <a:lnTo>
                  <a:pt x="88988" y="115193"/>
                </a:lnTo>
                <a:lnTo>
                  <a:pt x="88988" y="109121"/>
                </a:lnTo>
                <a:close/>
                <a:moveTo>
                  <a:pt x="102120" y="109121"/>
                </a:moveTo>
                <a:lnTo>
                  <a:pt x="102120" y="115193"/>
                </a:lnTo>
                <a:lnTo>
                  <a:pt x="96036" y="115193"/>
                </a:lnTo>
                <a:lnTo>
                  <a:pt x="96036" y="109121"/>
                </a:lnTo>
                <a:close/>
                <a:moveTo>
                  <a:pt x="109169" y="109121"/>
                </a:moveTo>
                <a:lnTo>
                  <a:pt x="109169" y="115193"/>
                </a:lnTo>
                <a:lnTo>
                  <a:pt x="103097" y="115193"/>
                </a:lnTo>
                <a:lnTo>
                  <a:pt x="103097" y="109121"/>
                </a:lnTo>
                <a:close/>
                <a:moveTo>
                  <a:pt x="116229" y="109121"/>
                </a:moveTo>
                <a:lnTo>
                  <a:pt x="116229" y="115193"/>
                </a:lnTo>
                <a:lnTo>
                  <a:pt x="110157" y="115193"/>
                </a:lnTo>
                <a:lnTo>
                  <a:pt x="110157" y="109121"/>
                </a:lnTo>
                <a:close/>
                <a:moveTo>
                  <a:pt x="123278" y="109121"/>
                </a:moveTo>
                <a:lnTo>
                  <a:pt x="123278" y="115193"/>
                </a:lnTo>
                <a:lnTo>
                  <a:pt x="117205" y="115193"/>
                </a:lnTo>
                <a:lnTo>
                  <a:pt x="117205" y="109121"/>
                </a:lnTo>
                <a:close/>
                <a:moveTo>
                  <a:pt x="130338" y="109121"/>
                </a:moveTo>
                <a:lnTo>
                  <a:pt x="130338" y="115193"/>
                </a:lnTo>
                <a:lnTo>
                  <a:pt x="124254" y="115193"/>
                </a:lnTo>
                <a:lnTo>
                  <a:pt x="124254" y="109121"/>
                </a:lnTo>
                <a:close/>
                <a:moveTo>
                  <a:pt x="137387" y="109121"/>
                </a:moveTo>
                <a:lnTo>
                  <a:pt x="137387" y="115193"/>
                </a:lnTo>
                <a:lnTo>
                  <a:pt x="131314" y="115193"/>
                </a:lnTo>
                <a:lnTo>
                  <a:pt x="131314" y="109121"/>
                </a:lnTo>
                <a:close/>
                <a:moveTo>
                  <a:pt x="144447" y="109121"/>
                </a:moveTo>
                <a:lnTo>
                  <a:pt x="144447" y="115193"/>
                </a:lnTo>
                <a:lnTo>
                  <a:pt x="138375" y="115193"/>
                </a:lnTo>
                <a:lnTo>
                  <a:pt x="138375" y="109121"/>
                </a:lnTo>
                <a:close/>
                <a:moveTo>
                  <a:pt x="151495" y="109121"/>
                </a:moveTo>
                <a:lnTo>
                  <a:pt x="151495" y="115193"/>
                </a:lnTo>
                <a:lnTo>
                  <a:pt x="145423" y="115193"/>
                </a:lnTo>
                <a:lnTo>
                  <a:pt x="145423" y="109121"/>
                </a:lnTo>
                <a:close/>
                <a:moveTo>
                  <a:pt x="158556" y="109121"/>
                </a:moveTo>
                <a:lnTo>
                  <a:pt x="158556" y="115193"/>
                </a:lnTo>
                <a:lnTo>
                  <a:pt x="152484" y="115193"/>
                </a:lnTo>
                <a:lnTo>
                  <a:pt x="152484" y="109121"/>
                </a:lnTo>
                <a:close/>
                <a:moveTo>
                  <a:pt x="165604" y="109121"/>
                </a:moveTo>
                <a:lnTo>
                  <a:pt x="165604" y="115193"/>
                </a:lnTo>
                <a:lnTo>
                  <a:pt x="159532" y="115193"/>
                </a:lnTo>
                <a:lnTo>
                  <a:pt x="159532" y="109121"/>
                </a:lnTo>
                <a:close/>
                <a:moveTo>
                  <a:pt x="172665" y="109121"/>
                </a:moveTo>
                <a:lnTo>
                  <a:pt x="172665" y="115193"/>
                </a:lnTo>
                <a:lnTo>
                  <a:pt x="166581" y="115193"/>
                </a:lnTo>
                <a:lnTo>
                  <a:pt x="166581" y="109121"/>
                </a:lnTo>
                <a:close/>
                <a:moveTo>
                  <a:pt x="179713" y="109121"/>
                </a:moveTo>
                <a:lnTo>
                  <a:pt x="179713" y="115193"/>
                </a:lnTo>
                <a:lnTo>
                  <a:pt x="173641" y="115193"/>
                </a:lnTo>
                <a:lnTo>
                  <a:pt x="173641" y="109121"/>
                </a:lnTo>
                <a:close/>
                <a:moveTo>
                  <a:pt x="186774" y="109121"/>
                </a:moveTo>
                <a:lnTo>
                  <a:pt x="186774" y="115193"/>
                </a:lnTo>
                <a:lnTo>
                  <a:pt x="180702" y="115193"/>
                </a:lnTo>
                <a:lnTo>
                  <a:pt x="180702" y="109121"/>
                </a:lnTo>
                <a:close/>
                <a:moveTo>
                  <a:pt x="193822" y="109121"/>
                </a:moveTo>
                <a:lnTo>
                  <a:pt x="193822" y="115193"/>
                </a:lnTo>
                <a:lnTo>
                  <a:pt x="187750" y="115193"/>
                </a:lnTo>
                <a:lnTo>
                  <a:pt x="187750" y="109121"/>
                </a:lnTo>
                <a:close/>
                <a:moveTo>
                  <a:pt x="200883" y="109121"/>
                </a:moveTo>
                <a:lnTo>
                  <a:pt x="200883" y="115193"/>
                </a:lnTo>
                <a:lnTo>
                  <a:pt x="194810" y="115193"/>
                </a:lnTo>
                <a:lnTo>
                  <a:pt x="194810" y="109121"/>
                </a:lnTo>
                <a:close/>
                <a:moveTo>
                  <a:pt x="207931" y="109121"/>
                </a:moveTo>
                <a:lnTo>
                  <a:pt x="207931" y="115193"/>
                </a:lnTo>
                <a:lnTo>
                  <a:pt x="201859" y="115193"/>
                </a:lnTo>
                <a:lnTo>
                  <a:pt x="201859" y="109121"/>
                </a:lnTo>
                <a:close/>
                <a:moveTo>
                  <a:pt x="214992" y="109121"/>
                </a:moveTo>
                <a:lnTo>
                  <a:pt x="214992" y="115193"/>
                </a:lnTo>
                <a:lnTo>
                  <a:pt x="208919" y="115193"/>
                </a:lnTo>
                <a:lnTo>
                  <a:pt x="208919" y="109121"/>
                </a:lnTo>
                <a:close/>
                <a:moveTo>
                  <a:pt x="222052" y="109121"/>
                </a:moveTo>
                <a:lnTo>
                  <a:pt x="222052" y="115193"/>
                </a:lnTo>
                <a:lnTo>
                  <a:pt x="215968" y="115193"/>
                </a:lnTo>
                <a:lnTo>
                  <a:pt x="215968" y="109121"/>
                </a:lnTo>
                <a:close/>
                <a:moveTo>
                  <a:pt x="229100" y="109121"/>
                </a:moveTo>
                <a:lnTo>
                  <a:pt x="229100" y="115193"/>
                </a:lnTo>
                <a:lnTo>
                  <a:pt x="223028" y="115193"/>
                </a:lnTo>
                <a:lnTo>
                  <a:pt x="223028" y="109121"/>
                </a:lnTo>
                <a:close/>
                <a:moveTo>
                  <a:pt x="236161" y="109121"/>
                </a:moveTo>
                <a:lnTo>
                  <a:pt x="236161" y="115193"/>
                </a:lnTo>
                <a:lnTo>
                  <a:pt x="230077" y="115193"/>
                </a:lnTo>
                <a:lnTo>
                  <a:pt x="230077" y="109121"/>
                </a:lnTo>
                <a:close/>
                <a:moveTo>
                  <a:pt x="243209" y="109121"/>
                </a:moveTo>
                <a:lnTo>
                  <a:pt x="243209" y="115193"/>
                </a:lnTo>
                <a:lnTo>
                  <a:pt x="237137" y="115193"/>
                </a:lnTo>
                <a:lnTo>
                  <a:pt x="237137" y="109121"/>
                </a:lnTo>
                <a:close/>
                <a:moveTo>
                  <a:pt x="250270" y="109121"/>
                </a:moveTo>
                <a:lnTo>
                  <a:pt x="250270" y="115193"/>
                </a:lnTo>
                <a:lnTo>
                  <a:pt x="244198" y="115193"/>
                </a:lnTo>
                <a:lnTo>
                  <a:pt x="244198" y="109121"/>
                </a:lnTo>
                <a:close/>
                <a:moveTo>
                  <a:pt x="257318" y="109121"/>
                </a:moveTo>
                <a:lnTo>
                  <a:pt x="257318" y="115193"/>
                </a:lnTo>
                <a:lnTo>
                  <a:pt x="251246" y="115193"/>
                </a:lnTo>
                <a:lnTo>
                  <a:pt x="251246" y="109121"/>
                </a:lnTo>
                <a:close/>
                <a:moveTo>
                  <a:pt x="264379" y="109121"/>
                </a:moveTo>
                <a:lnTo>
                  <a:pt x="264379" y="115193"/>
                </a:lnTo>
                <a:lnTo>
                  <a:pt x="258306" y="115193"/>
                </a:lnTo>
                <a:lnTo>
                  <a:pt x="258306" y="109121"/>
                </a:lnTo>
                <a:close/>
                <a:moveTo>
                  <a:pt x="271427" y="109121"/>
                </a:moveTo>
                <a:lnTo>
                  <a:pt x="271427" y="115193"/>
                </a:lnTo>
                <a:lnTo>
                  <a:pt x="265355" y="115193"/>
                </a:lnTo>
                <a:lnTo>
                  <a:pt x="265355" y="109121"/>
                </a:lnTo>
                <a:close/>
                <a:moveTo>
                  <a:pt x="278488" y="109121"/>
                </a:moveTo>
                <a:lnTo>
                  <a:pt x="278488" y="115193"/>
                </a:lnTo>
                <a:lnTo>
                  <a:pt x="272415" y="115193"/>
                </a:lnTo>
                <a:lnTo>
                  <a:pt x="272415" y="109121"/>
                </a:lnTo>
                <a:close/>
                <a:moveTo>
                  <a:pt x="17443" y="116170"/>
                </a:moveTo>
                <a:lnTo>
                  <a:pt x="17443" y="122254"/>
                </a:lnTo>
                <a:lnTo>
                  <a:pt x="11371" y="122254"/>
                </a:lnTo>
                <a:lnTo>
                  <a:pt x="11371" y="116182"/>
                </a:lnTo>
                <a:lnTo>
                  <a:pt x="17443" y="116170"/>
                </a:lnTo>
                <a:close/>
                <a:moveTo>
                  <a:pt x="24503" y="116170"/>
                </a:moveTo>
                <a:lnTo>
                  <a:pt x="24503" y="122254"/>
                </a:lnTo>
                <a:lnTo>
                  <a:pt x="18431" y="122254"/>
                </a:lnTo>
                <a:lnTo>
                  <a:pt x="18431" y="116182"/>
                </a:lnTo>
                <a:lnTo>
                  <a:pt x="24503" y="116170"/>
                </a:lnTo>
                <a:close/>
                <a:moveTo>
                  <a:pt x="31564" y="116170"/>
                </a:moveTo>
                <a:lnTo>
                  <a:pt x="31564" y="122254"/>
                </a:lnTo>
                <a:lnTo>
                  <a:pt x="25492" y="122254"/>
                </a:lnTo>
                <a:lnTo>
                  <a:pt x="25492" y="116182"/>
                </a:lnTo>
                <a:lnTo>
                  <a:pt x="31564" y="116170"/>
                </a:lnTo>
                <a:close/>
                <a:moveTo>
                  <a:pt x="38612" y="116170"/>
                </a:moveTo>
                <a:lnTo>
                  <a:pt x="38612" y="122254"/>
                </a:lnTo>
                <a:lnTo>
                  <a:pt x="32540" y="122254"/>
                </a:lnTo>
                <a:lnTo>
                  <a:pt x="32540" y="116182"/>
                </a:lnTo>
                <a:lnTo>
                  <a:pt x="38612" y="116170"/>
                </a:lnTo>
                <a:close/>
                <a:moveTo>
                  <a:pt x="45673" y="116170"/>
                </a:moveTo>
                <a:lnTo>
                  <a:pt x="45673" y="122254"/>
                </a:lnTo>
                <a:lnTo>
                  <a:pt x="39601" y="122254"/>
                </a:lnTo>
                <a:lnTo>
                  <a:pt x="39601" y="116182"/>
                </a:lnTo>
                <a:lnTo>
                  <a:pt x="45673" y="116170"/>
                </a:lnTo>
                <a:close/>
                <a:moveTo>
                  <a:pt x="52721" y="116170"/>
                </a:moveTo>
                <a:lnTo>
                  <a:pt x="52721" y="122254"/>
                </a:lnTo>
                <a:lnTo>
                  <a:pt x="46649" y="122254"/>
                </a:lnTo>
                <a:lnTo>
                  <a:pt x="46649" y="116182"/>
                </a:lnTo>
                <a:lnTo>
                  <a:pt x="52721" y="116170"/>
                </a:lnTo>
                <a:close/>
                <a:moveTo>
                  <a:pt x="59782" y="116170"/>
                </a:moveTo>
                <a:lnTo>
                  <a:pt x="59782" y="122254"/>
                </a:lnTo>
                <a:lnTo>
                  <a:pt x="53709" y="122254"/>
                </a:lnTo>
                <a:lnTo>
                  <a:pt x="53709" y="116182"/>
                </a:lnTo>
                <a:lnTo>
                  <a:pt x="59782" y="116170"/>
                </a:lnTo>
                <a:close/>
                <a:moveTo>
                  <a:pt x="66842" y="116182"/>
                </a:moveTo>
                <a:lnTo>
                  <a:pt x="66842" y="122254"/>
                </a:lnTo>
                <a:lnTo>
                  <a:pt x="60758" y="122254"/>
                </a:lnTo>
                <a:lnTo>
                  <a:pt x="60758" y="116182"/>
                </a:lnTo>
                <a:close/>
                <a:moveTo>
                  <a:pt x="73902" y="116182"/>
                </a:moveTo>
                <a:lnTo>
                  <a:pt x="73902" y="122254"/>
                </a:lnTo>
                <a:lnTo>
                  <a:pt x="67818" y="122254"/>
                </a:lnTo>
                <a:lnTo>
                  <a:pt x="67818" y="116182"/>
                </a:lnTo>
                <a:close/>
                <a:moveTo>
                  <a:pt x="80951" y="116182"/>
                </a:moveTo>
                <a:lnTo>
                  <a:pt x="80951" y="122254"/>
                </a:lnTo>
                <a:lnTo>
                  <a:pt x="74879" y="122254"/>
                </a:lnTo>
                <a:lnTo>
                  <a:pt x="74879" y="116182"/>
                </a:lnTo>
                <a:close/>
                <a:moveTo>
                  <a:pt x="88011" y="116170"/>
                </a:moveTo>
                <a:lnTo>
                  <a:pt x="88011" y="122254"/>
                </a:lnTo>
                <a:lnTo>
                  <a:pt x="81927" y="122254"/>
                </a:lnTo>
                <a:lnTo>
                  <a:pt x="81927" y="116182"/>
                </a:lnTo>
                <a:lnTo>
                  <a:pt x="88011" y="116170"/>
                </a:lnTo>
                <a:close/>
                <a:moveTo>
                  <a:pt x="95060" y="116170"/>
                </a:moveTo>
                <a:lnTo>
                  <a:pt x="95060" y="122254"/>
                </a:lnTo>
                <a:lnTo>
                  <a:pt x="88988" y="122254"/>
                </a:lnTo>
                <a:lnTo>
                  <a:pt x="88988" y="116182"/>
                </a:lnTo>
                <a:lnTo>
                  <a:pt x="95060" y="116170"/>
                </a:lnTo>
                <a:close/>
                <a:moveTo>
                  <a:pt x="102120" y="116182"/>
                </a:moveTo>
                <a:lnTo>
                  <a:pt x="102120" y="122254"/>
                </a:lnTo>
                <a:lnTo>
                  <a:pt x="96036" y="122254"/>
                </a:lnTo>
                <a:lnTo>
                  <a:pt x="96036" y="116182"/>
                </a:lnTo>
                <a:close/>
                <a:moveTo>
                  <a:pt x="109169" y="116182"/>
                </a:moveTo>
                <a:lnTo>
                  <a:pt x="109169" y="122254"/>
                </a:lnTo>
                <a:lnTo>
                  <a:pt x="103097" y="122254"/>
                </a:lnTo>
                <a:lnTo>
                  <a:pt x="103097" y="116182"/>
                </a:lnTo>
                <a:close/>
                <a:moveTo>
                  <a:pt x="116229" y="116182"/>
                </a:moveTo>
                <a:lnTo>
                  <a:pt x="116229" y="122254"/>
                </a:lnTo>
                <a:lnTo>
                  <a:pt x="110157" y="122254"/>
                </a:lnTo>
                <a:lnTo>
                  <a:pt x="110157" y="116182"/>
                </a:lnTo>
                <a:close/>
                <a:moveTo>
                  <a:pt x="123278" y="116170"/>
                </a:moveTo>
                <a:lnTo>
                  <a:pt x="123278" y="122254"/>
                </a:lnTo>
                <a:lnTo>
                  <a:pt x="117205" y="122254"/>
                </a:lnTo>
                <a:lnTo>
                  <a:pt x="117205" y="116182"/>
                </a:lnTo>
                <a:lnTo>
                  <a:pt x="123278" y="116170"/>
                </a:lnTo>
                <a:close/>
                <a:moveTo>
                  <a:pt x="130338" y="116170"/>
                </a:moveTo>
                <a:lnTo>
                  <a:pt x="130338" y="122254"/>
                </a:lnTo>
                <a:lnTo>
                  <a:pt x="124254" y="122254"/>
                </a:lnTo>
                <a:lnTo>
                  <a:pt x="124254" y="116182"/>
                </a:lnTo>
                <a:lnTo>
                  <a:pt x="130338" y="116170"/>
                </a:lnTo>
                <a:close/>
                <a:moveTo>
                  <a:pt x="137387" y="116182"/>
                </a:moveTo>
                <a:lnTo>
                  <a:pt x="137387" y="122254"/>
                </a:lnTo>
                <a:lnTo>
                  <a:pt x="131314" y="122254"/>
                </a:lnTo>
                <a:lnTo>
                  <a:pt x="131314" y="116182"/>
                </a:lnTo>
                <a:close/>
                <a:moveTo>
                  <a:pt x="144447" y="116170"/>
                </a:moveTo>
                <a:lnTo>
                  <a:pt x="144447" y="122254"/>
                </a:lnTo>
                <a:lnTo>
                  <a:pt x="138375" y="122254"/>
                </a:lnTo>
                <a:lnTo>
                  <a:pt x="138375" y="116182"/>
                </a:lnTo>
                <a:lnTo>
                  <a:pt x="144447" y="116170"/>
                </a:lnTo>
                <a:close/>
                <a:moveTo>
                  <a:pt x="151495" y="116170"/>
                </a:moveTo>
                <a:lnTo>
                  <a:pt x="151495" y="122254"/>
                </a:lnTo>
                <a:lnTo>
                  <a:pt x="145423" y="122254"/>
                </a:lnTo>
                <a:lnTo>
                  <a:pt x="145423" y="116182"/>
                </a:lnTo>
                <a:lnTo>
                  <a:pt x="151495" y="116170"/>
                </a:lnTo>
                <a:close/>
                <a:moveTo>
                  <a:pt x="158556" y="116170"/>
                </a:moveTo>
                <a:lnTo>
                  <a:pt x="158556" y="122254"/>
                </a:lnTo>
                <a:lnTo>
                  <a:pt x="152484" y="122254"/>
                </a:lnTo>
                <a:lnTo>
                  <a:pt x="152484" y="116182"/>
                </a:lnTo>
                <a:lnTo>
                  <a:pt x="158556" y="116170"/>
                </a:lnTo>
                <a:close/>
                <a:moveTo>
                  <a:pt x="165604" y="116170"/>
                </a:moveTo>
                <a:lnTo>
                  <a:pt x="165604" y="122254"/>
                </a:lnTo>
                <a:lnTo>
                  <a:pt x="159532" y="122254"/>
                </a:lnTo>
                <a:lnTo>
                  <a:pt x="159532" y="116182"/>
                </a:lnTo>
                <a:lnTo>
                  <a:pt x="165604" y="116170"/>
                </a:lnTo>
                <a:close/>
                <a:moveTo>
                  <a:pt x="172665" y="116170"/>
                </a:moveTo>
                <a:lnTo>
                  <a:pt x="172665" y="122254"/>
                </a:lnTo>
                <a:lnTo>
                  <a:pt x="166581" y="122254"/>
                </a:lnTo>
                <a:lnTo>
                  <a:pt x="166581" y="116182"/>
                </a:lnTo>
                <a:lnTo>
                  <a:pt x="172665" y="116170"/>
                </a:lnTo>
                <a:close/>
                <a:moveTo>
                  <a:pt x="179713" y="116170"/>
                </a:moveTo>
                <a:lnTo>
                  <a:pt x="179713" y="122254"/>
                </a:lnTo>
                <a:lnTo>
                  <a:pt x="173641" y="122254"/>
                </a:lnTo>
                <a:lnTo>
                  <a:pt x="173641" y="116182"/>
                </a:lnTo>
                <a:lnTo>
                  <a:pt x="179713" y="116170"/>
                </a:lnTo>
                <a:close/>
                <a:moveTo>
                  <a:pt x="186774" y="116170"/>
                </a:moveTo>
                <a:lnTo>
                  <a:pt x="186774" y="122254"/>
                </a:lnTo>
                <a:lnTo>
                  <a:pt x="180702" y="122254"/>
                </a:lnTo>
                <a:lnTo>
                  <a:pt x="180702" y="116182"/>
                </a:lnTo>
                <a:lnTo>
                  <a:pt x="186774" y="116170"/>
                </a:lnTo>
                <a:close/>
                <a:moveTo>
                  <a:pt x="193822" y="116170"/>
                </a:moveTo>
                <a:lnTo>
                  <a:pt x="193822" y="122254"/>
                </a:lnTo>
                <a:lnTo>
                  <a:pt x="187750" y="122254"/>
                </a:lnTo>
                <a:lnTo>
                  <a:pt x="187750" y="116182"/>
                </a:lnTo>
                <a:lnTo>
                  <a:pt x="193822" y="116170"/>
                </a:lnTo>
                <a:close/>
                <a:moveTo>
                  <a:pt x="200883" y="116170"/>
                </a:moveTo>
                <a:lnTo>
                  <a:pt x="200883" y="122254"/>
                </a:lnTo>
                <a:lnTo>
                  <a:pt x="194810" y="122254"/>
                </a:lnTo>
                <a:lnTo>
                  <a:pt x="194810" y="116182"/>
                </a:lnTo>
                <a:lnTo>
                  <a:pt x="200883" y="116170"/>
                </a:lnTo>
                <a:close/>
                <a:moveTo>
                  <a:pt x="207931" y="116170"/>
                </a:moveTo>
                <a:lnTo>
                  <a:pt x="207931" y="122254"/>
                </a:lnTo>
                <a:lnTo>
                  <a:pt x="201859" y="122254"/>
                </a:lnTo>
                <a:lnTo>
                  <a:pt x="201859" y="116182"/>
                </a:lnTo>
                <a:lnTo>
                  <a:pt x="207931" y="116170"/>
                </a:lnTo>
                <a:close/>
                <a:moveTo>
                  <a:pt x="214992" y="116170"/>
                </a:moveTo>
                <a:lnTo>
                  <a:pt x="214992" y="122254"/>
                </a:lnTo>
                <a:lnTo>
                  <a:pt x="208919" y="122254"/>
                </a:lnTo>
                <a:lnTo>
                  <a:pt x="208919" y="116182"/>
                </a:lnTo>
                <a:lnTo>
                  <a:pt x="214992" y="116170"/>
                </a:lnTo>
                <a:close/>
                <a:moveTo>
                  <a:pt x="222052" y="116170"/>
                </a:moveTo>
                <a:lnTo>
                  <a:pt x="222052" y="122254"/>
                </a:lnTo>
                <a:lnTo>
                  <a:pt x="215968" y="122254"/>
                </a:lnTo>
                <a:lnTo>
                  <a:pt x="215968" y="116182"/>
                </a:lnTo>
                <a:lnTo>
                  <a:pt x="222052" y="116170"/>
                </a:lnTo>
                <a:close/>
                <a:moveTo>
                  <a:pt x="229100" y="116170"/>
                </a:moveTo>
                <a:lnTo>
                  <a:pt x="229100" y="122254"/>
                </a:lnTo>
                <a:lnTo>
                  <a:pt x="223028" y="122254"/>
                </a:lnTo>
                <a:lnTo>
                  <a:pt x="223028" y="116182"/>
                </a:lnTo>
                <a:lnTo>
                  <a:pt x="229100" y="116170"/>
                </a:lnTo>
                <a:close/>
                <a:moveTo>
                  <a:pt x="236161" y="116170"/>
                </a:moveTo>
                <a:lnTo>
                  <a:pt x="236161" y="122254"/>
                </a:lnTo>
                <a:lnTo>
                  <a:pt x="230077" y="122254"/>
                </a:lnTo>
                <a:lnTo>
                  <a:pt x="230077" y="116182"/>
                </a:lnTo>
                <a:lnTo>
                  <a:pt x="236161" y="116170"/>
                </a:lnTo>
                <a:close/>
                <a:moveTo>
                  <a:pt x="243209" y="116170"/>
                </a:moveTo>
                <a:lnTo>
                  <a:pt x="243209" y="122254"/>
                </a:lnTo>
                <a:lnTo>
                  <a:pt x="237137" y="122254"/>
                </a:lnTo>
                <a:lnTo>
                  <a:pt x="237137" y="116182"/>
                </a:lnTo>
                <a:lnTo>
                  <a:pt x="243209" y="116170"/>
                </a:lnTo>
                <a:close/>
                <a:moveTo>
                  <a:pt x="250270" y="116170"/>
                </a:moveTo>
                <a:lnTo>
                  <a:pt x="250270" y="122254"/>
                </a:lnTo>
                <a:lnTo>
                  <a:pt x="244198" y="122254"/>
                </a:lnTo>
                <a:lnTo>
                  <a:pt x="244198" y="116182"/>
                </a:lnTo>
                <a:lnTo>
                  <a:pt x="250270" y="116170"/>
                </a:lnTo>
                <a:close/>
                <a:moveTo>
                  <a:pt x="257318" y="116170"/>
                </a:moveTo>
                <a:lnTo>
                  <a:pt x="257318" y="122254"/>
                </a:lnTo>
                <a:lnTo>
                  <a:pt x="251246" y="122254"/>
                </a:lnTo>
                <a:lnTo>
                  <a:pt x="251246" y="116182"/>
                </a:lnTo>
                <a:lnTo>
                  <a:pt x="257318" y="116170"/>
                </a:lnTo>
                <a:close/>
                <a:moveTo>
                  <a:pt x="264379" y="116170"/>
                </a:moveTo>
                <a:lnTo>
                  <a:pt x="264379" y="122254"/>
                </a:lnTo>
                <a:lnTo>
                  <a:pt x="258306" y="122254"/>
                </a:lnTo>
                <a:lnTo>
                  <a:pt x="258306" y="116182"/>
                </a:lnTo>
                <a:lnTo>
                  <a:pt x="264379" y="116170"/>
                </a:lnTo>
                <a:close/>
                <a:moveTo>
                  <a:pt x="271427" y="116170"/>
                </a:moveTo>
                <a:lnTo>
                  <a:pt x="271427" y="122254"/>
                </a:lnTo>
                <a:lnTo>
                  <a:pt x="265355" y="122254"/>
                </a:lnTo>
                <a:lnTo>
                  <a:pt x="265355" y="116182"/>
                </a:lnTo>
                <a:lnTo>
                  <a:pt x="271427" y="116170"/>
                </a:lnTo>
                <a:close/>
                <a:moveTo>
                  <a:pt x="278488" y="116170"/>
                </a:moveTo>
                <a:lnTo>
                  <a:pt x="278488" y="122254"/>
                </a:lnTo>
                <a:lnTo>
                  <a:pt x="272415" y="122254"/>
                </a:lnTo>
                <a:lnTo>
                  <a:pt x="272415" y="116182"/>
                </a:lnTo>
                <a:lnTo>
                  <a:pt x="278488" y="116170"/>
                </a:lnTo>
                <a:close/>
                <a:moveTo>
                  <a:pt x="17443" y="123230"/>
                </a:moveTo>
                <a:lnTo>
                  <a:pt x="17443" y="129302"/>
                </a:lnTo>
                <a:lnTo>
                  <a:pt x="11371" y="129302"/>
                </a:lnTo>
                <a:lnTo>
                  <a:pt x="11371" y="123230"/>
                </a:lnTo>
                <a:close/>
                <a:moveTo>
                  <a:pt x="24503" y="123230"/>
                </a:moveTo>
                <a:lnTo>
                  <a:pt x="24503" y="129302"/>
                </a:lnTo>
                <a:lnTo>
                  <a:pt x="18431" y="129302"/>
                </a:lnTo>
                <a:lnTo>
                  <a:pt x="18431" y="123230"/>
                </a:lnTo>
                <a:close/>
                <a:moveTo>
                  <a:pt x="31564" y="123230"/>
                </a:moveTo>
                <a:lnTo>
                  <a:pt x="31564" y="129302"/>
                </a:lnTo>
                <a:lnTo>
                  <a:pt x="25492" y="129302"/>
                </a:lnTo>
                <a:lnTo>
                  <a:pt x="25492" y="123230"/>
                </a:lnTo>
                <a:close/>
                <a:moveTo>
                  <a:pt x="38612" y="123230"/>
                </a:moveTo>
                <a:lnTo>
                  <a:pt x="38612" y="129302"/>
                </a:lnTo>
                <a:lnTo>
                  <a:pt x="32540" y="129302"/>
                </a:lnTo>
                <a:lnTo>
                  <a:pt x="32540" y="123230"/>
                </a:lnTo>
                <a:close/>
                <a:moveTo>
                  <a:pt x="45673" y="123230"/>
                </a:moveTo>
                <a:lnTo>
                  <a:pt x="45673" y="129302"/>
                </a:lnTo>
                <a:lnTo>
                  <a:pt x="39601" y="129302"/>
                </a:lnTo>
                <a:lnTo>
                  <a:pt x="39601" y="123230"/>
                </a:lnTo>
                <a:close/>
                <a:moveTo>
                  <a:pt x="52721" y="123230"/>
                </a:moveTo>
                <a:lnTo>
                  <a:pt x="52721" y="129302"/>
                </a:lnTo>
                <a:lnTo>
                  <a:pt x="46649" y="129302"/>
                </a:lnTo>
                <a:lnTo>
                  <a:pt x="46649" y="123230"/>
                </a:lnTo>
                <a:close/>
                <a:moveTo>
                  <a:pt x="59782" y="123230"/>
                </a:moveTo>
                <a:lnTo>
                  <a:pt x="59782" y="129302"/>
                </a:lnTo>
                <a:lnTo>
                  <a:pt x="53709" y="129302"/>
                </a:lnTo>
                <a:lnTo>
                  <a:pt x="53709" y="123230"/>
                </a:lnTo>
                <a:close/>
                <a:moveTo>
                  <a:pt x="66842" y="123230"/>
                </a:moveTo>
                <a:lnTo>
                  <a:pt x="66842" y="129302"/>
                </a:lnTo>
                <a:lnTo>
                  <a:pt x="60758" y="129302"/>
                </a:lnTo>
                <a:lnTo>
                  <a:pt x="60758" y="123230"/>
                </a:lnTo>
                <a:close/>
                <a:moveTo>
                  <a:pt x="73902" y="123230"/>
                </a:moveTo>
                <a:lnTo>
                  <a:pt x="73902" y="129302"/>
                </a:lnTo>
                <a:lnTo>
                  <a:pt x="67818" y="129302"/>
                </a:lnTo>
                <a:lnTo>
                  <a:pt x="67818" y="123230"/>
                </a:lnTo>
                <a:close/>
                <a:moveTo>
                  <a:pt x="80951" y="123230"/>
                </a:moveTo>
                <a:lnTo>
                  <a:pt x="80951" y="129302"/>
                </a:lnTo>
                <a:lnTo>
                  <a:pt x="74879" y="129302"/>
                </a:lnTo>
                <a:lnTo>
                  <a:pt x="74879" y="123230"/>
                </a:lnTo>
                <a:close/>
                <a:moveTo>
                  <a:pt x="88011" y="123230"/>
                </a:moveTo>
                <a:lnTo>
                  <a:pt x="88011" y="129302"/>
                </a:lnTo>
                <a:lnTo>
                  <a:pt x="81927" y="129302"/>
                </a:lnTo>
                <a:lnTo>
                  <a:pt x="81927" y="123230"/>
                </a:lnTo>
                <a:close/>
                <a:moveTo>
                  <a:pt x="95060" y="123230"/>
                </a:moveTo>
                <a:lnTo>
                  <a:pt x="95060" y="129302"/>
                </a:lnTo>
                <a:lnTo>
                  <a:pt x="88988" y="129302"/>
                </a:lnTo>
                <a:lnTo>
                  <a:pt x="88988" y="123230"/>
                </a:lnTo>
                <a:close/>
                <a:moveTo>
                  <a:pt x="102120" y="123230"/>
                </a:moveTo>
                <a:lnTo>
                  <a:pt x="102120" y="129302"/>
                </a:lnTo>
                <a:lnTo>
                  <a:pt x="96036" y="129302"/>
                </a:lnTo>
                <a:lnTo>
                  <a:pt x="96036" y="123230"/>
                </a:lnTo>
                <a:close/>
                <a:moveTo>
                  <a:pt x="109169" y="123230"/>
                </a:moveTo>
                <a:lnTo>
                  <a:pt x="109169" y="129302"/>
                </a:lnTo>
                <a:lnTo>
                  <a:pt x="103097" y="129302"/>
                </a:lnTo>
                <a:lnTo>
                  <a:pt x="103097" y="123230"/>
                </a:lnTo>
                <a:close/>
                <a:moveTo>
                  <a:pt x="116229" y="123230"/>
                </a:moveTo>
                <a:lnTo>
                  <a:pt x="116229" y="129302"/>
                </a:lnTo>
                <a:lnTo>
                  <a:pt x="110157" y="129302"/>
                </a:lnTo>
                <a:lnTo>
                  <a:pt x="110157" y="123230"/>
                </a:lnTo>
                <a:close/>
                <a:moveTo>
                  <a:pt x="123278" y="123230"/>
                </a:moveTo>
                <a:lnTo>
                  <a:pt x="123278" y="129302"/>
                </a:lnTo>
                <a:lnTo>
                  <a:pt x="117205" y="129302"/>
                </a:lnTo>
                <a:lnTo>
                  <a:pt x="117205" y="123230"/>
                </a:lnTo>
                <a:close/>
                <a:moveTo>
                  <a:pt x="130338" y="123230"/>
                </a:moveTo>
                <a:lnTo>
                  <a:pt x="130338" y="129302"/>
                </a:lnTo>
                <a:lnTo>
                  <a:pt x="124254" y="129302"/>
                </a:lnTo>
                <a:lnTo>
                  <a:pt x="124254" y="123230"/>
                </a:lnTo>
                <a:close/>
                <a:moveTo>
                  <a:pt x="137387" y="123230"/>
                </a:moveTo>
                <a:lnTo>
                  <a:pt x="137387" y="129302"/>
                </a:lnTo>
                <a:lnTo>
                  <a:pt x="131314" y="129302"/>
                </a:lnTo>
                <a:lnTo>
                  <a:pt x="131314" y="123230"/>
                </a:lnTo>
                <a:close/>
                <a:moveTo>
                  <a:pt x="144447" y="123230"/>
                </a:moveTo>
                <a:lnTo>
                  <a:pt x="144447" y="129302"/>
                </a:lnTo>
                <a:lnTo>
                  <a:pt x="138375" y="129302"/>
                </a:lnTo>
                <a:lnTo>
                  <a:pt x="138375" y="123230"/>
                </a:lnTo>
                <a:close/>
                <a:moveTo>
                  <a:pt x="151495" y="123230"/>
                </a:moveTo>
                <a:lnTo>
                  <a:pt x="151495" y="129302"/>
                </a:lnTo>
                <a:lnTo>
                  <a:pt x="145423" y="129302"/>
                </a:lnTo>
                <a:lnTo>
                  <a:pt x="145423" y="123230"/>
                </a:lnTo>
                <a:close/>
                <a:moveTo>
                  <a:pt x="158556" y="123230"/>
                </a:moveTo>
                <a:lnTo>
                  <a:pt x="158556" y="129302"/>
                </a:lnTo>
                <a:lnTo>
                  <a:pt x="152484" y="129302"/>
                </a:lnTo>
                <a:lnTo>
                  <a:pt x="152484" y="123230"/>
                </a:lnTo>
                <a:close/>
                <a:moveTo>
                  <a:pt x="165604" y="123230"/>
                </a:moveTo>
                <a:lnTo>
                  <a:pt x="165604" y="129302"/>
                </a:lnTo>
                <a:lnTo>
                  <a:pt x="159532" y="129302"/>
                </a:lnTo>
                <a:lnTo>
                  <a:pt x="159532" y="123230"/>
                </a:lnTo>
                <a:close/>
                <a:moveTo>
                  <a:pt x="172665" y="123230"/>
                </a:moveTo>
                <a:lnTo>
                  <a:pt x="172665" y="129302"/>
                </a:lnTo>
                <a:lnTo>
                  <a:pt x="166581" y="129302"/>
                </a:lnTo>
                <a:lnTo>
                  <a:pt x="166581" y="123230"/>
                </a:lnTo>
                <a:close/>
                <a:moveTo>
                  <a:pt x="179713" y="123230"/>
                </a:moveTo>
                <a:lnTo>
                  <a:pt x="179713" y="129302"/>
                </a:lnTo>
                <a:lnTo>
                  <a:pt x="173641" y="129302"/>
                </a:lnTo>
                <a:lnTo>
                  <a:pt x="173641" y="123230"/>
                </a:lnTo>
                <a:close/>
                <a:moveTo>
                  <a:pt x="186774" y="123230"/>
                </a:moveTo>
                <a:lnTo>
                  <a:pt x="186774" y="129302"/>
                </a:lnTo>
                <a:lnTo>
                  <a:pt x="180702" y="129302"/>
                </a:lnTo>
                <a:lnTo>
                  <a:pt x="180702" y="123230"/>
                </a:lnTo>
                <a:close/>
                <a:moveTo>
                  <a:pt x="193822" y="123230"/>
                </a:moveTo>
                <a:lnTo>
                  <a:pt x="193822" y="129302"/>
                </a:lnTo>
                <a:lnTo>
                  <a:pt x="187750" y="129302"/>
                </a:lnTo>
                <a:lnTo>
                  <a:pt x="187750" y="123230"/>
                </a:lnTo>
                <a:close/>
                <a:moveTo>
                  <a:pt x="200883" y="123230"/>
                </a:moveTo>
                <a:lnTo>
                  <a:pt x="200883" y="129302"/>
                </a:lnTo>
                <a:lnTo>
                  <a:pt x="194810" y="129302"/>
                </a:lnTo>
                <a:lnTo>
                  <a:pt x="194810" y="123230"/>
                </a:lnTo>
                <a:close/>
                <a:moveTo>
                  <a:pt x="207931" y="123230"/>
                </a:moveTo>
                <a:lnTo>
                  <a:pt x="207931" y="129302"/>
                </a:lnTo>
                <a:lnTo>
                  <a:pt x="201859" y="129302"/>
                </a:lnTo>
                <a:lnTo>
                  <a:pt x="201859" y="123230"/>
                </a:lnTo>
                <a:close/>
                <a:moveTo>
                  <a:pt x="214992" y="123230"/>
                </a:moveTo>
                <a:lnTo>
                  <a:pt x="214992" y="129302"/>
                </a:lnTo>
                <a:lnTo>
                  <a:pt x="208919" y="129302"/>
                </a:lnTo>
                <a:lnTo>
                  <a:pt x="208919" y="123230"/>
                </a:lnTo>
                <a:close/>
                <a:moveTo>
                  <a:pt x="222052" y="123230"/>
                </a:moveTo>
                <a:lnTo>
                  <a:pt x="222052" y="129302"/>
                </a:lnTo>
                <a:lnTo>
                  <a:pt x="215968" y="129302"/>
                </a:lnTo>
                <a:lnTo>
                  <a:pt x="215968" y="123230"/>
                </a:lnTo>
                <a:close/>
                <a:moveTo>
                  <a:pt x="229100" y="123230"/>
                </a:moveTo>
                <a:lnTo>
                  <a:pt x="229100" y="129302"/>
                </a:lnTo>
                <a:lnTo>
                  <a:pt x="223028" y="129302"/>
                </a:lnTo>
                <a:lnTo>
                  <a:pt x="223028" y="123230"/>
                </a:lnTo>
                <a:close/>
                <a:moveTo>
                  <a:pt x="236161" y="123230"/>
                </a:moveTo>
                <a:lnTo>
                  <a:pt x="236161" y="129302"/>
                </a:lnTo>
                <a:lnTo>
                  <a:pt x="230077" y="129302"/>
                </a:lnTo>
                <a:lnTo>
                  <a:pt x="230077" y="123230"/>
                </a:lnTo>
                <a:close/>
                <a:moveTo>
                  <a:pt x="243209" y="123230"/>
                </a:moveTo>
                <a:lnTo>
                  <a:pt x="243209" y="129302"/>
                </a:lnTo>
                <a:lnTo>
                  <a:pt x="237137" y="129302"/>
                </a:lnTo>
                <a:lnTo>
                  <a:pt x="237137" y="123230"/>
                </a:lnTo>
                <a:close/>
                <a:moveTo>
                  <a:pt x="250270" y="123230"/>
                </a:moveTo>
                <a:lnTo>
                  <a:pt x="250270" y="129302"/>
                </a:lnTo>
                <a:lnTo>
                  <a:pt x="244198" y="129302"/>
                </a:lnTo>
                <a:lnTo>
                  <a:pt x="244198" y="123230"/>
                </a:lnTo>
                <a:close/>
                <a:moveTo>
                  <a:pt x="257318" y="123230"/>
                </a:moveTo>
                <a:lnTo>
                  <a:pt x="257318" y="129302"/>
                </a:lnTo>
                <a:lnTo>
                  <a:pt x="251246" y="129302"/>
                </a:lnTo>
                <a:lnTo>
                  <a:pt x="251246" y="123230"/>
                </a:lnTo>
                <a:close/>
                <a:moveTo>
                  <a:pt x="264379" y="123230"/>
                </a:moveTo>
                <a:lnTo>
                  <a:pt x="264379" y="129302"/>
                </a:lnTo>
                <a:lnTo>
                  <a:pt x="258306" y="129302"/>
                </a:lnTo>
                <a:lnTo>
                  <a:pt x="258306" y="123230"/>
                </a:lnTo>
                <a:close/>
                <a:moveTo>
                  <a:pt x="271427" y="123230"/>
                </a:moveTo>
                <a:lnTo>
                  <a:pt x="271427" y="129302"/>
                </a:lnTo>
                <a:lnTo>
                  <a:pt x="265355" y="129302"/>
                </a:lnTo>
                <a:lnTo>
                  <a:pt x="265355" y="123230"/>
                </a:lnTo>
                <a:close/>
                <a:moveTo>
                  <a:pt x="278488" y="123230"/>
                </a:moveTo>
                <a:lnTo>
                  <a:pt x="278488" y="129302"/>
                </a:lnTo>
                <a:lnTo>
                  <a:pt x="272415" y="129302"/>
                </a:lnTo>
                <a:lnTo>
                  <a:pt x="272415" y="123230"/>
                </a:lnTo>
                <a:close/>
                <a:moveTo>
                  <a:pt x="17443" y="130279"/>
                </a:moveTo>
                <a:lnTo>
                  <a:pt x="17443" y="136363"/>
                </a:lnTo>
                <a:lnTo>
                  <a:pt x="11371" y="136363"/>
                </a:lnTo>
                <a:lnTo>
                  <a:pt x="11371" y="130279"/>
                </a:lnTo>
                <a:close/>
                <a:moveTo>
                  <a:pt x="24503" y="130279"/>
                </a:moveTo>
                <a:lnTo>
                  <a:pt x="24503" y="136363"/>
                </a:lnTo>
                <a:lnTo>
                  <a:pt x="18431" y="136363"/>
                </a:lnTo>
                <a:lnTo>
                  <a:pt x="18431" y="130279"/>
                </a:lnTo>
                <a:close/>
                <a:moveTo>
                  <a:pt x="31564" y="130279"/>
                </a:moveTo>
                <a:lnTo>
                  <a:pt x="31564" y="136363"/>
                </a:lnTo>
                <a:lnTo>
                  <a:pt x="25492" y="136363"/>
                </a:lnTo>
                <a:lnTo>
                  <a:pt x="25492" y="130279"/>
                </a:lnTo>
                <a:close/>
                <a:moveTo>
                  <a:pt x="38612" y="130279"/>
                </a:moveTo>
                <a:lnTo>
                  <a:pt x="38612" y="136363"/>
                </a:lnTo>
                <a:lnTo>
                  <a:pt x="32540" y="136363"/>
                </a:lnTo>
                <a:lnTo>
                  <a:pt x="32540" y="130279"/>
                </a:lnTo>
                <a:close/>
                <a:moveTo>
                  <a:pt x="45673" y="130279"/>
                </a:moveTo>
                <a:lnTo>
                  <a:pt x="45673" y="136363"/>
                </a:lnTo>
                <a:lnTo>
                  <a:pt x="39601" y="136363"/>
                </a:lnTo>
                <a:lnTo>
                  <a:pt x="39601" y="130279"/>
                </a:lnTo>
                <a:close/>
                <a:moveTo>
                  <a:pt x="52721" y="130279"/>
                </a:moveTo>
                <a:lnTo>
                  <a:pt x="52721" y="136363"/>
                </a:lnTo>
                <a:lnTo>
                  <a:pt x="46649" y="136363"/>
                </a:lnTo>
                <a:lnTo>
                  <a:pt x="46649" y="130279"/>
                </a:lnTo>
                <a:close/>
                <a:moveTo>
                  <a:pt x="59782" y="130279"/>
                </a:moveTo>
                <a:lnTo>
                  <a:pt x="59782" y="136363"/>
                </a:lnTo>
                <a:lnTo>
                  <a:pt x="53709" y="136363"/>
                </a:lnTo>
                <a:lnTo>
                  <a:pt x="53709" y="130279"/>
                </a:lnTo>
                <a:close/>
                <a:moveTo>
                  <a:pt x="66842" y="130279"/>
                </a:moveTo>
                <a:lnTo>
                  <a:pt x="66842" y="136363"/>
                </a:lnTo>
                <a:lnTo>
                  <a:pt x="60758" y="136363"/>
                </a:lnTo>
                <a:lnTo>
                  <a:pt x="60758" y="130279"/>
                </a:lnTo>
                <a:close/>
                <a:moveTo>
                  <a:pt x="67818" y="130279"/>
                </a:moveTo>
                <a:lnTo>
                  <a:pt x="73902" y="130290"/>
                </a:lnTo>
                <a:lnTo>
                  <a:pt x="73902" y="136363"/>
                </a:lnTo>
                <a:lnTo>
                  <a:pt x="67818" y="136363"/>
                </a:lnTo>
                <a:lnTo>
                  <a:pt x="67818" y="130279"/>
                </a:lnTo>
                <a:close/>
                <a:moveTo>
                  <a:pt x="74879" y="130279"/>
                </a:moveTo>
                <a:lnTo>
                  <a:pt x="80951" y="130290"/>
                </a:lnTo>
                <a:lnTo>
                  <a:pt x="80951" y="136363"/>
                </a:lnTo>
                <a:lnTo>
                  <a:pt x="74879" y="136363"/>
                </a:lnTo>
                <a:lnTo>
                  <a:pt x="74879" y="130279"/>
                </a:lnTo>
                <a:close/>
                <a:moveTo>
                  <a:pt x="88011" y="130279"/>
                </a:moveTo>
                <a:lnTo>
                  <a:pt x="88011" y="136363"/>
                </a:lnTo>
                <a:lnTo>
                  <a:pt x="81927" y="136363"/>
                </a:lnTo>
                <a:lnTo>
                  <a:pt x="81927" y="130279"/>
                </a:lnTo>
                <a:close/>
                <a:moveTo>
                  <a:pt x="95060" y="130279"/>
                </a:moveTo>
                <a:lnTo>
                  <a:pt x="95060" y="136363"/>
                </a:lnTo>
                <a:lnTo>
                  <a:pt x="88988" y="136363"/>
                </a:lnTo>
                <a:lnTo>
                  <a:pt x="88988" y="130279"/>
                </a:lnTo>
                <a:close/>
                <a:moveTo>
                  <a:pt x="102120" y="130279"/>
                </a:moveTo>
                <a:lnTo>
                  <a:pt x="102120" y="136363"/>
                </a:lnTo>
                <a:lnTo>
                  <a:pt x="96036" y="136363"/>
                </a:lnTo>
                <a:lnTo>
                  <a:pt x="96036" y="130279"/>
                </a:lnTo>
                <a:close/>
                <a:moveTo>
                  <a:pt x="103097" y="130279"/>
                </a:moveTo>
                <a:lnTo>
                  <a:pt x="109169" y="130290"/>
                </a:lnTo>
                <a:lnTo>
                  <a:pt x="109169" y="136363"/>
                </a:lnTo>
                <a:lnTo>
                  <a:pt x="103097" y="136363"/>
                </a:lnTo>
                <a:lnTo>
                  <a:pt x="103097" y="130279"/>
                </a:lnTo>
                <a:close/>
                <a:moveTo>
                  <a:pt x="110157" y="130279"/>
                </a:moveTo>
                <a:lnTo>
                  <a:pt x="116229" y="130290"/>
                </a:lnTo>
                <a:lnTo>
                  <a:pt x="116229" y="136363"/>
                </a:lnTo>
                <a:lnTo>
                  <a:pt x="110157" y="136363"/>
                </a:lnTo>
                <a:lnTo>
                  <a:pt x="110157" y="130279"/>
                </a:lnTo>
                <a:close/>
                <a:moveTo>
                  <a:pt x="123278" y="130279"/>
                </a:moveTo>
                <a:lnTo>
                  <a:pt x="123278" y="136363"/>
                </a:lnTo>
                <a:lnTo>
                  <a:pt x="117205" y="136363"/>
                </a:lnTo>
                <a:lnTo>
                  <a:pt x="117205" y="130279"/>
                </a:lnTo>
                <a:close/>
                <a:moveTo>
                  <a:pt x="130338" y="130279"/>
                </a:moveTo>
                <a:lnTo>
                  <a:pt x="130338" y="136363"/>
                </a:lnTo>
                <a:lnTo>
                  <a:pt x="124254" y="136363"/>
                </a:lnTo>
                <a:lnTo>
                  <a:pt x="124254" y="130279"/>
                </a:lnTo>
                <a:close/>
                <a:moveTo>
                  <a:pt x="137387" y="130279"/>
                </a:moveTo>
                <a:lnTo>
                  <a:pt x="137387" y="136363"/>
                </a:lnTo>
                <a:lnTo>
                  <a:pt x="131314" y="136363"/>
                </a:lnTo>
                <a:lnTo>
                  <a:pt x="131314" y="130279"/>
                </a:lnTo>
                <a:close/>
                <a:moveTo>
                  <a:pt x="144447" y="130279"/>
                </a:moveTo>
                <a:lnTo>
                  <a:pt x="144447" y="136363"/>
                </a:lnTo>
                <a:lnTo>
                  <a:pt x="138375" y="136363"/>
                </a:lnTo>
                <a:lnTo>
                  <a:pt x="138375" y="130279"/>
                </a:lnTo>
                <a:close/>
                <a:moveTo>
                  <a:pt x="151495" y="130279"/>
                </a:moveTo>
                <a:lnTo>
                  <a:pt x="151495" y="136363"/>
                </a:lnTo>
                <a:lnTo>
                  <a:pt x="145423" y="136363"/>
                </a:lnTo>
                <a:lnTo>
                  <a:pt x="145423" y="130279"/>
                </a:lnTo>
                <a:close/>
                <a:moveTo>
                  <a:pt x="158556" y="130279"/>
                </a:moveTo>
                <a:lnTo>
                  <a:pt x="158556" y="136363"/>
                </a:lnTo>
                <a:lnTo>
                  <a:pt x="152484" y="136363"/>
                </a:lnTo>
                <a:lnTo>
                  <a:pt x="152484" y="130279"/>
                </a:lnTo>
                <a:close/>
                <a:moveTo>
                  <a:pt x="165604" y="130279"/>
                </a:moveTo>
                <a:lnTo>
                  <a:pt x="165604" y="136363"/>
                </a:lnTo>
                <a:lnTo>
                  <a:pt x="159532" y="136363"/>
                </a:lnTo>
                <a:lnTo>
                  <a:pt x="159532" y="130279"/>
                </a:lnTo>
                <a:close/>
                <a:moveTo>
                  <a:pt x="172665" y="130279"/>
                </a:moveTo>
                <a:lnTo>
                  <a:pt x="172665" y="136363"/>
                </a:lnTo>
                <a:lnTo>
                  <a:pt x="166581" y="136363"/>
                </a:lnTo>
                <a:lnTo>
                  <a:pt x="166581" y="130279"/>
                </a:lnTo>
                <a:close/>
                <a:moveTo>
                  <a:pt x="179713" y="130279"/>
                </a:moveTo>
                <a:lnTo>
                  <a:pt x="179713" y="136363"/>
                </a:lnTo>
                <a:lnTo>
                  <a:pt x="173641" y="136363"/>
                </a:lnTo>
                <a:lnTo>
                  <a:pt x="173641" y="130279"/>
                </a:lnTo>
                <a:close/>
                <a:moveTo>
                  <a:pt x="186774" y="130279"/>
                </a:moveTo>
                <a:lnTo>
                  <a:pt x="186774" y="136363"/>
                </a:lnTo>
                <a:lnTo>
                  <a:pt x="180702" y="136363"/>
                </a:lnTo>
                <a:lnTo>
                  <a:pt x="180702" y="130279"/>
                </a:lnTo>
                <a:close/>
                <a:moveTo>
                  <a:pt x="193822" y="130279"/>
                </a:moveTo>
                <a:lnTo>
                  <a:pt x="193822" y="136363"/>
                </a:lnTo>
                <a:lnTo>
                  <a:pt x="187750" y="136363"/>
                </a:lnTo>
                <a:lnTo>
                  <a:pt x="187750" y="130279"/>
                </a:lnTo>
                <a:close/>
                <a:moveTo>
                  <a:pt x="200883" y="130279"/>
                </a:moveTo>
                <a:lnTo>
                  <a:pt x="200883" y="136363"/>
                </a:lnTo>
                <a:lnTo>
                  <a:pt x="194810" y="136363"/>
                </a:lnTo>
                <a:lnTo>
                  <a:pt x="194810" y="130279"/>
                </a:lnTo>
                <a:close/>
                <a:moveTo>
                  <a:pt x="207931" y="130279"/>
                </a:moveTo>
                <a:lnTo>
                  <a:pt x="207931" y="136363"/>
                </a:lnTo>
                <a:lnTo>
                  <a:pt x="201859" y="136363"/>
                </a:lnTo>
                <a:lnTo>
                  <a:pt x="201859" y="130279"/>
                </a:lnTo>
                <a:close/>
                <a:moveTo>
                  <a:pt x="214992" y="130279"/>
                </a:moveTo>
                <a:lnTo>
                  <a:pt x="214992" y="136363"/>
                </a:lnTo>
                <a:lnTo>
                  <a:pt x="208919" y="136363"/>
                </a:lnTo>
                <a:lnTo>
                  <a:pt x="208919" y="130279"/>
                </a:lnTo>
                <a:close/>
                <a:moveTo>
                  <a:pt x="222052" y="130279"/>
                </a:moveTo>
                <a:lnTo>
                  <a:pt x="222052" y="136363"/>
                </a:lnTo>
                <a:lnTo>
                  <a:pt x="215968" y="136363"/>
                </a:lnTo>
                <a:lnTo>
                  <a:pt x="215968" y="130279"/>
                </a:lnTo>
                <a:close/>
                <a:moveTo>
                  <a:pt x="229100" y="130279"/>
                </a:moveTo>
                <a:lnTo>
                  <a:pt x="229100" y="136363"/>
                </a:lnTo>
                <a:lnTo>
                  <a:pt x="223028" y="136363"/>
                </a:lnTo>
                <a:lnTo>
                  <a:pt x="223028" y="130279"/>
                </a:lnTo>
                <a:close/>
                <a:moveTo>
                  <a:pt x="236161" y="130279"/>
                </a:moveTo>
                <a:lnTo>
                  <a:pt x="236161" y="136363"/>
                </a:lnTo>
                <a:lnTo>
                  <a:pt x="230077" y="136363"/>
                </a:lnTo>
                <a:lnTo>
                  <a:pt x="230077" y="130279"/>
                </a:lnTo>
                <a:close/>
                <a:moveTo>
                  <a:pt x="243209" y="130279"/>
                </a:moveTo>
                <a:lnTo>
                  <a:pt x="243209" y="136363"/>
                </a:lnTo>
                <a:lnTo>
                  <a:pt x="237137" y="136363"/>
                </a:lnTo>
                <a:lnTo>
                  <a:pt x="237137" y="130279"/>
                </a:lnTo>
                <a:close/>
                <a:moveTo>
                  <a:pt x="250270" y="130279"/>
                </a:moveTo>
                <a:lnTo>
                  <a:pt x="250270" y="136363"/>
                </a:lnTo>
                <a:lnTo>
                  <a:pt x="244198" y="136363"/>
                </a:lnTo>
                <a:lnTo>
                  <a:pt x="244198" y="130279"/>
                </a:lnTo>
                <a:close/>
                <a:moveTo>
                  <a:pt x="257318" y="130279"/>
                </a:moveTo>
                <a:lnTo>
                  <a:pt x="257318" y="136363"/>
                </a:lnTo>
                <a:lnTo>
                  <a:pt x="251246" y="136363"/>
                </a:lnTo>
                <a:lnTo>
                  <a:pt x="251246" y="130279"/>
                </a:lnTo>
                <a:close/>
                <a:moveTo>
                  <a:pt x="264379" y="130279"/>
                </a:moveTo>
                <a:lnTo>
                  <a:pt x="264379" y="136363"/>
                </a:lnTo>
                <a:lnTo>
                  <a:pt x="258306" y="136363"/>
                </a:lnTo>
                <a:lnTo>
                  <a:pt x="258306" y="130279"/>
                </a:lnTo>
                <a:close/>
                <a:moveTo>
                  <a:pt x="271427" y="130279"/>
                </a:moveTo>
                <a:lnTo>
                  <a:pt x="271427" y="136363"/>
                </a:lnTo>
                <a:lnTo>
                  <a:pt x="265355" y="136363"/>
                </a:lnTo>
                <a:lnTo>
                  <a:pt x="265355" y="130279"/>
                </a:lnTo>
                <a:close/>
                <a:moveTo>
                  <a:pt x="278488" y="130279"/>
                </a:moveTo>
                <a:lnTo>
                  <a:pt x="278488" y="136363"/>
                </a:lnTo>
                <a:lnTo>
                  <a:pt x="272415" y="136363"/>
                </a:lnTo>
                <a:lnTo>
                  <a:pt x="272415" y="130279"/>
                </a:lnTo>
                <a:close/>
                <a:moveTo>
                  <a:pt x="17443" y="137339"/>
                </a:moveTo>
                <a:lnTo>
                  <a:pt x="17443" y="143411"/>
                </a:lnTo>
                <a:lnTo>
                  <a:pt x="11371" y="143411"/>
                </a:lnTo>
                <a:lnTo>
                  <a:pt x="11371" y="137339"/>
                </a:lnTo>
                <a:close/>
                <a:moveTo>
                  <a:pt x="24503" y="137339"/>
                </a:moveTo>
                <a:lnTo>
                  <a:pt x="24503" y="143411"/>
                </a:lnTo>
                <a:lnTo>
                  <a:pt x="18431" y="143411"/>
                </a:lnTo>
                <a:lnTo>
                  <a:pt x="18431" y="137339"/>
                </a:lnTo>
                <a:close/>
                <a:moveTo>
                  <a:pt x="31564" y="137339"/>
                </a:moveTo>
                <a:lnTo>
                  <a:pt x="31564" y="143411"/>
                </a:lnTo>
                <a:lnTo>
                  <a:pt x="25492" y="143411"/>
                </a:lnTo>
                <a:lnTo>
                  <a:pt x="25492" y="137339"/>
                </a:lnTo>
                <a:close/>
                <a:moveTo>
                  <a:pt x="38612" y="137339"/>
                </a:moveTo>
                <a:lnTo>
                  <a:pt x="38612" y="143411"/>
                </a:lnTo>
                <a:lnTo>
                  <a:pt x="32540" y="143411"/>
                </a:lnTo>
                <a:lnTo>
                  <a:pt x="32540" y="137339"/>
                </a:lnTo>
                <a:close/>
                <a:moveTo>
                  <a:pt x="45673" y="137339"/>
                </a:moveTo>
                <a:lnTo>
                  <a:pt x="45673" y="143411"/>
                </a:lnTo>
                <a:lnTo>
                  <a:pt x="39601" y="143411"/>
                </a:lnTo>
                <a:lnTo>
                  <a:pt x="39601" y="137339"/>
                </a:lnTo>
                <a:close/>
                <a:moveTo>
                  <a:pt x="52721" y="137339"/>
                </a:moveTo>
                <a:lnTo>
                  <a:pt x="52721" y="143411"/>
                </a:lnTo>
                <a:lnTo>
                  <a:pt x="46649" y="143411"/>
                </a:lnTo>
                <a:lnTo>
                  <a:pt x="46649" y="137339"/>
                </a:lnTo>
                <a:close/>
                <a:moveTo>
                  <a:pt x="59782" y="137339"/>
                </a:moveTo>
                <a:lnTo>
                  <a:pt x="59782" y="143411"/>
                </a:lnTo>
                <a:lnTo>
                  <a:pt x="53709" y="143411"/>
                </a:lnTo>
                <a:lnTo>
                  <a:pt x="53709" y="137339"/>
                </a:lnTo>
                <a:close/>
                <a:moveTo>
                  <a:pt x="66842" y="137339"/>
                </a:moveTo>
                <a:lnTo>
                  <a:pt x="66842" y="143411"/>
                </a:lnTo>
                <a:lnTo>
                  <a:pt x="60758" y="143411"/>
                </a:lnTo>
                <a:lnTo>
                  <a:pt x="60758" y="137339"/>
                </a:lnTo>
                <a:close/>
                <a:moveTo>
                  <a:pt x="73902" y="137339"/>
                </a:moveTo>
                <a:lnTo>
                  <a:pt x="73902" y="143411"/>
                </a:lnTo>
                <a:lnTo>
                  <a:pt x="67818" y="143411"/>
                </a:lnTo>
                <a:lnTo>
                  <a:pt x="67818" y="137339"/>
                </a:lnTo>
                <a:close/>
                <a:moveTo>
                  <a:pt x="80951" y="137339"/>
                </a:moveTo>
                <a:lnTo>
                  <a:pt x="80951" y="143411"/>
                </a:lnTo>
                <a:lnTo>
                  <a:pt x="74879" y="143411"/>
                </a:lnTo>
                <a:lnTo>
                  <a:pt x="74879" y="137339"/>
                </a:lnTo>
                <a:close/>
                <a:moveTo>
                  <a:pt x="88011" y="137339"/>
                </a:moveTo>
                <a:lnTo>
                  <a:pt x="88011" y="143411"/>
                </a:lnTo>
                <a:lnTo>
                  <a:pt x="81927" y="143411"/>
                </a:lnTo>
                <a:lnTo>
                  <a:pt x="81927" y="137339"/>
                </a:lnTo>
                <a:close/>
                <a:moveTo>
                  <a:pt x="95060" y="137339"/>
                </a:moveTo>
                <a:lnTo>
                  <a:pt x="95060" y="143411"/>
                </a:lnTo>
                <a:lnTo>
                  <a:pt x="88988" y="143411"/>
                </a:lnTo>
                <a:lnTo>
                  <a:pt x="88988" y="137339"/>
                </a:lnTo>
                <a:close/>
                <a:moveTo>
                  <a:pt x="102120" y="137339"/>
                </a:moveTo>
                <a:lnTo>
                  <a:pt x="102120" y="143411"/>
                </a:lnTo>
                <a:lnTo>
                  <a:pt x="96036" y="143411"/>
                </a:lnTo>
                <a:lnTo>
                  <a:pt x="96036" y="137339"/>
                </a:lnTo>
                <a:close/>
                <a:moveTo>
                  <a:pt x="103097" y="137339"/>
                </a:moveTo>
                <a:lnTo>
                  <a:pt x="109169" y="137351"/>
                </a:lnTo>
                <a:lnTo>
                  <a:pt x="109169" y="143411"/>
                </a:lnTo>
                <a:lnTo>
                  <a:pt x="103097" y="143411"/>
                </a:lnTo>
                <a:lnTo>
                  <a:pt x="103097" y="137339"/>
                </a:lnTo>
                <a:close/>
                <a:moveTo>
                  <a:pt x="110157" y="137339"/>
                </a:moveTo>
                <a:lnTo>
                  <a:pt x="116229" y="137351"/>
                </a:lnTo>
                <a:lnTo>
                  <a:pt x="116229" y="143411"/>
                </a:lnTo>
                <a:lnTo>
                  <a:pt x="110157" y="143411"/>
                </a:lnTo>
                <a:lnTo>
                  <a:pt x="110157" y="137339"/>
                </a:lnTo>
                <a:close/>
                <a:moveTo>
                  <a:pt x="123278" y="137339"/>
                </a:moveTo>
                <a:lnTo>
                  <a:pt x="123278" y="143411"/>
                </a:lnTo>
                <a:lnTo>
                  <a:pt x="117205" y="143411"/>
                </a:lnTo>
                <a:lnTo>
                  <a:pt x="117205" y="137339"/>
                </a:lnTo>
                <a:close/>
                <a:moveTo>
                  <a:pt x="130338" y="137339"/>
                </a:moveTo>
                <a:lnTo>
                  <a:pt x="130338" y="143411"/>
                </a:lnTo>
                <a:lnTo>
                  <a:pt x="124254" y="143411"/>
                </a:lnTo>
                <a:lnTo>
                  <a:pt x="124254" y="137339"/>
                </a:lnTo>
                <a:close/>
                <a:moveTo>
                  <a:pt x="137387" y="137339"/>
                </a:moveTo>
                <a:lnTo>
                  <a:pt x="137387" y="143411"/>
                </a:lnTo>
                <a:lnTo>
                  <a:pt x="131314" y="143411"/>
                </a:lnTo>
                <a:lnTo>
                  <a:pt x="131314" y="137339"/>
                </a:lnTo>
                <a:close/>
                <a:moveTo>
                  <a:pt x="144447" y="137339"/>
                </a:moveTo>
                <a:lnTo>
                  <a:pt x="144447" y="143411"/>
                </a:lnTo>
                <a:lnTo>
                  <a:pt x="138375" y="143411"/>
                </a:lnTo>
                <a:lnTo>
                  <a:pt x="138375" y="137339"/>
                </a:lnTo>
                <a:close/>
                <a:moveTo>
                  <a:pt x="151495" y="137339"/>
                </a:moveTo>
                <a:lnTo>
                  <a:pt x="151495" y="143411"/>
                </a:lnTo>
                <a:lnTo>
                  <a:pt x="145423" y="143411"/>
                </a:lnTo>
                <a:lnTo>
                  <a:pt x="145423" y="137339"/>
                </a:lnTo>
                <a:close/>
                <a:moveTo>
                  <a:pt x="158556" y="137339"/>
                </a:moveTo>
                <a:lnTo>
                  <a:pt x="158556" y="143411"/>
                </a:lnTo>
                <a:lnTo>
                  <a:pt x="152484" y="143411"/>
                </a:lnTo>
                <a:lnTo>
                  <a:pt x="152484" y="137339"/>
                </a:lnTo>
                <a:close/>
                <a:moveTo>
                  <a:pt x="165604" y="137339"/>
                </a:moveTo>
                <a:lnTo>
                  <a:pt x="165604" y="143411"/>
                </a:lnTo>
                <a:lnTo>
                  <a:pt x="159532" y="143411"/>
                </a:lnTo>
                <a:lnTo>
                  <a:pt x="159532" y="137339"/>
                </a:lnTo>
                <a:close/>
                <a:moveTo>
                  <a:pt x="172665" y="137339"/>
                </a:moveTo>
                <a:lnTo>
                  <a:pt x="172665" y="143411"/>
                </a:lnTo>
                <a:lnTo>
                  <a:pt x="166581" y="143411"/>
                </a:lnTo>
                <a:lnTo>
                  <a:pt x="166581" y="137339"/>
                </a:lnTo>
                <a:close/>
                <a:moveTo>
                  <a:pt x="179713" y="137339"/>
                </a:moveTo>
                <a:lnTo>
                  <a:pt x="179713" y="143411"/>
                </a:lnTo>
                <a:lnTo>
                  <a:pt x="173641" y="143411"/>
                </a:lnTo>
                <a:lnTo>
                  <a:pt x="173641" y="137339"/>
                </a:lnTo>
                <a:close/>
                <a:moveTo>
                  <a:pt x="186774" y="137339"/>
                </a:moveTo>
                <a:lnTo>
                  <a:pt x="186774" y="143411"/>
                </a:lnTo>
                <a:lnTo>
                  <a:pt x="180702" y="143411"/>
                </a:lnTo>
                <a:lnTo>
                  <a:pt x="180702" y="137339"/>
                </a:lnTo>
                <a:close/>
                <a:moveTo>
                  <a:pt x="193822" y="137339"/>
                </a:moveTo>
                <a:lnTo>
                  <a:pt x="193822" y="143411"/>
                </a:lnTo>
                <a:lnTo>
                  <a:pt x="187750" y="143411"/>
                </a:lnTo>
                <a:lnTo>
                  <a:pt x="187750" y="137339"/>
                </a:lnTo>
                <a:close/>
                <a:moveTo>
                  <a:pt x="200883" y="137339"/>
                </a:moveTo>
                <a:lnTo>
                  <a:pt x="200883" y="143411"/>
                </a:lnTo>
                <a:lnTo>
                  <a:pt x="194810" y="143411"/>
                </a:lnTo>
                <a:lnTo>
                  <a:pt x="194810" y="137339"/>
                </a:lnTo>
                <a:close/>
                <a:moveTo>
                  <a:pt x="207931" y="137339"/>
                </a:moveTo>
                <a:lnTo>
                  <a:pt x="207931" y="143411"/>
                </a:lnTo>
                <a:lnTo>
                  <a:pt x="201859" y="143411"/>
                </a:lnTo>
                <a:lnTo>
                  <a:pt x="201859" y="137339"/>
                </a:lnTo>
                <a:close/>
                <a:moveTo>
                  <a:pt x="214992" y="137339"/>
                </a:moveTo>
                <a:lnTo>
                  <a:pt x="214992" y="143411"/>
                </a:lnTo>
                <a:lnTo>
                  <a:pt x="208919" y="143411"/>
                </a:lnTo>
                <a:lnTo>
                  <a:pt x="208919" y="137339"/>
                </a:lnTo>
                <a:close/>
                <a:moveTo>
                  <a:pt x="222052" y="137339"/>
                </a:moveTo>
                <a:lnTo>
                  <a:pt x="222052" y="143411"/>
                </a:lnTo>
                <a:lnTo>
                  <a:pt x="215968" y="143411"/>
                </a:lnTo>
                <a:lnTo>
                  <a:pt x="215968" y="137339"/>
                </a:lnTo>
                <a:close/>
                <a:moveTo>
                  <a:pt x="229100" y="137339"/>
                </a:moveTo>
                <a:lnTo>
                  <a:pt x="229100" y="143411"/>
                </a:lnTo>
                <a:lnTo>
                  <a:pt x="223028" y="143411"/>
                </a:lnTo>
                <a:lnTo>
                  <a:pt x="223028" y="137339"/>
                </a:lnTo>
                <a:close/>
                <a:moveTo>
                  <a:pt x="236161" y="137339"/>
                </a:moveTo>
                <a:lnTo>
                  <a:pt x="236161" y="143411"/>
                </a:lnTo>
                <a:lnTo>
                  <a:pt x="230077" y="143411"/>
                </a:lnTo>
                <a:lnTo>
                  <a:pt x="230077" y="137339"/>
                </a:lnTo>
                <a:close/>
                <a:moveTo>
                  <a:pt x="243209" y="137339"/>
                </a:moveTo>
                <a:lnTo>
                  <a:pt x="243209" y="143411"/>
                </a:lnTo>
                <a:lnTo>
                  <a:pt x="237137" y="143411"/>
                </a:lnTo>
                <a:lnTo>
                  <a:pt x="237137" y="137339"/>
                </a:lnTo>
                <a:close/>
                <a:moveTo>
                  <a:pt x="250270" y="137339"/>
                </a:moveTo>
                <a:lnTo>
                  <a:pt x="250270" y="143411"/>
                </a:lnTo>
                <a:lnTo>
                  <a:pt x="244198" y="143411"/>
                </a:lnTo>
                <a:lnTo>
                  <a:pt x="244198" y="137339"/>
                </a:lnTo>
                <a:close/>
                <a:moveTo>
                  <a:pt x="257318" y="137339"/>
                </a:moveTo>
                <a:lnTo>
                  <a:pt x="257318" y="143411"/>
                </a:lnTo>
                <a:lnTo>
                  <a:pt x="251246" y="143411"/>
                </a:lnTo>
                <a:lnTo>
                  <a:pt x="251246" y="137339"/>
                </a:lnTo>
                <a:close/>
                <a:moveTo>
                  <a:pt x="264379" y="137339"/>
                </a:moveTo>
                <a:lnTo>
                  <a:pt x="264379" y="143411"/>
                </a:lnTo>
                <a:lnTo>
                  <a:pt x="258306" y="143411"/>
                </a:lnTo>
                <a:lnTo>
                  <a:pt x="258306" y="137339"/>
                </a:lnTo>
                <a:close/>
                <a:moveTo>
                  <a:pt x="271427" y="137339"/>
                </a:moveTo>
                <a:lnTo>
                  <a:pt x="271427" y="143411"/>
                </a:lnTo>
                <a:lnTo>
                  <a:pt x="265355" y="143411"/>
                </a:lnTo>
                <a:lnTo>
                  <a:pt x="265355" y="137339"/>
                </a:lnTo>
                <a:close/>
                <a:moveTo>
                  <a:pt x="278488" y="137339"/>
                </a:moveTo>
                <a:lnTo>
                  <a:pt x="278488" y="143411"/>
                </a:lnTo>
                <a:lnTo>
                  <a:pt x="272415" y="143411"/>
                </a:lnTo>
                <a:lnTo>
                  <a:pt x="272415" y="137339"/>
                </a:lnTo>
                <a:close/>
                <a:moveTo>
                  <a:pt x="17443" y="144399"/>
                </a:moveTo>
                <a:lnTo>
                  <a:pt x="17443" y="150472"/>
                </a:lnTo>
                <a:lnTo>
                  <a:pt x="11371" y="150472"/>
                </a:lnTo>
                <a:lnTo>
                  <a:pt x="11371" y="144399"/>
                </a:lnTo>
                <a:close/>
                <a:moveTo>
                  <a:pt x="24503" y="144399"/>
                </a:moveTo>
                <a:lnTo>
                  <a:pt x="24503" y="150472"/>
                </a:lnTo>
                <a:lnTo>
                  <a:pt x="18431" y="150472"/>
                </a:lnTo>
                <a:lnTo>
                  <a:pt x="18431" y="144399"/>
                </a:lnTo>
                <a:close/>
                <a:moveTo>
                  <a:pt x="31564" y="144399"/>
                </a:moveTo>
                <a:lnTo>
                  <a:pt x="31564" y="150472"/>
                </a:lnTo>
                <a:lnTo>
                  <a:pt x="25492" y="150472"/>
                </a:lnTo>
                <a:lnTo>
                  <a:pt x="25492" y="144399"/>
                </a:lnTo>
                <a:close/>
                <a:moveTo>
                  <a:pt x="38612" y="144399"/>
                </a:moveTo>
                <a:lnTo>
                  <a:pt x="38612" y="150472"/>
                </a:lnTo>
                <a:lnTo>
                  <a:pt x="32540" y="150472"/>
                </a:lnTo>
                <a:lnTo>
                  <a:pt x="32540" y="144399"/>
                </a:lnTo>
                <a:close/>
                <a:moveTo>
                  <a:pt x="45673" y="144399"/>
                </a:moveTo>
                <a:lnTo>
                  <a:pt x="45673" y="150472"/>
                </a:lnTo>
                <a:lnTo>
                  <a:pt x="39601" y="150472"/>
                </a:lnTo>
                <a:lnTo>
                  <a:pt x="39601" y="144399"/>
                </a:lnTo>
                <a:close/>
                <a:moveTo>
                  <a:pt x="52721" y="144399"/>
                </a:moveTo>
                <a:lnTo>
                  <a:pt x="52721" y="150472"/>
                </a:lnTo>
                <a:lnTo>
                  <a:pt x="46649" y="150472"/>
                </a:lnTo>
                <a:lnTo>
                  <a:pt x="46649" y="144399"/>
                </a:lnTo>
                <a:close/>
                <a:moveTo>
                  <a:pt x="59782" y="144399"/>
                </a:moveTo>
                <a:lnTo>
                  <a:pt x="59782" y="150472"/>
                </a:lnTo>
                <a:lnTo>
                  <a:pt x="53709" y="150472"/>
                </a:lnTo>
                <a:lnTo>
                  <a:pt x="53709" y="144399"/>
                </a:lnTo>
                <a:close/>
                <a:moveTo>
                  <a:pt x="66842" y="144387"/>
                </a:moveTo>
                <a:lnTo>
                  <a:pt x="66842" y="150472"/>
                </a:lnTo>
                <a:lnTo>
                  <a:pt x="60758" y="150472"/>
                </a:lnTo>
                <a:lnTo>
                  <a:pt x="60758" y="144399"/>
                </a:lnTo>
                <a:lnTo>
                  <a:pt x="66842" y="144387"/>
                </a:lnTo>
                <a:close/>
                <a:moveTo>
                  <a:pt x="73902" y="144399"/>
                </a:moveTo>
                <a:lnTo>
                  <a:pt x="73902" y="150472"/>
                </a:lnTo>
                <a:lnTo>
                  <a:pt x="67818" y="150472"/>
                </a:lnTo>
                <a:lnTo>
                  <a:pt x="67818" y="144399"/>
                </a:lnTo>
                <a:close/>
                <a:moveTo>
                  <a:pt x="80951" y="144399"/>
                </a:moveTo>
                <a:lnTo>
                  <a:pt x="80951" y="150472"/>
                </a:lnTo>
                <a:lnTo>
                  <a:pt x="74879" y="150472"/>
                </a:lnTo>
                <a:lnTo>
                  <a:pt x="74879" y="144399"/>
                </a:lnTo>
                <a:close/>
                <a:moveTo>
                  <a:pt x="88011" y="144399"/>
                </a:moveTo>
                <a:lnTo>
                  <a:pt x="88011" y="150472"/>
                </a:lnTo>
                <a:lnTo>
                  <a:pt x="81927" y="150472"/>
                </a:lnTo>
                <a:lnTo>
                  <a:pt x="81927" y="144399"/>
                </a:lnTo>
                <a:close/>
                <a:moveTo>
                  <a:pt x="95060" y="144399"/>
                </a:moveTo>
                <a:lnTo>
                  <a:pt x="95060" y="150472"/>
                </a:lnTo>
                <a:lnTo>
                  <a:pt x="88988" y="150472"/>
                </a:lnTo>
                <a:lnTo>
                  <a:pt x="88988" y="144399"/>
                </a:lnTo>
                <a:close/>
                <a:moveTo>
                  <a:pt x="102120" y="144387"/>
                </a:moveTo>
                <a:lnTo>
                  <a:pt x="102120" y="150472"/>
                </a:lnTo>
                <a:lnTo>
                  <a:pt x="96036" y="150472"/>
                </a:lnTo>
                <a:lnTo>
                  <a:pt x="96036" y="144399"/>
                </a:lnTo>
                <a:lnTo>
                  <a:pt x="102120" y="144387"/>
                </a:lnTo>
                <a:close/>
                <a:moveTo>
                  <a:pt x="109169" y="144399"/>
                </a:moveTo>
                <a:lnTo>
                  <a:pt x="109169" y="150472"/>
                </a:lnTo>
                <a:lnTo>
                  <a:pt x="103097" y="150472"/>
                </a:lnTo>
                <a:lnTo>
                  <a:pt x="103097" y="144399"/>
                </a:lnTo>
                <a:close/>
                <a:moveTo>
                  <a:pt x="116229" y="144399"/>
                </a:moveTo>
                <a:lnTo>
                  <a:pt x="116229" y="150472"/>
                </a:lnTo>
                <a:lnTo>
                  <a:pt x="110157" y="150472"/>
                </a:lnTo>
                <a:lnTo>
                  <a:pt x="110157" y="144399"/>
                </a:lnTo>
                <a:close/>
                <a:moveTo>
                  <a:pt x="123278" y="144399"/>
                </a:moveTo>
                <a:lnTo>
                  <a:pt x="123278" y="150472"/>
                </a:lnTo>
                <a:lnTo>
                  <a:pt x="117205" y="150472"/>
                </a:lnTo>
                <a:lnTo>
                  <a:pt x="117205" y="144399"/>
                </a:lnTo>
                <a:close/>
                <a:moveTo>
                  <a:pt x="130338" y="144399"/>
                </a:moveTo>
                <a:lnTo>
                  <a:pt x="130338" y="150472"/>
                </a:lnTo>
                <a:lnTo>
                  <a:pt x="124254" y="150472"/>
                </a:lnTo>
                <a:lnTo>
                  <a:pt x="124254" y="144399"/>
                </a:lnTo>
                <a:close/>
                <a:moveTo>
                  <a:pt x="137387" y="144387"/>
                </a:moveTo>
                <a:lnTo>
                  <a:pt x="137387" y="150472"/>
                </a:lnTo>
                <a:lnTo>
                  <a:pt x="131314" y="150472"/>
                </a:lnTo>
                <a:lnTo>
                  <a:pt x="131314" y="144399"/>
                </a:lnTo>
                <a:lnTo>
                  <a:pt x="137387" y="144387"/>
                </a:lnTo>
                <a:close/>
                <a:moveTo>
                  <a:pt x="144447" y="144399"/>
                </a:moveTo>
                <a:lnTo>
                  <a:pt x="144447" y="150472"/>
                </a:lnTo>
                <a:lnTo>
                  <a:pt x="138375" y="150472"/>
                </a:lnTo>
                <a:lnTo>
                  <a:pt x="138375" y="144399"/>
                </a:lnTo>
                <a:close/>
                <a:moveTo>
                  <a:pt x="151495" y="144399"/>
                </a:moveTo>
                <a:lnTo>
                  <a:pt x="151495" y="150472"/>
                </a:lnTo>
                <a:lnTo>
                  <a:pt x="145423" y="150472"/>
                </a:lnTo>
                <a:lnTo>
                  <a:pt x="145423" y="144399"/>
                </a:lnTo>
                <a:close/>
                <a:moveTo>
                  <a:pt x="158556" y="144399"/>
                </a:moveTo>
                <a:lnTo>
                  <a:pt x="158556" y="150472"/>
                </a:lnTo>
                <a:lnTo>
                  <a:pt x="152484" y="150472"/>
                </a:lnTo>
                <a:lnTo>
                  <a:pt x="152484" y="144399"/>
                </a:lnTo>
                <a:close/>
                <a:moveTo>
                  <a:pt x="165604" y="144399"/>
                </a:moveTo>
                <a:lnTo>
                  <a:pt x="165604" y="150472"/>
                </a:lnTo>
                <a:lnTo>
                  <a:pt x="159532" y="150472"/>
                </a:lnTo>
                <a:lnTo>
                  <a:pt x="159532" y="144399"/>
                </a:lnTo>
                <a:close/>
                <a:moveTo>
                  <a:pt x="172665" y="144399"/>
                </a:moveTo>
                <a:lnTo>
                  <a:pt x="172665" y="150472"/>
                </a:lnTo>
                <a:lnTo>
                  <a:pt x="166581" y="150472"/>
                </a:lnTo>
                <a:lnTo>
                  <a:pt x="166581" y="144399"/>
                </a:lnTo>
                <a:close/>
                <a:moveTo>
                  <a:pt x="179713" y="144399"/>
                </a:moveTo>
                <a:lnTo>
                  <a:pt x="179713" y="150472"/>
                </a:lnTo>
                <a:lnTo>
                  <a:pt x="173641" y="150472"/>
                </a:lnTo>
                <a:lnTo>
                  <a:pt x="173641" y="144399"/>
                </a:lnTo>
                <a:close/>
                <a:moveTo>
                  <a:pt x="186774" y="144399"/>
                </a:moveTo>
                <a:lnTo>
                  <a:pt x="186774" y="150472"/>
                </a:lnTo>
                <a:lnTo>
                  <a:pt x="180702" y="150472"/>
                </a:lnTo>
                <a:lnTo>
                  <a:pt x="180702" y="144399"/>
                </a:lnTo>
                <a:close/>
                <a:moveTo>
                  <a:pt x="193822" y="144399"/>
                </a:moveTo>
                <a:lnTo>
                  <a:pt x="193822" y="150472"/>
                </a:lnTo>
                <a:lnTo>
                  <a:pt x="187750" y="150472"/>
                </a:lnTo>
                <a:lnTo>
                  <a:pt x="187750" y="144399"/>
                </a:lnTo>
                <a:close/>
                <a:moveTo>
                  <a:pt x="200883" y="144399"/>
                </a:moveTo>
                <a:lnTo>
                  <a:pt x="200883" y="150472"/>
                </a:lnTo>
                <a:lnTo>
                  <a:pt x="194810" y="150472"/>
                </a:lnTo>
                <a:lnTo>
                  <a:pt x="194810" y="144399"/>
                </a:lnTo>
                <a:close/>
                <a:moveTo>
                  <a:pt x="207931" y="144399"/>
                </a:moveTo>
                <a:lnTo>
                  <a:pt x="207931" y="150472"/>
                </a:lnTo>
                <a:lnTo>
                  <a:pt x="201859" y="150472"/>
                </a:lnTo>
                <a:lnTo>
                  <a:pt x="201859" y="144399"/>
                </a:lnTo>
                <a:close/>
                <a:moveTo>
                  <a:pt x="214992" y="144399"/>
                </a:moveTo>
                <a:lnTo>
                  <a:pt x="214992" y="150472"/>
                </a:lnTo>
                <a:lnTo>
                  <a:pt x="208919" y="150472"/>
                </a:lnTo>
                <a:lnTo>
                  <a:pt x="208919" y="144399"/>
                </a:lnTo>
                <a:close/>
                <a:moveTo>
                  <a:pt x="222052" y="144399"/>
                </a:moveTo>
                <a:lnTo>
                  <a:pt x="222052" y="150472"/>
                </a:lnTo>
                <a:lnTo>
                  <a:pt x="215968" y="150472"/>
                </a:lnTo>
                <a:lnTo>
                  <a:pt x="215968" y="144399"/>
                </a:lnTo>
                <a:close/>
                <a:moveTo>
                  <a:pt x="229100" y="144399"/>
                </a:moveTo>
                <a:lnTo>
                  <a:pt x="229100" y="150472"/>
                </a:lnTo>
                <a:lnTo>
                  <a:pt x="223028" y="150472"/>
                </a:lnTo>
                <a:lnTo>
                  <a:pt x="223028" y="144399"/>
                </a:lnTo>
                <a:close/>
                <a:moveTo>
                  <a:pt x="236161" y="144399"/>
                </a:moveTo>
                <a:lnTo>
                  <a:pt x="236161" y="150472"/>
                </a:lnTo>
                <a:lnTo>
                  <a:pt x="230077" y="150472"/>
                </a:lnTo>
                <a:lnTo>
                  <a:pt x="230077" y="144399"/>
                </a:lnTo>
                <a:close/>
                <a:moveTo>
                  <a:pt x="243209" y="144399"/>
                </a:moveTo>
                <a:lnTo>
                  <a:pt x="243209" y="150472"/>
                </a:lnTo>
                <a:lnTo>
                  <a:pt x="237137" y="150472"/>
                </a:lnTo>
                <a:lnTo>
                  <a:pt x="237137" y="144399"/>
                </a:lnTo>
                <a:close/>
                <a:moveTo>
                  <a:pt x="250270" y="144399"/>
                </a:moveTo>
                <a:lnTo>
                  <a:pt x="250270" y="150472"/>
                </a:lnTo>
                <a:lnTo>
                  <a:pt x="244198" y="150472"/>
                </a:lnTo>
                <a:lnTo>
                  <a:pt x="244198" y="144399"/>
                </a:lnTo>
                <a:close/>
                <a:moveTo>
                  <a:pt x="257318" y="144399"/>
                </a:moveTo>
                <a:lnTo>
                  <a:pt x="257318" y="150472"/>
                </a:lnTo>
                <a:lnTo>
                  <a:pt x="251246" y="150472"/>
                </a:lnTo>
                <a:lnTo>
                  <a:pt x="251246" y="144399"/>
                </a:lnTo>
                <a:close/>
                <a:moveTo>
                  <a:pt x="264379" y="144399"/>
                </a:moveTo>
                <a:lnTo>
                  <a:pt x="264379" y="150472"/>
                </a:lnTo>
                <a:lnTo>
                  <a:pt x="258306" y="150472"/>
                </a:lnTo>
                <a:lnTo>
                  <a:pt x="258306" y="144399"/>
                </a:lnTo>
                <a:close/>
                <a:moveTo>
                  <a:pt x="271427" y="144399"/>
                </a:moveTo>
                <a:lnTo>
                  <a:pt x="271427" y="150472"/>
                </a:lnTo>
                <a:lnTo>
                  <a:pt x="265355" y="150472"/>
                </a:lnTo>
                <a:lnTo>
                  <a:pt x="265355" y="144399"/>
                </a:lnTo>
                <a:close/>
                <a:moveTo>
                  <a:pt x="278488" y="144399"/>
                </a:moveTo>
                <a:lnTo>
                  <a:pt x="278488" y="150472"/>
                </a:lnTo>
                <a:lnTo>
                  <a:pt x="272415" y="150472"/>
                </a:lnTo>
                <a:lnTo>
                  <a:pt x="272415" y="144399"/>
                </a:lnTo>
                <a:close/>
                <a:moveTo>
                  <a:pt x="17443" y="151448"/>
                </a:moveTo>
                <a:lnTo>
                  <a:pt x="17443" y="157520"/>
                </a:lnTo>
                <a:lnTo>
                  <a:pt x="11371" y="157520"/>
                </a:lnTo>
                <a:lnTo>
                  <a:pt x="11371" y="151448"/>
                </a:lnTo>
                <a:close/>
                <a:moveTo>
                  <a:pt x="24503" y="151448"/>
                </a:moveTo>
                <a:lnTo>
                  <a:pt x="24503" y="157520"/>
                </a:lnTo>
                <a:lnTo>
                  <a:pt x="18431" y="157520"/>
                </a:lnTo>
                <a:lnTo>
                  <a:pt x="18431" y="151448"/>
                </a:lnTo>
                <a:close/>
                <a:moveTo>
                  <a:pt x="31564" y="151448"/>
                </a:moveTo>
                <a:lnTo>
                  <a:pt x="31564" y="157520"/>
                </a:lnTo>
                <a:lnTo>
                  <a:pt x="25492" y="157520"/>
                </a:lnTo>
                <a:lnTo>
                  <a:pt x="25492" y="151448"/>
                </a:lnTo>
                <a:close/>
                <a:moveTo>
                  <a:pt x="38612" y="151448"/>
                </a:moveTo>
                <a:lnTo>
                  <a:pt x="38612" y="157520"/>
                </a:lnTo>
                <a:lnTo>
                  <a:pt x="32540" y="157520"/>
                </a:lnTo>
                <a:lnTo>
                  <a:pt x="32540" y="151448"/>
                </a:lnTo>
                <a:close/>
                <a:moveTo>
                  <a:pt x="45673" y="151448"/>
                </a:moveTo>
                <a:lnTo>
                  <a:pt x="45673" y="157520"/>
                </a:lnTo>
                <a:lnTo>
                  <a:pt x="39601" y="157520"/>
                </a:lnTo>
                <a:lnTo>
                  <a:pt x="39601" y="151448"/>
                </a:lnTo>
                <a:close/>
                <a:moveTo>
                  <a:pt x="52721" y="151448"/>
                </a:moveTo>
                <a:lnTo>
                  <a:pt x="52721" y="157520"/>
                </a:lnTo>
                <a:lnTo>
                  <a:pt x="46649" y="157520"/>
                </a:lnTo>
                <a:lnTo>
                  <a:pt x="46649" y="151448"/>
                </a:lnTo>
                <a:close/>
                <a:moveTo>
                  <a:pt x="59782" y="151448"/>
                </a:moveTo>
                <a:lnTo>
                  <a:pt x="59782" y="157520"/>
                </a:lnTo>
                <a:lnTo>
                  <a:pt x="53709" y="157520"/>
                </a:lnTo>
                <a:lnTo>
                  <a:pt x="53709" y="151448"/>
                </a:lnTo>
                <a:close/>
                <a:moveTo>
                  <a:pt x="66842" y="151448"/>
                </a:moveTo>
                <a:lnTo>
                  <a:pt x="66842" y="157520"/>
                </a:lnTo>
                <a:lnTo>
                  <a:pt x="60758" y="157520"/>
                </a:lnTo>
                <a:lnTo>
                  <a:pt x="60758" y="151448"/>
                </a:lnTo>
                <a:close/>
                <a:moveTo>
                  <a:pt x="88011" y="151448"/>
                </a:moveTo>
                <a:lnTo>
                  <a:pt x="88011" y="157520"/>
                </a:lnTo>
                <a:lnTo>
                  <a:pt x="81927" y="157520"/>
                </a:lnTo>
                <a:lnTo>
                  <a:pt x="81927" y="151448"/>
                </a:lnTo>
                <a:close/>
                <a:moveTo>
                  <a:pt x="95060" y="151448"/>
                </a:moveTo>
                <a:lnTo>
                  <a:pt x="95060" y="157520"/>
                </a:lnTo>
                <a:lnTo>
                  <a:pt x="88988" y="157520"/>
                </a:lnTo>
                <a:lnTo>
                  <a:pt x="88988" y="151448"/>
                </a:lnTo>
                <a:close/>
                <a:moveTo>
                  <a:pt x="102120" y="151448"/>
                </a:moveTo>
                <a:lnTo>
                  <a:pt x="102120" y="157520"/>
                </a:lnTo>
                <a:lnTo>
                  <a:pt x="96036" y="157520"/>
                </a:lnTo>
                <a:lnTo>
                  <a:pt x="96036" y="151448"/>
                </a:lnTo>
                <a:close/>
                <a:moveTo>
                  <a:pt x="123278" y="151448"/>
                </a:moveTo>
                <a:lnTo>
                  <a:pt x="123278" y="157520"/>
                </a:lnTo>
                <a:lnTo>
                  <a:pt x="117205" y="157520"/>
                </a:lnTo>
                <a:lnTo>
                  <a:pt x="117205" y="151448"/>
                </a:lnTo>
                <a:close/>
                <a:moveTo>
                  <a:pt x="130338" y="151448"/>
                </a:moveTo>
                <a:lnTo>
                  <a:pt x="130338" y="157520"/>
                </a:lnTo>
                <a:lnTo>
                  <a:pt x="124254" y="157520"/>
                </a:lnTo>
                <a:lnTo>
                  <a:pt x="124254" y="151448"/>
                </a:lnTo>
                <a:close/>
                <a:moveTo>
                  <a:pt x="137387" y="151448"/>
                </a:moveTo>
                <a:lnTo>
                  <a:pt x="137387" y="157520"/>
                </a:lnTo>
                <a:lnTo>
                  <a:pt x="131314" y="157520"/>
                </a:lnTo>
                <a:lnTo>
                  <a:pt x="131314" y="151448"/>
                </a:lnTo>
                <a:close/>
                <a:moveTo>
                  <a:pt x="144447" y="151448"/>
                </a:moveTo>
                <a:lnTo>
                  <a:pt x="144447" y="157520"/>
                </a:lnTo>
                <a:lnTo>
                  <a:pt x="138375" y="157520"/>
                </a:lnTo>
                <a:lnTo>
                  <a:pt x="138375" y="151448"/>
                </a:lnTo>
                <a:close/>
                <a:moveTo>
                  <a:pt x="151495" y="151448"/>
                </a:moveTo>
                <a:lnTo>
                  <a:pt x="151495" y="157520"/>
                </a:lnTo>
                <a:lnTo>
                  <a:pt x="145423" y="157520"/>
                </a:lnTo>
                <a:lnTo>
                  <a:pt x="145423" y="151448"/>
                </a:lnTo>
                <a:close/>
                <a:moveTo>
                  <a:pt x="158556" y="151448"/>
                </a:moveTo>
                <a:lnTo>
                  <a:pt x="158556" y="157520"/>
                </a:lnTo>
                <a:lnTo>
                  <a:pt x="152484" y="157520"/>
                </a:lnTo>
                <a:lnTo>
                  <a:pt x="152484" y="151448"/>
                </a:lnTo>
                <a:close/>
                <a:moveTo>
                  <a:pt x="165604" y="151448"/>
                </a:moveTo>
                <a:lnTo>
                  <a:pt x="165604" y="157520"/>
                </a:lnTo>
                <a:lnTo>
                  <a:pt x="159532" y="157520"/>
                </a:lnTo>
                <a:lnTo>
                  <a:pt x="159532" y="151448"/>
                </a:lnTo>
                <a:close/>
                <a:moveTo>
                  <a:pt x="172665" y="151448"/>
                </a:moveTo>
                <a:lnTo>
                  <a:pt x="172665" y="157520"/>
                </a:lnTo>
                <a:lnTo>
                  <a:pt x="166581" y="157520"/>
                </a:lnTo>
                <a:lnTo>
                  <a:pt x="166581" y="151448"/>
                </a:lnTo>
                <a:close/>
                <a:moveTo>
                  <a:pt x="179713" y="151448"/>
                </a:moveTo>
                <a:lnTo>
                  <a:pt x="179713" y="157520"/>
                </a:lnTo>
                <a:lnTo>
                  <a:pt x="173641" y="157520"/>
                </a:lnTo>
                <a:lnTo>
                  <a:pt x="173641" y="151448"/>
                </a:lnTo>
                <a:close/>
                <a:moveTo>
                  <a:pt x="186774" y="151448"/>
                </a:moveTo>
                <a:lnTo>
                  <a:pt x="186774" y="157520"/>
                </a:lnTo>
                <a:lnTo>
                  <a:pt x="180702" y="157520"/>
                </a:lnTo>
                <a:lnTo>
                  <a:pt x="180702" y="151448"/>
                </a:lnTo>
                <a:close/>
                <a:moveTo>
                  <a:pt x="193822" y="151448"/>
                </a:moveTo>
                <a:lnTo>
                  <a:pt x="193822" y="157520"/>
                </a:lnTo>
                <a:lnTo>
                  <a:pt x="187750" y="157520"/>
                </a:lnTo>
                <a:lnTo>
                  <a:pt x="187750" y="151448"/>
                </a:lnTo>
                <a:close/>
                <a:moveTo>
                  <a:pt x="200883" y="151448"/>
                </a:moveTo>
                <a:lnTo>
                  <a:pt x="200883" y="157520"/>
                </a:lnTo>
                <a:lnTo>
                  <a:pt x="194810" y="157520"/>
                </a:lnTo>
                <a:lnTo>
                  <a:pt x="194810" y="151448"/>
                </a:lnTo>
                <a:close/>
                <a:moveTo>
                  <a:pt x="207931" y="151448"/>
                </a:moveTo>
                <a:lnTo>
                  <a:pt x="207931" y="157520"/>
                </a:lnTo>
                <a:lnTo>
                  <a:pt x="201859" y="157520"/>
                </a:lnTo>
                <a:lnTo>
                  <a:pt x="201859" y="151448"/>
                </a:lnTo>
                <a:close/>
                <a:moveTo>
                  <a:pt x="214992" y="151448"/>
                </a:moveTo>
                <a:lnTo>
                  <a:pt x="214992" y="157520"/>
                </a:lnTo>
                <a:lnTo>
                  <a:pt x="208919" y="157520"/>
                </a:lnTo>
                <a:lnTo>
                  <a:pt x="208919" y="151448"/>
                </a:lnTo>
                <a:close/>
                <a:moveTo>
                  <a:pt x="222052" y="151448"/>
                </a:moveTo>
                <a:lnTo>
                  <a:pt x="222052" y="157520"/>
                </a:lnTo>
                <a:lnTo>
                  <a:pt x="215968" y="157520"/>
                </a:lnTo>
                <a:lnTo>
                  <a:pt x="215968" y="151448"/>
                </a:lnTo>
                <a:close/>
                <a:moveTo>
                  <a:pt x="229100" y="151448"/>
                </a:moveTo>
                <a:lnTo>
                  <a:pt x="229100" y="157520"/>
                </a:lnTo>
                <a:lnTo>
                  <a:pt x="223028" y="157520"/>
                </a:lnTo>
                <a:lnTo>
                  <a:pt x="223028" y="151448"/>
                </a:lnTo>
                <a:close/>
                <a:moveTo>
                  <a:pt x="236161" y="151448"/>
                </a:moveTo>
                <a:lnTo>
                  <a:pt x="236161" y="157520"/>
                </a:lnTo>
                <a:lnTo>
                  <a:pt x="230077" y="157520"/>
                </a:lnTo>
                <a:lnTo>
                  <a:pt x="230077" y="151448"/>
                </a:lnTo>
                <a:close/>
                <a:moveTo>
                  <a:pt x="243209" y="151448"/>
                </a:moveTo>
                <a:lnTo>
                  <a:pt x="243209" y="157520"/>
                </a:lnTo>
                <a:lnTo>
                  <a:pt x="237137" y="157520"/>
                </a:lnTo>
                <a:lnTo>
                  <a:pt x="237137" y="151448"/>
                </a:lnTo>
                <a:close/>
                <a:moveTo>
                  <a:pt x="250270" y="151448"/>
                </a:moveTo>
                <a:lnTo>
                  <a:pt x="250270" y="157520"/>
                </a:lnTo>
                <a:lnTo>
                  <a:pt x="244198" y="157520"/>
                </a:lnTo>
                <a:lnTo>
                  <a:pt x="244198" y="151448"/>
                </a:lnTo>
                <a:close/>
                <a:moveTo>
                  <a:pt x="257318" y="151448"/>
                </a:moveTo>
                <a:lnTo>
                  <a:pt x="257318" y="157520"/>
                </a:lnTo>
                <a:lnTo>
                  <a:pt x="251246" y="157520"/>
                </a:lnTo>
                <a:lnTo>
                  <a:pt x="251246" y="151448"/>
                </a:lnTo>
                <a:close/>
                <a:moveTo>
                  <a:pt x="264379" y="151448"/>
                </a:moveTo>
                <a:lnTo>
                  <a:pt x="264379" y="157520"/>
                </a:lnTo>
                <a:lnTo>
                  <a:pt x="258306" y="157520"/>
                </a:lnTo>
                <a:lnTo>
                  <a:pt x="258306" y="151448"/>
                </a:lnTo>
                <a:close/>
                <a:moveTo>
                  <a:pt x="271427" y="151448"/>
                </a:moveTo>
                <a:lnTo>
                  <a:pt x="271427" y="157520"/>
                </a:lnTo>
                <a:lnTo>
                  <a:pt x="265355" y="157520"/>
                </a:lnTo>
                <a:lnTo>
                  <a:pt x="265355" y="151448"/>
                </a:lnTo>
                <a:close/>
                <a:moveTo>
                  <a:pt x="278488" y="151448"/>
                </a:moveTo>
                <a:lnTo>
                  <a:pt x="278488" y="157520"/>
                </a:lnTo>
                <a:lnTo>
                  <a:pt x="272415" y="157520"/>
                </a:lnTo>
                <a:lnTo>
                  <a:pt x="272415" y="151448"/>
                </a:lnTo>
                <a:close/>
                <a:moveTo>
                  <a:pt x="73902" y="151448"/>
                </a:moveTo>
                <a:lnTo>
                  <a:pt x="73902" y="157532"/>
                </a:lnTo>
                <a:lnTo>
                  <a:pt x="67818" y="157532"/>
                </a:lnTo>
                <a:lnTo>
                  <a:pt x="67818" y="151448"/>
                </a:lnTo>
                <a:close/>
                <a:moveTo>
                  <a:pt x="80951" y="151448"/>
                </a:moveTo>
                <a:lnTo>
                  <a:pt x="80951" y="157532"/>
                </a:lnTo>
                <a:lnTo>
                  <a:pt x="74879" y="157532"/>
                </a:lnTo>
                <a:lnTo>
                  <a:pt x="74879" y="151448"/>
                </a:lnTo>
                <a:close/>
                <a:moveTo>
                  <a:pt x="103097" y="151448"/>
                </a:moveTo>
                <a:lnTo>
                  <a:pt x="109169" y="151460"/>
                </a:lnTo>
                <a:lnTo>
                  <a:pt x="109169" y="157532"/>
                </a:lnTo>
                <a:lnTo>
                  <a:pt x="103097" y="157532"/>
                </a:lnTo>
                <a:lnTo>
                  <a:pt x="103097" y="151448"/>
                </a:lnTo>
                <a:close/>
                <a:moveTo>
                  <a:pt x="110157" y="151448"/>
                </a:moveTo>
                <a:lnTo>
                  <a:pt x="116229" y="151460"/>
                </a:lnTo>
                <a:lnTo>
                  <a:pt x="116229" y="157532"/>
                </a:lnTo>
                <a:lnTo>
                  <a:pt x="110157" y="157532"/>
                </a:lnTo>
                <a:lnTo>
                  <a:pt x="110157" y="151448"/>
                </a:lnTo>
                <a:close/>
                <a:moveTo>
                  <a:pt x="17443" y="158508"/>
                </a:moveTo>
                <a:lnTo>
                  <a:pt x="17443" y="164580"/>
                </a:lnTo>
                <a:lnTo>
                  <a:pt x="11371" y="164580"/>
                </a:lnTo>
                <a:lnTo>
                  <a:pt x="11371" y="158508"/>
                </a:lnTo>
                <a:close/>
                <a:moveTo>
                  <a:pt x="24503" y="158508"/>
                </a:moveTo>
                <a:lnTo>
                  <a:pt x="24503" y="164580"/>
                </a:lnTo>
                <a:lnTo>
                  <a:pt x="18431" y="164580"/>
                </a:lnTo>
                <a:lnTo>
                  <a:pt x="18431" y="158508"/>
                </a:lnTo>
                <a:close/>
                <a:moveTo>
                  <a:pt x="31564" y="158508"/>
                </a:moveTo>
                <a:lnTo>
                  <a:pt x="31564" y="164580"/>
                </a:lnTo>
                <a:lnTo>
                  <a:pt x="25492" y="164580"/>
                </a:lnTo>
                <a:lnTo>
                  <a:pt x="25492" y="158508"/>
                </a:lnTo>
                <a:close/>
                <a:moveTo>
                  <a:pt x="38612" y="158508"/>
                </a:moveTo>
                <a:lnTo>
                  <a:pt x="38612" y="164580"/>
                </a:lnTo>
                <a:lnTo>
                  <a:pt x="32540" y="164580"/>
                </a:lnTo>
                <a:lnTo>
                  <a:pt x="32540" y="158508"/>
                </a:lnTo>
                <a:close/>
                <a:moveTo>
                  <a:pt x="45673" y="158508"/>
                </a:moveTo>
                <a:lnTo>
                  <a:pt x="45673" y="164580"/>
                </a:lnTo>
                <a:lnTo>
                  <a:pt x="39601" y="164580"/>
                </a:lnTo>
                <a:lnTo>
                  <a:pt x="39601" y="158508"/>
                </a:lnTo>
                <a:close/>
                <a:moveTo>
                  <a:pt x="52721" y="158508"/>
                </a:moveTo>
                <a:lnTo>
                  <a:pt x="52721" y="164580"/>
                </a:lnTo>
                <a:lnTo>
                  <a:pt x="46649" y="164580"/>
                </a:lnTo>
                <a:lnTo>
                  <a:pt x="46649" y="158508"/>
                </a:lnTo>
                <a:close/>
                <a:moveTo>
                  <a:pt x="59782" y="158508"/>
                </a:moveTo>
                <a:lnTo>
                  <a:pt x="59782" y="164580"/>
                </a:lnTo>
                <a:lnTo>
                  <a:pt x="53709" y="164580"/>
                </a:lnTo>
                <a:lnTo>
                  <a:pt x="53709" y="158508"/>
                </a:lnTo>
                <a:close/>
                <a:moveTo>
                  <a:pt x="66842" y="158508"/>
                </a:moveTo>
                <a:lnTo>
                  <a:pt x="66842" y="164580"/>
                </a:lnTo>
                <a:lnTo>
                  <a:pt x="60758" y="164580"/>
                </a:lnTo>
                <a:lnTo>
                  <a:pt x="60758" y="158508"/>
                </a:lnTo>
                <a:close/>
                <a:moveTo>
                  <a:pt x="73902" y="158508"/>
                </a:moveTo>
                <a:lnTo>
                  <a:pt x="73902" y="164580"/>
                </a:lnTo>
                <a:lnTo>
                  <a:pt x="67818" y="164580"/>
                </a:lnTo>
                <a:lnTo>
                  <a:pt x="67818" y="158508"/>
                </a:lnTo>
                <a:close/>
                <a:moveTo>
                  <a:pt x="80951" y="158508"/>
                </a:moveTo>
                <a:lnTo>
                  <a:pt x="80951" y="164580"/>
                </a:lnTo>
                <a:lnTo>
                  <a:pt x="74879" y="164580"/>
                </a:lnTo>
                <a:lnTo>
                  <a:pt x="74879" y="158508"/>
                </a:lnTo>
                <a:close/>
                <a:moveTo>
                  <a:pt x="88011" y="158508"/>
                </a:moveTo>
                <a:lnTo>
                  <a:pt x="88011" y="164580"/>
                </a:lnTo>
                <a:lnTo>
                  <a:pt x="81927" y="164580"/>
                </a:lnTo>
                <a:lnTo>
                  <a:pt x="81927" y="158508"/>
                </a:lnTo>
                <a:close/>
                <a:moveTo>
                  <a:pt x="95060" y="158508"/>
                </a:moveTo>
                <a:lnTo>
                  <a:pt x="95060" y="164580"/>
                </a:lnTo>
                <a:lnTo>
                  <a:pt x="88988" y="164580"/>
                </a:lnTo>
                <a:lnTo>
                  <a:pt x="88988" y="158508"/>
                </a:lnTo>
                <a:close/>
                <a:moveTo>
                  <a:pt x="102120" y="158508"/>
                </a:moveTo>
                <a:lnTo>
                  <a:pt x="102120" y="164580"/>
                </a:lnTo>
                <a:lnTo>
                  <a:pt x="96036" y="164580"/>
                </a:lnTo>
                <a:lnTo>
                  <a:pt x="96036" y="158508"/>
                </a:lnTo>
                <a:close/>
                <a:moveTo>
                  <a:pt x="109169" y="158508"/>
                </a:moveTo>
                <a:lnTo>
                  <a:pt x="109169" y="164580"/>
                </a:lnTo>
                <a:lnTo>
                  <a:pt x="103097" y="164580"/>
                </a:lnTo>
                <a:lnTo>
                  <a:pt x="103097" y="158508"/>
                </a:lnTo>
                <a:close/>
                <a:moveTo>
                  <a:pt x="116229" y="158508"/>
                </a:moveTo>
                <a:lnTo>
                  <a:pt x="116229" y="164580"/>
                </a:lnTo>
                <a:lnTo>
                  <a:pt x="110157" y="164580"/>
                </a:lnTo>
                <a:lnTo>
                  <a:pt x="110157" y="158508"/>
                </a:lnTo>
                <a:close/>
                <a:moveTo>
                  <a:pt x="123278" y="158508"/>
                </a:moveTo>
                <a:lnTo>
                  <a:pt x="123278" y="164580"/>
                </a:lnTo>
                <a:lnTo>
                  <a:pt x="117205" y="164580"/>
                </a:lnTo>
                <a:lnTo>
                  <a:pt x="117205" y="158508"/>
                </a:lnTo>
                <a:close/>
                <a:moveTo>
                  <a:pt x="130338" y="158508"/>
                </a:moveTo>
                <a:lnTo>
                  <a:pt x="130338" y="164580"/>
                </a:lnTo>
                <a:lnTo>
                  <a:pt x="124254" y="164580"/>
                </a:lnTo>
                <a:lnTo>
                  <a:pt x="124254" y="158508"/>
                </a:lnTo>
                <a:close/>
                <a:moveTo>
                  <a:pt x="137387" y="158508"/>
                </a:moveTo>
                <a:lnTo>
                  <a:pt x="137387" y="164580"/>
                </a:lnTo>
                <a:lnTo>
                  <a:pt x="131314" y="164580"/>
                </a:lnTo>
                <a:lnTo>
                  <a:pt x="131314" y="158508"/>
                </a:lnTo>
                <a:close/>
                <a:moveTo>
                  <a:pt x="144447" y="158508"/>
                </a:moveTo>
                <a:lnTo>
                  <a:pt x="144447" y="164580"/>
                </a:lnTo>
                <a:lnTo>
                  <a:pt x="138375" y="164580"/>
                </a:lnTo>
                <a:lnTo>
                  <a:pt x="138375" y="158508"/>
                </a:lnTo>
                <a:close/>
                <a:moveTo>
                  <a:pt x="151495" y="158508"/>
                </a:moveTo>
                <a:lnTo>
                  <a:pt x="151495" y="164580"/>
                </a:lnTo>
                <a:lnTo>
                  <a:pt x="145423" y="164580"/>
                </a:lnTo>
                <a:lnTo>
                  <a:pt x="145423" y="158508"/>
                </a:lnTo>
                <a:close/>
                <a:moveTo>
                  <a:pt x="158556" y="158508"/>
                </a:moveTo>
                <a:lnTo>
                  <a:pt x="158556" y="164580"/>
                </a:lnTo>
                <a:lnTo>
                  <a:pt x="152484" y="164580"/>
                </a:lnTo>
                <a:lnTo>
                  <a:pt x="152484" y="158508"/>
                </a:lnTo>
                <a:close/>
                <a:moveTo>
                  <a:pt x="165604" y="158508"/>
                </a:moveTo>
                <a:lnTo>
                  <a:pt x="165604" y="164580"/>
                </a:lnTo>
                <a:lnTo>
                  <a:pt x="159532" y="164580"/>
                </a:lnTo>
                <a:lnTo>
                  <a:pt x="159532" y="158508"/>
                </a:lnTo>
                <a:close/>
                <a:moveTo>
                  <a:pt x="172665" y="158508"/>
                </a:moveTo>
                <a:lnTo>
                  <a:pt x="172665" y="164580"/>
                </a:lnTo>
                <a:lnTo>
                  <a:pt x="166581" y="164580"/>
                </a:lnTo>
                <a:lnTo>
                  <a:pt x="166581" y="158508"/>
                </a:lnTo>
                <a:close/>
                <a:moveTo>
                  <a:pt x="179713" y="158508"/>
                </a:moveTo>
                <a:lnTo>
                  <a:pt x="179713" y="164580"/>
                </a:lnTo>
                <a:lnTo>
                  <a:pt x="173641" y="164580"/>
                </a:lnTo>
                <a:lnTo>
                  <a:pt x="173641" y="158508"/>
                </a:lnTo>
                <a:close/>
                <a:moveTo>
                  <a:pt x="186774" y="158508"/>
                </a:moveTo>
                <a:lnTo>
                  <a:pt x="186774" y="164580"/>
                </a:lnTo>
                <a:lnTo>
                  <a:pt x="180702" y="164580"/>
                </a:lnTo>
                <a:lnTo>
                  <a:pt x="180702" y="158508"/>
                </a:lnTo>
                <a:close/>
                <a:moveTo>
                  <a:pt x="193822" y="158508"/>
                </a:moveTo>
                <a:lnTo>
                  <a:pt x="193822" y="164580"/>
                </a:lnTo>
                <a:lnTo>
                  <a:pt x="187750" y="164580"/>
                </a:lnTo>
                <a:lnTo>
                  <a:pt x="187750" y="158508"/>
                </a:lnTo>
                <a:close/>
                <a:moveTo>
                  <a:pt x="200883" y="158508"/>
                </a:moveTo>
                <a:lnTo>
                  <a:pt x="200883" y="164580"/>
                </a:lnTo>
                <a:lnTo>
                  <a:pt x="194810" y="164580"/>
                </a:lnTo>
                <a:lnTo>
                  <a:pt x="194810" y="158508"/>
                </a:lnTo>
                <a:close/>
                <a:moveTo>
                  <a:pt x="207931" y="158508"/>
                </a:moveTo>
                <a:lnTo>
                  <a:pt x="207931" y="164580"/>
                </a:lnTo>
                <a:lnTo>
                  <a:pt x="201859" y="164580"/>
                </a:lnTo>
                <a:lnTo>
                  <a:pt x="201859" y="158508"/>
                </a:lnTo>
                <a:close/>
                <a:moveTo>
                  <a:pt x="214992" y="158508"/>
                </a:moveTo>
                <a:lnTo>
                  <a:pt x="214992" y="164580"/>
                </a:lnTo>
                <a:lnTo>
                  <a:pt x="208919" y="164580"/>
                </a:lnTo>
                <a:lnTo>
                  <a:pt x="208919" y="158508"/>
                </a:lnTo>
                <a:close/>
                <a:moveTo>
                  <a:pt x="222052" y="158508"/>
                </a:moveTo>
                <a:lnTo>
                  <a:pt x="222052" y="164580"/>
                </a:lnTo>
                <a:lnTo>
                  <a:pt x="215968" y="164580"/>
                </a:lnTo>
                <a:lnTo>
                  <a:pt x="215968" y="158508"/>
                </a:lnTo>
                <a:close/>
                <a:moveTo>
                  <a:pt x="229100" y="158508"/>
                </a:moveTo>
                <a:lnTo>
                  <a:pt x="229100" y="164580"/>
                </a:lnTo>
                <a:lnTo>
                  <a:pt x="223028" y="164580"/>
                </a:lnTo>
                <a:lnTo>
                  <a:pt x="223028" y="158508"/>
                </a:lnTo>
                <a:close/>
                <a:moveTo>
                  <a:pt x="236161" y="158508"/>
                </a:moveTo>
                <a:lnTo>
                  <a:pt x="236161" y="164580"/>
                </a:lnTo>
                <a:lnTo>
                  <a:pt x="230077" y="164580"/>
                </a:lnTo>
                <a:lnTo>
                  <a:pt x="230077" y="158508"/>
                </a:lnTo>
                <a:close/>
                <a:moveTo>
                  <a:pt x="243209" y="158508"/>
                </a:moveTo>
                <a:lnTo>
                  <a:pt x="243209" y="164580"/>
                </a:lnTo>
                <a:lnTo>
                  <a:pt x="237137" y="164580"/>
                </a:lnTo>
                <a:lnTo>
                  <a:pt x="237137" y="158508"/>
                </a:lnTo>
                <a:close/>
                <a:moveTo>
                  <a:pt x="250270" y="158508"/>
                </a:moveTo>
                <a:lnTo>
                  <a:pt x="250270" y="164580"/>
                </a:lnTo>
                <a:lnTo>
                  <a:pt x="244198" y="164580"/>
                </a:lnTo>
                <a:lnTo>
                  <a:pt x="244198" y="158508"/>
                </a:lnTo>
                <a:close/>
                <a:moveTo>
                  <a:pt x="257318" y="158508"/>
                </a:moveTo>
                <a:lnTo>
                  <a:pt x="257318" y="164580"/>
                </a:lnTo>
                <a:lnTo>
                  <a:pt x="251246" y="164580"/>
                </a:lnTo>
                <a:lnTo>
                  <a:pt x="251246" y="158508"/>
                </a:lnTo>
                <a:close/>
                <a:moveTo>
                  <a:pt x="264379" y="158508"/>
                </a:moveTo>
                <a:lnTo>
                  <a:pt x="264379" y="164580"/>
                </a:lnTo>
                <a:lnTo>
                  <a:pt x="258306" y="164580"/>
                </a:lnTo>
                <a:lnTo>
                  <a:pt x="258306" y="158508"/>
                </a:lnTo>
                <a:close/>
                <a:moveTo>
                  <a:pt x="271427" y="158508"/>
                </a:moveTo>
                <a:lnTo>
                  <a:pt x="271427" y="164580"/>
                </a:lnTo>
                <a:lnTo>
                  <a:pt x="265355" y="164580"/>
                </a:lnTo>
                <a:lnTo>
                  <a:pt x="265355" y="158508"/>
                </a:lnTo>
                <a:close/>
                <a:moveTo>
                  <a:pt x="278488" y="158508"/>
                </a:moveTo>
                <a:lnTo>
                  <a:pt x="278488" y="164580"/>
                </a:lnTo>
                <a:lnTo>
                  <a:pt x="272415" y="164580"/>
                </a:lnTo>
                <a:lnTo>
                  <a:pt x="272415" y="158508"/>
                </a:lnTo>
                <a:close/>
                <a:moveTo>
                  <a:pt x="10395" y="1"/>
                </a:moveTo>
                <a:lnTo>
                  <a:pt x="10395" y="2310"/>
                </a:lnTo>
                <a:lnTo>
                  <a:pt x="0" y="2310"/>
                </a:lnTo>
                <a:lnTo>
                  <a:pt x="0" y="3287"/>
                </a:lnTo>
                <a:lnTo>
                  <a:pt x="10395" y="3287"/>
                </a:lnTo>
                <a:lnTo>
                  <a:pt x="10395" y="9371"/>
                </a:lnTo>
                <a:lnTo>
                  <a:pt x="0" y="9371"/>
                </a:lnTo>
                <a:lnTo>
                  <a:pt x="0" y="10347"/>
                </a:lnTo>
                <a:lnTo>
                  <a:pt x="10395" y="10347"/>
                </a:lnTo>
                <a:lnTo>
                  <a:pt x="10395" y="16419"/>
                </a:lnTo>
                <a:lnTo>
                  <a:pt x="0" y="16419"/>
                </a:lnTo>
                <a:lnTo>
                  <a:pt x="0" y="17408"/>
                </a:lnTo>
                <a:lnTo>
                  <a:pt x="10395" y="17408"/>
                </a:lnTo>
                <a:lnTo>
                  <a:pt x="10395" y="23480"/>
                </a:lnTo>
                <a:lnTo>
                  <a:pt x="0" y="23480"/>
                </a:lnTo>
                <a:lnTo>
                  <a:pt x="0" y="24456"/>
                </a:lnTo>
                <a:lnTo>
                  <a:pt x="10395" y="24456"/>
                </a:lnTo>
                <a:lnTo>
                  <a:pt x="10395" y="30528"/>
                </a:lnTo>
                <a:lnTo>
                  <a:pt x="0" y="30528"/>
                </a:lnTo>
                <a:lnTo>
                  <a:pt x="0" y="31516"/>
                </a:lnTo>
                <a:lnTo>
                  <a:pt x="10395" y="31516"/>
                </a:lnTo>
                <a:lnTo>
                  <a:pt x="10395" y="37589"/>
                </a:lnTo>
                <a:lnTo>
                  <a:pt x="0" y="37589"/>
                </a:lnTo>
                <a:lnTo>
                  <a:pt x="0" y="38565"/>
                </a:lnTo>
                <a:lnTo>
                  <a:pt x="10395" y="38565"/>
                </a:lnTo>
                <a:lnTo>
                  <a:pt x="10395" y="44637"/>
                </a:lnTo>
                <a:lnTo>
                  <a:pt x="0" y="44637"/>
                </a:lnTo>
                <a:lnTo>
                  <a:pt x="0" y="45625"/>
                </a:lnTo>
                <a:lnTo>
                  <a:pt x="10395" y="45625"/>
                </a:lnTo>
                <a:lnTo>
                  <a:pt x="10395" y="51697"/>
                </a:lnTo>
                <a:lnTo>
                  <a:pt x="0" y="51697"/>
                </a:lnTo>
                <a:lnTo>
                  <a:pt x="0" y="52674"/>
                </a:lnTo>
                <a:lnTo>
                  <a:pt x="10395" y="52674"/>
                </a:lnTo>
                <a:lnTo>
                  <a:pt x="10395" y="58746"/>
                </a:lnTo>
                <a:lnTo>
                  <a:pt x="0" y="58746"/>
                </a:lnTo>
                <a:lnTo>
                  <a:pt x="0" y="59734"/>
                </a:lnTo>
                <a:lnTo>
                  <a:pt x="10395" y="59734"/>
                </a:lnTo>
                <a:lnTo>
                  <a:pt x="10395" y="65806"/>
                </a:lnTo>
                <a:lnTo>
                  <a:pt x="0" y="65806"/>
                </a:lnTo>
                <a:lnTo>
                  <a:pt x="0" y="66783"/>
                </a:lnTo>
                <a:lnTo>
                  <a:pt x="10395" y="66783"/>
                </a:lnTo>
                <a:lnTo>
                  <a:pt x="10395" y="72867"/>
                </a:lnTo>
                <a:lnTo>
                  <a:pt x="0" y="72867"/>
                </a:lnTo>
                <a:lnTo>
                  <a:pt x="0" y="73843"/>
                </a:lnTo>
                <a:lnTo>
                  <a:pt x="10395" y="73843"/>
                </a:lnTo>
                <a:lnTo>
                  <a:pt x="10395" y="79927"/>
                </a:lnTo>
                <a:lnTo>
                  <a:pt x="0" y="79927"/>
                </a:lnTo>
                <a:lnTo>
                  <a:pt x="0" y="80903"/>
                </a:lnTo>
                <a:lnTo>
                  <a:pt x="10395" y="80903"/>
                </a:lnTo>
                <a:lnTo>
                  <a:pt x="10395" y="86976"/>
                </a:lnTo>
                <a:lnTo>
                  <a:pt x="0" y="86976"/>
                </a:lnTo>
                <a:lnTo>
                  <a:pt x="0" y="87964"/>
                </a:lnTo>
                <a:lnTo>
                  <a:pt x="10395" y="87964"/>
                </a:lnTo>
                <a:lnTo>
                  <a:pt x="10395" y="94036"/>
                </a:lnTo>
                <a:lnTo>
                  <a:pt x="0" y="94036"/>
                </a:lnTo>
                <a:lnTo>
                  <a:pt x="0" y="95012"/>
                </a:lnTo>
                <a:lnTo>
                  <a:pt x="10395" y="95012"/>
                </a:lnTo>
                <a:lnTo>
                  <a:pt x="10395" y="101085"/>
                </a:lnTo>
                <a:lnTo>
                  <a:pt x="0" y="101085"/>
                </a:lnTo>
                <a:lnTo>
                  <a:pt x="0" y="102073"/>
                </a:lnTo>
                <a:lnTo>
                  <a:pt x="10395" y="102073"/>
                </a:lnTo>
                <a:lnTo>
                  <a:pt x="10395" y="108145"/>
                </a:lnTo>
                <a:lnTo>
                  <a:pt x="0" y="108145"/>
                </a:lnTo>
                <a:lnTo>
                  <a:pt x="0" y="109121"/>
                </a:lnTo>
                <a:lnTo>
                  <a:pt x="10395" y="109121"/>
                </a:lnTo>
                <a:lnTo>
                  <a:pt x="10395" y="115193"/>
                </a:lnTo>
                <a:lnTo>
                  <a:pt x="0" y="115193"/>
                </a:lnTo>
                <a:lnTo>
                  <a:pt x="0" y="116182"/>
                </a:lnTo>
                <a:lnTo>
                  <a:pt x="10395" y="116182"/>
                </a:lnTo>
                <a:lnTo>
                  <a:pt x="10395" y="122254"/>
                </a:lnTo>
                <a:lnTo>
                  <a:pt x="0" y="122254"/>
                </a:lnTo>
                <a:lnTo>
                  <a:pt x="0" y="123230"/>
                </a:lnTo>
                <a:lnTo>
                  <a:pt x="10395" y="123230"/>
                </a:lnTo>
                <a:lnTo>
                  <a:pt x="10395" y="129302"/>
                </a:lnTo>
                <a:lnTo>
                  <a:pt x="0" y="129302"/>
                </a:lnTo>
                <a:lnTo>
                  <a:pt x="0" y="130279"/>
                </a:lnTo>
                <a:lnTo>
                  <a:pt x="10395" y="130279"/>
                </a:lnTo>
                <a:lnTo>
                  <a:pt x="10395" y="136363"/>
                </a:lnTo>
                <a:lnTo>
                  <a:pt x="0" y="136363"/>
                </a:lnTo>
                <a:lnTo>
                  <a:pt x="0" y="137339"/>
                </a:lnTo>
                <a:lnTo>
                  <a:pt x="10395" y="137339"/>
                </a:lnTo>
                <a:lnTo>
                  <a:pt x="10395" y="143411"/>
                </a:lnTo>
                <a:lnTo>
                  <a:pt x="0" y="143411"/>
                </a:lnTo>
                <a:lnTo>
                  <a:pt x="0" y="144387"/>
                </a:lnTo>
                <a:lnTo>
                  <a:pt x="10395" y="144387"/>
                </a:lnTo>
                <a:lnTo>
                  <a:pt x="10395" y="150472"/>
                </a:lnTo>
                <a:lnTo>
                  <a:pt x="0" y="150472"/>
                </a:lnTo>
                <a:lnTo>
                  <a:pt x="0" y="151448"/>
                </a:lnTo>
                <a:lnTo>
                  <a:pt x="10395" y="151448"/>
                </a:lnTo>
                <a:lnTo>
                  <a:pt x="10395" y="157520"/>
                </a:lnTo>
                <a:lnTo>
                  <a:pt x="0" y="157520"/>
                </a:lnTo>
                <a:lnTo>
                  <a:pt x="0" y="158508"/>
                </a:lnTo>
                <a:lnTo>
                  <a:pt x="10395" y="158508"/>
                </a:lnTo>
                <a:lnTo>
                  <a:pt x="10395" y="164580"/>
                </a:lnTo>
                <a:lnTo>
                  <a:pt x="0" y="164580"/>
                </a:lnTo>
                <a:lnTo>
                  <a:pt x="0" y="165557"/>
                </a:lnTo>
                <a:lnTo>
                  <a:pt x="10395" y="165557"/>
                </a:lnTo>
                <a:lnTo>
                  <a:pt x="10395" y="169248"/>
                </a:lnTo>
                <a:lnTo>
                  <a:pt x="11371" y="169248"/>
                </a:lnTo>
                <a:lnTo>
                  <a:pt x="11371" y="165557"/>
                </a:lnTo>
                <a:lnTo>
                  <a:pt x="17455" y="165557"/>
                </a:lnTo>
                <a:lnTo>
                  <a:pt x="17455" y="169248"/>
                </a:lnTo>
                <a:lnTo>
                  <a:pt x="18431" y="169248"/>
                </a:lnTo>
                <a:lnTo>
                  <a:pt x="18431" y="165557"/>
                </a:lnTo>
                <a:lnTo>
                  <a:pt x="24503" y="165557"/>
                </a:lnTo>
                <a:lnTo>
                  <a:pt x="24503" y="169248"/>
                </a:lnTo>
                <a:lnTo>
                  <a:pt x="25492" y="169248"/>
                </a:lnTo>
                <a:lnTo>
                  <a:pt x="25492" y="165557"/>
                </a:lnTo>
                <a:lnTo>
                  <a:pt x="31564" y="165557"/>
                </a:lnTo>
                <a:lnTo>
                  <a:pt x="31564" y="169248"/>
                </a:lnTo>
                <a:lnTo>
                  <a:pt x="32540" y="169248"/>
                </a:lnTo>
                <a:lnTo>
                  <a:pt x="32540" y="165557"/>
                </a:lnTo>
                <a:lnTo>
                  <a:pt x="38612" y="165557"/>
                </a:lnTo>
                <a:lnTo>
                  <a:pt x="38612" y="169248"/>
                </a:lnTo>
                <a:lnTo>
                  <a:pt x="39601" y="169248"/>
                </a:lnTo>
                <a:lnTo>
                  <a:pt x="39601" y="165557"/>
                </a:lnTo>
                <a:lnTo>
                  <a:pt x="45673" y="165557"/>
                </a:lnTo>
                <a:lnTo>
                  <a:pt x="45673" y="169248"/>
                </a:lnTo>
                <a:lnTo>
                  <a:pt x="46649" y="169248"/>
                </a:lnTo>
                <a:lnTo>
                  <a:pt x="46649" y="165557"/>
                </a:lnTo>
                <a:lnTo>
                  <a:pt x="52721" y="165557"/>
                </a:lnTo>
                <a:lnTo>
                  <a:pt x="52721" y="169248"/>
                </a:lnTo>
                <a:lnTo>
                  <a:pt x="53709" y="169248"/>
                </a:lnTo>
                <a:lnTo>
                  <a:pt x="53709" y="165557"/>
                </a:lnTo>
                <a:lnTo>
                  <a:pt x="59782" y="165557"/>
                </a:lnTo>
                <a:lnTo>
                  <a:pt x="59782" y="169248"/>
                </a:lnTo>
                <a:lnTo>
                  <a:pt x="60758" y="169248"/>
                </a:lnTo>
                <a:lnTo>
                  <a:pt x="60758" y="165557"/>
                </a:lnTo>
                <a:lnTo>
                  <a:pt x="66842" y="165557"/>
                </a:lnTo>
                <a:lnTo>
                  <a:pt x="66842" y="169248"/>
                </a:lnTo>
                <a:lnTo>
                  <a:pt x="67818" y="169248"/>
                </a:lnTo>
                <a:lnTo>
                  <a:pt x="67818" y="165557"/>
                </a:lnTo>
                <a:lnTo>
                  <a:pt x="73902" y="165557"/>
                </a:lnTo>
                <a:lnTo>
                  <a:pt x="73902" y="169248"/>
                </a:lnTo>
                <a:lnTo>
                  <a:pt x="74879" y="169248"/>
                </a:lnTo>
                <a:lnTo>
                  <a:pt x="74879" y="165557"/>
                </a:lnTo>
                <a:lnTo>
                  <a:pt x="80951" y="165557"/>
                </a:lnTo>
                <a:lnTo>
                  <a:pt x="80951" y="169248"/>
                </a:lnTo>
                <a:lnTo>
                  <a:pt x="81939" y="169248"/>
                </a:lnTo>
                <a:lnTo>
                  <a:pt x="81939" y="165557"/>
                </a:lnTo>
                <a:lnTo>
                  <a:pt x="88011" y="165557"/>
                </a:lnTo>
                <a:lnTo>
                  <a:pt x="88011" y="169248"/>
                </a:lnTo>
                <a:lnTo>
                  <a:pt x="88988" y="169248"/>
                </a:lnTo>
                <a:lnTo>
                  <a:pt x="88988" y="165557"/>
                </a:lnTo>
                <a:lnTo>
                  <a:pt x="95060" y="165557"/>
                </a:lnTo>
                <a:lnTo>
                  <a:pt x="95060" y="169248"/>
                </a:lnTo>
                <a:lnTo>
                  <a:pt x="96048" y="169248"/>
                </a:lnTo>
                <a:lnTo>
                  <a:pt x="96048" y="165557"/>
                </a:lnTo>
                <a:lnTo>
                  <a:pt x="102120" y="165557"/>
                </a:lnTo>
                <a:lnTo>
                  <a:pt x="102120" y="169248"/>
                </a:lnTo>
                <a:lnTo>
                  <a:pt x="103097" y="169248"/>
                </a:lnTo>
                <a:lnTo>
                  <a:pt x="103097" y="165557"/>
                </a:lnTo>
                <a:lnTo>
                  <a:pt x="109169" y="165557"/>
                </a:lnTo>
                <a:lnTo>
                  <a:pt x="109169" y="169248"/>
                </a:lnTo>
                <a:lnTo>
                  <a:pt x="110157" y="169248"/>
                </a:lnTo>
                <a:lnTo>
                  <a:pt x="110157" y="165557"/>
                </a:lnTo>
                <a:lnTo>
                  <a:pt x="116229" y="165557"/>
                </a:lnTo>
                <a:lnTo>
                  <a:pt x="116229" y="169248"/>
                </a:lnTo>
                <a:lnTo>
                  <a:pt x="117205" y="169248"/>
                </a:lnTo>
                <a:lnTo>
                  <a:pt x="117205" y="165557"/>
                </a:lnTo>
                <a:lnTo>
                  <a:pt x="123278" y="165557"/>
                </a:lnTo>
                <a:lnTo>
                  <a:pt x="123278" y="169248"/>
                </a:lnTo>
                <a:lnTo>
                  <a:pt x="124254" y="169248"/>
                </a:lnTo>
                <a:lnTo>
                  <a:pt x="124254" y="165557"/>
                </a:lnTo>
                <a:lnTo>
                  <a:pt x="130338" y="165557"/>
                </a:lnTo>
                <a:lnTo>
                  <a:pt x="130338" y="169248"/>
                </a:lnTo>
                <a:lnTo>
                  <a:pt x="131314" y="169248"/>
                </a:lnTo>
                <a:lnTo>
                  <a:pt x="131314" y="165557"/>
                </a:lnTo>
                <a:lnTo>
                  <a:pt x="137387" y="165557"/>
                </a:lnTo>
                <a:lnTo>
                  <a:pt x="137387" y="169248"/>
                </a:lnTo>
                <a:lnTo>
                  <a:pt x="138363" y="169248"/>
                </a:lnTo>
                <a:lnTo>
                  <a:pt x="138363" y="165557"/>
                </a:lnTo>
                <a:lnTo>
                  <a:pt x="144447" y="165557"/>
                </a:lnTo>
                <a:lnTo>
                  <a:pt x="144447" y="169248"/>
                </a:lnTo>
                <a:lnTo>
                  <a:pt x="145423" y="169248"/>
                </a:lnTo>
                <a:lnTo>
                  <a:pt x="145423" y="165557"/>
                </a:lnTo>
                <a:lnTo>
                  <a:pt x="151495" y="165557"/>
                </a:lnTo>
                <a:lnTo>
                  <a:pt x="151495" y="169248"/>
                </a:lnTo>
                <a:lnTo>
                  <a:pt x="152484" y="169248"/>
                </a:lnTo>
                <a:lnTo>
                  <a:pt x="152484" y="165557"/>
                </a:lnTo>
                <a:lnTo>
                  <a:pt x="158556" y="165557"/>
                </a:lnTo>
                <a:lnTo>
                  <a:pt x="158556" y="169248"/>
                </a:lnTo>
                <a:lnTo>
                  <a:pt x="159532" y="169248"/>
                </a:lnTo>
                <a:lnTo>
                  <a:pt x="159532" y="165557"/>
                </a:lnTo>
                <a:lnTo>
                  <a:pt x="165604" y="165557"/>
                </a:lnTo>
                <a:lnTo>
                  <a:pt x="165604" y="169248"/>
                </a:lnTo>
                <a:lnTo>
                  <a:pt x="166593" y="169248"/>
                </a:lnTo>
                <a:lnTo>
                  <a:pt x="166593" y="165557"/>
                </a:lnTo>
                <a:lnTo>
                  <a:pt x="172665" y="165557"/>
                </a:lnTo>
                <a:lnTo>
                  <a:pt x="172665" y="169248"/>
                </a:lnTo>
                <a:lnTo>
                  <a:pt x="173641" y="169248"/>
                </a:lnTo>
                <a:lnTo>
                  <a:pt x="173641" y="165557"/>
                </a:lnTo>
                <a:lnTo>
                  <a:pt x="179713" y="165557"/>
                </a:lnTo>
                <a:lnTo>
                  <a:pt x="179713" y="169248"/>
                </a:lnTo>
                <a:lnTo>
                  <a:pt x="180702" y="169248"/>
                </a:lnTo>
                <a:lnTo>
                  <a:pt x="180702" y="165557"/>
                </a:lnTo>
                <a:lnTo>
                  <a:pt x="186774" y="165557"/>
                </a:lnTo>
                <a:lnTo>
                  <a:pt x="186774" y="169248"/>
                </a:lnTo>
                <a:lnTo>
                  <a:pt x="187750" y="169248"/>
                </a:lnTo>
                <a:lnTo>
                  <a:pt x="187750" y="165557"/>
                </a:lnTo>
                <a:lnTo>
                  <a:pt x="193822" y="165557"/>
                </a:lnTo>
                <a:lnTo>
                  <a:pt x="193822" y="169248"/>
                </a:lnTo>
                <a:lnTo>
                  <a:pt x="194810" y="169248"/>
                </a:lnTo>
                <a:lnTo>
                  <a:pt x="194810" y="165557"/>
                </a:lnTo>
                <a:lnTo>
                  <a:pt x="200883" y="165557"/>
                </a:lnTo>
                <a:lnTo>
                  <a:pt x="200883" y="169248"/>
                </a:lnTo>
                <a:lnTo>
                  <a:pt x="201859" y="169248"/>
                </a:lnTo>
                <a:lnTo>
                  <a:pt x="201859" y="165557"/>
                </a:lnTo>
                <a:lnTo>
                  <a:pt x="207931" y="165557"/>
                </a:lnTo>
                <a:lnTo>
                  <a:pt x="207931" y="169248"/>
                </a:lnTo>
                <a:lnTo>
                  <a:pt x="208919" y="169248"/>
                </a:lnTo>
                <a:lnTo>
                  <a:pt x="208919" y="165557"/>
                </a:lnTo>
                <a:lnTo>
                  <a:pt x="214992" y="165557"/>
                </a:lnTo>
                <a:lnTo>
                  <a:pt x="214992" y="169248"/>
                </a:lnTo>
                <a:lnTo>
                  <a:pt x="215968" y="169248"/>
                </a:lnTo>
                <a:lnTo>
                  <a:pt x="215968" y="165557"/>
                </a:lnTo>
                <a:lnTo>
                  <a:pt x="222040" y="165557"/>
                </a:lnTo>
                <a:lnTo>
                  <a:pt x="222040" y="169248"/>
                </a:lnTo>
                <a:lnTo>
                  <a:pt x="223028" y="169248"/>
                </a:lnTo>
                <a:lnTo>
                  <a:pt x="223028" y="165557"/>
                </a:lnTo>
                <a:lnTo>
                  <a:pt x="229100" y="165557"/>
                </a:lnTo>
                <a:lnTo>
                  <a:pt x="229100" y="169248"/>
                </a:lnTo>
                <a:lnTo>
                  <a:pt x="230077" y="169248"/>
                </a:lnTo>
                <a:lnTo>
                  <a:pt x="230077" y="165557"/>
                </a:lnTo>
                <a:lnTo>
                  <a:pt x="236161" y="165557"/>
                </a:lnTo>
                <a:lnTo>
                  <a:pt x="236161" y="169248"/>
                </a:lnTo>
                <a:lnTo>
                  <a:pt x="237137" y="169248"/>
                </a:lnTo>
                <a:lnTo>
                  <a:pt x="237137" y="165557"/>
                </a:lnTo>
                <a:lnTo>
                  <a:pt x="243209" y="165557"/>
                </a:lnTo>
                <a:lnTo>
                  <a:pt x="243209" y="169248"/>
                </a:lnTo>
                <a:lnTo>
                  <a:pt x="244198" y="169248"/>
                </a:lnTo>
                <a:lnTo>
                  <a:pt x="244198" y="165557"/>
                </a:lnTo>
                <a:lnTo>
                  <a:pt x="250270" y="165557"/>
                </a:lnTo>
                <a:lnTo>
                  <a:pt x="250270" y="169248"/>
                </a:lnTo>
                <a:lnTo>
                  <a:pt x="251246" y="169248"/>
                </a:lnTo>
                <a:lnTo>
                  <a:pt x="251246" y="165557"/>
                </a:lnTo>
                <a:lnTo>
                  <a:pt x="257318" y="165557"/>
                </a:lnTo>
                <a:lnTo>
                  <a:pt x="257318" y="169248"/>
                </a:lnTo>
                <a:lnTo>
                  <a:pt x="258306" y="169248"/>
                </a:lnTo>
                <a:lnTo>
                  <a:pt x="258306" y="165557"/>
                </a:lnTo>
                <a:lnTo>
                  <a:pt x="264379" y="165557"/>
                </a:lnTo>
                <a:lnTo>
                  <a:pt x="264379" y="169248"/>
                </a:lnTo>
                <a:lnTo>
                  <a:pt x="265355" y="169248"/>
                </a:lnTo>
                <a:lnTo>
                  <a:pt x="265355" y="165557"/>
                </a:lnTo>
                <a:lnTo>
                  <a:pt x="271427" y="165557"/>
                </a:lnTo>
                <a:lnTo>
                  <a:pt x="271427" y="169248"/>
                </a:lnTo>
                <a:lnTo>
                  <a:pt x="272415" y="169248"/>
                </a:lnTo>
                <a:lnTo>
                  <a:pt x="272415" y="165557"/>
                </a:lnTo>
                <a:lnTo>
                  <a:pt x="278488" y="165557"/>
                </a:lnTo>
                <a:lnTo>
                  <a:pt x="278488" y="169248"/>
                </a:lnTo>
                <a:lnTo>
                  <a:pt x="279464" y="169248"/>
                </a:lnTo>
                <a:lnTo>
                  <a:pt x="279464" y="165557"/>
                </a:lnTo>
                <a:lnTo>
                  <a:pt x="287858" y="165557"/>
                </a:lnTo>
                <a:lnTo>
                  <a:pt x="287858" y="164580"/>
                </a:lnTo>
                <a:lnTo>
                  <a:pt x="279476" y="164580"/>
                </a:lnTo>
                <a:lnTo>
                  <a:pt x="279476" y="158508"/>
                </a:lnTo>
                <a:lnTo>
                  <a:pt x="287870" y="158508"/>
                </a:lnTo>
                <a:lnTo>
                  <a:pt x="287870" y="157520"/>
                </a:lnTo>
                <a:lnTo>
                  <a:pt x="279476" y="157520"/>
                </a:lnTo>
                <a:lnTo>
                  <a:pt x="279476" y="151448"/>
                </a:lnTo>
                <a:lnTo>
                  <a:pt x="287870" y="151448"/>
                </a:lnTo>
                <a:lnTo>
                  <a:pt x="287870" y="150472"/>
                </a:lnTo>
                <a:lnTo>
                  <a:pt x="279476" y="150472"/>
                </a:lnTo>
                <a:lnTo>
                  <a:pt x="279476" y="144399"/>
                </a:lnTo>
                <a:lnTo>
                  <a:pt x="287870" y="144399"/>
                </a:lnTo>
                <a:lnTo>
                  <a:pt x="287870" y="143411"/>
                </a:lnTo>
                <a:lnTo>
                  <a:pt x="279476" y="143411"/>
                </a:lnTo>
                <a:lnTo>
                  <a:pt x="279476" y="137339"/>
                </a:lnTo>
                <a:lnTo>
                  <a:pt x="287870" y="137339"/>
                </a:lnTo>
                <a:lnTo>
                  <a:pt x="287870" y="136363"/>
                </a:lnTo>
                <a:lnTo>
                  <a:pt x="279476" y="136363"/>
                </a:lnTo>
                <a:lnTo>
                  <a:pt x="279476" y="130279"/>
                </a:lnTo>
                <a:lnTo>
                  <a:pt x="287870" y="130279"/>
                </a:lnTo>
                <a:lnTo>
                  <a:pt x="287870" y="129302"/>
                </a:lnTo>
                <a:lnTo>
                  <a:pt x="279476" y="129302"/>
                </a:lnTo>
                <a:lnTo>
                  <a:pt x="279476" y="123230"/>
                </a:lnTo>
                <a:lnTo>
                  <a:pt x="287870" y="123230"/>
                </a:lnTo>
                <a:lnTo>
                  <a:pt x="287870" y="122254"/>
                </a:lnTo>
                <a:lnTo>
                  <a:pt x="279476" y="122254"/>
                </a:lnTo>
                <a:lnTo>
                  <a:pt x="279476" y="116182"/>
                </a:lnTo>
                <a:lnTo>
                  <a:pt x="287870" y="116182"/>
                </a:lnTo>
                <a:lnTo>
                  <a:pt x="287870" y="115193"/>
                </a:lnTo>
                <a:lnTo>
                  <a:pt x="279476" y="115193"/>
                </a:lnTo>
                <a:lnTo>
                  <a:pt x="279476" y="109121"/>
                </a:lnTo>
                <a:lnTo>
                  <a:pt x="287870" y="109121"/>
                </a:lnTo>
                <a:lnTo>
                  <a:pt x="287870" y="108145"/>
                </a:lnTo>
                <a:lnTo>
                  <a:pt x="279476" y="108145"/>
                </a:lnTo>
                <a:lnTo>
                  <a:pt x="279476" y="102061"/>
                </a:lnTo>
                <a:lnTo>
                  <a:pt x="287870" y="102061"/>
                </a:lnTo>
                <a:lnTo>
                  <a:pt x="287870" y="101085"/>
                </a:lnTo>
                <a:lnTo>
                  <a:pt x="279476" y="101085"/>
                </a:lnTo>
                <a:lnTo>
                  <a:pt x="279476" y="95012"/>
                </a:lnTo>
                <a:lnTo>
                  <a:pt x="287870" y="95012"/>
                </a:lnTo>
                <a:lnTo>
                  <a:pt x="287870" y="94024"/>
                </a:lnTo>
                <a:lnTo>
                  <a:pt x="279476" y="94024"/>
                </a:lnTo>
                <a:lnTo>
                  <a:pt x="279476" y="87952"/>
                </a:lnTo>
                <a:lnTo>
                  <a:pt x="287870" y="87952"/>
                </a:lnTo>
                <a:lnTo>
                  <a:pt x="287870" y="86976"/>
                </a:lnTo>
                <a:lnTo>
                  <a:pt x="279476" y="86976"/>
                </a:lnTo>
                <a:lnTo>
                  <a:pt x="279476" y="80903"/>
                </a:lnTo>
                <a:lnTo>
                  <a:pt x="287870" y="80903"/>
                </a:lnTo>
                <a:lnTo>
                  <a:pt x="287870" y="79927"/>
                </a:lnTo>
                <a:lnTo>
                  <a:pt x="279476" y="79927"/>
                </a:lnTo>
                <a:lnTo>
                  <a:pt x="279476" y="73843"/>
                </a:lnTo>
                <a:lnTo>
                  <a:pt x="287870" y="73843"/>
                </a:lnTo>
                <a:lnTo>
                  <a:pt x="287870" y="72867"/>
                </a:lnTo>
                <a:lnTo>
                  <a:pt x="279476" y="72867"/>
                </a:lnTo>
                <a:lnTo>
                  <a:pt x="279476" y="66783"/>
                </a:lnTo>
                <a:lnTo>
                  <a:pt x="287870" y="66783"/>
                </a:lnTo>
                <a:lnTo>
                  <a:pt x="287870" y="65806"/>
                </a:lnTo>
                <a:lnTo>
                  <a:pt x="279476" y="65806"/>
                </a:lnTo>
                <a:lnTo>
                  <a:pt x="279476" y="59734"/>
                </a:lnTo>
                <a:lnTo>
                  <a:pt x="287870" y="59734"/>
                </a:lnTo>
                <a:lnTo>
                  <a:pt x="287870" y="58746"/>
                </a:lnTo>
                <a:lnTo>
                  <a:pt x="279476" y="58746"/>
                </a:lnTo>
                <a:lnTo>
                  <a:pt x="279476" y="52674"/>
                </a:lnTo>
                <a:lnTo>
                  <a:pt x="287870" y="52674"/>
                </a:lnTo>
                <a:lnTo>
                  <a:pt x="287870" y="51697"/>
                </a:lnTo>
                <a:lnTo>
                  <a:pt x="279476" y="51697"/>
                </a:lnTo>
                <a:lnTo>
                  <a:pt x="279476" y="45625"/>
                </a:lnTo>
                <a:lnTo>
                  <a:pt x="287870" y="45625"/>
                </a:lnTo>
                <a:lnTo>
                  <a:pt x="287870" y="44637"/>
                </a:lnTo>
                <a:lnTo>
                  <a:pt x="279476" y="44637"/>
                </a:lnTo>
                <a:lnTo>
                  <a:pt x="279476" y="38565"/>
                </a:lnTo>
                <a:lnTo>
                  <a:pt x="287870" y="38565"/>
                </a:lnTo>
                <a:lnTo>
                  <a:pt x="287870" y="37589"/>
                </a:lnTo>
                <a:lnTo>
                  <a:pt x="279476" y="37589"/>
                </a:lnTo>
                <a:lnTo>
                  <a:pt x="279476" y="31516"/>
                </a:lnTo>
                <a:lnTo>
                  <a:pt x="287870" y="31516"/>
                </a:lnTo>
                <a:lnTo>
                  <a:pt x="287870" y="30528"/>
                </a:lnTo>
                <a:lnTo>
                  <a:pt x="279476" y="30528"/>
                </a:lnTo>
                <a:lnTo>
                  <a:pt x="279476" y="24456"/>
                </a:lnTo>
                <a:lnTo>
                  <a:pt x="287870" y="24456"/>
                </a:lnTo>
                <a:lnTo>
                  <a:pt x="287870" y="23480"/>
                </a:lnTo>
                <a:lnTo>
                  <a:pt x="279476" y="23480"/>
                </a:lnTo>
                <a:lnTo>
                  <a:pt x="279476" y="17408"/>
                </a:lnTo>
                <a:lnTo>
                  <a:pt x="287870" y="17408"/>
                </a:lnTo>
                <a:lnTo>
                  <a:pt x="287870" y="16419"/>
                </a:lnTo>
                <a:lnTo>
                  <a:pt x="279476" y="16419"/>
                </a:lnTo>
                <a:lnTo>
                  <a:pt x="279476" y="10347"/>
                </a:lnTo>
                <a:lnTo>
                  <a:pt x="287870" y="10347"/>
                </a:lnTo>
                <a:lnTo>
                  <a:pt x="287870" y="9371"/>
                </a:lnTo>
                <a:lnTo>
                  <a:pt x="279476" y="9371"/>
                </a:lnTo>
                <a:lnTo>
                  <a:pt x="279476" y="3287"/>
                </a:lnTo>
                <a:lnTo>
                  <a:pt x="287870" y="3287"/>
                </a:lnTo>
                <a:lnTo>
                  <a:pt x="287870" y="2310"/>
                </a:lnTo>
                <a:lnTo>
                  <a:pt x="279476" y="2310"/>
                </a:lnTo>
                <a:lnTo>
                  <a:pt x="279476" y="1"/>
                </a:lnTo>
                <a:lnTo>
                  <a:pt x="278488" y="1"/>
                </a:lnTo>
                <a:lnTo>
                  <a:pt x="278488" y="2310"/>
                </a:lnTo>
                <a:lnTo>
                  <a:pt x="272415" y="2310"/>
                </a:lnTo>
                <a:lnTo>
                  <a:pt x="272415" y="1"/>
                </a:lnTo>
                <a:lnTo>
                  <a:pt x="271439" y="1"/>
                </a:lnTo>
                <a:lnTo>
                  <a:pt x="271439" y="2310"/>
                </a:lnTo>
                <a:lnTo>
                  <a:pt x="265367" y="2310"/>
                </a:lnTo>
                <a:lnTo>
                  <a:pt x="265367" y="1"/>
                </a:lnTo>
                <a:lnTo>
                  <a:pt x="264379" y="1"/>
                </a:lnTo>
                <a:lnTo>
                  <a:pt x="264379" y="2310"/>
                </a:lnTo>
                <a:lnTo>
                  <a:pt x="258306" y="2310"/>
                </a:lnTo>
                <a:lnTo>
                  <a:pt x="258306" y="1"/>
                </a:lnTo>
                <a:lnTo>
                  <a:pt x="257330" y="1"/>
                </a:lnTo>
                <a:lnTo>
                  <a:pt x="257330" y="2310"/>
                </a:lnTo>
                <a:lnTo>
                  <a:pt x="251258" y="2310"/>
                </a:lnTo>
                <a:lnTo>
                  <a:pt x="251258" y="1"/>
                </a:lnTo>
                <a:lnTo>
                  <a:pt x="250270" y="1"/>
                </a:lnTo>
                <a:lnTo>
                  <a:pt x="250270" y="2310"/>
                </a:lnTo>
                <a:lnTo>
                  <a:pt x="244198" y="2310"/>
                </a:lnTo>
                <a:lnTo>
                  <a:pt x="244198" y="1"/>
                </a:lnTo>
                <a:lnTo>
                  <a:pt x="243221" y="1"/>
                </a:lnTo>
                <a:lnTo>
                  <a:pt x="243221" y="2310"/>
                </a:lnTo>
                <a:lnTo>
                  <a:pt x="237137" y="2310"/>
                </a:lnTo>
                <a:lnTo>
                  <a:pt x="237137" y="1"/>
                </a:lnTo>
                <a:lnTo>
                  <a:pt x="236161" y="1"/>
                </a:lnTo>
                <a:lnTo>
                  <a:pt x="236161" y="2310"/>
                </a:lnTo>
                <a:lnTo>
                  <a:pt x="230089" y="2310"/>
                </a:lnTo>
                <a:lnTo>
                  <a:pt x="230089" y="1"/>
                </a:lnTo>
                <a:lnTo>
                  <a:pt x="229100" y="1"/>
                </a:lnTo>
                <a:lnTo>
                  <a:pt x="229100" y="2310"/>
                </a:lnTo>
                <a:lnTo>
                  <a:pt x="223028" y="2310"/>
                </a:lnTo>
                <a:lnTo>
                  <a:pt x="223028" y="1"/>
                </a:lnTo>
                <a:lnTo>
                  <a:pt x="222052" y="1"/>
                </a:lnTo>
                <a:lnTo>
                  <a:pt x="222052" y="2310"/>
                </a:lnTo>
                <a:lnTo>
                  <a:pt x="215980" y="2310"/>
                </a:lnTo>
                <a:lnTo>
                  <a:pt x="215980" y="1"/>
                </a:lnTo>
                <a:lnTo>
                  <a:pt x="214992" y="1"/>
                </a:lnTo>
                <a:lnTo>
                  <a:pt x="214992" y="2310"/>
                </a:lnTo>
                <a:lnTo>
                  <a:pt x="208919" y="2310"/>
                </a:lnTo>
                <a:lnTo>
                  <a:pt x="208919" y="1"/>
                </a:lnTo>
                <a:lnTo>
                  <a:pt x="207943" y="1"/>
                </a:lnTo>
                <a:lnTo>
                  <a:pt x="207943" y="2310"/>
                </a:lnTo>
                <a:lnTo>
                  <a:pt x="201871" y="2310"/>
                </a:lnTo>
                <a:lnTo>
                  <a:pt x="201871" y="1"/>
                </a:lnTo>
                <a:lnTo>
                  <a:pt x="200883" y="1"/>
                </a:lnTo>
                <a:lnTo>
                  <a:pt x="200883" y="2310"/>
                </a:lnTo>
                <a:lnTo>
                  <a:pt x="194810" y="2310"/>
                </a:lnTo>
                <a:lnTo>
                  <a:pt x="194810" y="1"/>
                </a:lnTo>
                <a:lnTo>
                  <a:pt x="193834" y="1"/>
                </a:lnTo>
                <a:lnTo>
                  <a:pt x="193834" y="2310"/>
                </a:lnTo>
                <a:lnTo>
                  <a:pt x="187762" y="2310"/>
                </a:lnTo>
                <a:lnTo>
                  <a:pt x="187762" y="1"/>
                </a:lnTo>
                <a:lnTo>
                  <a:pt x="186774" y="1"/>
                </a:lnTo>
                <a:lnTo>
                  <a:pt x="186774" y="2310"/>
                </a:lnTo>
                <a:lnTo>
                  <a:pt x="180702" y="2310"/>
                </a:lnTo>
                <a:lnTo>
                  <a:pt x="180702" y="1"/>
                </a:lnTo>
                <a:lnTo>
                  <a:pt x="179713" y="1"/>
                </a:lnTo>
                <a:lnTo>
                  <a:pt x="179713" y="2310"/>
                </a:lnTo>
                <a:lnTo>
                  <a:pt x="173641" y="2310"/>
                </a:lnTo>
                <a:lnTo>
                  <a:pt x="173641" y="1"/>
                </a:lnTo>
                <a:lnTo>
                  <a:pt x="172665" y="1"/>
                </a:lnTo>
                <a:lnTo>
                  <a:pt x="172665" y="2310"/>
                </a:lnTo>
                <a:lnTo>
                  <a:pt x="166581" y="2310"/>
                </a:lnTo>
                <a:lnTo>
                  <a:pt x="166581" y="1"/>
                </a:lnTo>
                <a:lnTo>
                  <a:pt x="165604" y="1"/>
                </a:lnTo>
                <a:lnTo>
                  <a:pt x="165604" y="2310"/>
                </a:lnTo>
                <a:lnTo>
                  <a:pt x="159532" y="2310"/>
                </a:lnTo>
                <a:lnTo>
                  <a:pt x="159532" y="1"/>
                </a:lnTo>
                <a:lnTo>
                  <a:pt x="158544" y="1"/>
                </a:lnTo>
                <a:lnTo>
                  <a:pt x="158544" y="2310"/>
                </a:lnTo>
                <a:lnTo>
                  <a:pt x="152472" y="2310"/>
                </a:lnTo>
                <a:lnTo>
                  <a:pt x="152472" y="1"/>
                </a:lnTo>
                <a:lnTo>
                  <a:pt x="151495" y="1"/>
                </a:lnTo>
                <a:lnTo>
                  <a:pt x="151495" y="2310"/>
                </a:lnTo>
                <a:lnTo>
                  <a:pt x="145423" y="2310"/>
                </a:lnTo>
                <a:lnTo>
                  <a:pt x="145423" y="1"/>
                </a:lnTo>
                <a:lnTo>
                  <a:pt x="144447" y="1"/>
                </a:lnTo>
                <a:lnTo>
                  <a:pt x="144447" y="2310"/>
                </a:lnTo>
                <a:lnTo>
                  <a:pt x="138375" y="2310"/>
                </a:lnTo>
                <a:lnTo>
                  <a:pt x="138375" y="1"/>
                </a:lnTo>
                <a:lnTo>
                  <a:pt x="137387" y="1"/>
                </a:lnTo>
                <a:lnTo>
                  <a:pt x="137387" y="2310"/>
                </a:lnTo>
                <a:lnTo>
                  <a:pt x="131314" y="2310"/>
                </a:lnTo>
                <a:lnTo>
                  <a:pt x="131314" y="1"/>
                </a:lnTo>
                <a:lnTo>
                  <a:pt x="130338" y="1"/>
                </a:lnTo>
                <a:lnTo>
                  <a:pt x="130338" y="2310"/>
                </a:lnTo>
                <a:lnTo>
                  <a:pt x="124254" y="2310"/>
                </a:lnTo>
                <a:lnTo>
                  <a:pt x="124254" y="1"/>
                </a:lnTo>
                <a:lnTo>
                  <a:pt x="123278" y="1"/>
                </a:lnTo>
                <a:lnTo>
                  <a:pt x="123278" y="2310"/>
                </a:lnTo>
                <a:lnTo>
                  <a:pt x="117205" y="2310"/>
                </a:lnTo>
                <a:lnTo>
                  <a:pt x="117205" y="1"/>
                </a:lnTo>
                <a:lnTo>
                  <a:pt x="116217" y="1"/>
                </a:lnTo>
                <a:lnTo>
                  <a:pt x="116217" y="2310"/>
                </a:lnTo>
                <a:lnTo>
                  <a:pt x="110157" y="2310"/>
                </a:lnTo>
                <a:lnTo>
                  <a:pt x="110157" y="1"/>
                </a:lnTo>
                <a:lnTo>
                  <a:pt x="109169" y="1"/>
                </a:lnTo>
                <a:lnTo>
                  <a:pt x="109169" y="2310"/>
                </a:lnTo>
                <a:lnTo>
                  <a:pt x="103097" y="2310"/>
                </a:lnTo>
                <a:lnTo>
                  <a:pt x="103097" y="1"/>
                </a:lnTo>
                <a:lnTo>
                  <a:pt x="102120" y="1"/>
                </a:lnTo>
                <a:lnTo>
                  <a:pt x="102120" y="2310"/>
                </a:lnTo>
                <a:lnTo>
                  <a:pt x="96036" y="2310"/>
                </a:lnTo>
                <a:lnTo>
                  <a:pt x="96036" y="1"/>
                </a:lnTo>
                <a:lnTo>
                  <a:pt x="95060" y="1"/>
                </a:lnTo>
                <a:lnTo>
                  <a:pt x="95060" y="2310"/>
                </a:lnTo>
                <a:lnTo>
                  <a:pt x="88988" y="2310"/>
                </a:lnTo>
                <a:lnTo>
                  <a:pt x="88988" y="1"/>
                </a:lnTo>
                <a:lnTo>
                  <a:pt x="87999" y="1"/>
                </a:lnTo>
                <a:lnTo>
                  <a:pt x="87999" y="2310"/>
                </a:lnTo>
                <a:lnTo>
                  <a:pt x="81927" y="2310"/>
                </a:lnTo>
                <a:lnTo>
                  <a:pt x="81927" y="1"/>
                </a:lnTo>
                <a:lnTo>
                  <a:pt x="80951" y="1"/>
                </a:lnTo>
                <a:lnTo>
                  <a:pt x="80951" y="2310"/>
                </a:lnTo>
                <a:lnTo>
                  <a:pt x="74879" y="2310"/>
                </a:lnTo>
                <a:lnTo>
                  <a:pt x="74879" y="1"/>
                </a:lnTo>
                <a:lnTo>
                  <a:pt x="73902" y="1"/>
                </a:lnTo>
                <a:lnTo>
                  <a:pt x="73902" y="2310"/>
                </a:lnTo>
                <a:lnTo>
                  <a:pt x="67818" y="2310"/>
                </a:lnTo>
                <a:lnTo>
                  <a:pt x="67818" y="1"/>
                </a:lnTo>
                <a:lnTo>
                  <a:pt x="66842" y="1"/>
                </a:lnTo>
                <a:lnTo>
                  <a:pt x="66842" y="2310"/>
                </a:lnTo>
                <a:lnTo>
                  <a:pt x="60758" y="2310"/>
                </a:lnTo>
                <a:lnTo>
                  <a:pt x="60758" y="1"/>
                </a:lnTo>
                <a:lnTo>
                  <a:pt x="59782" y="1"/>
                </a:lnTo>
                <a:lnTo>
                  <a:pt x="59782" y="2310"/>
                </a:lnTo>
                <a:lnTo>
                  <a:pt x="53709" y="2310"/>
                </a:lnTo>
                <a:lnTo>
                  <a:pt x="53709" y="1"/>
                </a:lnTo>
                <a:lnTo>
                  <a:pt x="52721" y="1"/>
                </a:lnTo>
                <a:lnTo>
                  <a:pt x="52721" y="2310"/>
                </a:lnTo>
                <a:lnTo>
                  <a:pt x="46649" y="2310"/>
                </a:lnTo>
                <a:lnTo>
                  <a:pt x="46649" y="1"/>
                </a:lnTo>
                <a:lnTo>
                  <a:pt x="45673" y="1"/>
                </a:lnTo>
                <a:lnTo>
                  <a:pt x="45673" y="2310"/>
                </a:lnTo>
                <a:lnTo>
                  <a:pt x="39601" y="2310"/>
                </a:lnTo>
                <a:lnTo>
                  <a:pt x="39601" y="1"/>
                </a:lnTo>
                <a:lnTo>
                  <a:pt x="38612" y="1"/>
                </a:lnTo>
                <a:lnTo>
                  <a:pt x="38612" y="2310"/>
                </a:lnTo>
                <a:lnTo>
                  <a:pt x="32540" y="2310"/>
                </a:lnTo>
                <a:lnTo>
                  <a:pt x="32540" y="1"/>
                </a:lnTo>
                <a:lnTo>
                  <a:pt x="31564" y="1"/>
                </a:lnTo>
                <a:lnTo>
                  <a:pt x="31564" y="2310"/>
                </a:lnTo>
                <a:lnTo>
                  <a:pt x="25492" y="2310"/>
                </a:lnTo>
                <a:lnTo>
                  <a:pt x="25492" y="1"/>
                </a:lnTo>
                <a:lnTo>
                  <a:pt x="24503" y="1"/>
                </a:lnTo>
                <a:lnTo>
                  <a:pt x="24503" y="2310"/>
                </a:lnTo>
                <a:lnTo>
                  <a:pt x="18431" y="2310"/>
                </a:lnTo>
                <a:lnTo>
                  <a:pt x="18431" y="1"/>
                </a:lnTo>
                <a:lnTo>
                  <a:pt x="17455" y="1"/>
                </a:lnTo>
                <a:lnTo>
                  <a:pt x="17455" y="2310"/>
                </a:lnTo>
                <a:lnTo>
                  <a:pt x="11371" y="2310"/>
                </a:lnTo>
                <a:lnTo>
                  <a:pt x="113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txBox="1">
            <a:spLocks noGrp="1"/>
          </p:cNvSpPr>
          <p:nvPr>
            <p:ph type="title" hasCustomPrompt="1"/>
          </p:nvPr>
        </p:nvSpPr>
        <p:spPr>
          <a:xfrm>
            <a:off x="1207539" y="1285500"/>
            <a:ext cx="3410700" cy="135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7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3"/>
          <p:cNvSpPr txBox="1">
            <a:spLocks noGrp="1"/>
          </p:cNvSpPr>
          <p:nvPr>
            <p:ph type="subTitle" idx="1"/>
          </p:nvPr>
        </p:nvSpPr>
        <p:spPr>
          <a:xfrm>
            <a:off x="1207539" y="3582873"/>
            <a:ext cx="3410700" cy="5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3"/>
          <p:cNvSpPr txBox="1">
            <a:spLocks noGrp="1"/>
          </p:cNvSpPr>
          <p:nvPr>
            <p:ph type="title" idx="2"/>
          </p:nvPr>
        </p:nvSpPr>
        <p:spPr>
          <a:xfrm>
            <a:off x="1207539" y="2776175"/>
            <a:ext cx="34107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08" name="Google Shape;108;p3"/>
          <p:cNvGrpSpPr/>
          <p:nvPr/>
        </p:nvGrpSpPr>
        <p:grpSpPr>
          <a:xfrm>
            <a:off x="7365098" y="3205040"/>
            <a:ext cx="1714699" cy="1842836"/>
            <a:chOff x="7365098" y="3205040"/>
            <a:chExt cx="1714699" cy="1842836"/>
          </a:xfrm>
        </p:grpSpPr>
        <p:sp>
          <p:nvSpPr>
            <p:cNvPr id="109" name="Google Shape;109;p3"/>
            <p:cNvSpPr/>
            <p:nvPr/>
          </p:nvSpPr>
          <p:spPr>
            <a:xfrm>
              <a:off x="8944346" y="4004957"/>
              <a:ext cx="97552" cy="98090"/>
            </a:xfrm>
            <a:custGeom>
              <a:avLst/>
              <a:gdLst/>
              <a:ahLst/>
              <a:cxnLst/>
              <a:rect l="l" t="t" r="r" b="b"/>
              <a:pathLst>
                <a:path w="1814" h="1824" extrusionOk="0">
                  <a:moveTo>
                    <a:pt x="969" y="235"/>
                  </a:moveTo>
                  <a:cubicBezTo>
                    <a:pt x="990" y="315"/>
                    <a:pt x="1018" y="417"/>
                    <a:pt x="1034" y="485"/>
                  </a:cubicBezTo>
                  <a:cubicBezTo>
                    <a:pt x="1080" y="667"/>
                    <a:pt x="1089" y="707"/>
                    <a:pt x="1111" y="738"/>
                  </a:cubicBezTo>
                  <a:cubicBezTo>
                    <a:pt x="1135" y="769"/>
                    <a:pt x="1166" y="784"/>
                    <a:pt x="1345" y="846"/>
                  </a:cubicBezTo>
                  <a:cubicBezTo>
                    <a:pt x="1410" y="870"/>
                    <a:pt x="1505" y="904"/>
                    <a:pt x="1576" y="935"/>
                  </a:cubicBezTo>
                  <a:cubicBezTo>
                    <a:pt x="1478" y="978"/>
                    <a:pt x="1314" y="1040"/>
                    <a:pt x="1169" y="1093"/>
                  </a:cubicBezTo>
                  <a:cubicBezTo>
                    <a:pt x="1148" y="1099"/>
                    <a:pt x="1129" y="1114"/>
                    <a:pt x="1120" y="1136"/>
                  </a:cubicBezTo>
                  <a:cubicBezTo>
                    <a:pt x="1049" y="1302"/>
                    <a:pt x="960" y="1490"/>
                    <a:pt x="901" y="1595"/>
                  </a:cubicBezTo>
                  <a:cubicBezTo>
                    <a:pt x="861" y="1481"/>
                    <a:pt x="802" y="1281"/>
                    <a:pt x="759" y="1108"/>
                  </a:cubicBezTo>
                  <a:cubicBezTo>
                    <a:pt x="753" y="1077"/>
                    <a:pt x="728" y="1052"/>
                    <a:pt x="697" y="1046"/>
                  </a:cubicBezTo>
                  <a:cubicBezTo>
                    <a:pt x="528" y="1015"/>
                    <a:pt x="333" y="972"/>
                    <a:pt x="229" y="941"/>
                  </a:cubicBezTo>
                  <a:cubicBezTo>
                    <a:pt x="392" y="852"/>
                    <a:pt x="565" y="775"/>
                    <a:pt x="738" y="707"/>
                  </a:cubicBezTo>
                  <a:cubicBezTo>
                    <a:pt x="759" y="698"/>
                    <a:pt x="775" y="682"/>
                    <a:pt x="784" y="661"/>
                  </a:cubicBezTo>
                  <a:cubicBezTo>
                    <a:pt x="839" y="516"/>
                    <a:pt x="901" y="374"/>
                    <a:pt x="969" y="235"/>
                  </a:cubicBezTo>
                  <a:close/>
                  <a:moveTo>
                    <a:pt x="987" y="1"/>
                  </a:moveTo>
                  <a:cubicBezTo>
                    <a:pt x="938" y="1"/>
                    <a:pt x="864" y="1"/>
                    <a:pt x="648" y="571"/>
                  </a:cubicBezTo>
                  <a:cubicBezTo>
                    <a:pt x="40" y="815"/>
                    <a:pt x="16" y="895"/>
                    <a:pt x="7" y="929"/>
                  </a:cubicBezTo>
                  <a:cubicBezTo>
                    <a:pt x="0" y="957"/>
                    <a:pt x="7" y="985"/>
                    <a:pt x="22" y="1009"/>
                  </a:cubicBezTo>
                  <a:cubicBezTo>
                    <a:pt x="37" y="1031"/>
                    <a:pt x="84" y="1093"/>
                    <a:pt x="617" y="1194"/>
                  </a:cubicBezTo>
                  <a:cubicBezTo>
                    <a:pt x="775" y="1823"/>
                    <a:pt x="830" y="1823"/>
                    <a:pt x="889" y="1823"/>
                  </a:cubicBezTo>
                  <a:lnTo>
                    <a:pt x="895" y="1823"/>
                  </a:lnTo>
                  <a:cubicBezTo>
                    <a:pt x="944" y="1820"/>
                    <a:pt x="1000" y="1817"/>
                    <a:pt x="1256" y="1231"/>
                  </a:cubicBezTo>
                  <a:cubicBezTo>
                    <a:pt x="1416" y="1176"/>
                    <a:pt x="1718" y="1065"/>
                    <a:pt x="1780" y="1006"/>
                  </a:cubicBezTo>
                  <a:cubicBezTo>
                    <a:pt x="1805" y="985"/>
                    <a:pt x="1814" y="951"/>
                    <a:pt x="1811" y="920"/>
                  </a:cubicBezTo>
                  <a:cubicBezTo>
                    <a:pt x="1795" y="846"/>
                    <a:pt x="1715" y="806"/>
                    <a:pt x="1404" y="695"/>
                  </a:cubicBezTo>
                  <a:cubicBezTo>
                    <a:pt x="1345" y="673"/>
                    <a:pt x="1274" y="648"/>
                    <a:pt x="1243" y="633"/>
                  </a:cubicBezTo>
                  <a:cubicBezTo>
                    <a:pt x="1231" y="599"/>
                    <a:pt x="1209" y="516"/>
                    <a:pt x="1194" y="448"/>
                  </a:cubicBezTo>
                  <a:cubicBezTo>
                    <a:pt x="1142" y="229"/>
                    <a:pt x="1105" y="93"/>
                    <a:pt x="1064" y="41"/>
                  </a:cubicBezTo>
                  <a:cubicBezTo>
                    <a:pt x="1046" y="16"/>
                    <a:pt x="1018" y="4"/>
                    <a:pt x="9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906457" y="3205040"/>
              <a:ext cx="173330" cy="167924"/>
            </a:xfrm>
            <a:custGeom>
              <a:avLst/>
              <a:gdLst/>
              <a:ahLst/>
              <a:cxnLst/>
              <a:rect l="l" t="t" r="r" b="b"/>
              <a:pathLst>
                <a:path w="2725" h="2640" extrusionOk="0">
                  <a:moveTo>
                    <a:pt x="889" y="243"/>
                  </a:moveTo>
                  <a:cubicBezTo>
                    <a:pt x="988" y="326"/>
                    <a:pt x="1151" y="474"/>
                    <a:pt x="1370" y="681"/>
                  </a:cubicBezTo>
                  <a:cubicBezTo>
                    <a:pt x="1244" y="739"/>
                    <a:pt x="1108" y="807"/>
                    <a:pt x="960" y="884"/>
                  </a:cubicBezTo>
                  <a:cubicBezTo>
                    <a:pt x="914" y="557"/>
                    <a:pt x="895" y="358"/>
                    <a:pt x="889" y="243"/>
                  </a:cubicBezTo>
                  <a:close/>
                  <a:moveTo>
                    <a:pt x="2227" y="520"/>
                  </a:moveTo>
                  <a:lnTo>
                    <a:pt x="2227" y="520"/>
                  </a:lnTo>
                  <a:cubicBezTo>
                    <a:pt x="2172" y="708"/>
                    <a:pt x="2101" y="890"/>
                    <a:pt x="2018" y="1066"/>
                  </a:cubicBezTo>
                  <a:cubicBezTo>
                    <a:pt x="1904" y="955"/>
                    <a:pt x="1786" y="841"/>
                    <a:pt x="1672" y="730"/>
                  </a:cubicBezTo>
                  <a:cubicBezTo>
                    <a:pt x="1996" y="585"/>
                    <a:pt x="2150" y="536"/>
                    <a:pt x="2227" y="520"/>
                  </a:cubicBezTo>
                  <a:close/>
                  <a:moveTo>
                    <a:pt x="827" y="1143"/>
                  </a:moveTo>
                  <a:cubicBezTo>
                    <a:pt x="849" y="1298"/>
                    <a:pt x="877" y="1455"/>
                    <a:pt x="904" y="1609"/>
                  </a:cubicBezTo>
                  <a:cubicBezTo>
                    <a:pt x="497" y="1544"/>
                    <a:pt x="318" y="1489"/>
                    <a:pt x="241" y="1455"/>
                  </a:cubicBezTo>
                  <a:cubicBezTo>
                    <a:pt x="358" y="1390"/>
                    <a:pt x="577" y="1273"/>
                    <a:pt x="827" y="1143"/>
                  </a:cubicBezTo>
                  <a:close/>
                  <a:moveTo>
                    <a:pt x="1506" y="810"/>
                  </a:moveTo>
                  <a:cubicBezTo>
                    <a:pt x="1651" y="946"/>
                    <a:pt x="1802" y="1094"/>
                    <a:pt x="1941" y="1233"/>
                  </a:cubicBezTo>
                  <a:cubicBezTo>
                    <a:pt x="1867" y="1396"/>
                    <a:pt x="1786" y="1557"/>
                    <a:pt x="1706" y="1711"/>
                  </a:cubicBezTo>
                  <a:cubicBezTo>
                    <a:pt x="1478" y="1689"/>
                    <a:pt x="1268" y="1661"/>
                    <a:pt x="1086" y="1637"/>
                  </a:cubicBezTo>
                  <a:lnTo>
                    <a:pt x="1083" y="1637"/>
                  </a:lnTo>
                  <a:cubicBezTo>
                    <a:pt x="1049" y="1449"/>
                    <a:pt x="1015" y="1251"/>
                    <a:pt x="988" y="1063"/>
                  </a:cubicBezTo>
                  <a:cubicBezTo>
                    <a:pt x="1179" y="968"/>
                    <a:pt x="1352" y="881"/>
                    <a:pt x="1506" y="810"/>
                  </a:cubicBezTo>
                  <a:close/>
                  <a:moveTo>
                    <a:pt x="2070" y="1362"/>
                  </a:moveTo>
                  <a:cubicBezTo>
                    <a:pt x="2280" y="1578"/>
                    <a:pt x="2394" y="1708"/>
                    <a:pt x="2453" y="1779"/>
                  </a:cubicBezTo>
                  <a:cubicBezTo>
                    <a:pt x="2314" y="1769"/>
                    <a:pt x="2110" y="1751"/>
                    <a:pt x="1888" y="1729"/>
                  </a:cubicBezTo>
                  <a:cubicBezTo>
                    <a:pt x="1950" y="1612"/>
                    <a:pt x="2012" y="1486"/>
                    <a:pt x="2070" y="1362"/>
                  </a:cubicBezTo>
                  <a:close/>
                  <a:moveTo>
                    <a:pt x="1117" y="1816"/>
                  </a:moveTo>
                  <a:lnTo>
                    <a:pt x="1117" y="1816"/>
                  </a:lnTo>
                  <a:cubicBezTo>
                    <a:pt x="1268" y="1834"/>
                    <a:pt x="1438" y="1856"/>
                    <a:pt x="1620" y="1874"/>
                  </a:cubicBezTo>
                  <a:cubicBezTo>
                    <a:pt x="1438" y="2207"/>
                    <a:pt x="1321" y="2371"/>
                    <a:pt x="1259" y="2436"/>
                  </a:cubicBezTo>
                  <a:cubicBezTo>
                    <a:pt x="1231" y="2340"/>
                    <a:pt x="1182" y="2143"/>
                    <a:pt x="1117" y="1816"/>
                  </a:cubicBezTo>
                  <a:close/>
                  <a:moveTo>
                    <a:pt x="826" y="0"/>
                  </a:moveTo>
                  <a:cubicBezTo>
                    <a:pt x="798" y="0"/>
                    <a:pt x="770" y="10"/>
                    <a:pt x="750" y="30"/>
                  </a:cubicBezTo>
                  <a:cubicBezTo>
                    <a:pt x="719" y="67"/>
                    <a:pt x="673" y="119"/>
                    <a:pt x="799" y="968"/>
                  </a:cubicBezTo>
                  <a:cubicBezTo>
                    <a:pt x="395" y="1174"/>
                    <a:pt x="65" y="1356"/>
                    <a:pt x="62" y="1356"/>
                  </a:cubicBezTo>
                  <a:cubicBezTo>
                    <a:pt x="38" y="1372"/>
                    <a:pt x="22" y="1393"/>
                    <a:pt x="19" y="1421"/>
                  </a:cubicBezTo>
                  <a:cubicBezTo>
                    <a:pt x="1" y="1557"/>
                    <a:pt x="149" y="1668"/>
                    <a:pt x="938" y="1788"/>
                  </a:cubicBezTo>
                  <a:cubicBezTo>
                    <a:pt x="988" y="2059"/>
                    <a:pt x="1071" y="2466"/>
                    <a:pt x="1129" y="2574"/>
                  </a:cubicBezTo>
                  <a:cubicBezTo>
                    <a:pt x="1148" y="2615"/>
                    <a:pt x="1188" y="2639"/>
                    <a:pt x="1234" y="2639"/>
                  </a:cubicBezTo>
                  <a:cubicBezTo>
                    <a:pt x="1290" y="2639"/>
                    <a:pt x="1404" y="2639"/>
                    <a:pt x="1802" y="1893"/>
                  </a:cubicBezTo>
                  <a:cubicBezTo>
                    <a:pt x="2144" y="1930"/>
                    <a:pt x="2453" y="1951"/>
                    <a:pt x="2573" y="1961"/>
                  </a:cubicBezTo>
                  <a:cubicBezTo>
                    <a:pt x="2616" y="1961"/>
                    <a:pt x="2656" y="1939"/>
                    <a:pt x="2675" y="1902"/>
                  </a:cubicBezTo>
                  <a:cubicBezTo>
                    <a:pt x="2702" y="1837"/>
                    <a:pt x="2724" y="1785"/>
                    <a:pt x="2144" y="1199"/>
                  </a:cubicBezTo>
                  <a:cubicBezTo>
                    <a:pt x="2274" y="912"/>
                    <a:pt x="2416" y="573"/>
                    <a:pt x="2406" y="459"/>
                  </a:cubicBezTo>
                  <a:cubicBezTo>
                    <a:pt x="2403" y="406"/>
                    <a:pt x="2363" y="344"/>
                    <a:pt x="2264" y="344"/>
                  </a:cubicBezTo>
                  <a:cubicBezTo>
                    <a:pt x="2194" y="344"/>
                    <a:pt x="2039" y="372"/>
                    <a:pt x="1537" y="604"/>
                  </a:cubicBezTo>
                  <a:cubicBezTo>
                    <a:pt x="1305" y="385"/>
                    <a:pt x="941" y="48"/>
                    <a:pt x="870" y="8"/>
                  </a:cubicBezTo>
                  <a:cubicBezTo>
                    <a:pt x="856" y="3"/>
                    <a:pt x="841"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3925217">
              <a:off x="8308376" y="4170355"/>
              <a:ext cx="773793" cy="491747"/>
            </a:xfrm>
            <a:custGeom>
              <a:avLst/>
              <a:gdLst/>
              <a:ahLst/>
              <a:cxnLst/>
              <a:rect l="l" t="t" r="r" b="b"/>
              <a:pathLst>
                <a:path w="12073" h="8280" extrusionOk="0">
                  <a:moveTo>
                    <a:pt x="8926" y="1"/>
                  </a:moveTo>
                  <a:cubicBezTo>
                    <a:pt x="8924" y="1"/>
                    <a:pt x="8922" y="1"/>
                    <a:pt x="8921" y="1"/>
                  </a:cubicBezTo>
                  <a:cubicBezTo>
                    <a:pt x="8831" y="4"/>
                    <a:pt x="8742" y="13"/>
                    <a:pt x="8652" y="29"/>
                  </a:cubicBezTo>
                  <a:lnTo>
                    <a:pt x="8588" y="41"/>
                  </a:lnTo>
                  <a:cubicBezTo>
                    <a:pt x="8492" y="60"/>
                    <a:pt x="8507" y="201"/>
                    <a:pt x="8606" y="201"/>
                  </a:cubicBezTo>
                  <a:cubicBezTo>
                    <a:pt x="8609" y="201"/>
                    <a:pt x="8615" y="201"/>
                    <a:pt x="8621" y="198"/>
                  </a:cubicBezTo>
                  <a:lnTo>
                    <a:pt x="8677" y="189"/>
                  </a:lnTo>
                  <a:cubicBezTo>
                    <a:pt x="8760" y="174"/>
                    <a:pt x="8844" y="164"/>
                    <a:pt x="8930" y="161"/>
                  </a:cubicBezTo>
                  <a:cubicBezTo>
                    <a:pt x="8973" y="158"/>
                    <a:pt x="9007" y="121"/>
                    <a:pt x="9007" y="78"/>
                  </a:cubicBezTo>
                  <a:cubicBezTo>
                    <a:pt x="9004" y="34"/>
                    <a:pt x="8967" y="1"/>
                    <a:pt x="8926" y="1"/>
                  </a:cubicBezTo>
                  <a:close/>
                  <a:moveTo>
                    <a:pt x="9248" y="13"/>
                  </a:moveTo>
                  <a:cubicBezTo>
                    <a:pt x="9151" y="13"/>
                    <a:pt x="9136" y="159"/>
                    <a:pt x="9238" y="174"/>
                  </a:cubicBezTo>
                  <a:cubicBezTo>
                    <a:pt x="9343" y="186"/>
                    <a:pt x="9445" y="205"/>
                    <a:pt x="9544" y="232"/>
                  </a:cubicBezTo>
                  <a:cubicBezTo>
                    <a:pt x="9553" y="235"/>
                    <a:pt x="9559" y="235"/>
                    <a:pt x="9565" y="235"/>
                  </a:cubicBezTo>
                  <a:cubicBezTo>
                    <a:pt x="9661" y="235"/>
                    <a:pt x="9679" y="100"/>
                    <a:pt x="9587" y="75"/>
                  </a:cubicBezTo>
                  <a:cubicBezTo>
                    <a:pt x="9479" y="47"/>
                    <a:pt x="9368" y="26"/>
                    <a:pt x="9257" y="13"/>
                  </a:cubicBezTo>
                  <a:cubicBezTo>
                    <a:pt x="9254" y="13"/>
                    <a:pt x="9251" y="13"/>
                    <a:pt x="9248" y="13"/>
                  </a:cubicBezTo>
                  <a:close/>
                  <a:moveTo>
                    <a:pt x="8303" y="128"/>
                  </a:moveTo>
                  <a:cubicBezTo>
                    <a:pt x="8291" y="128"/>
                    <a:pt x="8279" y="131"/>
                    <a:pt x="8267" y="137"/>
                  </a:cubicBezTo>
                  <a:cubicBezTo>
                    <a:pt x="8162" y="180"/>
                    <a:pt x="8060" y="232"/>
                    <a:pt x="7964" y="294"/>
                  </a:cubicBezTo>
                  <a:cubicBezTo>
                    <a:pt x="7900" y="340"/>
                    <a:pt x="7931" y="442"/>
                    <a:pt x="8011" y="442"/>
                  </a:cubicBezTo>
                  <a:lnTo>
                    <a:pt x="8011" y="445"/>
                  </a:lnTo>
                  <a:cubicBezTo>
                    <a:pt x="8026" y="445"/>
                    <a:pt x="8042" y="439"/>
                    <a:pt x="8054" y="430"/>
                  </a:cubicBezTo>
                  <a:cubicBezTo>
                    <a:pt x="8140" y="374"/>
                    <a:pt x="8233" y="325"/>
                    <a:pt x="8325" y="288"/>
                  </a:cubicBezTo>
                  <a:cubicBezTo>
                    <a:pt x="8420" y="255"/>
                    <a:pt x="8382" y="128"/>
                    <a:pt x="8303" y="128"/>
                  </a:cubicBezTo>
                  <a:close/>
                  <a:moveTo>
                    <a:pt x="9873" y="178"/>
                  </a:moveTo>
                  <a:cubicBezTo>
                    <a:pt x="9795" y="178"/>
                    <a:pt x="9757" y="295"/>
                    <a:pt x="9840" y="334"/>
                  </a:cubicBezTo>
                  <a:cubicBezTo>
                    <a:pt x="9938" y="374"/>
                    <a:pt x="10031" y="417"/>
                    <a:pt x="10123" y="470"/>
                  </a:cubicBezTo>
                  <a:cubicBezTo>
                    <a:pt x="10136" y="476"/>
                    <a:pt x="10148" y="479"/>
                    <a:pt x="10164" y="479"/>
                  </a:cubicBezTo>
                  <a:cubicBezTo>
                    <a:pt x="10247" y="479"/>
                    <a:pt x="10275" y="368"/>
                    <a:pt x="10201" y="328"/>
                  </a:cubicBezTo>
                  <a:cubicBezTo>
                    <a:pt x="10105" y="275"/>
                    <a:pt x="10003" y="226"/>
                    <a:pt x="9901" y="183"/>
                  </a:cubicBezTo>
                  <a:cubicBezTo>
                    <a:pt x="9891" y="179"/>
                    <a:pt x="9882" y="178"/>
                    <a:pt x="9873" y="178"/>
                  </a:cubicBezTo>
                  <a:close/>
                  <a:moveTo>
                    <a:pt x="5475" y="516"/>
                  </a:moveTo>
                  <a:cubicBezTo>
                    <a:pt x="5406" y="516"/>
                    <a:pt x="5337" y="518"/>
                    <a:pt x="5269" y="522"/>
                  </a:cubicBezTo>
                  <a:cubicBezTo>
                    <a:pt x="5167" y="531"/>
                    <a:pt x="5173" y="683"/>
                    <a:pt x="5275" y="686"/>
                  </a:cubicBezTo>
                  <a:lnTo>
                    <a:pt x="5281" y="683"/>
                  </a:lnTo>
                  <a:cubicBezTo>
                    <a:pt x="5341" y="679"/>
                    <a:pt x="5401" y="677"/>
                    <a:pt x="5463" y="677"/>
                  </a:cubicBezTo>
                  <a:cubicBezTo>
                    <a:pt x="5506" y="677"/>
                    <a:pt x="5549" y="678"/>
                    <a:pt x="5593" y="679"/>
                  </a:cubicBezTo>
                  <a:cubicBezTo>
                    <a:pt x="5698" y="679"/>
                    <a:pt x="5704" y="528"/>
                    <a:pt x="5602" y="519"/>
                  </a:cubicBezTo>
                  <a:cubicBezTo>
                    <a:pt x="5560" y="517"/>
                    <a:pt x="5517" y="516"/>
                    <a:pt x="5475" y="516"/>
                  </a:cubicBezTo>
                  <a:close/>
                  <a:moveTo>
                    <a:pt x="5916" y="551"/>
                  </a:moveTo>
                  <a:cubicBezTo>
                    <a:pt x="5879" y="551"/>
                    <a:pt x="5845" y="580"/>
                    <a:pt x="5839" y="621"/>
                  </a:cubicBezTo>
                  <a:cubicBezTo>
                    <a:pt x="5833" y="664"/>
                    <a:pt x="5861" y="704"/>
                    <a:pt x="5907" y="713"/>
                  </a:cubicBezTo>
                  <a:cubicBezTo>
                    <a:pt x="6009" y="729"/>
                    <a:pt x="6111" y="754"/>
                    <a:pt x="6213" y="781"/>
                  </a:cubicBezTo>
                  <a:cubicBezTo>
                    <a:pt x="6219" y="784"/>
                    <a:pt x="6228" y="784"/>
                    <a:pt x="6234" y="784"/>
                  </a:cubicBezTo>
                  <a:cubicBezTo>
                    <a:pt x="6327" y="784"/>
                    <a:pt x="6345" y="655"/>
                    <a:pt x="6256" y="627"/>
                  </a:cubicBezTo>
                  <a:cubicBezTo>
                    <a:pt x="6151" y="596"/>
                    <a:pt x="6043" y="572"/>
                    <a:pt x="5932" y="553"/>
                  </a:cubicBezTo>
                  <a:cubicBezTo>
                    <a:pt x="5927" y="552"/>
                    <a:pt x="5922" y="551"/>
                    <a:pt x="5916" y="551"/>
                  </a:cubicBezTo>
                  <a:close/>
                  <a:moveTo>
                    <a:pt x="4962" y="562"/>
                  </a:moveTo>
                  <a:cubicBezTo>
                    <a:pt x="4955" y="562"/>
                    <a:pt x="4947" y="563"/>
                    <a:pt x="4939" y="565"/>
                  </a:cubicBezTo>
                  <a:cubicBezTo>
                    <a:pt x="4831" y="587"/>
                    <a:pt x="4723" y="612"/>
                    <a:pt x="4615" y="642"/>
                  </a:cubicBezTo>
                  <a:cubicBezTo>
                    <a:pt x="4526" y="670"/>
                    <a:pt x="4544" y="803"/>
                    <a:pt x="4640" y="803"/>
                  </a:cubicBezTo>
                  <a:cubicBezTo>
                    <a:pt x="4646" y="803"/>
                    <a:pt x="4655" y="803"/>
                    <a:pt x="4661" y="800"/>
                  </a:cubicBezTo>
                  <a:cubicBezTo>
                    <a:pt x="4763" y="769"/>
                    <a:pt x="4865" y="744"/>
                    <a:pt x="4970" y="726"/>
                  </a:cubicBezTo>
                  <a:cubicBezTo>
                    <a:pt x="5075" y="711"/>
                    <a:pt x="5054" y="562"/>
                    <a:pt x="4962" y="562"/>
                  </a:cubicBezTo>
                  <a:close/>
                  <a:moveTo>
                    <a:pt x="10439" y="486"/>
                  </a:moveTo>
                  <a:cubicBezTo>
                    <a:pt x="10370" y="486"/>
                    <a:pt x="10324" y="585"/>
                    <a:pt x="10395" y="633"/>
                  </a:cubicBezTo>
                  <a:cubicBezTo>
                    <a:pt x="10478" y="692"/>
                    <a:pt x="10565" y="757"/>
                    <a:pt x="10651" y="821"/>
                  </a:cubicBezTo>
                  <a:cubicBezTo>
                    <a:pt x="10663" y="834"/>
                    <a:pt x="10682" y="840"/>
                    <a:pt x="10700" y="840"/>
                  </a:cubicBezTo>
                  <a:lnTo>
                    <a:pt x="10700" y="843"/>
                  </a:lnTo>
                  <a:cubicBezTo>
                    <a:pt x="10725" y="843"/>
                    <a:pt x="10747" y="831"/>
                    <a:pt x="10762" y="809"/>
                  </a:cubicBezTo>
                  <a:cubicBezTo>
                    <a:pt x="10790" y="775"/>
                    <a:pt x="10784" y="723"/>
                    <a:pt x="10750" y="695"/>
                  </a:cubicBezTo>
                  <a:cubicBezTo>
                    <a:pt x="10663" y="627"/>
                    <a:pt x="10574" y="559"/>
                    <a:pt x="10484" y="501"/>
                  </a:cubicBezTo>
                  <a:cubicBezTo>
                    <a:pt x="10469" y="490"/>
                    <a:pt x="10453" y="486"/>
                    <a:pt x="10439" y="486"/>
                  </a:cubicBezTo>
                  <a:close/>
                  <a:moveTo>
                    <a:pt x="7760" y="484"/>
                  </a:moveTo>
                  <a:cubicBezTo>
                    <a:pt x="7741" y="484"/>
                    <a:pt x="7720" y="492"/>
                    <a:pt x="7702" y="510"/>
                  </a:cubicBezTo>
                  <a:cubicBezTo>
                    <a:pt x="7622" y="590"/>
                    <a:pt x="7551" y="676"/>
                    <a:pt x="7490" y="772"/>
                  </a:cubicBezTo>
                  <a:cubicBezTo>
                    <a:pt x="7452" y="824"/>
                    <a:pt x="7490" y="898"/>
                    <a:pt x="7554" y="898"/>
                  </a:cubicBezTo>
                  <a:cubicBezTo>
                    <a:pt x="7582" y="898"/>
                    <a:pt x="7610" y="886"/>
                    <a:pt x="7625" y="861"/>
                  </a:cubicBezTo>
                  <a:cubicBezTo>
                    <a:pt x="7684" y="778"/>
                    <a:pt x="7749" y="698"/>
                    <a:pt x="7820" y="624"/>
                  </a:cubicBezTo>
                  <a:cubicBezTo>
                    <a:pt x="7879" y="565"/>
                    <a:pt x="7824" y="484"/>
                    <a:pt x="7760" y="484"/>
                  </a:cubicBezTo>
                  <a:close/>
                  <a:moveTo>
                    <a:pt x="6543" y="733"/>
                  </a:moveTo>
                  <a:cubicBezTo>
                    <a:pt x="6464" y="733"/>
                    <a:pt x="6426" y="848"/>
                    <a:pt x="6509" y="886"/>
                  </a:cubicBezTo>
                  <a:cubicBezTo>
                    <a:pt x="6604" y="929"/>
                    <a:pt x="6700" y="976"/>
                    <a:pt x="6789" y="1028"/>
                  </a:cubicBezTo>
                  <a:cubicBezTo>
                    <a:pt x="6802" y="1034"/>
                    <a:pt x="6814" y="1037"/>
                    <a:pt x="6829" y="1037"/>
                  </a:cubicBezTo>
                  <a:lnTo>
                    <a:pt x="6833" y="1037"/>
                  </a:lnTo>
                  <a:cubicBezTo>
                    <a:pt x="6913" y="1037"/>
                    <a:pt x="6941" y="926"/>
                    <a:pt x="6870" y="886"/>
                  </a:cubicBezTo>
                  <a:cubicBezTo>
                    <a:pt x="6774" y="831"/>
                    <a:pt x="6675" y="781"/>
                    <a:pt x="6573" y="738"/>
                  </a:cubicBezTo>
                  <a:cubicBezTo>
                    <a:pt x="6563" y="734"/>
                    <a:pt x="6553" y="733"/>
                    <a:pt x="6543" y="733"/>
                  </a:cubicBezTo>
                  <a:close/>
                  <a:moveTo>
                    <a:pt x="4337" y="747"/>
                  </a:moveTo>
                  <a:cubicBezTo>
                    <a:pt x="4326" y="747"/>
                    <a:pt x="4315" y="749"/>
                    <a:pt x="4303" y="754"/>
                  </a:cubicBezTo>
                  <a:cubicBezTo>
                    <a:pt x="4236" y="781"/>
                    <a:pt x="4168" y="812"/>
                    <a:pt x="4100" y="846"/>
                  </a:cubicBezTo>
                  <a:cubicBezTo>
                    <a:pt x="4069" y="861"/>
                    <a:pt x="4035" y="877"/>
                    <a:pt x="4004" y="892"/>
                  </a:cubicBezTo>
                  <a:cubicBezTo>
                    <a:pt x="3964" y="914"/>
                    <a:pt x="3949" y="963"/>
                    <a:pt x="3970" y="1003"/>
                  </a:cubicBezTo>
                  <a:cubicBezTo>
                    <a:pt x="3983" y="1031"/>
                    <a:pt x="4010" y="1047"/>
                    <a:pt x="4041" y="1047"/>
                  </a:cubicBezTo>
                  <a:cubicBezTo>
                    <a:pt x="4054" y="1047"/>
                    <a:pt x="4069" y="1043"/>
                    <a:pt x="4081" y="1037"/>
                  </a:cubicBezTo>
                  <a:cubicBezTo>
                    <a:pt x="4109" y="1022"/>
                    <a:pt x="4140" y="1006"/>
                    <a:pt x="4174" y="991"/>
                  </a:cubicBezTo>
                  <a:cubicBezTo>
                    <a:pt x="4236" y="960"/>
                    <a:pt x="4300" y="929"/>
                    <a:pt x="4365" y="905"/>
                  </a:cubicBezTo>
                  <a:cubicBezTo>
                    <a:pt x="4452" y="869"/>
                    <a:pt x="4417" y="747"/>
                    <a:pt x="4337" y="747"/>
                  </a:cubicBezTo>
                  <a:close/>
                  <a:moveTo>
                    <a:pt x="10948" y="890"/>
                  </a:moveTo>
                  <a:cubicBezTo>
                    <a:pt x="10885" y="890"/>
                    <a:pt x="10833" y="972"/>
                    <a:pt x="10891" y="1028"/>
                  </a:cubicBezTo>
                  <a:cubicBezTo>
                    <a:pt x="10972" y="1102"/>
                    <a:pt x="11049" y="1176"/>
                    <a:pt x="11120" y="1250"/>
                  </a:cubicBezTo>
                  <a:cubicBezTo>
                    <a:pt x="11135" y="1266"/>
                    <a:pt x="11157" y="1275"/>
                    <a:pt x="11178" y="1275"/>
                  </a:cubicBezTo>
                  <a:cubicBezTo>
                    <a:pt x="11249" y="1275"/>
                    <a:pt x="11286" y="1188"/>
                    <a:pt x="11237" y="1139"/>
                  </a:cubicBezTo>
                  <a:cubicBezTo>
                    <a:pt x="11163" y="1062"/>
                    <a:pt x="11083" y="988"/>
                    <a:pt x="10999" y="911"/>
                  </a:cubicBezTo>
                  <a:cubicBezTo>
                    <a:pt x="10983" y="896"/>
                    <a:pt x="10965" y="890"/>
                    <a:pt x="10948" y="890"/>
                  </a:cubicBezTo>
                  <a:close/>
                  <a:moveTo>
                    <a:pt x="3769" y="1046"/>
                  </a:moveTo>
                  <a:cubicBezTo>
                    <a:pt x="3753" y="1046"/>
                    <a:pt x="3735" y="1052"/>
                    <a:pt x="3717" y="1065"/>
                  </a:cubicBezTo>
                  <a:cubicBezTo>
                    <a:pt x="3628" y="1130"/>
                    <a:pt x="3539" y="1198"/>
                    <a:pt x="3458" y="1272"/>
                  </a:cubicBezTo>
                  <a:cubicBezTo>
                    <a:pt x="3403" y="1321"/>
                    <a:pt x="3437" y="1414"/>
                    <a:pt x="3511" y="1414"/>
                  </a:cubicBezTo>
                  <a:cubicBezTo>
                    <a:pt x="3529" y="1414"/>
                    <a:pt x="3551" y="1407"/>
                    <a:pt x="3566" y="1392"/>
                  </a:cubicBezTo>
                  <a:cubicBezTo>
                    <a:pt x="3643" y="1321"/>
                    <a:pt x="3724" y="1256"/>
                    <a:pt x="3810" y="1198"/>
                  </a:cubicBezTo>
                  <a:cubicBezTo>
                    <a:pt x="3890" y="1150"/>
                    <a:pt x="3840" y="1046"/>
                    <a:pt x="3769" y="1046"/>
                  </a:cubicBezTo>
                  <a:close/>
                  <a:moveTo>
                    <a:pt x="7396" y="1017"/>
                  </a:moveTo>
                  <a:cubicBezTo>
                    <a:pt x="7368" y="1017"/>
                    <a:pt x="7341" y="1031"/>
                    <a:pt x="7326" y="1065"/>
                  </a:cubicBezTo>
                  <a:cubicBezTo>
                    <a:pt x="7311" y="1102"/>
                    <a:pt x="7295" y="1136"/>
                    <a:pt x="7280" y="1176"/>
                  </a:cubicBezTo>
                  <a:cubicBezTo>
                    <a:pt x="7237" y="1139"/>
                    <a:pt x="7193" y="1102"/>
                    <a:pt x="7147" y="1068"/>
                  </a:cubicBezTo>
                  <a:cubicBezTo>
                    <a:pt x="7131" y="1056"/>
                    <a:pt x="7114" y="1050"/>
                    <a:pt x="7098" y="1050"/>
                  </a:cubicBezTo>
                  <a:cubicBezTo>
                    <a:pt x="7031" y="1050"/>
                    <a:pt x="6982" y="1145"/>
                    <a:pt x="7052" y="1198"/>
                  </a:cubicBezTo>
                  <a:cubicBezTo>
                    <a:pt x="7110" y="1244"/>
                    <a:pt x="7169" y="1290"/>
                    <a:pt x="7224" y="1343"/>
                  </a:cubicBezTo>
                  <a:cubicBezTo>
                    <a:pt x="7221" y="1355"/>
                    <a:pt x="7218" y="1370"/>
                    <a:pt x="7215" y="1383"/>
                  </a:cubicBezTo>
                  <a:cubicBezTo>
                    <a:pt x="7203" y="1426"/>
                    <a:pt x="7227" y="1472"/>
                    <a:pt x="7271" y="1481"/>
                  </a:cubicBezTo>
                  <a:cubicBezTo>
                    <a:pt x="7277" y="1484"/>
                    <a:pt x="7283" y="1484"/>
                    <a:pt x="7292" y="1484"/>
                  </a:cubicBezTo>
                  <a:cubicBezTo>
                    <a:pt x="7294" y="1485"/>
                    <a:pt x="7296" y="1485"/>
                    <a:pt x="7298" y="1485"/>
                  </a:cubicBezTo>
                  <a:cubicBezTo>
                    <a:pt x="7333" y="1485"/>
                    <a:pt x="7364" y="1461"/>
                    <a:pt x="7372" y="1426"/>
                  </a:cubicBezTo>
                  <a:lnTo>
                    <a:pt x="7372" y="1420"/>
                  </a:lnTo>
                  <a:cubicBezTo>
                    <a:pt x="7425" y="1401"/>
                    <a:pt x="7443" y="1340"/>
                    <a:pt x="7409" y="1293"/>
                  </a:cubicBezTo>
                  <a:cubicBezTo>
                    <a:pt x="7428" y="1238"/>
                    <a:pt x="7449" y="1182"/>
                    <a:pt x="7474" y="1133"/>
                  </a:cubicBezTo>
                  <a:cubicBezTo>
                    <a:pt x="7502" y="1068"/>
                    <a:pt x="7449" y="1017"/>
                    <a:pt x="7396" y="1017"/>
                  </a:cubicBezTo>
                  <a:close/>
                  <a:moveTo>
                    <a:pt x="11402" y="1354"/>
                  </a:moveTo>
                  <a:cubicBezTo>
                    <a:pt x="11342" y="1354"/>
                    <a:pt x="11290" y="1425"/>
                    <a:pt x="11339" y="1488"/>
                  </a:cubicBezTo>
                  <a:cubicBezTo>
                    <a:pt x="11413" y="1571"/>
                    <a:pt x="11481" y="1654"/>
                    <a:pt x="11542" y="1731"/>
                  </a:cubicBezTo>
                  <a:cubicBezTo>
                    <a:pt x="11558" y="1753"/>
                    <a:pt x="11579" y="1762"/>
                    <a:pt x="11607" y="1762"/>
                  </a:cubicBezTo>
                  <a:cubicBezTo>
                    <a:pt x="11672" y="1762"/>
                    <a:pt x="11712" y="1685"/>
                    <a:pt x="11669" y="1633"/>
                  </a:cubicBezTo>
                  <a:cubicBezTo>
                    <a:pt x="11607" y="1552"/>
                    <a:pt x="11536" y="1466"/>
                    <a:pt x="11459" y="1380"/>
                  </a:cubicBezTo>
                  <a:cubicBezTo>
                    <a:pt x="11441" y="1361"/>
                    <a:pt x="11421" y="1354"/>
                    <a:pt x="11402" y="1354"/>
                  </a:cubicBezTo>
                  <a:close/>
                  <a:moveTo>
                    <a:pt x="3285" y="1486"/>
                  </a:moveTo>
                  <a:cubicBezTo>
                    <a:pt x="3264" y="1486"/>
                    <a:pt x="3242" y="1494"/>
                    <a:pt x="3224" y="1515"/>
                  </a:cubicBezTo>
                  <a:cubicBezTo>
                    <a:pt x="3153" y="1602"/>
                    <a:pt x="3088" y="1694"/>
                    <a:pt x="3033" y="1790"/>
                  </a:cubicBezTo>
                  <a:cubicBezTo>
                    <a:pt x="3008" y="1827"/>
                    <a:pt x="3023" y="1876"/>
                    <a:pt x="3060" y="1901"/>
                  </a:cubicBezTo>
                  <a:cubicBezTo>
                    <a:pt x="3073" y="1907"/>
                    <a:pt x="3088" y="1910"/>
                    <a:pt x="3104" y="1910"/>
                  </a:cubicBezTo>
                  <a:lnTo>
                    <a:pt x="3101" y="1913"/>
                  </a:lnTo>
                  <a:cubicBezTo>
                    <a:pt x="3131" y="1913"/>
                    <a:pt x="3156" y="1898"/>
                    <a:pt x="3172" y="1870"/>
                  </a:cubicBezTo>
                  <a:cubicBezTo>
                    <a:pt x="3224" y="1784"/>
                    <a:pt x="3283" y="1697"/>
                    <a:pt x="3350" y="1617"/>
                  </a:cubicBezTo>
                  <a:cubicBezTo>
                    <a:pt x="3398" y="1556"/>
                    <a:pt x="3345" y="1486"/>
                    <a:pt x="3285" y="1486"/>
                  </a:cubicBezTo>
                  <a:close/>
                  <a:moveTo>
                    <a:pt x="7559" y="1500"/>
                  </a:moveTo>
                  <a:cubicBezTo>
                    <a:pt x="7501" y="1500"/>
                    <a:pt x="7445" y="1570"/>
                    <a:pt x="7496" y="1633"/>
                  </a:cubicBezTo>
                  <a:cubicBezTo>
                    <a:pt x="7557" y="1716"/>
                    <a:pt x="7610" y="1802"/>
                    <a:pt x="7656" y="1895"/>
                  </a:cubicBezTo>
                  <a:cubicBezTo>
                    <a:pt x="7668" y="1922"/>
                    <a:pt x="7696" y="1941"/>
                    <a:pt x="7730" y="1941"/>
                  </a:cubicBezTo>
                  <a:cubicBezTo>
                    <a:pt x="7742" y="1941"/>
                    <a:pt x="7752" y="1938"/>
                    <a:pt x="7764" y="1932"/>
                  </a:cubicBezTo>
                  <a:cubicBezTo>
                    <a:pt x="7804" y="1913"/>
                    <a:pt x="7820" y="1864"/>
                    <a:pt x="7801" y="1824"/>
                  </a:cubicBezTo>
                  <a:cubicBezTo>
                    <a:pt x="7752" y="1722"/>
                    <a:pt x="7693" y="1626"/>
                    <a:pt x="7622" y="1537"/>
                  </a:cubicBezTo>
                  <a:cubicBezTo>
                    <a:pt x="7605" y="1511"/>
                    <a:pt x="7582" y="1500"/>
                    <a:pt x="7559" y="1500"/>
                  </a:cubicBezTo>
                  <a:close/>
                  <a:moveTo>
                    <a:pt x="7233" y="1638"/>
                  </a:moveTo>
                  <a:cubicBezTo>
                    <a:pt x="7190" y="1638"/>
                    <a:pt x="7153" y="1669"/>
                    <a:pt x="7150" y="1713"/>
                  </a:cubicBezTo>
                  <a:cubicBezTo>
                    <a:pt x="7141" y="1787"/>
                    <a:pt x="7138" y="1861"/>
                    <a:pt x="7138" y="1938"/>
                  </a:cubicBezTo>
                  <a:cubicBezTo>
                    <a:pt x="7138" y="1975"/>
                    <a:pt x="7138" y="2012"/>
                    <a:pt x="7141" y="2049"/>
                  </a:cubicBezTo>
                  <a:cubicBezTo>
                    <a:pt x="7141" y="2092"/>
                    <a:pt x="7178" y="2126"/>
                    <a:pt x="7221" y="2126"/>
                  </a:cubicBezTo>
                  <a:lnTo>
                    <a:pt x="7224" y="2123"/>
                  </a:lnTo>
                  <a:cubicBezTo>
                    <a:pt x="7271" y="2123"/>
                    <a:pt x="7304" y="2083"/>
                    <a:pt x="7301" y="2040"/>
                  </a:cubicBezTo>
                  <a:cubicBezTo>
                    <a:pt x="7298" y="2006"/>
                    <a:pt x="7298" y="1972"/>
                    <a:pt x="7298" y="1938"/>
                  </a:cubicBezTo>
                  <a:cubicBezTo>
                    <a:pt x="7298" y="1867"/>
                    <a:pt x="7301" y="1799"/>
                    <a:pt x="7311" y="1728"/>
                  </a:cubicBezTo>
                  <a:cubicBezTo>
                    <a:pt x="7314" y="1685"/>
                    <a:pt x="7283" y="1645"/>
                    <a:pt x="7240" y="1639"/>
                  </a:cubicBezTo>
                  <a:cubicBezTo>
                    <a:pt x="7238" y="1639"/>
                    <a:pt x="7235" y="1638"/>
                    <a:pt x="7233" y="1638"/>
                  </a:cubicBezTo>
                  <a:close/>
                  <a:moveTo>
                    <a:pt x="11801" y="1860"/>
                  </a:moveTo>
                  <a:cubicBezTo>
                    <a:pt x="11742" y="1860"/>
                    <a:pt x="11687" y="1926"/>
                    <a:pt x="11733" y="1990"/>
                  </a:cubicBezTo>
                  <a:cubicBezTo>
                    <a:pt x="11848" y="2148"/>
                    <a:pt x="11909" y="2252"/>
                    <a:pt x="11909" y="2252"/>
                  </a:cubicBezTo>
                  <a:cubicBezTo>
                    <a:pt x="11925" y="2277"/>
                    <a:pt x="11952" y="2293"/>
                    <a:pt x="11980" y="2293"/>
                  </a:cubicBezTo>
                  <a:cubicBezTo>
                    <a:pt x="11996" y="2293"/>
                    <a:pt x="12008" y="2289"/>
                    <a:pt x="12020" y="2280"/>
                  </a:cubicBezTo>
                  <a:cubicBezTo>
                    <a:pt x="12060" y="2259"/>
                    <a:pt x="12073" y="2209"/>
                    <a:pt x="12048" y="2169"/>
                  </a:cubicBezTo>
                  <a:cubicBezTo>
                    <a:pt x="12045" y="2166"/>
                    <a:pt x="11983" y="2061"/>
                    <a:pt x="11866" y="1895"/>
                  </a:cubicBezTo>
                  <a:cubicBezTo>
                    <a:pt x="11848" y="1870"/>
                    <a:pt x="11824" y="1860"/>
                    <a:pt x="11801" y="1860"/>
                  </a:cubicBezTo>
                  <a:close/>
                  <a:moveTo>
                    <a:pt x="2955" y="2033"/>
                  </a:moveTo>
                  <a:cubicBezTo>
                    <a:pt x="2925" y="2033"/>
                    <a:pt x="2895" y="2050"/>
                    <a:pt x="2882" y="2089"/>
                  </a:cubicBezTo>
                  <a:cubicBezTo>
                    <a:pt x="2841" y="2194"/>
                    <a:pt x="2804" y="2299"/>
                    <a:pt x="2780" y="2407"/>
                  </a:cubicBezTo>
                  <a:cubicBezTo>
                    <a:pt x="2767" y="2453"/>
                    <a:pt x="2795" y="2496"/>
                    <a:pt x="2838" y="2505"/>
                  </a:cubicBezTo>
                  <a:cubicBezTo>
                    <a:pt x="2845" y="2508"/>
                    <a:pt x="2851" y="2508"/>
                    <a:pt x="2857" y="2508"/>
                  </a:cubicBezTo>
                  <a:lnTo>
                    <a:pt x="2860" y="2508"/>
                  </a:lnTo>
                  <a:cubicBezTo>
                    <a:pt x="2897" y="2508"/>
                    <a:pt x="2928" y="2484"/>
                    <a:pt x="2937" y="2447"/>
                  </a:cubicBezTo>
                  <a:cubicBezTo>
                    <a:pt x="2962" y="2345"/>
                    <a:pt x="2993" y="2246"/>
                    <a:pt x="3033" y="2151"/>
                  </a:cubicBezTo>
                  <a:cubicBezTo>
                    <a:pt x="3062" y="2084"/>
                    <a:pt x="3008" y="2033"/>
                    <a:pt x="2955" y="2033"/>
                  </a:cubicBezTo>
                  <a:close/>
                  <a:moveTo>
                    <a:pt x="7821" y="2084"/>
                  </a:moveTo>
                  <a:cubicBezTo>
                    <a:pt x="7777" y="2084"/>
                    <a:pt x="7733" y="2116"/>
                    <a:pt x="7739" y="2175"/>
                  </a:cubicBezTo>
                  <a:cubicBezTo>
                    <a:pt x="7742" y="2191"/>
                    <a:pt x="7742" y="2209"/>
                    <a:pt x="7742" y="2225"/>
                  </a:cubicBezTo>
                  <a:cubicBezTo>
                    <a:pt x="7746" y="2299"/>
                    <a:pt x="7724" y="2370"/>
                    <a:pt x="7684" y="2428"/>
                  </a:cubicBezTo>
                  <a:cubicBezTo>
                    <a:pt x="7656" y="2465"/>
                    <a:pt x="7665" y="2515"/>
                    <a:pt x="7699" y="2539"/>
                  </a:cubicBezTo>
                  <a:cubicBezTo>
                    <a:pt x="7715" y="2552"/>
                    <a:pt x="7730" y="2558"/>
                    <a:pt x="7749" y="2558"/>
                  </a:cubicBezTo>
                  <a:cubicBezTo>
                    <a:pt x="7773" y="2558"/>
                    <a:pt x="7798" y="2545"/>
                    <a:pt x="7813" y="2524"/>
                  </a:cubicBezTo>
                  <a:cubicBezTo>
                    <a:pt x="7875" y="2438"/>
                    <a:pt x="7906" y="2333"/>
                    <a:pt x="7903" y="2225"/>
                  </a:cubicBezTo>
                  <a:cubicBezTo>
                    <a:pt x="7903" y="2203"/>
                    <a:pt x="7900" y="2182"/>
                    <a:pt x="7900" y="2160"/>
                  </a:cubicBezTo>
                  <a:cubicBezTo>
                    <a:pt x="7897" y="2108"/>
                    <a:pt x="7859" y="2084"/>
                    <a:pt x="7821" y="2084"/>
                  </a:cubicBezTo>
                  <a:close/>
                  <a:moveTo>
                    <a:pt x="7283" y="2281"/>
                  </a:moveTo>
                  <a:cubicBezTo>
                    <a:pt x="7233" y="2281"/>
                    <a:pt x="7182" y="2325"/>
                    <a:pt x="7203" y="2388"/>
                  </a:cubicBezTo>
                  <a:cubicBezTo>
                    <a:pt x="7258" y="2549"/>
                    <a:pt x="7341" y="2650"/>
                    <a:pt x="7449" y="2684"/>
                  </a:cubicBezTo>
                  <a:cubicBezTo>
                    <a:pt x="7456" y="2687"/>
                    <a:pt x="7465" y="2687"/>
                    <a:pt x="7474" y="2687"/>
                  </a:cubicBezTo>
                  <a:cubicBezTo>
                    <a:pt x="7567" y="2687"/>
                    <a:pt x="7588" y="2555"/>
                    <a:pt x="7499" y="2530"/>
                  </a:cubicBezTo>
                  <a:cubicBezTo>
                    <a:pt x="7443" y="2512"/>
                    <a:pt x="7394" y="2444"/>
                    <a:pt x="7357" y="2336"/>
                  </a:cubicBezTo>
                  <a:cubicBezTo>
                    <a:pt x="7344" y="2297"/>
                    <a:pt x="7314" y="2281"/>
                    <a:pt x="7283" y="2281"/>
                  </a:cubicBezTo>
                  <a:close/>
                  <a:moveTo>
                    <a:pt x="2802" y="2670"/>
                  </a:moveTo>
                  <a:cubicBezTo>
                    <a:pt x="2766" y="2670"/>
                    <a:pt x="2731" y="2692"/>
                    <a:pt x="2724" y="2737"/>
                  </a:cubicBezTo>
                  <a:cubicBezTo>
                    <a:pt x="2712" y="2829"/>
                    <a:pt x="2709" y="2925"/>
                    <a:pt x="2709" y="3017"/>
                  </a:cubicBezTo>
                  <a:lnTo>
                    <a:pt x="2709" y="3070"/>
                  </a:lnTo>
                  <a:cubicBezTo>
                    <a:pt x="2709" y="3116"/>
                    <a:pt x="2746" y="3150"/>
                    <a:pt x="2789" y="3150"/>
                  </a:cubicBezTo>
                  <a:cubicBezTo>
                    <a:pt x="2835" y="3150"/>
                    <a:pt x="2869" y="3113"/>
                    <a:pt x="2869" y="3067"/>
                  </a:cubicBezTo>
                  <a:lnTo>
                    <a:pt x="2869" y="3017"/>
                  </a:lnTo>
                  <a:cubicBezTo>
                    <a:pt x="2869" y="2931"/>
                    <a:pt x="2875" y="2842"/>
                    <a:pt x="2885" y="2755"/>
                  </a:cubicBezTo>
                  <a:cubicBezTo>
                    <a:pt x="2886" y="2700"/>
                    <a:pt x="2844" y="2670"/>
                    <a:pt x="2802" y="2670"/>
                  </a:cubicBezTo>
                  <a:close/>
                  <a:moveTo>
                    <a:pt x="1978" y="3267"/>
                  </a:moveTo>
                  <a:cubicBezTo>
                    <a:pt x="1864" y="3273"/>
                    <a:pt x="1753" y="3292"/>
                    <a:pt x="1645" y="3320"/>
                  </a:cubicBezTo>
                  <a:cubicBezTo>
                    <a:pt x="1552" y="3344"/>
                    <a:pt x="1568" y="3477"/>
                    <a:pt x="1663" y="3480"/>
                  </a:cubicBezTo>
                  <a:cubicBezTo>
                    <a:pt x="1669" y="3480"/>
                    <a:pt x="1676" y="3480"/>
                    <a:pt x="1685" y="3477"/>
                  </a:cubicBezTo>
                  <a:cubicBezTo>
                    <a:pt x="1784" y="3452"/>
                    <a:pt x="1885" y="3437"/>
                    <a:pt x="1987" y="3428"/>
                  </a:cubicBezTo>
                  <a:cubicBezTo>
                    <a:pt x="2089" y="3415"/>
                    <a:pt x="2077" y="3267"/>
                    <a:pt x="1978" y="3267"/>
                  </a:cubicBezTo>
                  <a:close/>
                  <a:moveTo>
                    <a:pt x="2305" y="3270"/>
                  </a:moveTo>
                  <a:cubicBezTo>
                    <a:pt x="2209" y="3270"/>
                    <a:pt x="2196" y="3419"/>
                    <a:pt x="2299" y="3431"/>
                  </a:cubicBezTo>
                  <a:cubicBezTo>
                    <a:pt x="2400" y="3440"/>
                    <a:pt x="2505" y="3458"/>
                    <a:pt x="2607" y="3483"/>
                  </a:cubicBezTo>
                  <a:cubicBezTo>
                    <a:pt x="2613" y="3483"/>
                    <a:pt x="2619" y="3486"/>
                    <a:pt x="2625" y="3486"/>
                  </a:cubicBezTo>
                  <a:lnTo>
                    <a:pt x="2625" y="3486"/>
                  </a:lnTo>
                  <a:cubicBezTo>
                    <a:pt x="2718" y="3484"/>
                    <a:pt x="2733" y="3347"/>
                    <a:pt x="2641" y="3326"/>
                  </a:cubicBezTo>
                  <a:cubicBezTo>
                    <a:pt x="2533" y="3298"/>
                    <a:pt x="2422" y="3280"/>
                    <a:pt x="2311" y="3270"/>
                  </a:cubicBezTo>
                  <a:cubicBezTo>
                    <a:pt x="2309" y="3270"/>
                    <a:pt x="2307" y="3270"/>
                    <a:pt x="2305" y="3270"/>
                  </a:cubicBezTo>
                  <a:close/>
                  <a:moveTo>
                    <a:pt x="2625" y="3486"/>
                  </a:moveTo>
                  <a:cubicBezTo>
                    <a:pt x="2624" y="3486"/>
                    <a:pt x="2623" y="3486"/>
                    <a:pt x="2623" y="3486"/>
                  </a:cubicBezTo>
                  <a:lnTo>
                    <a:pt x="2626" y="3486"/>
                  </a:lnTo>
                  <a:cubicBezTo>
                    <a:pt x="2625" y="3486"/>
                    <a:pt x="2625" y="3486"/>
                    <a:pt x="2625" y="3486"/>
                  </a:cubicBezTo>
                  <a:close/>
                  <a:moveTo>
                    <a:pt x="1361" y="3427"/>
                  </a:moveTo>
                  <a:cubicBezTo>
                    <a:pt x="1350" y="3427"/>
                    <a:pt x="1339" y="3429"/>
                    <a:pt x="1327" y="3434"/>
                  </a:cubicBezTo>
                  <a:cubicBezTo>
                    <a:pt x="1225" y="3483"/>
                    <a:pt x="1127" y="3539"/>
                    <a:pt x="1034" y="3606"/>
                  </a:cubicBezTo>
                  <a:cubicBezTo>
                    <a:pt x="972" y="3653"/>
                    <a:pt x="1003" y="3751"/>
                    <a:pt x="1083" y="3751"/>
                  </a:cubicBezTo>
                  <a:lnTo>
                    <a:pt x="1083" y="3755"/>
                  </a:lnTo>
                  <a:cubicBezTo>
                    <a:pt x="1099" y="3751"/>
                    <a:pt x="1117" y="3745"/>
                    <a:pt x="1130" y="3736"/>
                  </a:cubicBezTo>
                  <a:cubicBezTo>
                    <a:pt x="1213" y="3674"/>
                    <a:pt x="1302" y="3625"/>
                    <a:pt x="1395" y="3582"/>
                  </a:cubicBezTo>
                  <a:cubicBezTo>
                    <a:pt x="1476" y="3539"/>
                    <a:pt x="1436" y="3427"/>
                    <a:pt x="1361" y="3427"/>
                  </a:cubicBezTo>
                  <a:close/>
                  <a:moveTo>
                    <a:pt x="2818" y="3311"/>
                  </a:moveTo>
                  <a:cubicBezTo>
                    <a:pt x="2773" y="3311"/>
                    <a:pt x="2728" y="3345"/>
                    <a:pt x="2737" y="3403"/>
                  </a:cubicBezTo>
                  <a:cubicBezTo>
                    <a:pt x="2752" y="3514"/>
                    <a:pt x="2774" y="3622"/>
                    <a:pt x="2801" y="3730"/>
                  </a:cubicBezTo>
                  <a:cubicBezTo>
                    <a:pt x="2811" y="3764"/>
                    <a:pt x="2841" y="3792"/>
                    <a:pt x="2878" y="3792"/>
                  </a:cubicBezTo>
                  <a:cubicBezTo>
                    <a:pt x="2885" y="3792"/>
                    <a:pt x="2894" y="3792"/>
                    <a:pt x="2900" y="3788"/>
                  </a:cubicBezTo>
                  <a:cubicBezTo>
                    <a:pt x="2943" y="3779"/>
                    <a:pt x="2968" y="3733"/>
                    <a:pt x="2959" y="3690"/>
                  </a:cubicBezTo>
                  <a:cubicBezTo>
                    <a:pt x="2949" y="3656"/>
                    <a:pt x="2943" y="3622"/>
                    <a:pt x="2934" y="3588"/>
                  </a:cubicBezTo>
                  <a:lnTo>
                    <a:pt x="2934" y="3588"/>
                  </a:lnTo>
                  <a:cubicBezTo>
                    <a:pt x="3020" y="3625"/>
                    <a:pt x="3107" y="3665"/>
                    <a:pt x="3190" y="3711"/>
                  </a:cubicBezTo>
                  <a:cubicBezTo>
                    <a:pt x="3207" y="3724"/>
                    <a:pt x="3224" y="3729"/>
                    <a:pt x="3239" y="3729"/>
                  </a:cubicBezTo>
                  <a:cubicBezTo>
                    <a:pt x="3313" y="3729"/>
                    <a:pt x="3359" y="3608"/>
                    <a:pt x="3267" y="3569"/>
                  </a:cubicBezTo>
                  <a:cubicBezTo>
                    <a:pt x="3168" y="3517"/>
                    <a:pt x="3067" y="3468"/>
                    <a:pt x="2965" y="3428"/>
                  </a:cubicBezTo>
                  <a:cubicBezTo>
                    <a:pt x="2954" y="3423"/>
                    <a:pt x="2943" y="3421"/>
                    <a:pt x="2933" y="3421"/>
                  </a:cubicBezTo>
                  <a:cubicBezTo>
                    <a:pt x="2922" y="3421"/>
                    <a:pt x="2912" y="3423"/>
                    <a:pt x="2903" y="3428"/>
                  </a:cubicBezTo>
                  <a:lnTo>
                    <a:pt x="2897" y="3381"/>
                  </a:lnTo>
                  <a:cubicBezTo>
                    <a:pt x="2890" y="3333"/>
                    <a:pt x="2854" y="3311"/>
                    <a:pt x="2818" y="3311"/>
                  </a:cubicBezTo>
                  <a:close/>
                  <a:moveTo>
                    <a:pt x="3498" y="3734"/>
                  </a:moveTo>
                  <a:cubicBezTo>
                    <a:pt x="3430" y="3734"/>
                    <a:pt x="3379" y="3829"/>
                    <a:pt x="3449" y="3881"/>
                  </a:cubicBezTo>
                  <a:cubicBezTo>
                    <a:pt x="3529" y="3943"/>
                    <a:pt x="3603" y="4014"/>
                    <a:pt x="3671" y="4091"/>
                  </a:cubicBezTo>
                  <a:cubicBezTo>
                    <a:pt x="3687" y="4109"/>
                    <a:pt x="3708" y="4118"/>
                    <a:pt x="3733" y="4118"/>
                  </a:cubicBezTo>
                  <a:cubicBezTo>
                    <a:pt x="3801" y="4118"/>
                    <a:pt x="3838" y="4035"/>
                    <a:pt x="3795" y="3983"/>
                  </a:cubicBezTo>
                  <a:cubicBezTo>
                    <a:pt x="3721" y="3899"/>
                    <a:pt x="3637" y="3822"/>
                    <a:pt x="3548" y="3751"/>
                  </a:cubicBezTo>
                  <a:cubicBezTo>
                    <a:pt x="3531" y="3739"/>
                    <a:pt x="3514" y="3734"/>
                    <a:pt x="3498" y="3734"/>
                  </a:cubicBezTo>
                  <a:close/>
                  <a:moveTo>
                    <a:pt x="837" y="3800"/>
                  </a:moveTo>
                  <a:cubicBezTo>
                    <a:pt x="818" y="3800"/>
                    <a:pt x="799" y="3807"/>
                    <a:pt x="781" y="3825"/>
                  </a:cubicBezTo>
                  <a:cubicBezTo>
                    <a:pt x="744" y="3862"/>
                    <a:pt x="710" y="3899"/>
                    <a:pt x="676" y="3940"/>
                  </a:cubicBezTo>
                  <a:cubicBezTo>
                    <a:pt x="636" y="3986"/>
                    <a:pt x="599" y="4035"/>
                    <a:pt x="565" y="4081"/>
                  </a:cubicBezTo>
                  <a:cubicBezTo>
                    <a:pt x="538" y="4118"/>
                    <a:pt x="544" y="4168"/>
                    <a:pt x="581" y="4196"/>
                  </a:cubicBezTo>
                  <a:cubicBezTo>
                    <a:pt x="596" y="4205"/>
                    <a:pt x="612" y="4211"/>
                    <a:pt x="630" y="4211"/>
                  </a:cubicBezTo>
                  <a:cubicBezTo>
                    <a:pt x="655" y="4211"/>
                    <a:pt x="679" y="4199"/>
                    <a:pt x="695" y="4177"/>
                  </a:cubicBezTo>
                  <a:cubicBezTo>
                    <a:pt x="729" y="4134"/>
                    <a:pt x="763" y="4088"/>
                    <a:pt x="800" y="4044"/>
                  </a:cubicBezTo>
                  <a:cubicBezTo>
                    <a:pt x="831" y="4007"/>
                    <a:pt x="864" y="3974"/>
                    <a:pt x="895" y="3940"/>
                  </a:cubicBezTo>
                  <a:cubicBezTo>
                    <a:pt x="952" y="3881"/>
                    <a:pt x="898" y="3800"/>
                    <a:pt x="837" y="3800"/>
                  </a:cubicBezTo>
                  <a:close/>
                  <a:moveTo>
                    <a:pt x="2978" y="3936"/>
                  </a:moveTo>
                  <a:cubicBezTo>
                    <a:pt x="2927" y="3936"/>
                    <a:pt x="2877" y="3983"/>
                    <a:pt x="2900" y="4048"/>
                  </a:cubicBezTo>
                  <a:cubicBezTo>
                    <a:pt x="2940" y="4152"/>
                    <a:pt x="2990" y="4254"/>
                    <a:pt x="3045" y="4350"/>
                  </a:cubicBezTo>
                  <a:cubicBezTo>
                    <a:pt x="3060" y="4374"/>
                    <a:pt x="3085" y="4390"/>
                    <a:pt x="3116" y="4390"/>
                  </a:cubicBezTo>
                  <a:cubicBezTo>
                    <a:pt x="3178" y="4390"/>
                    <a:pt x="3215" y="4322"/>
                    <a:pt x="3187" y="4270"/>
                  </a:cubicBezTo>
                  <a:cubicBezTo>
                    <a:pt x="3134" y="4180"/>
                    <a:pt x="3088" y="4085"/>
                    <a:pt x="3051" y="3989"/>
                  </a:cubicBezTo>
                  <a:cubicBezTo>
                    <a:pt x="3037" y="3952"/>
                    <a:pt x="3007" y="3936"/>
                    <a:pt x="2978" y="3936"/>
                  </a:cubicBezTo>
                  <a:close/>
                  <a:moveTo>
                    <a:pt x="3900" y="4233"/>
                  </a:moveTo>
                  <a:cubicBezTo>
                    <a:pt x="3851" y="4233"/>
                    <a:pt x="3802" y="4275"/>
                    <a:pt x="3819" y="4337"/>
                  </a:cubicBezTo>
                  <a:cubicBezTo>
                    <a:pt x="3832" y="4368"/>
                    <a:pt x="3838" y="4402"/>
                    <a:pt x="3838" y="4436"/>
                  </a:cubicBezTo>
                  <a:cubicBezTo>
                    <a:pt x="3838" y="4482"/>
                    <a:pt x="3822" y="4529"/>
                    <a:pt x="3791" y="4569"/>
                  </a:cubicBezTo>
                  <a:cubicBezTo>
                    <a:pt x="3761" y="4603"/>
                    <a:pt x="3767" y="4655"/>
                    <a:pt x="3804" y="4683"/>
                  </a:cubicBezTo>
                  <a:cubicBezTo>
                    <a:pt x="3819" y="4695"/>
                    <a:pt x="3835" y="4701"/>
                    <a:pt x="3853" y="4701"/>
                  </a:cubicBezTo>
                  <a:cubicBezTo>
                    <a:pt x="3878" y="4701"/>
                    <a:pt x="3902" y="4689"/>
                    <a:pt x="3918" y="4667"/>
                  </a:cubicBezTo>
                  <a:cubicBezTo>
                    <a:pt x="3970" y="4603"/>
                    <a:pt x="4001" y="4519"/>
                    <a:pt x="3998" y="4436"/>
                  </a:cubicBezTo>
                  <a:cubicBezTo>
                    <a:pt x="3998" y="4384"/>
                    <a:pt x="3989" y="4334"/>
                    <a:pt x="3973" y="4288"/>
                  </a:cubicBezTo>
                  <a:cubicBezTo>
                    <a:pt x="3960" y="4250"/>
                    <a:pt x="3930" y="4233"/>
                    <a:pt x="3900" y="4233"/>
                  </a:cubicBezTo>
                  <a:close/>
                  <a:moveTo>
                    <a:pt x="448" y="4328"/>
                  </a:moveTo>
                  <a:cubicBezTo>
                    <a:pt x="424" y="4328"/>
                    <a:pt x="401" y="4338"/>
                    <a:pt x="383" y="4362"/>
                  </a:cubicBezTo>
                  <a:cubicBezTo>
                    <a:pt x="328" y="4458"/>
                    <a:pt x="282" y="4560"/>
                    <a:pt x="238" y="4661"/>
                  </a:cubicBezTo>
                  <a:cubicBezTo>
                    <a:pt x="223" y="4704"/>
                    <a:pt x="241" y="4751"/>
                    <a:pt x="282" y="4766"/>
                  </a:cubicBezTo>
                  <a:cubicBezTo>
                    <a:pt x="288" y="4771"/>
                    <a:pt x="297" y="4774"/>
                    <a:pt x="304" y="4774"/>
                  </a:cubicBezTo>
                  <a:cubicBezTo>
                    <a:pt x="307" y="4774"/>
                    <a:pt x="310" y="4773"/>
                    <a:pt x="312" y="4772"/>
                  </a:cubicBezTo>
                  <a:cubicBezTo>
                    <a:pt x="346" y="4772"/>
                    <a:pt x="377" y="4754"/>
                    <a:pt x="389" y="4723"/>
                  </a:cubicBezTo>
                  <a:cubicBezTo>
                    <a:pt x="426" y="4624"/>
                    <a:pt x="473" y="4532"/>
                    <a:pt x="525" y="4439"/>
                  </a:cubicBezTo>
                  <a:cubicBezTo>
                    <a:pt x="549" y="4378"/>
                    <a:pt x="499" y="4328"/>
                    <a:pt x="448" y="4328"/>
                  </a:cubicBezTo>
                  <a:close/>
                  <a:moveTo>
                    <a:pt x="3306" y="4490"/>
                  </a:moveTo>
                  <a:cubicBezTo>
                    <a:pt x="3244" y="4490"/>
                    <a:pt x="3189" y="4569"/>
                    <a:pt x="3246" y="4627"/>
                  </a:cubicBezTo>
                  <a:cubicBezTo>
                    <a:pt x="3350" y="4738"/>
                    <a:pt x="3455" y="4803"/>
                    <a:pt x="3557" y="4825"/>
                  </a:cubicBezTo>
                  <a:lnTo>
                    <a:pt x="3572" y="4825"/>
                  </a:lnTo>
                  <a:cubicBezTo>
                    <a:pt x="3574" y="4825"/>
                    <a:pt x="3575" y="4825"/>
                    <a:pt x="3576" y="4825"/>
                  </a:cubicBezTo>
                  <a:cubicBezTo>
                    <a:pt x="3671" y="4825"/>
                    <a:pt x="3686" y="4683"/>
                    <a:pt x="3588" y="4664"/>
                  </a:cubicBezTo>
                  <a:cubicBezTo>
                    <a:pt x="3517" y="4652"/>
                    <a:pt x="3440" y="4600"/>
                    <a:pt x="3363" y="4516"/>
                  </a:cubicBezTo>
                  <a:cubicBezTo>
                    <a:pt x="3345" y="4498"/>
                    <a:pt x="3325" y="4490"/>
                    <a:pt x="3306" y="4490"/>
                  </a:cubicBezTo>
                  <a:close/>
                  <a:moveTo>
                    <a:pt x="203" y="4930"/>
                  </a:moveTo>
                  <a:cubicBezTo>
                    <a:pt x="174" y="4930"/>
                    <a:pt x="145" y="4945"/>
                    <a:pt x="130" y="4979"/>
                  </a:cubicBezTo>
                  <a:cubicBezTo>
                    <a:pt x="100" y="5084"/>
                    <a:pt x="75" y="5192"/>
                    <a:pt x="56" y="5303"/>
                  </a:cubicBezTo>
                  <a:cubicBezTo>
                    <a:pt x="50" y="5346"/>
                    <a:pt x="78" y="5386"/>
                    <a:pt x="121" y="5395"/>
                  </a:cubicBezTo>
                  <a:lnTo>
                    <a:pt x="137" y="5395"/>
                  </a:lnTo>
                  <a:cubicBezTo>
                    <a:pt x="174" y="5395"/>
                    <a:pt x="208" y="5368"/>
                    <a:pt x="214" y="5331"/>
                  </a:cubicBezTo>
                  <a:cubicBezTo>
                    <a:pt x="232" y="5226"/>
                    <a:pt x="257" y="5124"/>
                    <a:pt x="285" y="5022"/>
                  </a:cubicBezTo>
                  <a:cubicBezTo>
                    <a:pt x="292" y="4966"/>
                    <a:pt x="247" y="4930"/>
                    <a:pt x="203" y="4930"/>
                  </a:cubicBezTo>
                  <a:close/>
                  <a:moveTo>
                    <a:pt x="97" y="5556"/>
                  </a:moveTo>
                  <a:cubicBezTo>
                    <a:pt x="56" y="5556"/>
                    <a:pt x="19" y="5586"/>
                    <a:pt x="16" y="5630"/>
                  </a:cubicBezTo>
                  <a:cubicBezTo>
                    <a:pt x="7" y="5735"/>
                    <a:pt x="1" y="5846"/>
                    <a:pt x="1" y="5960"/>
                  </a:cubicBezTo>
                  <a:cubicBezTo>
                    <a:pt x="1" y="6003"/>
                    <a:pt x="38" y="6040"/>
                    <a:pt x="84" y="6040"/>
                  </a:cubicBezTo>
                  <a:cubicBezTo>
                    <a:pt x="127" y="6040"/>
                    <a:pt x="164" y="6003"/>
                    <a:pt x="164" y="5960"/>
                  </a:cubicBezTo>
                  <a:cubicBezTo>
                    <a:pt x="164" y="5852"/>
                    <a:pt x="167" y="5744"/>
                    <a:pt x="177" y="5642"/>
                  </a:cubicBezTo>
                  <a:cubicBezTo>
                    <a:pt x="180" y="5596"/>
                    <a:pt x="146" y="5559"/>
                    <a:pt x="103" y="5556"/>
                  </a:cubicBezTo>
                  <a:cubicBezTo>
                    <a:pt x="101" y="5556"/>
                    <a:pt x="99" y="5556"/>
                    <a:pt x="97" y="5556"/>
                  </a:cubicBezTo>
                  <a:close/>
                  <a:moveTo>
                    <a:pt x="96" y="6200"/>
                  </a:moveTo>
                  <a:cubicBezTo>
                    <a:pt x="94" y="6200"/>
                    <a:pt x="92" y="6200"/>
                    <a:pt x="90" y="6200"/>
                  </a:cubicBezTo>
                  <a:cubicBezTo>
                    <a:pt x="44" y="6203"/>
                    <a:pt x="10" y="6244"/>
                    <a:pt x="13" y="6287"/>
                  </a:cubicBezTo>
                  <a:cubicBezTo>
                    <a:pt x="22" y="6398"/>
                    <a:pt x="35" y="6509"/>
                    <a:pt x="47" y="6614"/>
                  </a:cubicBezTo>
                  <a:cubicBezTo>
                    <a:pt x="53" y="6654"/>
                    <a:pt x="87" y="6685"/>
                    <a:pt x="127" y="6685"/>
                  </a:cubicBezTo>
                  <a:lnTo>
                    <a:pt x="140" y="6685"/>
                  </a:lnTo>
                  <a:cubicBezTo>
                    <a:pt x="183" y="6678"/>
                    <a:pt x="214" y="6635"/>
                    <a:pt x="208" y="6592"/>
                  </a:cubicBezTo>
                  <a:cubicBezTo>
                    <a:pt x="195" y="6490"/>
                    <a:pt x="183" y="6382"/>
                    <a:pt x="177" y="6277"/>
                  </a:cubicBezTo>
                  <a:cubicBezTo>
                    <a:pt x="174" y="6233"/>
                    <a:pt x="137" y="6200"/>
                    <a:pt x="96" y="6200"/>
                  </a:cubicBezTo>
                  <a:close/>
                  <a:moveTo>
                    <a:pt x="184" y="6844"/>
                  </a:moveTo>
                  <a:cubicBezTo>
                    <a:pt x="138" y="6844"/>
                    <a:pt x="92" y="6879"/>
                    <a:pt x="103" y="6938"/>
                  </a:cubicBezTo>
                  <a:cubicBezTo>
                    <a:pt x="124" y="7049"/>
                    <a:pt x="149" y="7156"/>
                    <a:pt x="174" y="7258"/>
                  </a:cubicBezTo>
                  <a:cubicBezTo>
                    <a:pt x="183" y="7295"/>
                    <a:pt x="214" y="7320"/>
                    <a:pt x="251" y="7320"/>
                  </a:cubicBezTo>
                  <a:cubicBezTo>
                    <a:pt x="260" y="7320"/>
                    <a:pt x="266" y="7320"/>
                    <a:pt x="272" y="7317"/>
                  </a:cubicBezTo>
                  <a:cubicBezTo>
                    <a:pt x="315" y="7308"/>
                    <a:pt x="343" y="7261"/>
                    <a:pt x="331" y="7218"/>
                  </a:cubicBezTo>
                  <a:cubicBezTo>
                    <a:pt x="306" y="7119"/>
                    <a:pt x="285" y="7015"/>
                    <a:pt x="263" y="6907"/>
                  </a:cubicBezTo>
                  <a:cubicBezTo>
                    <a:pt x="253" y="6863"/>
                    <a:pt x="219" y="6844"/>
                    <a:pt x="184" y="6844"/>
                  </a:cubicBezTo>
                  <a:close/>
                  <a:moveTo>
                    <a:pt x="341" y="7477"/>
                  </a:moveTo>
                  <a:cubicBezTo>
                    <a:pt x="295" y="7477"/>
                    <a:pt x="249" y="7514"/>
                    <a:pt x="260" y="7573"/>
                  </a:cubicBezTo>
                  <a:cubicBezTo>
                    <a:pt x="297" y="7693"/>
                    <a:pt x="331" y="7795"/>
                    <a:pt x="365" y="7884"/>
                  </a:cubicBezTo>
                  <a:cubicBezTo>
                    <a:pt x="374" y="7918"/>
                    <a:pt x="405" y="7940"/>
                    <a:pt x="442" y="7940"/>
                  </a:cubicBezTo>
                  <a:cubicBezTo>
                    <a:pt x="451" y="7940"/>
                    <a:pt x="457" y="7937"/>
                    <a:pt x="467" y="7934"/>
                  </a:cubicBezTo>
                  <a:cubicBezTo>
                    <a:pt x="510" y="7918"/>
                    <a:pt x="531" y="7872"/>
                    <a:pt x="516" y="7832"/>
                  </a:cubicBezTo>
                  <a:cubicBezTo>
                    <a:pt x="485" y="7742"/>
                    <a:pt x="448" y="7644"/>
                    <a:pt x="414" y="7527"/>
                  </a:cubicBezTo>
                  <a:cubicBezTo>
                    <a:pt x="400" y="7492"/>
                    <a:pt x="371" y="7477"/>
                    <a:pt x="341" y="7477"/>
                  </a:cubicBezTo>
                  <a:close/>
                  <a:moveTo>
                    <a:pt x="564" y="8082"/>
                  </a:moveTo>
                  <a:cubicBezTo>
                    <a:pt x="513" y="8082"/>
                    <a:pt x="463" y="8130"/>
                    <a:pt x="485" y="8193"/>
                  </a:cubicBezTo>
                  <a:cubicBezTo>
                    <a:pt x="507" y="8239"/>
                    <a:pt x="510" y="8242"/>
                    <a:pt x="519" y="8254"/>
                  </a:cubicBezTo>
                  <a:cubicBezTo>
                    <a:pt x="534" y="8270"/>
                    <a:pt x="556" y="8279"/>
                    <a:pt x="578" y="8279"/>
                  </a:cubicBezTo>
                  <a:lnTo>
                    <a:pt x="578" y="8276"/>
                  </a:lnTo>
                  <a:cubicBezTo>
                    <a:pt x="636" y="8276"/>
                    <a:pt x="673" y="8214"/>
                    <a:pt x="649" y="8162"/>
                  </a:cubicBezTo>
                  <a:lnTo>
                    <a:pt x="633" y="8128"/>
                  </a:lnTo>
                  <a:cubicBezTo>
                    <a:pt x="617" y="8096"/>
                    <a:pt x="590" y="8082"/>
                    <a:pt x="564" y="808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8941796" y="4505825"/>
              <a:ext cx="102663" cy="102663"/>
            </a:xfrm>
            <a:custGeom>
              <a:avLst/>
              <a:gdLst/>
              <a:ahLst/>
              <a:cxnLst/>
              <a:rect l="l" t="t" r="r" b="b"/>
              <a:pathLst>
                <a:path w="1614" h="1614" extrusionOk="0">
                  <a:moveTo>
                    <a:pt x="867" y="0"/>
                  </a:moveTo>
                  <a:cubicBezTo>
                    <a:pt x="821" y="0"/>
                    <a:pt x="781" y="40"/>
                    <a:pt x="781" y="87"/>
                  </a:cubicBezTo>
                  <a:lnTo>
                    <a:pt x="778" y="577"/>
                  </a:lnTo>
                  <a:lnTo>
                    <a:pt x="485" y="268"/>
                  </a:lnTo>
                  <a:cubicBezTo>
                    <a:pt x="473" y="251"/>
                    <a:pt x="456" y="243"/>
                    <a:pt x="438" y="243"/>
                  </a:cubicBezTo>
                  <a:cubicBezTo>
                    <a:pt x="376" y="243"/>
                    <a:pt x="301" y="335"/>
                    <a:pt x="362" y="383"/>
                  </a:cubicBezTo>
                  <a:lnTo>
                    <a:pt x="661" y="703"/>
                  </a:lnTo>
                  <a:lnTo>
                    <a:pt x="115" y="706"/>
                  </a:lnTo>
                  <a:cubicBezTo>
                    <a:pt x="1" y="706"/>
                    <a:pt x="1" y="879"/>
                    <a:pt x="115" y="879"/>
                  </a:cubicBezTo>
                  <a:lnTo>
                    <a:pt x="614" y="873"/>
                  </a:lnTo>
                  <a:lnTo>
                    <a:pt x="226" y="1144"/>
                  </a:lnTo>
                  <a:cubicBezTo>
                    <a:pt x="161" y="1191"/>
                    <a:pt x="195" y="1296"/>
                    <a:pt x="275" y="1299"/>
                  </a:cubicBezTo>
                  <a:cubicBezTo>
                    <a:pt x="294" y="1299"/>
                    <a:pt x="309" y="1292"/>
                    <a:pt x="325" y="1283"/>
                  </a:cubicBezTo>
                  <a:lnTo>
                    <a:pt x="775" y="969"/>
                  </a:lnTo>
                  <a:lnTo>
                    <a:pt x="775" y="969"/>
                  </a:lnTo>
                  <a:lnTo>
                    <a:pt x="772" y="1527"/>
                  </a:lnTo>
                  <a:cubicBezTo>
                    <a:pt x="772" y="1573"/>
                    <a:pt x="809" y="1613"/>
                    <a:pt x="855" y="1613"/>
                  </a:cubicBezTo>
                  <a:cubicBezTo>
                    <a:pt x="904" y="1613"/>
                    <a:pt x="941" y="1573"/>
                    <a:pt x="941" y="1527"/>
                  </a:cubicBezTo>
                  <a:lnTo>
                    <a:pt x="944" y="1003"/>
                  </a:lnTo>
                  <a:lnTo>
                    <a:pt x="1259" y="1333"/>
                  </a:lnTo>
                  <a:cubicBezTo>
                    <a:pt x="1275" y="1350"/>
                    <a:pt x="1297" y="1358"/>
                    <a:pt x="1320" y="1358"/>
                  </a:cubicBezTo>
                  <a:cubicBezTo>
                    <a:pt x="1341" y="1358"/>
                    <a:pt x="1363" y="1351"/>
                    <a:pt x="1379" y="1336"/>
                  </a:cubicBezTo>
                  <a:cubicBezTo>
                    <a:pt x="1413" y="1302"/>
                    <a:pt x="1416" y="1249"/>
                    <a:pt x="1382" y="1212"/>
                  </a:cubicBezTo>
                  <a:lnTo>
                    <a:pt x="1055" y="867"/>
                  </a:lnTo>
                  <a:lnTo>
                    <a:pt x="1500" y="864"/>
                  </a:lnTo>
                  <a:cubicBezTo>
                    <a:pt x="1614" y="864"/>
                    <a:pt x="1614" y="691"/>
                    <a:pt x="1500" y="691"/>
                  </a:cubicBezTo>
                  <a:lnTo>
                    <a:pt x="1500" y="694"/>
                  </a:lnTo>
                  <a:lnTo>
                    <a:pt x="1170" y="697"/>
                  </a:lnTo>
                  <a:lnTo>
                    <a:pt x="1515" y="454"/>
                  </a:lnTo>
                  <a:cubicBezTo>
                    <a:pt x="1586" y="400"/>
                    <a:pt x="1536" y="300"/>
                    <a:pt x="1465" y="300"/>
                  </a:cubicBezTo>
                  <a:cubicBezTo>
                    <a:pt x="1451" y="300"/>
                    <a:pt x="1435" y="305"/>
                    <a:pt x="1419" y="315"/>
                  </a:cubicBezTo>
                  <a:lnTo>
                    <a:pt x="948" y="642"/>
                  </a:lnTo>
                  <a:lnTo>
                    <a:pt x="954" y="87"/>
                  </a:lnTo>
                  <a:cubicBezTo>
                    <a:pt x="954" y="40"/>
                    <a:pt x="914" y="3"/>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784632" y="4879952"/>
              <a:ext cx="173330" cy="167924"/>
            </a:xfrm>
            <a:custGeom>
              <a:avLst/>
              <a:gdLst/>
              <a:ahLst/>
              <a:cxnLst/>
              <a:rect l="l" t="t" r="r" b="b"/>
              <a:pathLst>
                <a:path w="2725" h="2640" extrusionOk="0">
                  <a:moveTo>
                    <a:pt x="889" y="243"/>
                  </a:moveTo>
                  <a:cubicBezTo>
                    <a:pt x="988" y="326"/>
                    <a:pt x="1151" y="474"/>
                    <a:pt x="1370" y="681"/>
                  </a:cubicBezTo>
                  <a:cubicBezTo>
                    <a:pt x="1244" y="739"/>
                    <a:pt x="1108" y="807"/>
                    <a:pt x="960" y="884"/>
                  </a:cubicBezTo>
                  <a:cubicBezTo>
                    <a:pt x="914" y="557"/>
                    <a:pt x="895" y="358"/>
                    <a:pt x="889" y="243"/>
                  </a:cubicBezTo>
                  <a:close/>
                  <a:moveTo>
                    <a:pt x="2227" y="520"/>
                  </a:moveTo>
                  <a:lnTo>
                    <a:pt x="2227" y="520"/>
                  </a:lnTo>
                  <a:cubicBezTo>
                    <a:pt x="2172" y="708"/>
                    <a:pt x="2101" y="890"/>
                    <a:pt x="2018" y="1066"/>
                  </a:cubicBezTo>
                  <a:cubicBezTo>
                    <a:pt x="1904" y="955"/>
                    <a:pt x="1786" y="841"/>
                    <a:pt x="1672" y="730"/>
                  </a:cubicBezTo>
                  <a:cubicBezTo>
                    <a:pt x="1996" y="585"/>
                    <a:pt x="2150" y="536"/>
                    <a:pt x="2227" y="520"/>
                  </a:cubicBezTo>
                  <a:close/>
                  <a:moveTo>
                    <a:pt x="827" y="1143"/>
                  </a:moveTo>
                  <a:cubicBezTo>
                    <a:pt x="849" y="1298"/>
                    <a:pt x="877" y="1455"/>
                    <a:pt x="904" y="1609"/>
                  </a:cubicBezTo>
                  <a:cubicBezTo>
                    <a:pt x="497" y="1544"/>
                    <a:pt x="318" y="1489"/>
                    <a:pt x="241" y="1455"/>
                  </a:cubicBezTo>
                  <a:cubicBezTo>
                    <a:pt x="358" y="1390"/>
                    <a:pt x="577" y="1273"/>
                    <a:pt x="827" y="1143"/>
                  </a:cubicBezTo>
                  <a:close/>
                  <a:moveTo>
                    <a:pt x="1506" y="810"/>
                  </a:moveTo>
                  <a:cubicBezTo>
                    <a:pt x="1651" y="946"/>
                    <a:pt x="1802" y="1094"/>
                    <a:pt x="1941" y="1233"/>
                  </a:cubicBezTo>
                  <a:cubicBezTo>
                    <a:pt x="1867" y="1396"/>
                    <a:pt x="1786" y="1557"/>
                    <a:pt x="1706" y="1711"/>
                  </a:cubicBezTo>
                  <a:cubicBezTo>
                    <a:pt x="1478" y="1689"/>
                    <a:pt x="1268" y="1661"/>
                    <a:pt x="1086" y="1637"/>
                  </a:cubicBezTo>
                  <a:lnTo>
                    <a:pt x="1083" y="1637"/>
                  </a:lnTo>
                  <a:cubicBezTo>
                    <a:pt x="1049" y="1449"/>
                    <a:pt x="1015" y="1251"/>
                    <a:pt x="988" y="1063"/>
                  </a:cubicBezTo>
                  <a:cubicBezTo>
                    <a:pt x="1179" y="968"/>
                    <a:pt x="1352" y="881"/>
                    <a:pt x="1506" y="810"/>
                  </a:cubicBezTo>
                  <a:close/>
                  <a:moveTo>
                    <a:pt x="2070" y="1362"/>
                  </a:moveTo>
                  <a:cubicBezTo>
                    <a:pt x="2280" y="1578"/>
                    <a:pt x="2394" y="1708"/>
                    <a:pt x="2453" y="1779"/>
                  </a:cubicBezTo>
                  <a:cubicBezTo>
                    <a:pt x="2314" y="1769"/>
                    <a:pt x="2110" y="1751"/>
                    <a:pt x="1888" y="1729"/>
                  </a:cubicBezTo>
                  <a:cubicBezTo>
                    <a:pt x="1950" y="1612"/>
                    <a:pt x="2012" y="1486"/>
                    <a:pt x="2070" y="1362"/>
                  </a:cubicBezTo>
                  <a:close/>
                  <a:moveTo>
                    <a:pt x="1117" y="1816"/>
                  </a:moveTo>
                  <a:lnTo>
                    <a:pt x="1117" y="1816"/>
                  </a:lnTo>
                  <a:cubicBezTo>
                    <a:pt x="1268" y="1834"/>
                    <a:pt x="1438" y="1856"/>
                    <a:pt x="1620" y="1874"/>
                  </a:cubicBezTo>
                  <a:cubicBezTo>
                    <a:pt x="1438" y="2207"/>
                    <a:pt x="1321" y="2371"/>
                    <a:pt x="1259" y="2436"/>
                  </a:cubicBezTo>
                  <a:cubicBezTo>
                    <a:pt x="1231" y="2340"/>
                    <a:pt x="1182" y="2143"/>
                    <a:pt x="1117" y="1816"/>
                  </a:cubicBezTo>
                  <a:close/>
                  <a:moveTo>
                    <a:pt x="826" y="0"/>
                  </a:moveTo>
                  <a:cubicBezTo>
                    <a:pt x="798" y="0"/>
                    <a:pt x="770" y="10"/>
                    <a:pt x="750" y="30"/>
                  </a:cubicBezTo>
                  <a:cubicBezTo>
                    <a:pt x="719" y="67"/>
                    <a:pt x="673" y="119"/>
                    <a:pt x="799" y="968"/>
                  </a:cubicBezTo>
                  <a:cubicBezTo>
                    <a:pt x="395" y="1174"/>
                    <a:pt x="65" y="1356"/>
                    <a:pt x="62" y="1356"/>
                  </a:cubicBezTo>
                  <a:cubicBezTo>
                    <a:pt x="38" y="1372"/>
                    <a:pt x="22" y="1393"/>
                    <a:pt x="19" y="1421"/>
                  </a:cubicBezTo>
                  <a:cubicBezTo>
                    <a:pt x="1" y="1557"/>
                    <a:pt x="149" y="1668"/>
                    <a:pt x="938" y="1788"/>
                  </a:cubicBezTo>
                  <a:cubicBezTo>
                    <a:pt x="988" y="2059"/>
                    <a:pt x="1071" y="2466"/>
                    <a:pt x="1129" y="2574"/>
                  </a:cubicBezTo>
                  <a:cubicBezTo>
                    <a:pt x="1148" y="2615"/>
                    <a:pt x="1188" y="2639"/>
                    <a:pt x="1234" y="2639"/>
                  </a:cubicBezTo>
                  <a:cubicBezTo>
                    <a:pt x="1290" y="2639"/>
                    <a:pt x="1404" y="2639"/>
                    <a:pt x="1802" y="1893"/>
                  </a:cubicBezTo>
                  <a:cubicBezTo>
                    <a:pt x="2144" y="1930"/>
                    <a:pt x="2453" y="1951"/>
                    <a:pt x="2573" y="1961"/>
                  </a:cubicBezTo>
                  <a:cubicBezTo>
                    <a:pt x="2616" y="1961"/>
                    <a:pt x="2656" y="1939"/>
                    <a:pt x="2675" y="1902"/>
                  </a:cubicBezTo>
                  <a:cubicBezTo>
                    <a:pt x="2702" y="1837"/>
                    <a:pt x="2724" y="1785"/>
                    <a:pt x="2144" y="1199"/>
                  </a:cubicBezTo>
                  <a:cubicBezTo>
                    <a:pt x="2274" y="912"/>
                    <a:pt x="2416" y="573"/>
                    <a:pt x="2406" y="459"/>
                  </a:cubicBezTo>
                  <a:cubicBezTo>
                    <a:pt x="2403" y="406"/>
                    <a:pt x="2363" y="344"/>
                    <a:pt x="2264" y="344"/>
                  </a:cubicBezTo>
                  <a:cubicBezTo>
                    <a:pt x="2194" y="344"/>
                    <a:pt x="2039" y="372"/>
                    <a:pt x="1537" y="604"/>
                  </a:cubicBezTo>
                  <a:cubicBezTo>
                    <a:pt x="1305" y="385"/>
                    <a:pt x="941" y="48"/>
                    <a:pt x="870" y="8"/>
                  </a:cubicBezTo>
                  <a:cubicBezTo>
                    <a:pt x="856" y="3"/>
                    <a:pt x="841"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14295" y="4897906"/>
              <a:ext cx="122063" cy="122635"/>
            </a:xfrm>
            <a:custGeom>
              <a:avLst/>
              <a:gdLst/>
              <a:ahLst/>
              <a:cxnLst/>
              <a:rect l="l" t="t" r="r" b="b"/>
              <a:pathLst>
                <a:path w="1919" h="1928" extrusionOk="0">
                  <a:moveTo>
                    <a:pt x="1024" y="247"/>
                  </a:moveTo>
                  <a:cubicBezTo>
                    <a:pt x="1049" y="330"/>
                    <a:pt x="1076" y="438"/>
                    <a:pt x="1095" y="512"/>
                  </a:cubicBezTo>
                  <a:cubicBezTo>
                    <a:pt x="1141" y="700"/>
                    <a:pt x="1150" y="747"/>
                    <a:pt x="1175" y="777"/>
                  </a:cubicBezTo>
                  <a:cubicBezTo>
                    <a:pt x="1200" y="811"/>
                    <a:pt x="1237" y="827"/>
                    <a:pt x="1425" y="895"/>
                  </a:cubicBezTo>
                  <a:cubicBezTo>
                    <a:pt x="1490" y="919"/>
                    <a:pt x="1595" y="953"/>
                    <a:pt x="1669" y="987"/>
                  </a:cubicBezTo>
                  <a:cubicBezTo>
                    <a:pt x="1561" y="1033"/>
                    <a:pt x="1391" y="1098"/>
                    <a:pt x="1237" y="1154"/>
                  </a:cubicBezTo>
                  <a:cubicBezTo>
                    <a:pt x="1212" y="1160"/>
                    <a:pt x="1194" y="1178"/>
                    <a:pt x="1184" y="1200"/>
                  </a:cubicBezTo>
                  <a:cubicBezTo>
                    <a:pt x="1110" y="1376"/>
                    <a:pt x="1015" y="1573"/>
                    <a:pt x="953" y="1687"/>
                  </a:cubicBezTo>
                  <a:cubicBezTo>
                    <a:pt x="910" y="1567"/>
                    <a:pt x="848" y="1354"/>
                    <a:pt x="802" y="1169"/>
                  </a:cubicBezTo>
                  <a:cubicBezTo>
                    <a:pt x="796" y="1135"/>
                    <a:pt x="768" y="1111"/>
                    <a:pt x="737" y="1104"/>
                  </a:cubicBezTo>
                  <a:cubicBezTo>
                    <a:pt x="558" y="1074"/>
                    <a:pt x="352" y="1024"/>
                    <a:pt x="241" y="993"/>
                  </a:cubicBezTo>
                  <a:cubicBezTo>
                    <a:pt x="416" y="901"/>
                    <a:pt x="595" y="818"/>
                    <a:pt x="780" y="747"/>
                  </a:cubicBezTo>
                  <a:cubicBezTo>
                    <a:pt x="805" y="737"/>
                    <a:pt x="820" y="719"/>
                    <a:pt x="830" y="697"/>
                  </a:cubicBezTo>
                  <a:cubicBezTo>
                    <a:pt x="888" y="543"/>
                    <a:pt x="953" y="392"/>
                    <a:pt x="1024" y="247"/>
                  </a:cubicBezTo>
                  <a:close/>
                  <a:moveTo>
                    <a:pt x="1046" y="0"/>
                  </a:moveTo>
                  <a:cubicBezTo>
                    <a:pt x="990" y="0"/>
                    <a:pt x="913" y="0"/>
                    <a:pt x="682" y="602"/>
                  </a:cubicBezTo>
                  <a:cubicBezTo>
                    <a:pt x="40" y="861"/>
                    <a:pt x="15" y="944"/>
                    <a:pt x="6" y="981"/>
                  </a:cubicBezTo>
                  <a:cubicBezTo>
                    <a:pt x="0" y="1012"/>
                    <a:pt x="6" y="1043"/>
                    <a:pt x="22" y="1067"/>
                  </a:cubicBezTo>
                  <a:cubicBezTo>
                    <a:pt x="40" y="1092"/>
                    <a:pt x="86" y="1157"/>
                    <a:pt x="651" y="1265"/>
                  </a:cubicBezTo>
                  <a:cubicBezTo>
                    <a:pt x="817" y="1928"/>
                    <a:pt x="876" y="1928"/>
                    <a:pt x="941" y="1928"/>
                  </a:cubicBezTo>
                  <a:lnTo>
                    <a:pt x="944" y="1928"/>
                  </a:lnTo>
                  <a:cubicBezTo>
                    <a:pt x="996" y="1925"/>
                    <a:pt x="1055" y="1922"/>
                    <a:pt x="1326" y="1302"/>
                  </a:cubicBezTo>
                  <a:cubicBezTo>
                    <a:pt x="1496" y="1243"/>
                    <a:pt x="1817" y="1123"/>
                    <a:pt x="1881" y="1064"/>
                  </a:cubicBezTo>
                  <a:cubicBezTo>
                    <a:pt x="1906" y="1040"/>
                    <a:pt x="1918" y="1006"/>
                    <a:pt x="1915" y="972"/>
                  </a:cubicBezTo>
                  <a:cubicBezTo>
                    <a:pt x="1900" y="892"/>
                    <a:pt x="1814" y="851"/>
                    <a:pt x="1484" y="734"/>
                  </a:cubicBezTo>
                  <a:cubicBezTo>
                    <a:pt x="1422" y="710"/>
                    <a:pt x="1345" y="685"/>
                    <a:pt x="1314" y="669"/>
                  </a:cubicBezTo>
                  <a:cubicBezTo>
                    <a:pt x="1299" y="629"/>
                    <a:pt x="1280" y="543"/>
                    <a:pt x="1261" y="472"/>
                  </a:cubicBezTo>
                  <a:cubicBezTo>
                    <a:pt x="1203" y="241"/>
                    <a:pt x="1166" y="96"/>
                    <a:pt x="1126" y="40"/>
                  </a:cubicBezTo>
                  <a:cubicBezTo>
                    <a:pt x="1104" y="16"/>
                    <a:pt x="1076" y="0"/>
                    <a:pt x="1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8592133" y="3635621"/>
              <a:ext cx="405379" cy="244724"/>
              <a:chOff x="8838794" y="3786045"/>
              <a:chExt cx="326497" cy="197120"/>
            </a:xfrm>
          </p:grpSpPr>
          <p:sp>
            <p:nvSpPr>
              <p:cNvPr id="116" name="Google Shape;116;p3"/>
              <p:cNvSpPr/>
              <p:nvPr/>
            </p:nvSpPr>
            <p:spPr>
              <a:xfrm>
                <a:off x="8838794" y="3786045"/>
                <a:ext cx="326497" cy="197120"/>
              </a:xfrm>
              <a:custGeom>
                <a:avLst/>
                <a:gdLst/>
                <a:ahLst/>
                <a:cxnLst/>
                <a:rect l="l" t="t" r="r" b="b"/>
                <a:pathLst>
                  <a:path w="5133" h="3099" extrusionOk="0">
                    <a:moveTo>
                      <a:pt x="1910" y="1"/>
                    </a:moveTo>
                    <a:cubicBezTo>
                      <a:pt x="954" y="1"/>
                      <a:pt x="0" y="927"/>
                      <a:pt x="0" y="927"/>
                    </a:cubicBezTo>
                    <a:cubicBezTo>
                      <a:pt x="0" y="927"/>
                      <a:pt x="484" y="2118"/>
                      <a:pt x="1515" y="2537"/>
                    </a:cubicBezTo>
                    <a:cubicBezTo>
                      <a:pt x="1669" y="2600"/>
                      <a:pt x="1827" y="2627"/>
                      <a:pt x="1985" y="2627"/>
                    </a:cubicBezTo>
                    <a:cubicBezTo>
                      <a:pt x="2875" y="2627"/>
                      <a:pt x="3735" y="1769"/>
                      <a:pt x="3735" y="1769"/>
                    </a:cubicBezTo>
                    <a:cubicBezTo>
                      <a:pt x="3735" y="1769"/>
                      <a:pt x="3920" y="2997"/>
                      <a:pt x="4821" y="3099"/>
                    </a:cubicBezTo>
                    <a:cubicBezTo>
                      <a:pt x="4821" y="3099"/>
                      <a:pt x="4867" y="1779"/>
                      <a:pt x="4263" y="1581"/>
                    </a:cubicBezTo>
                    <a:cubicBezTo>
                      <a:pt x="4263" y="1581"/>
                      <a:pt x="4883" y="1412"/>
                      <a:pt x="5132" y="252"/>
                    </a:cubicBezTo>
                    <a:cubicBezTo>
                      <a:pt x="5132" y="252"/>
                      <a:pt x="5075" y="235"/>
                      <a:pt x="4980" y="235"/>
                    </a:cubicBezTo>
                    <a:cubicBezTo>
                      <a:pt x="4722" y="235"/>
                      <a:pt x="4186" y="362"/>
                      <a:pt x="3769" y="1307"/>
                    </a:cubicBezTo>
                    <a:cubicBezTo>
                      <a:pt x="3769" y="1307"/>
                      <a:pt x="3526" y="576"/>
                      <a:pt x="2428" y="104"/>
                    </a:cubicBezTo>
                    <a:cubicBezTo>
                      <a:pt x="2259" y="31"/>
                      <a:pt x="2085" y="1"/>
                      <a:pt x="1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936049" y="3802329"/>
                <a:ext cx="54257" cy="119646"/>
              </a:xfrm>
              <a:custGeom>
                <a:avLst/>
                <a:gdLst/>
                <a:ahLst/>
                <a:cxnLst/>
                <a:rect l="l" t="t" r="r" b="b"/>
                <a:pathLst>
                  <a:path w="853" h="1881" extrusionOk="0">
                    <a:moveTo>
                      <a:pt x="122" y="0"/>
                    </a:moveTo>
                    <a:cubicBezTo>
                      <a:pt x="60" y="0"/>
                      <a:pt x="0" y="74"/>
                      <a:pt x="53" y="141"/>
                    </a:cubicBezTo>
                    <a:cubicBezTo>
                      <a:pt x="57" y="150"/>
                      <a:pt x="646" y="949"/>
                      <a:pt x="131" y="1751"/>
                    </a:cubicBezTo>
                    <a:cubicBezTo>
                      <a:pt x="106" y="1788"/>
                      <a:pt x="118" y="1843"/>
                      <a:pt x="155" y="1868"/>
                    </a:cubicBezTo>
                    <a:cubicBezTo>
                      <a:pt x="171" y="1877"/>
                      <a:pt x="186" y="1881"/>
                      <a:pt x="202" y="1881"/>
                    </a:cubicBezTo>
                    <a:cubicBezTo>
                      <a:pt x="232" y="1881"/>
                      <a:pt x="260" y="1868"/>
                      <a:pt x="276" y="1840"/>
                    </a:cubicBezTo>
                    <a:cubicBezTo>
                      <a:pt x="852" y="943"/>
                      <a:pt x="198" y="48"/>
                      <a:pt x="189" y="39"/>
                    </a:cubicBezTo>
                    <a:cubicBezTo>
                      <a:pt x="171" y="11"/>
                      <a:pt x="146" y="0"/>
                      <a:pt x="12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884018" y="3819757"/>
                <a:ext cx="39627" cy="39627"/>
              </a:xfrm>
              <a:custGeom>
                <a:avLst/>
                <a:gdLst/>
                <a:ahLst/>
                <a:cxnLst/>
                <a:rect l="l" t="t" r="r" b="b"/>
                <a:pathLst>
                  <a:path w="623" h="623" extrusionOk="0">
                    <a:moveTo>
                      <a:pt x="97" y="0"/>
                    </a:moveTo>
                    <a:cubicBezTo>
                      <a:pt x="49" y="0"/>
                      <a:pt x="1" y="36"/>
                      <a:pt x="11" y="98"/>
                    </a:cubicBezTo>
                    <a:cubicBezTo>
                      <a:pt x="20" y="169"/>
                      <a:pt x="88" y="530"/>
                      <a:pt x="270" y="610"/>
                    </a:cubicBezTo>
                    <a:cubicBezTo>
                      <a:pt x="289" y="616"/>
                      <a:pt x="310" y="623"/>
                      <a:pt x="332" y="623"/>
                    </a:cubicBezTo>
                    <a:cubicBezTo>
                      <a:pt x="356" y="623"/>
                      <a:pt x="381" y="616"/>
                      <a:pt x="406" y="604"/>
                    </a:cubicBezTo>
                    <a:cubicBezTo>
                      <a:pt x="538" y="530"/>
                      <a:pt x="600" y="231"/>
                      <a:pt x="615" y="141"/>
                    </a:cubicBezTo>
                    <a:cubicBezTo>
                      <a:pt x="622" y="80"/>
                      <a:pt x="575" y="45"/>
                      <a:pt x="528" y="45"/>
                    </a:cubicBezTo>
                    <a:cubicBezTo>
                      <a:pt x="492" y="45"/>
                      <a:pt x="456" y="65"/>
                      <a:pt x="446" y="111"/>
                    </a:cubicBezTo>
                    <a:cubicBezTo>
                      <a:pt x="421" y="268"/>
                      <a:pt x="359" y="431"/>
                      <a:pt x="338" y="453"/>
                    </a:cubicBezTo>
                    <a:cubicBezTo>
                      <a:pt x="276" y="425"/>
                      <a:pt x="205" y="234"/>
                      <a:pt x="181" y="74"/>
                    </a:cubicBezTo>
                    <a:cubicBezTo>
                      <a:pt x="172" y="23"/>
                      <a:pt x="135" y="0"/>
                      <a:pt x="9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847953" y="3866190"/>
                <a:ext cx="46179" cy="18128"/>
              </a:xfrm>
              <a:custGeom>
                <a:avLst/>
                <a:gdLst/>
                <a:ahLst/>
                <a:cxnLst/>
                <a:rect l="l" t="t" r="r" b="b"/>
                <a:pathLst>
                  <a:path w="726" h="285" extrusionOk="0">
                    <a:moveTo>
                      <a:pt x="115" y="0"/>
                    </a:moveTo>
                    <a:cubicBezTo>
                      <a:pt x="57" y="0"/>
                      <a:pt x="1" y="62"/>
                      <a:pt x="41" y="130"/>
                    </a:cubicBezTo>
                    <a:cubicBezTo>
                      <a:pt x="78" y="198"/>
                      <a:pt x="183" y="284"/>
                      <a:pt x="356" y="284"/>
                    </a:cubicBezTo>
                    <a:cubicBezTo>
                      <a:pt x="451" y="284"/>
                      <a:pt x="547" y="260"/>
                      <a:pt x="633" y="220"/>
                    </a:cubicBezTo>
                    <a:cubicBezTo>
                      <a:pt x="725" y="179"/>
                      <a:pt x="682" y="54"/>
                      <a:pt x="600" y="54"/>
                    </a:cubicBezTo>
                    <a:cubicBezTo>
                      <a:pt x="588" y="54"/>
                      <a:pt x="576" y="56"/>
                      <a:pt x="563" y="62"/>
                    </a:cubicBezTo>
                    <a:cubicBezTo>
                      <a:pt x="475" y="102"/>
                      <a:pt x="406" y="116"/>
                      <a:pt x="353" y="116"/>
                    </a:cubicBezTo>
                    <a:cubicBezTo>
                      <a:pt x="240" y="116"/>
                      <a:pt x="195" y="54"/>
                      <a:pt x="186" y="44"/>
                    </a:cubicBezTo>
                    <a:cubicBezTo>
                      <a:pt x="168" y="13"/>
                      <a:pt x="141" y="0"/>
                      <a:pt x="115"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983309" y="3816768"/>
                <a:ext cx="63862" cy="114621"/>
              </a:xfrm>
              <a:custGeom>
                <a:avLst/>
                <a:gdLst/>
                <a:ahLst/>
                <a:cxnLst/>
                <a:rect l="l" t="t" r="r" b="b"/>
                <a:pathLst>
                  <a:path w="1004" h="1802" extrusionOk="0">
                    <a:moveTo>
                      <a:pt x="454" y="0"/>
                    </a:moveTo>
                    <a:cubicBezTo>
                      <a:pt x="370" y="0"/>
                      <a:pt x="301" y="6"/>
                      <a:pt x="273" y="10"/>
                    </a:cubicBezTo>
                    <a:cubicBezTo>
                      <a:pt x="226" y="13"/>
                      <a:pt x="193" y="56"/>
                      <a:pt x="196" y="102"/>
                    </a:cubicBezTo>
                    <a:cubicBezTo>
                      <a:pt x="202" y="146"/>
                      <a:pt x="239" y="179"/>
                      <a:pt x="285" y="179"/>
                    </a:cubicBezTo>
                    <a:cubicBezTo>
                      <a:pt x="287" y="179"/>
                      <a:pt x="289" y="179"/>
                      <a:pt x="291" y="179"/>
                    </a:cubicBezTo>
                    <a:cubicBezTo>
                      <a:pt x="337" y="175"/>
                      <a:pt x="391" y="172"/>
                      <a:pt x="447" y="172"/>
                    </a:cubicBezTo>
                    <a:cubicBezTo>
                      <a:pt x="593" y="172"/>
                      <a:pt x="749" y="190"/>
                      <a:pt x="794" y="244"/>
                    </a:cubicBezTo>
                    <a:cubicBezTo>
                      <a:pt x="800" y="250"/>
                      <a:pt x="806" y="256"/>
                      <a:pt x="800" y="278"/>
                    </a:cubicBezTo>
                    <a:cubicBezTo>
                      <a:pt x="760" y="457"/>
                      <a:pt x="439" y="559"/>
                      <a:pt x="319" y="580"/>
                    </a:cubicBezTo>
                    <a:cubicBezTo>
                      <a:pt x="223" y="599"/>
                      <a:pt x="230" y="741"/>
                      <a:pt x="328" y="750"/>
                    </a:cubicBezTo>
                    <a:cubicBezTo>
                      <a:pt x="566" y="771"/>
                      <a:pt x="806" y="842"/>
                      <a:pt x="828" y="895"/>
                    </a:cubicBezTo>
                    <a:cubicBezTo>
                      <a:pt x="819" y="947"/>
                      <a:pt x="584" y="1034"/>
                      <a:pt x="307" y="1061"/>
                    </a:cubicBezTo>
                    <a:cubicBezTo>
                      <a:pt x="217" y="1067"/>
                      <a:pt x="199" y="1191"/>
                      <a:pt x="282" y="1225"/>
                    </a:cubicBezTo>
                    <a:cubicBezTo>
                      <a:pt x="424" y="1283"/>
                      <a:pt x="637" y="1404"/>
                      <a:pt x="671" y="1496"/>
                    </a:cubicBezTo>
                    <a:cubicBezTo>
                      <a:pt x="677" y="1509"/>
                      <a:pt x="677" y="1521"/>
                      <a:pt x="671" y="1533"/>
                    </a:cubicBezTo>
                    <a:cubicBezTo>
                      <a:pt x="635" y="1605"/>
                      <a:pt x="483" y="1631"/>
                      <a:pt x="331" y="1631"/>
                    </a:cubicBezTo>
                    <a:cubicBezTo>
                      <a:pt x="262" y="1631"/>
                      <a:pt x="192" y="1625"/>
                      <a:pt x="134" y="1616"/>
                    </a:cubicBezTo>
                    <a:cubicBezTo>
                      <a:pt x="128" y="1616"/>
                      <a:pt x="122" y="1615"/>
                      <a:pt x="117" y="1615"/>
                    </a:cubicBezTo>
                    <a:cubicBezTo>
                      <a:pt x="18" y="1615"/>
                      <a:pt x="1" y="1769"/>
                      <a:pt x="106" y="1786"/>
                    </a:cubicBezTo>
                    <a:cubicBezTo>
                      <a:pt x="183" y="1795"/>
                      <a:pt x="260" y="1802"/>
                      <a:pt x="338" y="1802"/>
                    </a:cubicBezTo>
                    <a:cubicBezTo>
                      <a:pt x="516" y="1802"/>
                      <a:pt x="745" y="1768"/>
                      <a:pt x="825" y="1607"/>
                    </a:cubicBezTo>
                    <a:cubicBezTo>
                      <a:pt x="853" y="1552"/>
                      <a:pt x="856" y="1487"/>
                      <a:pt x="831" y="1431"/>
                    </a:cubicBezTo>
                    <a:cubicBezTo>
                      <a:pt x="794" y="1336"/>
                      <a:pt x="692" y="1253"/>
                      <a:pt x="590" y="1188"/>
                    </a:cubicBezTo>
                    <a:cubicBezTo>
                      <a:pt x="772" y="1145"/>
                      <a:pt x="976" y="1064"/>
                      <a:pt x="998" y="916"/>
                    </a:cubicBezTo>
                    <a:cubicBezTo>
                      <a:pt x="1004" y="870"/>
                      <a:pt x="988" y="821"/>
                      <a:pt x="957" y="784"/>
                    </a:cubicBezTo>
                    <a:cubicBezTo>
                      <a:pt x="905" y="716"/>
                      <a:pt x="791" y="670"/>
                      <a:pt x="674" y="639"/>
                    </a:cubicBezTo>
                    <a:cubicBezTo>
                      <a:pt x="806" y="571"/>
                      <a:pt x="933" y="469"/>
                      <a:pt x="967" y="318"/>
                    </a:cubicBezTo>
                    <a:cubicBezTo>
                      <a:pt x="985" y="253"/>
                      <a:pt x="970" y="182"/>
                      <a:pt x="924" y="130"/>
                    </a:cubicBezTo>
                    <a:cubicBezTo>
                      <a:pt x="830" y="23"/>
                      <a:pt x="615" y="0"/>
                      <a:pt x="454"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3"/>
            <p:cNvSpPr/>
            <p:nvPr/>
          </p:nvSpPr>
          <p:spPr>
            <a:xfrm>
              <a:off x="8833478" y="3478290"/>
              <a:ext cx="75629" cy="75566"/>
            </a:xfrm>
            <a:custGeom>
              <a:avLst/>
              <a:gdLst/>
              <a:ahLst/>
              <a:cxnLst/>
              <a:rect l="l" t="t" r="r" b="b"/>
              <a:pathLst>
                <a:path w="1189" h="1188" extrusionOk="0">
                  <a:moveTo>
                    <a:pt x="596" y="173"/>
                  </a:moveTo>
                  <a:cubicBezTo>
                    <a:pt x="707" y="173"/>
                    <a:pt x="815" y="220"/>
                    <a:pt x="892" y="300"/>
                  </a:cubicBezTo>
                  <a:cubicBezTo>
                    <a:pt x="1157" y="565"/>
                    <a:pt x="969" y="1015"/>
                    <a:pt x="596" y="1015"/>
                  </a:cubicBezTo>
                  <a:lnTo>
                    <a:pt x="596" y="1102"/>
                  </a:lnTo>
                  <a:lnTo>
                    <a:pt x="593" y="1015"/>
                  </a:lnTo>
                  <a:cubicBezTo>
                    <a:pt x="365" y="1009"/>
                    <a:pt x="186" y="821"/>
                    <a:pt x="186" y="593"/>
                  </a:cubicBezTo>
                  <a:cubicBezTo>
                    <a:pt x="186" y="364"/>
                    <a:pt x="368" y="179"/>
                    <a:pt x="596" y="173"/>
                  </a:cubicBezTo>
                  <a:close/>
                  <a:moveTo>
                    <a:pt x="593" y="1"/>
                  </a:moveTo>
                  <a:cubicBezTo>
                    <a:pt x="266" y="1"/>
                    <a:pt x="1" y="266"/>
                    <a:pt x="1" y="593"/>
                  </a:cubicBezTo>
                  <a:cubicBezTo>
                    <a:pt x="1" y="920"/>
                    <a:pt x="266" y="1188"/>
                    <a:pt x="593" y="1188"/>
                  </a:cubicBezTo>
                  <a:lnTo>
                    <a:pt x="596" y="1188"/>
                  </a:lnTo>
                  <a:cubicBezTo>
                    <a:pt x="923" y="1188"/>
                    <a:pt x="1188" y="920"/>
                    <a:pt x="1185" y="593"/>
                  </a:cubicBezTo>
                  <a:cubicBezTo>
                    <a:pt x="1185" y="266"/>
                    <a:pt x="920" y="1"/>
                    <a:pt x="5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753373" y="42747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3"/>
            <p:cNvGrpSpPr/>
            <p:nvPr/>
          </p:nvGrpSpPr>
          <p:grpSpPr>
            <a:xfrm>
              <a:off x="7890068" y="4686148"/>
              <a:ext cx="360349" cy="357087"/>
              <a:chOff x="10649934" y="1571625"/>
              <a:chExt cx="449705" cy="445634"/>
            </a:xfrm>
          </p:grpSpPr>
          <p:sp>
            <p:nvSpPr>
              <p:cNvPr id="124" name="Google Shape;124;p3"/>
              <p:cNvSpPr/>
              <p:nvPr/>
            </p:nvSpPr>
            <p:spPr>
              <a:xfrm>
                <a:off x="10649934" y="1571625"/>
                <a:ext cx="449705" cy="445634"/>
              </a:xfrm>
              <a:custGeom>
                <a:avLst/>
                <a:gdLst/>
                <a:ahLst/>
                <a:cxnLst/>
                <a:rect l="l" t="t" r="r" b="b"/>
                <a:pathLst>
                  <a:path w="7070" h="7006" extrusionOk="0">
                    <a:moveTo>
                      <a:pt x="3541" y="217"/>
                    </a:moveTo>
                    <a:cubicBezTo>
                      <a:pt x="3631" y="377"/>
                      <a:pt x="3809" y="793"/>
                      <a:pt x="3948" y="1161"/>
                    </a:cubicBezTo>
                    <a:cubicBezTo>
                      <a:pt x="3958" y="1182"/>
                      <a:pt x="3976" y="1201"/>
                      <a:pt x="4001" y="1210"/>
                    </a:cubicBezTo>
                    <a:cubicBezTo>
                      <a:pt x="4009" y="1214"/>
                      <a:pt x="4019" y="1215"/>
                      <a:pt x="4028" y="1215"/>
                    </a:cubicBezTo>
                    <a:cubicBezTo>
                      <a:pt x="4043" y="1215"/>
                      <a:pt x="4059" y="1211"/>
                      <a:pt x="4072" y="1204"/>
                    </a:cubicBezTo>
                    <a:cubicBezTo>
                      <a:pt x="4414" y="1016"/>
                      <a:pt x="4941" y="750"/>
                      <a:pt x="5077" y="726"/>
                    </a:cubicBezTo>
                    <a:lnTo>
                      <a:pt x="5077" y="726"/>
                    </a:lnTo>
                    <a:cubicBezTo>
                      <a:pt x="5093" y="846"/>
                      <a:pt x="5019" y="1262"/>
                      <a:pt x="4932" y="1611"/>
                    </a:cubicBezTo>
                    <a:cubicBezTo>
                      <a:pt x="4918" y="1665"/>
                      <a:pt x="4959" y="1717"/>
                      <a:pt x="5014" y="1717"/>
                    </a:cubicBezTo>
                    <a:cubicBezTo>
                      <a:pt x="5019" y="1717"/>
                      <a:pt x="5023" y="1716"/>
                      <a:pt x="5028" y="1716"/>
                    </a:cubicBezTo>
                    <a:cubicBezTo>
                      <a:pt x="5034" y="1716"/>
                      <a:pt x="5737" y="1611"/>
                      <a:pt x="6095" y="1611"/>
                    </a:cubicBezTo>
                    <a:cubicBezTo>
                      <a:pt x="6135" y="1611"/>
                      <a:pt x="6175" y="1614"/>
                      <a:pt x="6215" y="1617"/>
                    </a:cubicBezTo>
                    <a:cubicBezTo>
                      <a:pt x="6169" y="1762"/>
                      <a:pt x="5975" y="2166"/>
                      <a:pt x="5790" y="2521"/>
                    </a:cubicBezTo>
                    <a:cubicBezTo>
                      <a:pt x="5765" y="2570"/>
                      <a:pt x="5790" y="2629"/>
                      <a:pt x="5842" y="2641"/>
                    </a:cubicBezTo>
                    <a:cubicBezTo>
                      <a:pt x="6252" y="2755"/>
                      <a:pt x="6727" y="2919"/>
                      <a:pt x="6820" y="2990"/>
                    </a:cubicBezTo>
                    <a:cubicBezTo>
                      <a:pt x="6755" y="3107"/>
                      <a:pt x="6329" y="3455"/>
                      <a:pt x="5950" y="3727"/>
                    </a:cubicBezTo>
                    <a:cubicBezTo>
                      <a:pt x="5904" y="3764"/>
                      <a:pt x="5904" y="3835"/>
                      <a:pt x="5953" y="3869"/>
                    </a:cubicBezTo>
                    <a:cubicBezTo>
                      <a:pt x="6385" y="4158"/>
                      <a:pt x="6755" y="4495"/>
                      <a:pt x="6752" y="4584"/>
                    </a:cubicBezTo>
                    <a:cubicBezTo>
                      <a:pt x="6706" y="4677"/>
                      <a:pt x="6172" y="4834"/>
                      <a:pt x="5583" y="4933"/>
                    </a:cubicBezTo>
                    <a:cubicBezTo>
                      <a:pt x="5524" y="4942"/>
                      <a:pt x="5493" y="5007"/>
                      <a:pt x="5521" y="5059"/>
                    </a:cubicBezTo>
                    <a:cubicBezTo>
                      <a:pt x="5719" y="5411"/>
                      <a:pt x="5913" y="5846"/>
                      <a:pt x="5907" y="5957"/>
                    </a:cubicBezTo>
                    <a:cubicBezTo>
                      <a:pt x="5871" y="5966"/>
                      <a:pt x="5836" y="5970"/>
                      <a:pt x="5801" y="5970"/>
                    </a:cubicBezTo>
                    <a:cubicBezTo>
                      <a:pt x="5790" y="5970"/>
                      <a:pt x="5779" y="5970"/>
                      <a:pt x="5768" y="5969"/>
                    </a:cubicBezTo>
                    <a:cubicBezTo>
                      <a:pt x="5444" y="5969"/>
                      <a:pt x="4846" y="5842"/>
                      <a:pt x="4840" y="5842"/>
                    </a:cubicBezTo>
                    <a:cubicBezTo>
                      <a:pt x="4833" y="5841"/>
                      <a:pt x="4827" y="5841"/>
                      <a:pt x="4821" y="5841"/>
                    </a:cubicBezTo>
                    <a:cubicBezTo>
                      <a:pt x="4785" y="5841"/>
                      <a:pt x="4752" y="5864"/>
                      <a:pt x="4741" y="5898"/>
                    </a:cubicBezTo>
                    <a:cubicBezTo>
                      <a:pt x="4624" y="6265"/>
                      <a:pt x="4470" y="6684"/>
                      <a:pt x="4399" y="6817"/>
                    </a:cubicBezTo>
                    <a:cubicBezTo>
                      <a:pt x="4272" y="6721"/>
                      <a:pt x="3951" y="6327"/>
                      <a:pt x="3692" y="5972"/>
                    </a:cubicBezTo>
                    <a:cubicBezTo>
                      <a:pt x="3680" y="5950"/>
                      <a:pt x="3655" y="5938"/>
                      <a:pt x="3631" y="5938"/>
                    </a:cubicBezTo>
                    <a:lnTo>
                      <a:pt x="3624" y="5938"/>
                    </a:lnTo>
                    <a:cubicBezTo>
                      <a:pt x="3622" y="5938"/>
                      <a:pt x="3619" y="5937"/>
                      <a:pt x="3616" y="5937"/>
                    </a:cubicBezTo>
                    <a:cubicBezTo>
                      <a:pt x="3597" y="5937"/>
                      <a:pt x="3576" y="5946"/>
                      <a:pt x="3563" y="5960"/>
                    </a:cubicBezTo>
                    <a:cubicBezTo>
                      <a:pt x="3245" y="6277"/>
                      <a:pt x="2863" y="6632"/>
                      <a:pt x="2727" y="6728"/>
                    </a:cubicBezTo>
                    <a:cubicBezTo>
                      <a:pt x="2684" y="6580"/>
                      <a:pt x="2607" y="6206"/>
                      <a:pt x="2548" y="5870"/>
                    </a:cubicBezTo>
                    <a:cubicBezTo>
                      <a:pt x="2541" y="5827"/>
                      <a:pt x="2505" y="5799"/>
                      <a:pt x="2465" y="5799"/>
                    </a:cubicBezTo>
                    <a:cubicBezTo>
                      <a:pt x="2454" y="5799"/>
                      <a:pt x="2442" y="5801"/>
                      <a:pt x="2431" y="5805"/>
                    </a:cubicBezTo>
                    <a:cubicBezTo>
                      <a:pt x="2061" y="5950"/>
                      <a:pt x="1447" y="6176"/>
                      <a:pt x="1222" y="6216"/>
                    </a:cubicBezTo>
                    <a:cubicBezTo>
                      <a:pt x="1253" y="6037"/>
                      <a:pt x="1376" y="5562"/>
                      <a:pt x="1502" y="5136"/>
                    </a:cubicBezTo>
                    <a:cubicBezTo>
                      <a:pt x="1509" y="5111"/>
                      <a:pt x="1506" y="5090"/>
                      <a:pt x="1493" y="5068"/>
                    </a:cubicBezTo>
                    <a:cubicBezTo>
                      <a:pt x="1481" y="5050"/>
                      <a:pt x="1462" y="5034"/>
                      <a:pt x="1441" y="5028"/>
                    </a:cubicBezTo>
                    <a:cubicBezTo>
                      <a:pt x="987" y="4917"/>
                      <a:pt x="466" y="4763"/>
                      <a:pt x="324" y="4686"/>
                    </a:cubicBezTo>
                    <a:cubicBezTo>
                      <a:pt x="420" y="4566"/>
                      <a:pt x="802" y="4251"/>
                      <a:pt x="1142" y="4001"/>
                    </a:cubicBezTo>
                    <a:cubicBezTo>
                      <a:pt x="1163" y="3983"/>
                      <a:pt x="1179" y="3955"/>
                      <a:pt x="1175" y="3927"/>
                    </a:cubicBezTo>
                    <a:cubicBezTo>
                      <a:pt x="1175" y="3899"/>
                      <a:pt x="1160" y="3872"/>
                      <a:pt x="1132" y="3859"/>
                    </a:cubicBezTo>
                    <a:cubicBezTo>
                      <a:pt x="636" y="3572"/>
                      <a:pt x="204" y="3233"/>
                      <a:pt x="207" y="3134"/>
                    </a:cubicBezTo>
                    <a:cubicBezTo>
                      <a:pt x="222" y="3042"/>
                      <a:pt x="701" y="2857"/>
                      <a:pt x="1206" y="2740"/>
                    </a:cubicBezTo>
                    <a:cubicBezTo>
                      <a:pt x="1262" y="2727"/>
                      <a:pt x="1290" y="2666"/>
                      <a:pt x="1262" y="2616"/>
                    </a:cubicBezTo>
                    <a:cubicBezTo>
                      <a:pt x="1043" y="2203"/>
                      <a:pt x="812" y="1734"/>
                      <a:pt x="756" y="1558"/>
                    </a:cubicBezTo>
                    <a:lnTo>
                      <a:pt x="756" y="1558"/>
                    </a:lnTo>
                    <a:cubicBezTo>
                      <a:pt x="981" y="1577"/>
                      <a:pt x="1580" y="1716"/>
                      <a:pt x="1805" y="1774"/>
                    </a:cubicBezTo>
                    <a:cubicBezTo>
                      <a:pt x="1811" y="1776"/>
                      <a:pt x="1818" y="1777"/>
                      <a:pt x="1824" y="1777"/>
                    </a:cubicBezTo>
                    <a:cubicBezTo>
                      <a:pt x="1843" y="1777"/>
                      <a:pt x="1862" y="1770"/>
                      <a:pt x="1876" y="1759"/>
                    </a:cubicBezTo>
                    <a:cubicBezTo>
                      <a:pt x="1897" y="1743"/>
                      <a:pt x="1910" y="1719"/>
                      <a:pt x="1910" y="1694"/>
                    </a:cubicBezTo>
                    <a:cubicBezTo>
                      <a:pt x="1925" y="1241"/>
                      <a:pt x="1956" y="738"/>
                      <a:pt x="1990" y="562"/>
                    </a:cubicBezTo>
                    <a:cubicBezTo>
                      <a:pt x="2162" y="649"/>
                      <a:pt x="2644" y="954"/>
                      <a:pt x="3072" y="1238"/>
                    </a:cubicBezTo>
                    <a:cubicBezTo>
                      <a:pt x="3086" y="1247"/>
                      <a:pt x="3103" y="1253"/>
                      <a:pt x="3121" y="1253"/>
                    </a:cubicBezTo>
                    <a:cubicBezTo>
                      <a:pt x="3130" y="1253"/>
                      <a:pt x="3140" y="1251"/>
                      <a:pt x="3149" y="1247"/>
                    </a:cubicBezTo>
                    <a:cubicBezTo>
                      <a:pt x="3174" y="1238"/>
                      <a:pt x="3196" y="1219"/>
                      <a:pt x="3202" y="1191"/>
                    </a:cubicBezTo>
                    <a:cubicBezTo>
                      <a:pt x="3313" y="812"/>
                      <a:pt x="3461" y="380"/>
                      <a:pt x="3541" y="217"/>
                    </a:cubicBezTo>
                    <a:close/>
                    <a:moveTo>
                      <a:pt x="3541" y="1"/>
                    </a:moveTo>
                    <a:cubicBezTo>
                      <a:pt x="3476" y="1"/>
                      <a:pt x="3381" y="1"/>
                      <a:pt x="3072" y="1034"/>
                    </a:cubicBezTo>
                    <a:cubicBezTo>
                      <a:pt x="2403" y="593"/>
                      <a:pt x="2027" y="368"/>
                      <a:pt x="1943" y="368"/>
                    </a:cubicBezTo>
                    <a:cubicBezTo>
                      <a:pt x="1937" y="368"/>
                      <a:pt x="1928" y="371"/>
                      <a:pt x="1919" y="371"/>
                    </a:cubicBezTo>
                    <a:cubicBezTo>
                      <a:pt x="1854" y="389"/>
                      <a:pt x="1783" y="405"/>
                      <a:pt x="1743" y="1583"/>
                    </a:cubicBezTo>
                    <a:cubicBezTo>
                      <a:pt x="1499" y="1524"/>
                      <a:pt x="904" y="1386"/>
                      <a:pt x="713" y="1386"/>
                    </a:cubicBezTo>
                    <a:cubicBezTo>
                      <a:pt x="709" y="1385"/>
                      <a:pt x="704" y="1385"/>
                      <a:pt x="700" y="1385"/>
                    </a:cubicBezTo>
                    <a:cubicBezTo>
                      <a:pt x="670" y="1385"/>
                      <a:pt x="638" y="1394"/>
                      <a:pt x="614" y="1410"/>
                    </a:cubicBezTo>
                    <a:cubicBezTo>
                      <a:pt x="556" y="1457"/>
                      <a:pt x="482" y="1509"/>
                      <a:pt x="1058" y="2601"/>
                    </a:cubicBezTo>
                    <a:cubicBezTo>
                      <a:pt x="697" y="2690"/>
                      <a:pt x="77" y="2875"/>
                      <a:pt x="40" y="3110"/>
                    </a:cubicBezTo>
                    <a:cubicBezTo>
                      <a:pt x="0" y="3344"/>
                      <a:pt x="583" y="3733"/>
                      <a:pt x="935" y="3943"/>
                    </a:cubicBezTo>
                    <a:cubicBezTo>
                      <a:pt x="108" y="4562"/>
                      <a:pt x="127" y="4674"/>
                      <a:pt x="136" y="4723"/>
                    </a:cubicBezTo>
                    <a:cubicBezTo>
                      <a:pt x="145" y="4775"/>
                      <a:pt x="164" y="4889"/>
                      <a:pt x="1311" y="5176"/>
                    </a:cubicBezTo>
                    <a:cubicBezTo>
                      <a:pt x="1209" y="5534"/>
                      <a:pt x="1024" y="6194"/>
                      <a:pt x="1043" y="6308"/>
                    </a:cubicBezTo>
                    <a:cubicBezTo>
                      <a:pt x="1046" y="6327"/>
                      <a:pt x="1068" y="6395"/>
                      <a:pt x="1172" y="6395"/>
                    </a:cubicBezTo>
                    <a:cubicBezTo>
                      <a:pt x="1373" y="6395"/>
                      <a:pt x="2116" y="6114"/>
                      <a:pt x="2397" y="6006"/>
                    </a:cubicBezTo>
                    <a:cubicBezTo>
                      <a:pt x="2459" y="6342"/>
                      <a:pt x="2551" y="6811"/>
                      <a:pt x="2607" y="6885"/>
                    </a:cubicBezTo>
                    <a:cubicBezTo>
                      <a:pt x="2628" y="6910"/>
                      <a:pt x="2656" y="6922"/>
                      <a:pt x="2687" y="6925"/>
                    </a:cubicBezTo>
                    <a:cubicBezTo>
                      <a:pt x="2785" y="6925"/>
                      <a:pt x="3097" y="6666"/>
                      <a:pt x="3612" y="6154"/>
                    </a:cubicBezTo>
                    <a:cubicBezTo>
                      <a:pt x="4028" y="6718"/>
                      <a:pt x="4297" y="7005"/>
                      <a:pt x="4417" y="7005"/>
                    </a:cubicBezTo>
                    <a:cubicBezTo>
                      <a:pt x="4445" y="7005"/>
                      <a:pt x="4473" y="6996"/>
                      <a:pt x="4494" y="6974"/>
                    </a:cubicBezTo>
                    <a:cubicBezTo>
                      <a:pt x="4590" y="6882"/>
                      <a:pt x="4790" y="6296"/>
                      <a:pt x="4880" y="6028"/>
                    </a:cubicBezTo>
                    <a:cubicBezTo>
                      <a:pt x="5056" y="6061"/>
                      <a:pt x="5493" y="6142"/>
                      <a:pt x="5768" y="6142"/>
                    </a:cubicBezTo>
                    <a:cubicBezTo>
                      <a:pt x="5885" y="6142"/>
                      <a:pt x="6015" y="6129"/>
                      <a:pt x="6058" y="6043"/>
                    </a:cubicBezTo>
                    <a:cubicBezTo>
                      <a:pt x="6135" y="5889"/>
                      <a:pt x="5907" y="5414"/>
                      <a:pt x="5728" y="5081"/>
                    </a:cubicBezTo>
                    <a:cubicBezTo>
                      <a:pt x="6194" y="5000"/>
                      <a:pt x="6857" y="4849"/>
                      <a:pt x="6915" y="4633"/>
                    </a:cubicBezTo>
                    <a:cubicBezTo>
                      <a:pt x="6974" y="4421"/>
                      <a:pt x="6499" y="4041"/>
                      <a:pt x="6147" y="3798"/>
                    </a:cubicBezTo>
                    <a:cubicBezTo>
                      <a:pt x="7070" y="3125"/>
                      <a:pt x="7011" y="2993"/>
                      <a:pt x="6986" y="2934"/>
                    </a:cubicBezTo>
                    <a:cubicBezTo>
                      <a:pt x="6931" y="2801"/>
                      <a:pt x="6434" y="2635"/>
                      <a:pt x="5990" y="2508"/>
                    </a:cubicBezTo>
                    <a:cubicBezTo>
                      <a:pt x="6141" y="2215"/>
                      <a:pt x="6394" y="1703"/>
                      <a:pt x="6394" y="1577"/>
                    </a:cubicBezTo>
                    <a:cubicBezTo>
                      <a:pt x="6394" y="1444"/>
                      <a:pt x="6206" y="1444"/>
                      <a:pt x="6092" y="1444"/>
                    </a:cubicBezTo>
                    <a:cubicBezTo>
                      <a:pt x="5814" y="1444"/>
                      <a:pt x="5352" y="1503"/>
                      <a:pt x="5130" y="1531"/>
                    </a:cubicBezTo>
                    <a:cubicBezTo>
                      <a:pt x="5336" y="655"/>
                      <a:pt x="5222" y="596"/>
                      <a:pt x="5170" y="571"/>
                    </a:cubicBezTo>
                    <a:cubicBezTo>
                      <a:pt x="5151" y="562"/>
                      <a:pt x="5130" y="559"/>
                      <a:pt x="5108" y="559"/>
                    </a:cubicBezTo>
                    <a:cubicBezTo>
                      <a:pt x="4932" y="559"/>
                      <a:pt x="4328" y="874"/>
                      <a:pt x="4075" y="1009"/>
                    </a:cubicBezTo>
                    <a:cubicBezTo>
                      <a:pt x="3705" y="59"/>
                      <a:pt x="3612" y="22"/>
                      <a:pt x="3578" y="7"/>
                    </a:cubicBezTo>
                    <a:cubicBezTo>
                      <a:pt x="3566" y="4"/>
                      <a:pt x="3553" y="1"/>
                      <a:pt x="3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0732687" y="1664810"/>
                <a:ext cx="279682" cy="279619"/>
              </a:xfrm>
              <a:custGeom>
                <a:avLst/>
                <a:gdLst/>
                <a:ahLst/>
                <a:cxnLst/>
                <a:rect l="l" t="t" r="r" b="b"/>
                <a:pathLst>
                  <a:path w="4397" h="4396" extrusionOk="0">
                    <a:moveTo>
                      <a:pt x="2197" y="1"/>
                    </a:moveTo>
                    <a:cubicBezTo>
                      <a:pt x="985" y="1"/>
                      <a:pt x="1" y="985"/>
                      <a:pt x="1" y="2197"/>
                    </a:cubicBezTo>
                    <a:cubicBezTo>
                      <a:pt x="1" y="3412"/>
                      <a:pt x="985" y="4396"/>
                      <a:pt x="2197" y="4396"/>
                    </a:cubicBezTo>
                    <a:cubicBezTo>
                      <a:pt x="3412" y="4396"/>
                      <a:pt x="4396" y="3412"/>
                      <a:pt x="4396" y="2197"/>
                    </a:cubicBezTo>
                    <a:cubicBezTo>
                      <a:pt x="4396" y="985"/>
                      <a:pt x="3412" y="1"/>
                      <a:pt x="2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10883180" y="1708190"/>
                <a:ext cx="23217" cy="14184"/>
              </a:xfrm>
              <a:custGeom>
                <a:avLst/>
                <a:gdLst/>
                <a:ahLst/>
                <a:cxnLst/>
                <a:rect l="l" t="t" r="r" b="b"/>
                <a:pathLst>
                  <a:path w="365" h="223" extrusionOk="0">
                    <a:moveTo>
                      <a:pt x="1" y="0"/>
                    </a:moveTo>
                    <a:lnTo>
                      <a:pt x="365" y="223"/>
                    </a:lnTo>
                    <a:cubicBezTo>
                      <a:pt x="318" y="65"/>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0875102" y="1702720"/>
                <a:ext cx="37401" cy="25125"/>
              </a:xfrm>
              <a:custGeom>
                <a:avLst/>
                <a:gdLst/>
                <a:ahLst/>
                <a:cxnLst/>
                <a:rect l="l" t="t" r="r" b="b"/>
                <a:pathLst>
                  <a:path w="588" h="395" extrusionOk="0">
                    <a:moveTo>
                      <a:pt x="119" y="0"/>
                    </a:moveTo>
                    <a:cubicBezTo>
                      <a:pt x="24" y="0"/>
                      <a:pt x="0" y="153"/>
                      <a:pt x="109" y="170"/>
                    </a:cubicBezTo>
                    <a:cubicBezTo>
                      <a:pt x="223" y="194"/>
                      <a:pt x="390" y="262"/>
                      <a:pt x="408" y="333"/>
                    </a:cubicBezTo>
                    <a:cubicBezTo>
                      <a:pt x="421" y="370"/>
                      <a:pt x="455" y="395"/>
                      <a:pt x="492" y="395"/>
                    </a:cubicBezTo>
                    <a:cubicBezTo>
                      <a:pt x="501" y="395"/>
                      <a:pt x="507" y="392"/>
                      <a:pt x="516" y="389"/>
                    </a:cubicBezTo>
                    <a:cubicBezTo>
                      <a:pt x="562" y="376"/>
                      <a:pt x="587" y="330"/>
                      <a:pt x="575" y="284"/>
                    </a:cubicBezTo>
                    <a:cubicBezTo>
                      <a:pt x="516" y="86"/>
                      <a:pt x="205" y="16"/>
                      <a:pt x="143" y="3"/>
                    </a:cubicBezTo>
                    <a:cubicBezTo>
                      <a:pt x="135" y="1"/>
                      <a:pt x="127"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10899655" y="1751125"/>
                <a:ext cx="23217" cy="14248"/>
              </a:xfrm>
              <a:custGeom>
                <a:avLst/>
                <a:gdLst/>
                <a:ahLst/>
                <a:cxnLst/>
                <a:rect l="l" t="t" r="r" b="b"/>
                <a:pathLst>
                  <a:path w="365" h="224" extrusionOk="0">
                    <a:moveTo>
                      <a:pt x="1" y="1"/>
                    </a:moveTo>
                    <a:lnTo>
                      <a:pt x="365" y="223"/>
                    </a:lnTo>
                    <a:cubicBezTo>
                      <a:pt x="318" y="69"/>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0891704" y="1745718"/>
                <a:ext cx="37274" cy="25125"/>
              </a:xfrm>
              <a:custGeom>
                <a:avLst/>
                <a:gdLst/>
                <a:ahLst/>
                <a:cxnLst/>
                <a:rect l="l" t="t" r="r" b="b"/>
                <a:pathLst>
                  <a:path w="586" h="395" extrusionOk="0">
                    <a:moveTo>
                      <a:pt x="119" y="0"/>
                    </a:moveTo>
                    <a:cubicBezTo>
                      <a:pt x="23" y="0"/>
                      <a:pt x="1" y="152"/>
                      <a:pt x="107" y="172"/>
                    </a:cubicBezTo>
                    <a:cubicBezTo>
                      <a:pt x="221" y="194"/>
                      <a:pt x="388" y="262"/>
                      <a:pt x="409" y="333"/>
                    </a:cubicBezTo>
                    <a:cubicBezTo>
                      <a:pt x="419" y="370"/>
                      <a:pt x="453" y="394"/>
                      <a:pt x="490" y="394"/>
                    </a:cubicBezTo>
                    <a:cubicBezTo>
                      <a:pt x="499" y="394"/>
                      <a:pt x="508" y="391"/>
                      <a:pt x="514" y="391"/>
                    </a:cubicBezTo>
                    <a:cubicBezTo>
                      <a:pt x="561" y="376"/>
                      <a:pt x="585" y="330"/>
                      <a:pt x="573" y="283"/>
                    </a:cubicBezTo>
                    <a:cubicBezTo>
                      <a:pt x="514" y="89"/>
                      <a:pt x="203" y="15"/>
                      <a:pt x="141" y="3"/>
                    </a:cubicBezTo>
                    <a:cubicBezTo>
                      <a:pt x="134" y="1"/>
                      <a:pt x="126"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0945769" y="1750743"/>
                <a:ext cx="20482" cy="17937"/>
              </a:xfrm>
              <a:custGeom>
                <a:avLst/>
                <a:gdLst/>
                <a:ahLst/>
                <a:cxnLst/>
                <a:rect l="l" t="t" r="r" b="b"/>
                <a:pathLst>
                  <a:path w="322" h="282" extrusionOk="0">
                    <a:moveTo>
                      <a:pt x="0" y="1"/>
                    </a:moveTo>
                    <a:lnTo>
                      <a:pt x="321" y="281"/>
                    </a:lnTo>
                    <a:cubicBezTo>
                      <a:pt x="303" y="12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0937755" y="1745209"/>
                <a:ext cx="34157" cy="28941"/>
              </a:xfrm>
              <a:custGeom>
                <a:avLst/>
                <a:gdLst/>
                <a:ahLst/>
                <a:cxnLst/>
                <a:rect l="l" t="t" r="r" b="b"/>
                <a:pathLst>
                  <a:path w="537" h="455" extrusionOk="0">
                    <a:moveTo>
                      <a:pt x="122" y="0"/>
                    </a:moveTo>
                    <a:cubicBezTo>
                      <a:pt x="40" y="0"/>
                      <a:pt x="0" y="130"/>
                      <a:pt x="96" y="168"/>
                    </a:cubicBezTo>
                    <a:cubicBezTo>
                      <a:pt x="200" y="208"/>
                      <a:pt x="355" y="307"/>
                      <a:pt x="361" y="378"/>
                    </a:cubicBezTo>
                    <a:cubicBezTo>
                      <a:pt x="367" y="421"/>
                      <a:pt x="404" y="455"/>
                      <a:pt x="447" y="455"/>
                    </a:cubicBezTo>
                    <a:lnTo>
                      <a:pt x="456" y="455"/>
                    </a:lnTo>
                    <a:cubicBezTo>
                      <a:pt x="503" y="449"/>
                      <a:pt x="537" y="405"/>
                      <a:pt x="534" y="359"/>
                    </a:cubicBezTo>
                    <a:cubicBezTo>
                      <a:pt x="509" y="156"/>
                      <a:pt x="216" y="32"/>
                      <a:pt x="157" y="8"/>
                    </a:cubicBezTo>
                    <a:cubicBezTo>
                      <a:pt x="145" y="3"/>
                      <a:pt x="133" y="0"/>
                      <a:pt x="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0846861" y="1739994"/>
                <a:ext cx="23217" cy="14184"/>
              </a:xfrm>
              <a:custGeom>
                <a:avLst/>
                <a:gdLst/>
                <a:ahLst/>
                <a:cxnLst/>
                <a:rect l="l" t="t" r="r" b="b"/>
                <a:pathLst>
                  <a:path w="365" h="223" extrusionOk="0">
                    <a:moveTo>
                      <a:pt x="1" y="0"/>
                    </a:moveTo>
                    <a:lnTo>
                      <a:pt x="365" y="222"/>
                    </a:lnTo>
                    <a:cubicBezTo>
                      <a:pt x="319" y="65"/>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0839101" y="1734523"/>
                <a:ext cx="37083" cy="25125"/>
              </a:xfrm>
              <a:custGeom>
                <a:avLst/>
                <a:gdLst/>
                <a:ahLst/>
                <a:cxnLst/>
                <a:rect l="l" t="t" r="r" b="b"/>
                <a:pathLst>
                  <a:path w="583" h="395" extrusionOk="0">
                    <a:moveTo>
                      <a:pt x="119" y="1"/>
                    </a:moveTo>
                    <a:cubicBezTo>
                      <a:pt x="24" y="1"/>
                      <a:pt x="0" y="149"/>
                      <a:pt x="104" y="169"/>
                    </a:cubicBezTo>
                    <a:cubicBezTo>
                      <a:pt x="212" y="194"/>
                      <a:pt x="385" y="259"/>
                      <a:pt x="407" y="333"/>
                    </a:cubicBezTo>
                    <a:cubicBezTo>
                      <a:pt x="416" y="367"/>
                      <a:pt x="450" y="395"/>
                      <a:pt x="487" y="395"/>
                    </a:cubicBezTo>
                    <a:cubicBezTo>
                      <a:pt x="496" y="391"/>
                      <a:pt x="505" y="391"/>
                      <a:pt x="512" y="388"/>
                    </a:cubicBezTo>
                    <a:cubicBezTo>
                      <a:pt x="558" y="376"/>
                      <a:pt x="583" y="330"/>
                      <a:pt x="570" y="284"/>
                    </a:cubicBezTo>
                    <a:cubicBezTo>
                      <a:pt x="512" y="86"/>
                      <a:pt x="200" y="15"/>
                      <a:pt x="138" y="3"/>
                    </a:cubicBezTo>
                    <a:cubicBezTo>
                      <a:pt x="132" y="2"/>
                      <a:pt x="12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0822945" y="1705646"/>
                <a:ext cx="25952" cy="8523"/>
              </a:xfrm>
              <a:custGeom>
                <a:avLst/>
                <a:gdLst/>
                <a:ahLst/>
                <a:cxnLst/>
                <a:rect l="l" t="t" r="r" b="b"/>
                <a:pathLst>
                  <a:path w="408" h="134" extrusionOk="0">
                    <a:moveTo>
                      <a:pt x="13" y="0"/>
                    </a:moveTo>
                    <a:cubicBezTo>
                      <a:pt x="5" y="0"/>
                      <a:pt x="1" y="0"/>
                      <a:pt x="1" y="0"/>
                    </a:cubicBezTo>
                    <a:lnTo>
                      <a:pt x="408" y="133"/>
                    </a:lnTo>
                    <a:cubicBezTo>
                      <a:pt x="337" y="8"/>
                      <a:pt x="7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0817475" y="1700176"/>
                <a:ext cx="37528" cy="19464"/>
              </a:xfrm>
              <a:custGeom>
                <a:avLst/>
                <a:gdLst/>
                <a:ahLst/>
                <a:cxnLst/>
                <a:rect l="l" t="t" r="r" b="b"/>
                <a:pathLst>
                  <a:path w="590" h="306" extrusionOk="0">
                    <a:moveTo>
                      <a:pt x="84" y="0"/>
                    </a:moveTo>
                    <a:cubicBezTo>
                      <a:pt x="37" y="3"/>
                      <a:pt x="0" y="40"/>
                      <a:pt x="0" y="89"/>
                    </a:cubicBezTo>
                    <a:cubicBezTo>
                      <a:pt x="3" y="136"/>
                      <a:pt x="40" y="173"/>
                      <a:pt x="90" y="173"/>
                    </a:cubicBezTo>
                    <a:cubicBezTo>
                      <a:pt x="99" y="172"/>
                      <a:pt x="108" y="172"/>
                      <a:pt x="118" y="172"/>
                    </a:cubicBezTo>
                    <a:cubicBezTo>
                      <a:pt x="227" y="172"/>
                      <a:pt x="383" y="203"/>
                      <a:pt x="417" y="262"/>
                    </a:cubicBezTo>
                    <a:cubicBezTo>
                      <a:pt x="432" y="290"/>
                      <a:pt x="460" y="305"/>
                      <a:pt x="491" y="305"/>
                    </a:cubicBezTo>
                    <a:cubicBezTo>
                      <a:pt x="506" y="305"/>
                      <a:pt x="522" y="299"/>
                      <a:pt x="534" y="293"/>
                    </a:cubicBezTo>
                    <a:cubicBezTo>
                      <a:pt x="574" y="268"/>
                      <a:pt x="589" y="219"/>
                      <a:pt x="568" y="179"/>
                    </a:cubicBezTo>
                    <a:cubicBezTo>
                      <a:pt x="466" y="0"/>
                      <a:pt x="148"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3"/>
            <p:cNvSpPr/>
            <p:nvPr/>
          </p:nvSpPr>
          <p:spPr>
            <a:xfrm>
              <a:off x="7623536" y="4813362"/>
              <a:ext cx="102663" cy="102663"/>
            </a:xfrm>
            <a:custGeom>
              <a:avLst/>
              <a:gdLst/>
              <a:ahLst/>
              <a:cxnLst/>
              <a:rect l="l" t="t" r="r" b="b"/>
              <a:pathLst>
                <a:path w="1614" h="1614" extrusionOk="0">
                  <a:moveTo>
                    <a:pt x="867" y="0"/>
                  </a:moveTo>
                  <a:cubicBezTo>
                    <a:pt x="821" y="0"/>
                    <a:pt x="781" y="40"/>
                    <a:pt x="781" y="87"/>
                  </a:cubicBezTo>
                  <a:lnTo>
                    <a:pt x="778" y="577"/>
                  </a:lnTo>
                  <a:lnTo>
                    <a:pt x="485" y="268"/>
                  </a:lnTo>
                  <a:cubicBezTo>
                    <a:pt x="473" y="251"/>
                    <a:pt x="456" y="243"/>
                    <a:pt x="438" y="243"/>
                  </a:cubicBezTo>
                  <a:cubicBezTo>
                    <a:pt x="376" y="243"/>
                    <a:pt x="301" y="335"/>
                    <a:pt x="362" y="383"/>
                  </a:cubicBezTo>
                  <a:lnTo>
                    <a:pt x="661" y="703"/>
                  </a:lnTo>
                  <a:lnTo>
                    <a:pt x="115" y="706"/>
                  </a:lnTo>
                  <a:cubicBezTo>
                    <a:pt x="1" y="706"/>
                    <a:pt x="1" y="879"/>
                    <a:pt x="115" y="879"/>
                  </a:cubicBezTo>
                  <a:lnTo>
                    <a:pt x="614" y="873"/>
                  </a:lnTo>
                  <a:lnTo>
                    <a:pt x="226" y="1144"/>
                  </a:lnTo>
                  <a:cubicBezTo>
                    <a:pt x="161" y="1191"/>
                    <a:pt x="195" y="1296"/>
                    <a:pt x="275" y="1299"/>
                  </a:cubicBezTo>
                  <a:cubicBezTo>
                    <a:pt x="294" y="1299"/>
                    <a:pt x="309" y="1292"/>
                    <a:pt x="325" y="1283"/>
                  </a:cubicBezTo>
                  <a:lnTo>
                    <a:pt x="775" y="969"/>
                  </a:lnTo>
                  <a:lnTo>
                    <a:pt x="775" y="969"/>
                  </a:lnTo>
                  <a:lnTo>
                    <a:pt x="772" y="1527"/>
                  </a:lnTo>
                  <a:cubicBezTo>
                    <a:pt x="772" y="1573"/>
                    <a:pt x="809" y="1613"/>
                    <a:pt x="855" y="1613"/>
                  </a:cubicBezTo>
                  <a:cubicBezTo>
                    <a:pt x="904" y="1613"/>
                    <a:pt x="941" y="1573"/>
                    <a:pt x="941" y="1527"/>
                  </a:cubicBezTo>
                  <a:lnTo>
                    <a:pt x="944" y="1003"/>
                  </a:lnTo>
                  <a:lnTo>
                    <a:pt x="1259" y="1333"/>
                  </a:lnTo>
                  <a:cubicBezTo>
                    <a:pt x="1275" y="1350"/>
                    <a:pt x="1297" y="1358"/>
                    <a:pt x="1320" y="1358"/>
                  </a:cubicBezTo>
                  <a:cubicBezTo>
                    <a:pt x="1341" y="1358"/>
                    <a:pt x="1363" y="1351"/>
                    <a:pt x="1379" y="1336"/>
                  </a:cubicBezTo>
                  <a:cubicBezTo>
                    <a:pt x="1413" y="1302"/>
                    <a:pt x="1416" y="1249"/>
                    <a:pt x="1382" y="1212"/>
                  </a:cubicBezTo>
                  <a:lnTo>
                    <a:pt x="1055" y="867"/>
                  </a:lnTo>
                  <a:lnTo>
                    <a:pt x="1500" y="864"/>
                  </a:lnTo>
                  <a:cubicBezTo>
                    <a:pt x="1614" y="864"/>
                    <a:pt x="1614" y="691"/>
                    <a:pt x="1500" y="691"/>
                  </a:cubicBezTo>
                  <a:lnTo>
                    <a:pt x="1500" y="694"/>
                  </a:lnTo>
                  <a:lnTo>
                    <a:pt x="1170" y="697"/>
                  </a:lnTo>
                  <a:lnTo>
                    <a:pt x="1515" y="454"/>
                  </a:lnTo>
                  <a:cubicBezTo>
                    <a:pt x="1586" y="400"/>
                    <a:pt x="1536" y="300"/>
                    <a:pt x="1465" y="300"/>
                  </a:cubicBezTo>
                  <a:cubicBezTo>
                    <a:pt x="1451" y="300"/>
                    <a:pt x="1435" y="305"/>
                    <a:pt x="1419" y="315"/>
                  </a:cubicBezTo>
                  <a:lnTo>
                    <a:pt x="948" y="642"/>
                  </a:lnTo>
                  <a:lnTo>
                    <a:pt x="954" y="87"/>
                  </a:lnTo>
                  <a:cubicBezTo>
                    <a:pt x="954" y="40"/>
                    <a:pt x="914" y="3"/>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365098" y="49540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3"/>
          <p:cNvGrpSpPr/>
          <p:nvPr/>
        </p:nvGrpSpPr>
        <p:grpSpPr>
          <a:xfrm>
            <a:off x="7305875" y="80469"/>
            <a:ext cx="1742304" cy="1617602"/>
            <a:chOff x="7305875" y="80469"/>
            <a:chExt cx="1742304" cy="1617602"/>
          </a:xfrm>
        </p:grpSpPr>
        <p:grpSp>
          <p:nvGrpSpPr>
            <p:cNvPr id="139" name="Google Shape;139;p3"/>
            <p:cNvGrpSpPr/>
            <p:nvPr/>
          </p:nvGrpSpPr>
          <p:grpSpPr>
            <a:xfrm>
              <a:off x="7646646" y="378594"/>
              <a:ext cx="356308" cy="212146"/>
              <a:chOff x="5852753" y="-1422679"/>
              <a:chExt cx="195881" cy="116634"/>
            </a:xfrm>
          </p:grpSpPr>
          <p:sp>
            <p:nvSpPr>
              <p:cNvPr id="140" name="Google Shape;140;p3"/>
              <p:cNvSpPr/>
              <p:nvPr/>
            </p:nvSpPr>
            <p:spPr>
              <a:xfrm>
                <a:off x="5852753" y="-1420330"/>
                <a:ext cx="195881" cy="111615"/>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861505" y="-1422679"/>
                <a:ext cx="176673" cy="116634"/>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3"/>
            <p:cNvGrpSpPr/>
            <p:nvPr/>
          </p:nvGrpSpPr>
          <p:grpSpPr>
            <a:xfrm>
              <a:off x="8595303" y="1041854"/>
              <a:ext cx="311144" cy="234238"/>
              <a:chOff x="8749603" y="978454"/>
              <a:chExt cx="311144" cy="234238"/>
            </a:xfrm>
          </p:grpSpPr>
          <p:sp>
            <p:nvSpPr>
              <p:cNvPr id="143" name="Google Shape;143;p3"/>
              <p:cNvSpPr/>
              <p:nvPr/>
            </p:nvSpPr>
            <p:spPr>
              <a:xfrm>
                <a:off x="8749603" y="1109521"/>
                <a:ext cx="77243" cy="58799"/>
              </a:xfrm>
              <a:custGeom>
                <a:avLst/>
                <a:gdLst/>
                <a:ahLst/>
                <a:cxnLst/>
                <a:rect l="l" t="t" r="r" b="b"/>
                <a:pathLst>
                  <a:path w="1210" h="921" extrusionOk="0">
                    <a:moveTo>
                      <a:pt x="861" y="1"/>
                    </a:moveTo>
                    <a:cubicBezTo>
                      <a:pt x="840" y="1"/>
                      <a:pt x="818" y="10"/>
                      <a:pt x="800" y="32"/>
                    </a:cubicBezTo>
                    <a:cubicBezTo>
                      <a:pt x="1" y="788"/>
                      <a:pt x="26" y="822"/>
                      <a:pt x="78" y="890"/>
                    </a:cubicBezTo>
                    <a:cubicBezTo>
                      <a:pt x="97" y="911"/>
                      <a:pt x="152" y="921"/>
                      <a:pt x="229" y="921"/>
                    </a:cubicBezTo>
                    <a:cubicBezTo>
                      <a:pt x="525" y="921"/>
                      <a:pt x="1139" y="788"/>
                      <a:pt x="1145" y="782"/>
                    </a:cubicBezTo>
                    <a:cubicBezTo>
                      <a:pt x="1188" y="769"/>
                      <a:pt x="1210" y="723"/>
                      <a:pt x="1195" y="683"/>
                    </a:cubicBezTo>
                    <a:cubicBezTo>
                      <a:pt x="1182" y="648"/>
                      <a:pt x="1151" y="627"/>
                      <a:pt x="1117" y="627"/>
                    </a:cubicBezTo>
                    <a:cubicBezTo>
                      <a:pt x="1109" y="627"/>
                      <a:pt x="1101" y="628"/>
                      <a:pt x="1093" y="631"/>
                    </a:cubicBezTo>
                    <a:cubicBezTo>
                      <a:pt x="1028" y="649"/>
                      <a:pt x="544" y="729"/>
                      <a:pt x="300" y="757"/>
                    </a:cubicBezTo>
                    <a:cubicBezTo>
                      <a:pt x="427" y="615"/>
                      <a:pt x="676" y="368"/>
                      <a:pt x="911" y="146"/>
                    </a:cubicBezTo>
                    <a:cubicBezTo>
                      <a:pt x="981" y="90"/>
                      <a:pt x="925" y="1"/>
                      <a:pt x="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778139" y="978454"/>
                <a:ext cx="282609" cy="234238"/>
              </a:xfrm>
              <a:custGeom>
                <a:avLst/>
                <a:gdLst/>
                <a:ahLst/>
                <a:cxnLst/>
                <a:rect l="l" t="t" r="r" b="b"/>
                <a:pathLst>
                  <a:path w="4427" h="3669" extrusionOk="0">
                    <a:moveTo>
                      <a:pt x="1234" y="0"/>
                    </a:moveTo>
                    <a:cubicBezTo>
                      <a:pt x="1179" y="0"/>
                      <a:pt x="1127" y="25"/>
                      <a:pt x="1081" y="84"/>
                    </a:cubicBezTo>
                    <a:cubicBezTo>
                      <a:pt x="769" y="478"/>
                      <a:pt x="1463" y="1792"/>
                      <a:pt x="1463" y="1792"/>
                    </a:cubicBezTo>
                    <a:cubicBezTo>
                      <a:pt x="1463" y="1792"/>
                      <a:pt x="991" y="1509"/>
                      <a:pt x="617" y="1509"/>
                    </a:cubicBezTo>
                    <a:cubicBezTo>
                      <a:pt x="424" y="1509"/>
                      <a:pt x="257" y="1585"/>
                      <a:pt x="195" y="1814"/>
                    </a:cubicBezTo>
                    <a:cubicBezTo>
                      <a:pt x="0" y="2525"/>
                      <a:pt x="944" y="3669"/>
                      <a:pt x="2021" y="3669"/>
                    </a:cubicBezTo>
                    <a:cubicBezTo>
                      <a:pt x="2356" y="3669"/>
                      <a:pt x="2703" y="3559"/>
                      <a:pt x="3033" y="3291"/>
                    </a:cubicBezTo>
                    <a:cubicBezTo>
                      <a:pt x="4427" y="2162"/>
                      <a:pt x="3613" y="852"/>
                      <a:pt x="3613" y="852"/>
                    </a:cubicBezTo>
                    <a:lnTo>
                      <a:pt x="3613" y="852"/>
                    </a:lnTo>
                    <a:lnTo>
                      <a:pt x="2913" y="1490"/>
                    </a:lnTo>
                    <a:cubicBezTo>
                      <a:pt x="2913" y="1490"/>
                      <a:pt x="2795" y="608"/>
                      <a:pt x="2358" y="383"/>
                    </a:cubicBezTo>
                    <a:cubicBezTo>
                      <a:pt x="2294" y="350"/>
                      <a:pt x="2242" y="336"/>
                      <a:pt x="2198" y="336"/>
                    </a:cubicBezTo>
                    <a:cubicBezTo>
                      <a:pt x="1936" y="336"/>
                      <a:pt x="1981" y="827"/>
                      <a:pt x="1981" y="827"/>
                    </a:cubicBezTo>
                    <a:cubicBezTo>
                      <a:pt x="1981" y="827"/>
                      <a:pt x="1553" y="0"/>
                      <a:pt x="1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800291" y="1091901"/>
                <a:ext cx="42133" cy="40221"/>
              </a:xfrm>
              <a:custGeom>
                <a:avLst/>
                <a:gdLst/>
                <a:ahLst/>
                <a:cxnLst/>
                <a:rect l="l" t="t" r="r" b="b"/>
                <a:pathLst>
                  <a:path w="660" h="630" extrusionOk="0">
                    <a:moveTo>
                      <a:pt x="428" y="0"/>
                    </a:moveTo>
                    <a:cubicBezTo>
                      <a:pt x="374" y="0"/>
                      <a:pt x="319" y="53"/>
                      <a:pt x="351" y="117"/>
                    </a:cubicBezTo>
                    <a:cubicBezTo>
                      <a:pt x="407" y="237"/>
                      <a:pt x="444" y="392"/>
                      <a:pt x="428" y="456"/>
                    </a:cubicBezTo>
                    <a:cubicBezTo>
                      <a:pt x="373" y="419"/>
                      <a:pt x="262" y="287"/>
                      <a:pt x="175" y="154"/>
                    </a:cubicBezTo>
                    <a:cubicBezTo>
                      <a:pt x="158" y="126"/>
                      <a:pt x="133" y="114"/>
                      <a:pt x="109" y="114"/>
                    </a:cubicBezTo>
                    <a:cubicBezTo>
                      <a:pt x="54" y="114"/>
                      <a:pt x="1" y="176"/>
                      <a:pt x="40" y="240"/>
                    </a:cubicBezTo>
                    <a:cubicBezTo>
                      <a:pt x="132" y="382"/>
                      <a:pt x="305" y="623"/>
                      <a:pt x="441" y="629"/>
                    </a:cubicBezTo>
                    <a:lnTo>
                      <a:pt x="447" y="629"/>
                    </a:lnTo>
                    <a:cubicBezTo>
                      <a:pt x="487" y="629"/>
                      <a:pt x="524" y="611"/>
                      <a:pt x="549" y="580"/>
                    </a:cubicBezTo>
                    <a:cubicBezTo>
                      <a:pt x="660" y="438"/>
                      <a:pt x="539" y="139"/>
                      <a:pt x="499" y="52"/>
                    </a:cubicBezTo>
                    <a:cubicBezTo>
                      <a:pt x="485" y="16"/>
                      <a:pt x="457" y="0"/>
                      <a:pt x="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8873258" y="1034316"/>
                <a:ext cx="81648" cy="79867"/>
              </a:xfrm>
              <a:custGeom>
                <a:avLst/>
                <a:gdLst/>
                <a:ahLst/>
                <a:cxnLst/>
                <a:rect l="l" t="t" r="r" b="b"/>
                <a:pathLst>
                  <a:path w="1279" h="1251" extrusionOk="0">
                    <a:moveTo>
                      <a:pt x="847" y="0"/>
                    </a:moveTo>
                    <a:cubicBezTo>
                      <a:pt x="816" y="0"/>
                      <a:pt x="784" y="9"/>
                      <a:pt x="756" y="26"/>
                    </a:cubicBezTo>
                    <a:cubicBezTo>
                      <a:pt x="667" y="88"/>
                      <a:pt x="642" y="242"/>
                      <a:pt x="642" y="387"/>
                    </a:cubicBezTo>
                    <a:cubicBezTo>
                      <a:pt x="473" y="222"/>
                      <a:pt x="340" y="137"/>
                      <a:pt x="245" y="137"/>
                    </a:cubicBezTo>
                    <a:cubicBezTo>
                      <a:pt x="214" y="137"/>
                      <a:pt x="187" y="146"/>
                      <a:pt x="164" y="165"/>
                    </a:cubicBezTo>
                    <a:cubicBezTo>
                      <a:pt x="124" y="192"/>
                      <a:pt x="1" y="288"/>
                      <a:pt x="386" y="1201"/>
                    </a:cubicBezTo>
                    <a:cubicBezTo>
                      <a:pt x="399" y="1232"/>
                      <a:pt x="430" y="1250"/>
                      <a:pt x="460" y="1250"/>
                    </a:cubicBezTo>
                    <a:cubicBezTo>
                      <a:pt x="473" y="1250"/>
                      <a:pt x="485" y="1247"/>
                      <a:pt x="494" y="1241"/>
                    </a:cubicBezTo>
                    <a:cubicBezTo>
                      <a:pt x="534" y="1226"/>
                      <a:pt x="553" y="1176"/>
                      <a:pt x="537" y="1136"/>
                    </a:cubicBezTo>
                    <a:cubicBezTo>
                      <a:pt x="402" y="812"/>
                      <a:pt x="272" y="424"/>
                      <a:pt x="272" y="300"/>
                    </a:cubicBezTo>
                    <a:lnTo>
                      <a:pt x="272" y="300"/>
                    </a:lnTo>
                    <a:cubicBezTo>
                      <a:pt x="349" y="331"/>
                      <a:pt x="525" y="485"/>
                      <a:pt x="676" y="655"/>
                    </a:cubicBezTo>
                    <a:cubicBezTo>
                      <a:pt x="693" y="674"/>
                      <a:pt x="715" y="682"/>
                      <a:pt x="736" y="682"/>
                    </a:cubicBezTo>
                    <a:cubicBezTo>
                      <a:pt x="779" y="682"/>
                      <a:pt x="821" y="646"/>
                      <a:pt x="815" y="593"/>
                    </a:cubicBezTo>
                    <a:cubicBezTo>
                      <a:pt x="793" y="399"/>
                      <a:pt x="812" y="189"/>
                      <a:pt x="843" y="162"/>
                    </a:cubicBezTo>
                    <a:cubicBezTo>
                      <a:pt x="849" y="162"/>
                      <a:pt x="855" y="165"/>
                      <a:pt x="861" y="168"/>
                    </a:cubicBezTo>
                    <a:cubicBezTo>
                      <a:pt x="1006" y="248"/>
                      <a:pt x="1093" y="606"/>
                      <a:pt x="1111" y="815"/>
                    </a:cubicBezTo>
                    <a:cubicBezTo>
                      <a:pt x="1114" y="867"/>
                      <a:pt x="1152" y="891"/>
                      <a:pt x="1190" y="891"/>
                    </a:cubicBezTo>
                    <a:cubicBezTo>
                      <a:pt x="1234" y="891"/>
                      <a:pt x="1278" y="859"/>
                      <a:pt x="1272" y="800"/>
                    </a:cubicBezTo>
                    <a:cubicBezTo>
                      <a:pt x="1265" y="735"/>
                      <a:pt x="1207" y="171"/>
                      <a:pt x="938" y="26"/>
                    </a:cubicBezTo>
                    <a:cubicBezTo>
                      <a:pt x="911" y="9"/>
                      <a:pt x="879" y="0"/>
                      <a:pt x="8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844339" y="1126567"/>
                <a:ext cx="139996" cy="72461"/>
              </a:xfrm>
              <a:custGeom>
                <a:avLst/>
                <a:gdLst/>
                <a:ahLst/>
                <a:cxnLst/>
                <a:rect l="l" t="t" r="r" b="b"/>
                <a:pathLst>
                  <a:path w="2193" h="1135" extrusionOk="0">
                    <a:moveTo>
                      <a:pt x="2091" y="0"/>
                    </a:moveTo>
                    <a:cubicBezTo>
                      <a:pt x="2061" y="0"/>
                      <a:pt x="2030" y="17"/>
                      <a:pt x="2018" y="55"/>
                    </a:cubicBezTo>
                    <a:cubicBezTo>
                      <a:pt x="2014" y="61"/>
                      <a:pt x="1795" y="672"/>
                      <a:pt x="1265" y="891"/>
                    </a:cubicBezTo>
                    <a:cubicBezTo>
                      <a:pt x="1137" y="944"/>
                      <a:pt x="1000" y="970"/>
                      <a:pt x="856" y="970"/>
                    </a:cubicBezTo>
                    <a:cubicBezTo>
                      <a:pt x="640" y="970"/>
                      <a:pt x="406" y="911"/>
                      <a:pt x="158" y="792"/>
                    </a:cubicBezTo>
                    <a:cubicBezTo>
                      <a:pt x="143" y="784"/>
                      <a:pt x="129" y="780"/>
                      <a:pt x="116" y="780"/>
                    </a:cubicBezTo>
                    <a:cubicBezTo>
                      <a:pt x="41" y="780"/>
                      <a:pt x="1" y="898"/>
                      <a:pt x="90" y="937"/>
                    </a:cubicBezTo>
                    <a:cubicBezTo>
                      <a:pt x="361" y="1067"/>
                      <a:pt x="620" y="1135"/>
                      <a:pt x="861" y="1135"/>
                    </a:cubicBezTo>
                    <a:cubicBezTo>
                      <a:pt x="1021" y="1135"/>
                      <a:pt x="1182" y="1104"/>
                      <a:pt x="1330" y="1042"/>
                    </a:cubicBezTo>
                    <a:cubicBezTo>
                      <a:pt x="1928" y="792"/>
                      <a:pt x="2163" y="135"/>
                      <a:pt x="2172" y="108"/>
                    </a:cubicBezTo>
                    <a:cubicBezTo>
                      <a:pt x="2193" y="44"/>
                      <a:pt x="2141" y="0"/>
                      <a:pt x="2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3"/>
            <p:cNvSpPr/>
            <p:nvPr/>
          </p:nvSpPr>
          <p:spPr>
            <a:xfrm>
              <a:off x="7305875" y="106700"/>
              <a:ext cx="96224" cy="96476"/>
            </a:xfrm>
            <a:custGeom>
              <a:avLst/>
              <a:gdLst/>
              <a:ahLst/>
              <a:cxnLst/>
              <a:rect l="l" t="t" r="r" b="b"/>
              <a:pathLst>
                <a:path w="1121" h="1124" extrusionOk="0">
                  <a:moveTo>
                    <a:pt x="563" y="164"/>
                  </a:moveTo>
                  <a:lnTo>
                    <a:pt x="563" y="164"/>
                  </a:lnTo>
                  <a:cubicBezTo>
                    <a:pt x="782" y="168"/>
                    <a:pt x="960" y="347"/>
                    <a:pt x="957" y="565"/>
                  </a:cubicBezTo>
                  <a:cubicBezTo>
                    <a:pt x="957" y="784"/>
                    <a:pt x="778" y="960"/>
                    <a:pt x="562" y="960"/>
                  </a:cubicBezTo>
                  <a:cubicBezTo>
                    <a:pt x="340" y="960"/>
                    <a:pt x="164" y="781"/>
                    <a:pt x="164" y="562"/>
                  </a:cubicBezTo>
                  <a:cubicBezTo>
                    <a:pt x="164" y="341"/>
                    <a:pt x="342" y="166"/>
                    <a:pt x="563" y="164"/>
                  </a:cubicBezTo>
                  <a:close/>
                  <a:moveTo>
                    <a:pt x="562" y="1"/>
                  </a:moveTo>
                  <a:cubicBezTo>
                    <a:pt x="251" y="1"/>
                    <a:pt x="1" y="251"/>
                    <a:pt x="1" y="562"/>
                  </a:cubicBezTo>
                  <a:cubicBezTo>
                    <a:pt x="1" y="871"/>
                    <a:pt x="251" y="1121"/>
                    <a:pt x="559" y="1124"/>
                  </a:cubicBezTo>
                  <a:lnTo>
                    <a:pt x="562" y="1124"/>
                  </a:lnTo>
                  <a:cubicBezTo>
                    <a:pt x="871" y="1121"/>
                    <a:pt x="1121" y="871"/>
                    <a:pt x="1121" y="562"/>
                  </a:cubicBezTo>
                  <a:cubicBezTo>
                    <a:pt x="1121" y="251"/>
                    <a:pt x="871"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735954" y="80898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12877" y="179637"/>
              <a:ext cx="184623" cy="198973"/>
            </a:xfrm>
            <a:custGeom>
              <a:avLst/>
              <a:gdLst/>
              <a:ahLst/>
              <a:cxnLst/>
              <a:rect l="l" t="t" r="r" b="b"/>
              <a:pathLst>
                <a:path w="2496" h="2690" extrusionOk="0">
                  <a:moveTo>
                    <a:pt x="1564" y="244"/>
                  </a:moveTo>
                  <a:cubicBezTo>
                    <a:pt x="1574" y="374"/>
                    <a:pt x="1580" y="596"/>
                    <a:pt x="1583" y="898"/>
                  </a:cubicBezTo>
                  <a:cubicBezTo>
                    <a:pt x="1450" y="849"/>
                    <a:pt x="1308" y="796"/>
                    <a:pt x="1151" y="741"/>
                  </a:cubicBezTo>
                  <a:cubicBezTo>
                    <a:pt x="1355" y="478"/>
                    <a:pt x="1487" y="327"/>
                    <a:pt x="1564" y="244"/>
                  </a:cubicBezTo>
                  <a:close/>
                  <a:moveTo>
                    <a:pt x="241" y="617"/>
                  </a:moveTo>
                  <a:cubicBezTo>
                    <a:pt x="371" y="657"/>
                    <a:pt x="605" y="734"/>
                    <a:pt x="870" y="824"/>
                  </a:cubicBezTo>
                  <a:cubicBezTo>
                    <a:pt x="775" y="947"/>
                    <a:pt x="679" y="1077"/>
                    <a:pt x="590" y="1203"/>
                  </a:cubicBezTo>
                  <a:cubicBezTo>
                    <a:pt x="352" y="864"/>
                    <a:pt x="269" y="697"/>
                    <a:pt x="241" y="617"/>
                  </a:cubicBezTo>
                  <a:close/>
                  <a:moveTo>
                    <a:pt x="1756" y="1149"/>
                  </a:moveTo>
                  <a:cubicBezTo>
                    <a:pt x="2099" y="1287"/>
                    <a:pt x="2237" y="1367"/>
                    <a:pt x="2289" y="1404"/>
                  </a:cubicBezTo>
                  <a:cubicBezTo>
                    <a:pt x="2117" y="1493"/>
                    <a:pt x="1935" y="1567"/>
                    <a:pt x="1749" y="1629"/>
                  </a:cubicBezTo>
                  <a:cubicBezTo>
                    <a:pt x="1756" y="1472"/>
                    <a:pt x="1756" y="1309"/>
                    <a:pt x="1756" y="1149"/>
                  </a:cubicBezTo>
                  <a:close/>
                  <a:moveTo>
                    <a:pt x="1043" y="883"/>
                  </a:moveTo>
                  <a:cubicBezTo>
                    <a:pt x="1244" y="953"/>
                    <a:pt x="1426" y="1021"/>
                    <a:pt x="1583" y="1080"/>
                  </a:cubicBezTo>
                  <a:cubicBezTo>
                    <a:pt x="1583" y="1283"/>
                    <a:pt x="1583" y="1493"/>
                    <a:pt x="1577" y="1691"/>
                  </a:cubicBezTo>
                  <a:cubicBezTo>
                    <a:pt x="1410" y="1749"/>
                    <a:pt x="1234" y="1802"/>
                    <a:pt x="1068" y="1851"/>
                  </a:cubicBezTo>
                  <a:cubicBezTo>
                    <a:pt x="929" y="1669"/>
                    <a:pt x="803" y="1502"/>
                    <a:pt x="695" y="1351"/>
                  </a:cubicBezTo>
                  <a:lnTo>
                    <a:pt x="692" y="1351"/>
                  </a:lnTo>
                  <a:cubicBezTo>
                    <a:pt x="806" y="1194"/>
                    <a:pt x="923" y="1037"/>
                    <a:pt x="1043" y="883"/>
                  </a:cubicBezTo>
                  <a:close/>
                  <a:moveTo>
                    <a:pt x="590" y="1496"/>
                  </a:moveTo>
                  <a:cubicBezTo>
                    <a:pt x="679" y="1623"/>
                    <a:pt x="778" y="1755"/>
                    <a:pt x="892" y="1900"/>
                  </a:cubicBezTo>
                  <a:cubicBezTo>
                    <a:pt x="590" y="1984"/>
                    <a:pt x="358" y="2030"/>
                    <a:pt x="238" y="2030"/>
                  </a:cubicBezTo>
                  <a:cubicBezTo>
                    <a:pt x="346" y="1848"/>
                    <a:pt x="463" y="1669"/>
                    <a:pt x="590" y="1496"/>
                  </a:cubicBezTo>
                  <a:close/>
                  <a:moveTo>
                    <a:pt x="1574" y="1873"/>
                  </a:moveTo>
                  <a:lnTo>
                    <a:pt x="1574" y="1873"/>
                  </a:lnTo>
                  <a:cubicBezTo>
                    <a:pt x="1561" y="2175"/>
                    <a:pt x="1546" y="2341"/>
                    <a:pt x="1534" y="2434"/>
                  </a:cubicBezTo>
                  <a:cubicBezTo>
                    <a:pt x="1456" y="2338"/>
                    <a:pt x="1327" y="2181"/>
                    <a:pt x="1182" y="1996"/>
                  </a:cubicBezTo>
                  <a:cubicBezTo>
                    <a:pt x="1312" y="1959"/>
                    <a:pt x="1441" y="1916"/>
                    <a:pt x="1574" y="1873"/>
                  </a:cubicBezTo>
                  <a:close/>
                  <a:moveTo>
                    <a:pt x="1629" y="0"/>
                  </a:moveTo>
                  <a:cubicBezTo>
                    <a:pt x="1583" y="0"/>
                    <a:pt x="1512" y="0"/>
                    <a:pt x="982" y="682"/>
                  </a:cubicBezTo>
                  <a:cubicBezTo>
                    <a:pt x="553" y="537"/>
                    <a:pt x="192" y="420"/>
                    <a:pt x="189" y="420"/>
                  </a:cubicBezTo>
                  <a:cubicBezTo>
                    <a:pt x="181" y="417"/>
                    <a:pt x="172" y="416"/>
                    <a:pt x="164" y="416"/>
                  </a:cubicBezTo>
                  <a:cubicBezTo>
                    <a:pt x="145" y="416"/>
                    <a:pt x="126" y="422"/>
                    <a:pt x="112" y="432"/>
                  </a:cubicBezTo>
                  <a:cubicBezTo>
                    <a:pt x="1" y="516"/>
                    <a:pt x="25" y="701"/>
                    <a:pt x="485" y="1351"/>
                  </a:cubicBezTo>
                  <a:cubicBezTo>
                    <a:pt x="325" y="1573"/>
                    <a:pt x="87" y="1919"/>
                    <a:pt x="50" y="2033"/>
                  </a:cubicBezTo>
                  <a:cubicBezTo>
                    <a:pt x="35" y="2070"/>
                    <a:pt x="41" y="2110"/>
                    <a:pt x="62" y="2141"/>
                  </a:cubicBezTo>
                  <a:cubicBezTo>
                    <a:pt x="102" y="2196"/>
                    <a:pt x="173" y="2203"/>
                    <a:pt x="232" y="2203"/>
                  </a:cubicBezTo>
                  <a:cubicBezTo>
                    <a:pt x="411" y="2203"/>
                    <a:pt x="741" y="2122"/>
                    <a:pt x="1003" y="2048"/>
                  </a:cubicBezTo>
                  <a:cubicBezTo>
                    <a:pt x="1271" y="2388"/>
                    <a:pt x="1487" y="2647"/>
                    <a:pt x="1490" y="2650"/>
                  </a:cubicBezTo>
                  <a:cubicBezTo>
                    <a:pt x="1512" y="2671"/>
                    <a:pt x="1540" y="2687"/>
                    <a:pt x="1571" y="2690"/>
                  </a:cubicBezTo>
                  <a:cubicBezTo>
                    <a:pt x="1660" y="2690"/>
                    <a:pt x="1719" y="2690"/>
                    <a:pt x="1746" y="1814"/>
                  </a:cubicBezTo>
                  <a:cubicBezTo>
                    <a:pt x="2039" y="1709"/>
                    <a:pt x="2382" y="1577"/>
                    <a:pt x="2459" y="1490"/>
                  </a:cubicBezTo>
                  <a:cubicBezTo>
                    <a:pt x="2487" y="1462"/>
                    <a:pt x="2496" y="1422"/>
                    <a:pt x="2487" y="1385"/>
                  </a:cubicBezTo>
                  <a:cubicBezTo>
                    <a:pt x="2471" y="1311"/>
                    <a:pt x="2397" y="1216"/>
                    <a:pt x="1756" y="963"/>
                  </a:cubicBezTo>
                  <a:cubicBezTo>
                    <a:pt x="1753" y="645"/>
                    <a:pt x="1743" y="148"/>
                    <a:pt x="1722" y="71"/>
                  </a:cubicBezTo>
                  <a:cubicBezTo>
                    <a:pt x="1706" y="31"/>
                    <a:pt x="1672" y="4"/>
                    <a:pt x="1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578924" y="93491"/>
              <a:ext cx="122063" cy="122890"/>
            </a:xfrm>
            <a:custGeom>
              <a:avLst/>
              <a:gdLst/>
              <a:ahLst/>
              <a:cxnLst/>
              <a:rect l="l" t="t" r="r" b="b"/>
              <a:pathLst>
                <a:path w="1919" h="1932" extrusionOk="0">
                  <a:moveTo>
                    <a:pt x="1024" y="248"/>
                  </a:moveTo>
                  <a:cubicBezTo>
                    <a:pt x="1049" y="331"/>
                    <a:pt x="1076" y="442"/>
                    <a:pt x="1095" y="513"/>
                  </a:cubicBezTo>
                  <a:cubicBezTo>
                    <a:pt x="1141" y="704"/>
                    <a:pt x="1150" y="747"/>
                    <a:pt x="1175" y="781"/>
                  </a:cubicBezTo>
                  <a:cubicBezTo>
                    <a:pt x="1200" y="815"/>
                    <a:pt x="1234" y="828"/>
                    <a:pt x="1425" y="895"/>
                  </a:cubicBezTo>
                  <a:cubicBezTo>
                    <a:pt x="1490" y="920"/>
                    <a:pt x="1592" y="957"/>
                    <a:pt x="1669" y="988"/>
                  </a:cubicBezTo>
                  <a:cubicBezTo>
                    <a:pt x="1561" y="1037"/>
                    <a:pt x="1388" y="1102"/>
                    <a:pt x="1234" y="1154"/>
                  </a:cubicBezTo>
                  <a:cubicBezTo>
                    <a:pt x="1212" y="1164"/>
                    <a:pt x="1194" y="1179"/>
                    <a:pt x="1184" y="1201"/>
                  </a:cubicBezTo>
                  <a:cubicBezTo>
                    <a:pt x="1110" y="1377"/>
                    <a:pt x="1015" y="1577"/>
                    <a:pt x="953" y="1688"/>
                  </a:cubicBezTo>
                  <a:cubicBezTo>
                    <a:pt x="910" y="1568"/>
                    <a:pt x="851" y="1358"/>
                    <a:pt x="805" y="1173"/>
                  </a:cubicBezTo>
                  <a:cubicBezTo>
                    <a:pt x="796" y="1139"/>
                    <a:pt x="771" y="1114"/>
                    <a:pt x="737" y="1108"/>
                  </a:cubicBezTo>
                  <a:cubicBezTo>
                    <a:pt x="558" y="1071"/>
                    <a:pt x="355" y="1028"/>
                    <a:pt x="241" y="994"/>
                  </a:cubicBezTo>
                  <a:cubicBezTo>
                    <a:pt x="416" y="905"/>
                    <a:pt x="595" y="821"/>
                    <a:pt x="780" y="747"/>
                  </a:cubicBezTo>
                  <a:cubicBezTo>
                    <a:pt x="802" y="738"/>
                    <a:pt x="820" y="723"/>
                    <a:pt x="830" y="698"/>
                  </a:cubicBezTo>
                  <a:cubicBezTo>
                    <a:pt x="885" y="547"/>
                    <a:pt x="953" y="396"/>
                    <a:pt x="1024" y="248"/>
                  </a:cubicBezTo>
                  <a:close/>
                  <a:moveTo>
                    <a:pt x="1046" y="1"/>
                  </a:moveTo>
                  <a:cubicBezTo>
                    <a:pt x="993" y="1"/>
                    <a:pt x="916" y="1"/>
                    <a:pt x="685" y="605"/>
                  </a:cubicBezTo>
                  <a:cubicBezTo>
                    <a:pt x="40" y="865"/>
                    <a:pt x="19" y="948"/>
                    <a:pt x="6" y="982"/>
                  </a:cubicBezTo>
                  <a:cubicBezTo>
                    <a:pt x="0" y="1013"/>
                    <a:pt x="6" y="1043"/>
                    <a:pt x="22" y="1068"/>
                  </a:cubicBezTo>
                  <a:cubicBezTo>
                    <a:pt x="40" y="1093"/>
                    <a:pt x="89" y="1158"/>
                    <a:pt x="651" y="1265"/>
                  </a:cubicBezTo>
                  <a:cubicBezTo>
                    <a:pt x="817" y="1932"/>
                    <a:pt x="879" y="1932"/>
                    <a:pt x="941" y="1932"/>
                  </a:cubicBezTo>
                  <a:lnTo>
                    <a:pt x="947" y="1932"/>
                  </a:lnTo>
                  <a:cubicBezTo>
                    <a:pt x="999" y="1929"/>
                    <a:pt x="1058" y="1926"/>
                    <a:pt x="1329" y="1306"/>
                  </a:cubicBezTo>
                  <a:cubicBezTo>
                    <a:pt x="1499" y="1244"/>
                    <a:pt x="1817" y="1127"/>
                    <a:pt x="1885" y="1065"/>
                  </a:cubicBezTo>
                  <a:cubicBezTo>
                    <a:pt x="1909" y="1040"/>
                    <a:pt x="1918" y="1006"/>
                    <a:pt x="1915" y="972"/>
                  </a:cubicBezTo>
                  <a:cubicBezTo>
                    <a:pt x="1900" y="895"/>
                    <a:pt x="1814" y="855"/>
                    <a:pt x="1484" y="735"/>
                  </a:cubicBezTo>
                  <a:cubicBezTo>
                    <a:pt x="1422" y="713"/>
                    <a:pt x="1348" y="686"/>
                    <a:pt x="1314" y="670"/>
                  </a:cubicBezTo>
                  <a:cubicBezTo>
                    <a:pt x="1302" y="633"/>
                    <a:pt x="1280" y="547"/>
                    <a:pt x="1262" y="473"/>
                  </a:cubicBezTo>
                  <a:cubicBezTo>
                    <a:pt x="1203" y="241"/>
                    <a:pt x="1169" y="100"/>
                    <a:pt x="1126" y="44"/>
                  </a:cubicBezTo>
                  <a:cubicBezTo>
                    <a:pt x="1107" y="19"/>
                    <a:pt x="1076" y="4"/>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924234" y="80469"/>
              <a:ext cx="902625" cy="372204"/>
            </a:xfrm>
            <a:custGeom>
              <a:avLst/>
              <a:gdLst/>
              <a:ahLst/>
              <a:cxnLst/>
              <a:rect l="l" t="t" r="r" b="b"/>
              <a:pathLst>
                <a:path w="12203" h="5032" extrusionOk="0">
                  <a:moveTo>
                    <a:pt x="2722" y="1"/>
                  </a:moveTo>
                  <a:cubicBezTo>
                    <a:pt x="2678" y="1"/>
                    <a:pt x="2641" y="36"/>
                    <a:pt x="2638" y="79"/>
                  </a:cubicBezTo>
                  <a:cubicBezTo>
                    <a:pt x="2635" y="125"/>
                    <a:pt x="2669" y="168"/>
                    <a:pt x="2715" y="171"/>
                  </a:cubicBezTo>
                  <a:cubicBezTo>
                    <a:pt x="2823" y="180"/>
                    <a:pt x="2924" y="205"/>
                    <a:pt x="3026" y="242"/>
                  </a:cubicBezTo>
                  <a:cubicBezTo>
                    <a:pt x="3036" y="245"/>
                    <a:pt x="3045" y="248"/>
                    <a:pt x="3057" y="248"/>
                  </a:cubicBezTo>
                  <a:cubicBezTo>
                    <a:pt x="3153" y="248"/>
                    <a:pt x="3174" y="116"/>
                    <a:pt x="3085" y="82"/>
                  </a:cubicBezTo>
                  <a:cubicBezTo>
                    <a:pt x="2971" y="38"/>
                    <a:pt x="2854" y="14"/>
                    <a:pt x="2733" y="1"/>
                  </a:cubicBezTo>
                  <a:cubicBezTo>
                    <a:pt x="2730" y="1"/>
                    <a:pt x="2726" y="1"/>
                    <a:pt x="2722" y="1"/>
                  </a:cubicBezTo>
                  <a:close/>
                  <a:moveTo>
                    <a:pt x="2384" y="7"/>
                  </a:moveTo>
                  <a:cubicBezTo>
                    <a:pt x="2380" y="7"/>
                    <a:pt x="2376" y="7"/>
                    <a:pt x="2372" y="8"/>
                  </a:cubicBezTo>
                  <a:cubicBezTo>
                    <a:pt x="2271" y="20"/>
                    <a:pt x="2172" y="42"/>
                    <a:pt x="2076" y="69"/>
                  </a:cubicBezTo>
                  <a:lnTo>
                    <a:pt x="2024" y="82"/>
                  </a:lnTo>
                  <a:cubicBezTo>
                    <a:pt x="1928" y="109"/>
                    <a:pt x="1947" y="251"/>
                    <a:pt x="2049" y="251"/>
                  </a:cubicBezTo>
                  <a:cubicBezTo>
                    <a:pt x="2055" y="251"/>
                    <a:pt x="2064" y="251"/>
                    <a:pt x="2073" y="248"/>
                  </a:cubicBezTo>
                  <a:lnTo>
                    <a:pt x="2123" y="233"/>
                  </a:lnTo>
                  <a:cubicBezTo>
                    <a:pt x="2212" y="208"/>
                    <a:pt x="2301" y="190"/>
                    <a:pt x="2394" y="177"/>
                  </a:cubicBezTo>
                  <a:cubicBezTo>
                    <a:pt x="2501" y="165"/>
                    <a:pt x="2485" y="7"/>
                    <a:pt x="2384" y="7"/>
                  </a:cubicBezTo>
                  <a:close/>
                  <a:moveTo>
                    <a:pt x="1721" y="188"/>
                  </a:moveTo>
                  <a:cubicBezTo>
                    <a:pt x="1711" y="188"/>
                    <a:pt x="1701" y="189"/>
                    <a:pt x="1691" y="193"/>
                  </a:cubicBezTo>
                  <a:cubicBezTo>
                    <a:pt x="1580" y="233"/>
                    <a:pt x="1472" y="279"/>
                    <a:pt x="1370" y="328"/>
                  </a:cubicBezTo>
                  <a:cubicBezTo>
                    <a:pt x="1288" y="368"/>
                    <a:pt x="1314" y="492"/>
                    <a:pt x="1404" y="492"/>
                  </a:cubicBezTo>
                  <a:cubicBezTo>
                    <a:pt x="1405" y="492"/>
                    <a:pt x="1406" y="492"/>
                    <a:pt x="1407" y="492"/>
                  </a:cubicBezTo>
                  <a:lnTo>
                    <a:pt x="1407" y="495"/>
                  </a:lnTo>
                  <a:cubicBezTo>
                    <a:pt x="1419" y="492"/>
                    <a:pt x="1432" y="489"/>
                    <a:pt x="1444" y="483"/>
                  </a:cubicBezTo>
                  <a:cubicBezTo>
                    <a:pt x="1540" y="436"/>
                    <a:pt x="1645" y="390"/>
                    <a:pt x="1752" y="353"/>
                  </a:cubicBezTo>
                  <a:cubicBezTo>
                    <a:pt x="1841" y="314"/>
                    <a:pt x="1805" y="188"/>
                    <a:pt x="1721" y="188"/>
                  </a:cubicBezTo>
                  <a:close/>
                  <a:moveTo>
                    <a:pt x="3354" y="236"/>
                  </a:moveTo>
                  <a:cubicBezTo>
                    <a:pt x="3283" y="236"/>
                    <a:pt x="3232" y="338"/>
                    <a:pt x="3307" y="393"/>
                  </a:cubicBezTo>
                  <a:cubicBezTo>
                    <a:pt x="3393" y="455"/>
                    <a:pt x="3474" y="529"/>
                    <a:pt x="3548" y="609"/>
                  </a:cubicBezTo>
                  <a:cubicBezTo>
                    <a:pt x="3563" y="628"/>
                    <a:pt x="3585" y="637"/>
                    <a:pt x="3609" y="637"/>
                  </a:cubicBezTo>
                  <a:cubicBezTo>
                    <a:pt x="3631" y="637"/>
                    <a:pt x="3652" y="631"/>
                    <a:pt x="3668" y="615"/>
                  </a:cubicBezTo>
                  <a:cubicBezTo>
                    <a:pt x="3702" y="584"/>
                    <a:pt x="3705" y="529"/>
                    <a:pt x="3674" y="495"/>
                  </a:cubicBezTo>
                  <a:cubicBezTo>
                    <a:pt x="3594" y="406"/>
                    <a:pt x="3504" y="322"/>
                    <a:pt x="3406" y="254"/>
                  </a:cubicBezTo>
                  <a:cubicBezTo>
                    <a:pt x="3388" y="242"/>
                    <a:pt x="3371" y="236"/>
                    <a:pt x="3354" y="236"/>
                  </a:cubicBezTo>
                  <a:close/>
                  <a:moveTo>
                    <a:pt x="1117" y="483"/>
                  </a:moveTo>
                  <a:cubicBezTo>
                    <a:pt x="1100" y="483"/>
                    <a:pt x="1082" y="488"/>
                    <a:pt x="1065" y="501"/>
                  </a:cubicBezTo>
                  <a:cubicBezTo>
                    <a:pt x="966" y="563"/>
                    <a:pt x="870" y="634"/>
                    <a:pt x="781" y="708"/>
                  </a:cubicBezTo>
                  <a:cubicBezTo>
                    <a:pt x="719" y="760"/>
                    <a:pt x="753" y="859"/>
                    <a:pt x="833" y="859"/>
                  </a:cubicBezTo>
                  <a:lnTo>
                    <a:pt x="833" y="862"/>
                  </a:lnTo>
                  <a:cubicBezTo>
                    <a:pt x="855" y="862"/>
                    <a:pt x="873" y="853"/>
                    <a:pt x="889" y="840"/>
                  </a:cubicBezTo>
                  <a:cubicBezTo>
                    <a:pt x="975" y="769"/>
                    <a:pt x="1065" y="705"/>
                    <a:pt x="1157" y="646"/>
                  </a:cubicBezTo>
                  <a:cubicBezTo>
                    <a:pt x="1243" y="596"/>
                    <a:pt x="1192" y="483"/>
                    <a:pt x="1117" y="483"/>
                  </a:cubicBezTo>
                  <a:close/>
                  <a:moveTo>
                    <a:pt x="3819" y="740"/>
                  </a:moveTo>
                  <a:cubicBezTo>
                    <a:pt x="3759" y="740"/>
                    <a:pt x="3702" y="805"/>
                    <a:pt x="3745" y="871"/>
                  </a:cubicBezTo>
                  <a:cubicBezTo>
                    <a:pt x="3804" y="964"/>
                    <a:pt x="3856" y="1062"/>
                    <a:pt x="3902" y="1164"/>
                  </a:cubicBezTo>
                  <a:cubicBezTo>
                    <a:pt x="3915" y="1195"/>
                    <a:pt x="3945" y="1214"/>
                    <a:pt x="3979" y="1214"/>
                  </a:cubicBezTo>
                  <a:lnTo>
                    <a:pt x="3976" y="1217"/>
                  </a:lnTo>
                  <a:cubicBezTo>
                    <a:pt x="3989" y="1217"/>
                    <a:pt x="4001" y="1211"/>
                    <a:pt x="4013" y="1207"/>
                  </a:cubicBezTo>
                  <a:cubicBezTo>
                    <a:pt x="4056" y="1186"/>
                    <a:pt x="4075" y="1136"/>
                    <a:pt x="4056" y="1093"/>
                  </a:cubicBezTo>
                  <a:cubicBezTo>
                    <a:pt x="4007" y="985"/>
                    <a:pt x="3952" y="881"/>
                    <a:pt x="3890" y="782"/>
                  </a:cubicBezTo>
                  <a:cubicBezTo>
                    <a:pt x="3871" y="752"/>
                    <a:pt x="3845" y="740"/>
                    <a:pt x="3819" y="740"/>
                  </a:cubicBezTo>
                  <a:close/>
                  <a:moveTo>
                    <a:pt x="6999" y="1087"/>
                  </a:moveTo>
                  <a:cubicBezTo>
                    <a:pt x="6953" y="1090"/>
                    <a:pt x="6916" y="1124"/>
                    <a:pt x="6909" y="1170"/>
                  </a:cubicBezTo>
                  <a:cubicBezTo>
                    <a:pt x="6909" y="1220"/>
                    <a:pt x="6946" y="1257"/>
                    <a:pt x="6993" y="1260"/>
                  </a:cubicBezTo>
                  <a:cubicBezTo>
                    <a:pt x="7104" y="1263"/>
                    <a:pt x="7212" y="1272"/>
                    <a:pt x="7323" y="1291"/>
                  </a:cubicBezTo>
                  <a:lnTo>
                    <a:pt x="7335" y="1291"/>
                  </a:lnTo>
                  <a:cubicBezTo>
                    <a:pt x="7440" y="1291"/>
                    <a:pt x="7455" y="1140"/>
                    <a:pt x="7350" y="1121"/>
                  </a:cubicBezTo>
                  <a:cubicBezTo>
                    <a:pt x="7233" y="1103"/>
                    <a:pt x="7116" y="1090"/>
                    <a:pt x="6999" y="1087"/>
                  </a:cubicBezTo>
                  <a:close/>
                  <a:moveTo>
                    <a:pt x="6653" y="1096"/>
                  </a:moveTo>
                  <a:cubicBezTo>
                    <a:pt x="6651" y="1096"/>
                    <a:pt x="6649" y="1096"/>
                    <a:pt x="6647" y="1096"/>
                  </a:cubicBezTo>
                  <a:cubicBezTo>
                    <a:pt x="6530" y="1106"/>
                    <a:pt x="6413" y="1118"/>
                    <a:pt x="6302" y="1136"/>
                  </a:cubicBezTo>
                  <a:cubicBezTo>
                    <a:pt x="6195" y="1152"/>
                    <a:pt x="6206" y="1306"/>
                    <a:pt x="6311" y="1306"/>
                  </a:cubicBezTo>
                  <a:cubicBezTo>
                    <a:pt x="6312" y="1306"/>
                    <a:pt x="6313" y="1306"/>
                    <a:pt x="6314" y="1306"/>
                  </a:cubicBezTo>
                  <a:lnTo>
                    <a:pt x="6314" y="1306"/>
                  </a:lnTo>
                  <a:lnTo>
                    <a:pt x="6311" y="1309"/>
                  </a:lnTo>
                  <a:cubicBezTo>
                    <a:pt x="6317" y="1309"/>
                    <a:pt x="6323" y="1309"/>
                    <a:pt x="6330" y="1306"/>
                  </a:cubicBezTo>
                  <a:cubicBezTo>
                    <a:pt x="6438" y="1291"/>
                    <a:pt x="6549" y="1278"/>
                    <a:pt x="6663" y="1269"/>
                  </a:cubicBezTo>
                  <a:cubicBezTo>
                    <a:pt x="6709" y="1263"/>
                    <a:pt x="6743" y="1223"/>
                    <a:pt x="6740" y="1177"/>
                  </a:cubicBezTo>
                  <a:cubicBezTo>
                    <a:pt x="6734" y="1132"/>
                    <a:pt x="6697" y="1096"/>
                    <a:pt x="6653" y="1096"/>
                  </a:cubicBezTo>
                  <a:close/>
                  <a:moveTo>
                    <a:pt x="587" y="930"/>
                  </a:moveTo>
                  <a:cubicBezTo>
                    <a:pt x="566" y="930"/>
                    <a:pt x="544" y="938"/>
                    <a:pt x="525" y="958"/>
                  </a:cubicBezTo>
                  <a:cubicBezTo>
                    <a:pt x="448" y="1047"/>
                    <a:pt x="377" y="1143"/>
                    <a:pt x="315" y="1244"/>
                  </a:cubicBezTo>
                  <a:cubicBezTo>
                    <a:pt x="278" y="1300"/>
                    <a:pt x="321" y="1374"/>
                    <a:pt x="386" y="1374"/>
                  </a:cubicBezTo>
                  <a:lnTo>
                    <a:pt x="386" y="1377"/>
                  </a:lnTo>
                  <a:cubicBezTo>
                    <a:pt x="417" y="1377"/>
                    <a:pt x="448" y="1359"/>
                    <a:pt x="463" y="1334"/>
                  </a:cubicBezTo>
                  <a:cubicBezTo>
                    <a:pt x="519" y="1238"/>
                    <a:pt x="584" y="1152"/>
                    <a:pt x="654" y="1069"/>
                  </a:cubicBezTo>
                  <a:cubicBezTo>
                    <a:pt x="703" y="1004"/>
                    <a:pt x="649" y="930"/>
                    <a:pt x="587" y="930"/>
                  </a:cubicBezTo>
                  <a:close/>
                  <a:moveTo>
                    <a:pt x="5981" y="1204"/>
                  </a:moveTo>
                  <a:cubicBezTo>
                    <a:pt x="5973" y="1204"/>
                    <a:pt x="5965" y="1205"/>
                    <a:pt x="5956" y="1207"/>
                  </a:cubicBezTo>
                  <a:cubicBezTo>
                    <a:pt x="5842" y="1235"/>
                    <a:pt x="5731" y="1269"/>
                    <a:pt x="5623" y="1309"/>
                  </a:cubicBezTo>
                  <a:cubicBezTo>
                    <a:pt x="5531" y="1343"/>
                    <a:pt x="5555" y="1476"/>
                    <a:pt x="5651" y="1476"/>
                  </a:cubicBezTo>
                  <a:lnTo>
                    <a:pt x="5648" y="1479"/>
                  </a:lnTo>
                  <a:cubicBezTo>
                    <a:pt x="5660" y="1479"/>
                    <a:pt x="5670" y="1476"/>
                    <a:pt x="5682" y="1473"/>
                  </a:cubicBezTo>
                  <a:cubicBezTo>
                    <a:pt x="5787" y="1433"/>
                    <a:pt x="5892" y="1402"/>
                    <a:pt x="6000" y="1374"/>
                  </a:cubicBezTo>
                  <a:cubicBezTo>
                    <a:pt x="6102" y="1348"/>
                    <a:pt x="6073" y="1204"/>
                    <a:pt x="5981" y="1204"/>
                  </a:cubicBezTo>
                  <a:close/>
                  <a:moveTo>
                    <a:pt x="7665" y="1202"/>
                  </a:moveTo>
                  <a:cubicBezTo>
                    <a:pt x="7578" y="1202"/>
                    <a:pt x="7543" y="1338"/>
                    <a:pt x="7640" y="1371"/>
                  </a:cubicBezTo>
                  <a:cubicBezTo>
                    <a:pt x="7742" y="1405"/>
                    <a:pt x="7841" y="1451"/>
                    <a:pt x="7933" y="1507"/>
                  </a:cubicBezTo>
                  <a:cubicBezTo>
                    <a:pt x="7946" y="1513"/>
                    <a:pt x="7961" y="1519"/>
                    <a:pt x="7977" y="1519"/>
                  </a:cubicBezTo>
                  <a:cubicBezTo>
                    <a:pt x="8063" y="1519"/>
                    <a:pt x="8097" y="1405"/>
                    <a:pt x="8020" y="1359"/>
                  </a:cubicBezTo>
                  <a:cubicBezTo>
                    <a:pt x="7918" y="1297"/>
                    <a:pt x="7807" y="1248"/>
                    <a:pt x="7696" y="1207"/>
                  </a:cubicBezTo>
                  <a:cubicBezTo>
                    <a:pt x="7685" y="1204"/>
                    <a:pt x="7675" y="1202"/>
                    <a:pt x="7665" y="1202"/>
                  </a:cubicBezTo>
                  <a:close/>
                  <a:moveTo>
                    <a:pt x="5341" y="1437"/>
                  </a:moveTo>
                  <a:cubicBezTo>
                    <a:pt x="5328" y="1437"/>
                    <a:pt x="5314" y="1441"/>
                    <a:pt x="5299" y="1448"/>
                  </a:cubicBezTo>
                  <a:cubicBezTo>
                    <a:pt x="5195" y="1500"/>
                    <a:pt x="5090" y="1559"/>
                    <a:pt x="4994" y="1624"/>
                  </a:cubicBezTo>
                  <a:cubicBezTo>
                    <a:pt x="4923" y="1670"/>
                    <a:pt x="4954" y="1781"/>
                    <a:pt x="5040" y="1781"/>
                  </a:cubicBezTo>
                  <a:lnTo>
                    <a:pt x="5037" y="1781"/>
                  </a:lnTo>
                  <a:cubicBezTo>
                    <a:pt x="5041" y="1782"/>
                    <a:pt x="5044" y="1782"/>
                    <a:pt x="5047" y="1782"/>
                  </a:cubicBezTo>
                  <a:cubicBezTo>
                    <a:pt x="5062" y="1782"/>
                    <a:pt x="5076" y="1776"/>
                    <a:pt x="5087" y="1769"/>
                  </a:cubicBezTo>
                  <a:cubicBezTo>
                    <a:pt x="5179" y="1707"/>
                    <a:pt x="5278" y="1652"/>
                    <a:pt x="5377" y="1602"/>
                  </a:cubicBezTo>
                  <a:cubicBezTo>
                    <a:pt x="5464" y="1557"/>
                    <a:pt x="5419" y="1437"/>
                    <a:pt x="5341" y="1437"/>
                  </a:cubicBezTo>
                  <a:close/>
                  <a:moveTo>
                    <a:pt x="4106" y="1359"/>
                  </a:moveTo>
                  <a:cubicBezTo>
                    <a:pt x="4054" y="1359"/>
                    <a:pt x="4000" y="1406"/>
                    <a:pt x="4023" y="1473"/>
                  </a:cubicBezTo>
                  <a:cubicBezTo>
                    <a:pt x="4056" y="1574"/>
                    <a:pt x="4087" y="1682"/>
                    <a:pt x="4115" y="1797"/>
                  </a:cubicBezTo>
                  <a:cubicBezTo>
                    <a:pt x="4124" y="1834"/>
                    <a:pt x="4158" y="1861"/>
                    <a:pt x="4198" y="1861"/>
                  </a:cubicBezTo>
                  <a:lnTo>
                    <a:pt x="4195" y="1864"/>
                  </a:lnTo>
                  <a:cubicBezTo>
                    <a:pt x="4204" y="1861"/>
                    <a:pt x="4211" y="1861"/>
                    <a:pt x="4220" y="1858"/>
                  </a:cubicBezTo>
                  <a:cubicBezTo>
                    <a:pt x="4263" y="1846"/>
                    <a:pt x="4291" y="1800"/>
                    <a:pt x="4282" y="1753"/>
                  </a:cubicBezTo>
                  <a:cubicBezTo>
                    <a:pt x="4254" y="1639"/>
                    <a:pt x="4220" y="1525"/>
                    <a:pt x="4183" y="1417"/>
                  </a:cubicBezTo>
                  <a:cubicBezTo>
                    <a:pt x="4170" y="1376"/>
                    <a:pt x="4139" y="1359"/>
                    <a:pt x="4106" y="1359"/>
                  </a:cubicBezTo>
                  <a:close/>
                  <a:moveTo>
                    <a:pt x="8252" y="1547"/>
                  </a:moveTo>
                  <a:cubicBezTo>
                    <a:pt x="8185" y="1547"/>
                    <a:pt x="8128" y="1638"/>
                    <a:pt x="8196" y="1698"/>
                  </a:cubicBezTo>
                  <a:cubicBezTo>
                    <a:pt x="8276" y="1772"/>
                    <a:pt x="8347" y="1852"/>
                    <a:pt x="8411" y="1941"/>
                  </a:cubicBezTo>
                  <a:cubicBezTo>
                    <a:pt x="8427" y="1963"/>
                    <a:pt x="8452" y="1975"/>
                    <a:pt x="8479" y="1975"/>
                  </a:cubicBezTo>
                  <a:lnTo>
                    <a:pt x="8479" y="1979"/>
                  </a:lnTo>
                  <a:cubicBezTo>
                    <a:pt x="8498" y="1979"/>
                    <a:pt x="8516" y="1972"/>
                    <a:pt x="8532" y="1960"/>
                  </a:cubicBezTo>
                  <a:cubicBezTo>
                    <a:pt x="8569" y="1932"/>
                    <a:pt x="8578" y="1880"/>
                    <a:pt x="8550" y="1840"/>
                  </a:cubicBezTo>
                  <a:cubicBezTo>
                    <a:pt x="8479" y="1744"/>
                    <a:pt x="8399" y="1655"/>
                    <a:pt x="8310" y="1571"/>
                  </a:cubicBezTo>
                  <a:cubicBezTo>
                    <a:pt x="8291" y="1554"/>
                    <a:pt x="8272" y="1547"/>
                    <a:pt x="8252" y="1547"/>
                  </a:cubicBezTo>
                  <a:close/>
                  <a:moveTo>
                    <a:pt x="232" y="1506"/>
                  </a:moveTo>
                  <a:cubicBezTo>
                    <a:pt x="200" y="1506"/>
                    <a:pt x="168" y="1523"/>
                    <a:pt x="155" y="1565"/>
                  </a:cubicBezTo>
                  <a:cubicBezTo>
                    <a:pt x="112" y="1673"/>
                    <a:pt x="75" y="1787"/>
                    <a:pt x="50" y="1904"/>
                  </a:cubicBezTo>
                  <a:cubicBezTo>
                    <a:pt x="41" y="1951"/>
                    <a:pt x="72" y="1997"/>
                    <a:pt x="118" y="2006"/>
                  </a:cubicBezTo>
                  <a:lnTo>
                    <a:pt x="136" y="2006"/>
                  </a:lnTo>
                  <a:lnTo>
                    <a:pt x="133" y="2009"/>
                  </a:lnTo>
                  <a:cubicBezTo>
                    <a:pt x="173" y="2009"/>
                    <a:pt x="210" y="1982"/>
                    <a:pt x="220" y="1941"/>
                  </a:cubicBezTo>
                  <a:cubicBezTo>
                    <a:pt x="241" y="1834"/>
                    <a:pt x="272" y="1729"/>
                    <a:pt x="312" y="1627"/>
                  </a:cubicBezTo>
                  <a:cubicBezTo>
                    <a:pt x="345" y="1558"/>
                    <a:pt x="288" y="1506"/>
                    <a:pt x="232" y="1506"/>
                  </a:cubicBezTo>
                  <a:close/>
                  <a:moveTo>
                    <a:pt x="4766" y="1811"/>
                  </a:moveTo>
                  <a:cubicBezTo>
                    <a:pt x="4748" y="1811"/>
                    <a:pt x="4728" y="1818"/>
                    <a:pt x="4710" y="1834"/>
                  </a:cubicBezTo>
                  <a:cubicBezTo>
                    <a:pt x="4618" y="1908"/>
                    <a:pt x="4534" y="1991"/>
                    <a:pt x="4454" y="2077"/>
                  </a:cubicBezTo>
                  <a:cubicBezTo>
                    <a:pt x="4402" y="2133"/>
                    <a:pt x="4442" y="2222"/>
                    <a:pt x="4516" y="2222"/>
                  </a:cubicBezTo>
                  <a:cubicBezTo>
                    <a:pt x="4541" y="2222"/>
                    <a:pt x="4565" y="2213"/>
                    <a:pt x="4581" y="2194"/>
                  </a:cubicBezTo>
                  <a:cubicBezTo>
                    <a:pt x="4655" y="2111"/>
                    <a:pt x="4735" y="2034"/>
                    <a:pt x="4821" y="1963"/>
                  </a:cubicBezTo>
                  <a:cubicBezTo>
                    <a:pt x="4890" y="1905"/>
                    <a:pt x="4835" y="1811"/>
                    <a:pt x="4766" y="1811"/>
                  </a:cubicBezTo>
                  <a:close/>
                  <a:moveTo>
                    <a:pt x="8658" y="2096"/>
                  </a:moveTo>
                  <a:cubicBezTo>
                    <a:pt x="8602" y="2096"/>
                    <a:pt x="8545" y="2152"/>
                    <a:pt x="8578" y="2219"/>
                  </a:cubicBezTo>
                  <a:cubicBezTo>
                    <a:pt x="8624" y="2318"/>
                    <a:pt x="8664" y="2423"/>
                    <a:pt x="8695" y="2528"/>
                  </a:cubicBezTo>
                  <a:cubicBezTo>
                    <a:pt x="8708" y="2565"/>
                    <a:pt x="8741" y="2589"/>
                    <a:pt x="8778" y="2589"/>
                  </a:cubicBezTo>
                  <a:lnTo>
                    <a:pt x="8775" y="2592"/>
                  </a:lnTo>
                  <a:cubicBezTo>
                    <a:pt x="8785" y="2589"/>
                    <a:pt x="8794" y="2586"/>
                    <a:pt x="8803" y="2583"/>
                  </a:cubicBezTo>
                  <a:cubicBezTo>
                    <a:pt x="8849" y="2571"/>
                    <a:pt x="8874" y="2521"/>
                    <a:pt x="8862" y="2475"/>
                  </a:cubicBezTo>
                  <a:cubicBezTo>
                    <a:pt x="8825" y="2364"/>
                    <a:pt x="8782" y="2253"/>
                    <a:pt x="8732" y="2145"/>
                  </a:cubicBezTo>
                  <a:cubicBezTo>
                    <a:pt x="8716" y="2111"/>
                    <a:pt x="8687" y="2096"/>
                    <a:pt x="8658" y="2096"/>
                  </a:cubicBezTo>
                  <a:close/>
                  <a:moveTo>
                    <a:pt x="9705" y="2444"/>
                  </a:moveTo>
                  <a:cubicBezTo>
                    <a:pt x="9661" y="2444"/>
                    <a:pt x="9624" y="2483"/>
                    <a:pt x="9624" y="2528"/>
                  </a:cubicBezTo>
                  <a:cubicBezTo>
                    <a:pt x="9624" y="2574"/>
                    <a:pt x="9661" y="2614"/>
                    <a:pt x="9710" y="2614"/>
                  </a:cubicBezTo>
                  <a:cubicBezTo>
                    <a:pt x="9818" y="2617"/>
                    <a:pt x="9926" y="2629"/>
                    <a:pt x="10034" y="2651"/>
                  </a:cubicBezTo>
                  <a:lnTo>
                    <a:pt x="10049" y="2651"/>
                  </a:lnTo>
                  <a:cubicBezTo>
                    <a:pt x="10050" y="2651"/>
                    <a:pt x="10051" y="2651"/>
                    <a:pt x="10052" y="2651"/>
                  </a:cubicBezTo>
                  <a:cubicBezTo>
                    <a:pt x="10157" y="2651"/>
                    <a:pt x="10172" y="2500"/>
                    <a:pt x="10068" y="2481"/>
                  </a:cubicBezTo>
                  <a:cubicBezTo>
                    <a:pt x="9951" y="2460"/>
                    <a:pt x="9830" y="2447"/>
                    <a:pt x="9710" y="2444"/>
                  </a:cubicBezTo>
                  <a:cubicBezTo>
                    <a:pt x="9708" y="2444"/>
                    <a:pt x="9707" y="2444"/>
                    <a:pt x="9705" y="2444"/>
                  </a:cubicBezTo>
                  <a:close/>
                  <a:moveTo>
                    <a:pt x="83" y="2175"/>
                  </a:moveTo>
                  <a:cubicBezTo>
                    <a:pt x="41" y="2175"/>
                    <a:pt x="7" y="2210"/>
                    <a:pt x="4" y="2256"/>
                  </a:cubicBezTo>
                  <a:cubicBezTo>
                    <a:pt x="1" y="2299"/>
                    <a:pt x="1" y="2342"/>
                    <a:pt x="1" y="2379"/>
                  </a:cubicBezTo>
                  <a:cubicBezTo>
                    <a:pt x="1" y="2457"/>
                    <a:pt x="4" y="2534"/>
                    <a:pt x="13" y="2611"/>
                  </a:cubicBezTo>
                  <a:cubicBezTo>
                    <a:pt x="16" y="2654"/>
                    <a:pt x="53" y="2688"/>
                    <a:pt x="99" y="2688"/>
                  </a:cubicBezTo>
                  <a:lnTo>
                    <a:pt x="105" y="2688"/>
                  </a:lnTo>
                  <a:cubicBezTo>
                    <a:pt x="152" y="2685"/>
                    <a:pt x="189" y="2642"/>
                    <a:pt x="183" y="2595"/>
                  </a:cubicBezTo>
                  <a:cubicBezTo>
                    <a:pt x="176" y="2524"/>
                    <a:pt x="173" y="2453"/>
                    <a:pt x="173" y="2379"/>
                  </a:cubicBezTo>
                  <a:cubicBezTo>
                    <a:pt x="173" y="2342"/>
                    <a:pt x="173" y="2302"/>
                    <a:pt x="176" y="2265"/>
                  </a:cubicBezTo>
                  <a:cubicBezTo>
                    <a:pt x="176" y="2219"/>
                    <a:pt x="142" y="2176"/>
                    <a:pt x="93" y="2176"/>
                  </a:cubicBezTo>
                  <a:cubicBezTo>
                    <a:pt x="90" y="2175"/>
                    <a:pt x="86" y="2175"/>
                    <a:pt x="83" y="2175"/>
                  </a:cubicBezTo>
                  <a:close/>
                  <a:moveTo>
                    <a:pt x="9372" y="2470"/>
                  </a:moveTo>
                  <a:cubicBezTo>
                    <a:pt x="9365" y="2470"/>
                    <a:pt x="9359" y="2471"/>
                    <a:pt x="9352" y="2472"/>
                  </a:cubicBezTo>
                  <a:cubicBezTo>
                    <a:pt x="9235" y="2494"/>
                    <a:pt x="9118" y="2531"/>
                    <a:pt x="9007" y="2577"/>
                  </a:cubicBezTo>
                  <a:cubicBezTo>
                    <a:pt x="8924" y="2614"/>
                    <a:pt x="8948" y="2742"/>
                    <a:pt x="9042" y="2743"/>
                  </a:cubicBezTo>
                  <a:lnTo>
                    <a:pt x="9042" y="2743"/>
                  </a:lnTo>
                  <a:cubicBezTo>
                    <a:pt x="9054" y="2743"/>
                    <a:pt x="9066" y="2740"/>
                    <a:pt x="9078" y="2734"/>
                  </a:cubicBezTo>
                  <a:cubicBezTo>
                    <a:pt x="9176" y="2691"/>
                    <a:pt x="9278" y="2660"/>
                    <a:pt x="9386" y="2642"/>
                  </a:cubicBezTo>
                  <a:cubicBezTo>
                    <a:pt x="9490" y="2621"/>
                    <a:pt x="9469" y="2470"/>
                    <a:pt x="9372" y="2470"/>
                  </a:cubicBezTo>
                  <a:close/>
                  <a:moveTo>
                    <a:pt x="9042" y="2743"/>
                  </a:moveTo>
                  <a:lnTo>
                    <a:pt x="9042" y="2743"/>
                  </a:lnTo>
                  <a:cubicBezTo>
                    <a:pt x="9042" y="2743"/>
                    <a:pt x="9041" y="2743"/>
                    <a:pt x="9041" y="2743"/>
                  </a:cubicBezTo>
                  <a:lnTo>
                    <a:pt x="9044" y="2743"/>
                  </a:lnTo>
                  <a:cubicBezTo>
                    <a:pt x="9043" y="2743"/>
                    <a:pt x="9043" y="2743"/>
                    <a:pt x="9042" y="2743"/>
                  </a:cubicBezTo>
                  <a:close/>
                  <a:moveTo>
                    <a:pt x="4269" y="2026"/>
                  </a:moveTo>
                  <a:cubicBezTo>
                    <a:pt x="4221" y="2026"/>
                    <a:pt x="4173" y="2063"/>
                    <a:pt x="4183" y="2127"/>
                  </a:cubicBezTo>
                  <a:cubicBezTo>
                    <a:pt x="4198" y="2210"/>
                    <a:pt x="4211" y="2290"/>
                    <a:pt x="4220" y="2373"/>
                  </a:cubicBezTo>
                  <a:cubicBezTo>
                    <a:pt x="4155" y="2463"/>
                    <a:pt x="4100" y="2558"/>
                    <a:pt x="4047" y="2654"/>
                  </a:cubicBezTo>
                  <a:cubicBezTo>
                    <a:pt x="4026" y="2697"/>
                    <a:pt x="4041" y="2750"/>
                    <a:pt x="4084" y="2771"/>
                  </a:cubicBezTo>
                  <a:cubicBezTo>
                    <a:pt x="4097" y="2777"/>
                    <a:pt x="4109" y="2780"/>
                    <a:pt x="4124" y="2780"/>
                  </a:cubicBezTo>
                  <a:lnTo>
                    <a:pt x="4121" y="2780"/>
                  </a:lnTo>
                  <a:cubicBezTo>
                    <a:pt x="4124" y="2781"/>
                    <a:pt x="4126" y="2781"/>
                    <a:pt x="4129" y="2781"/>
                  </a:cubicBezTo>
                  <a:cubicBezTo>
                    <a:pt x="4159" y="2781"/>
                    <a:pt x="4184" y="2763"/>
                    <a:pt x="4198" y="2737"/>
                  </a:cubicBezTo>
                  <a:cubicBezTo>
                    <a:pt x="4235" y="2669"/>
                    <a:pt x="4272" y="2602"/>
                    <a:pt x="4316" y="2540"/>
                  </a:cubicBezTo>
                  <a:lnTo>
                    <a:pt x="4322" y="2540"/>
                  </a:lnTo>
                  <a:cubicBezTo>
                    <a:pt x="4368" y="2534"/>
                    <a:pt x="4405" y="2490"/>
                    <a:pt x="4399" y="2444"/>
                  </a:cubicBezTo>
                  <a:cubicBezTo>
                    <a:pt x="4386" y="2330"/>
                    <a:pt x="4371" y="2213"/>
                    <a:pt x="4353" y="2099"/>
                  </a:cubicBezTo>
                  <a:cubicBezTo>
                    <a:pt x="4344" y="2049"/>
                    <a:pt x="4307" y="2026"/>
                    <a:pt x="4269" y="2026"/>
                  </a:cubicBezTo>
                  <a:close/>
                  <a:moveTo>
                    <a:pt x="10380" y="2570"/>
                  </a:moveTo>
                  <a:cubicBezTo>
                    <a:pt x="10297" y="2570"/>
                    <a:pt x="10262" y="2698"/>
                    <a:pt x="10355" y="2734"/>
                  </a:cubicBezTo>
                  <a:cubicBezTo>
                    <a:pt x="10459" y="2771"/>
                    <a:pt x="10561" y="2811"/>
                    <a:pt x="10663" y="2858"/>
                  </a:cubicBezTo>
                  <a:cubicBezTo>
                    <a:pt x="10672" y="2864"/>
                    <a:pt x="10685" y="2867"/>
                    <a:pt x="10697" y="2867"/>
                  </a:cubicBezTo>
                  <a:lnTo>
                    <a:pt x="10700" y="2867"/>
                  </a:lnTo>
                  <a:cubicBezTo>
                    <a:pt x="10789" y="2867"/>
                    <a:pt x="10820" y="2740"/>
                    <a:pt x="10734" y="2703"/>
                  </a:cubicBezTo>
                  <a:cubicBezTo>
                    <a:pt x="10629" y="2654"/>
                    <a:pt x="10518" y="2611"/>
                    <a:pt x="10407" y="2574"/>
                  </a:cubicBezTo>
                  <a:cubicBezTo>
                    <a:pt x="10398" y="2571"/>
                    <a:pt x="10389" y="2570"/>
                    <a:pt x="10380" y="2570"/>
                  </a:cubicBezTo>
                  <a:close/>
                  <a:moveTo>
                    <a:pt x="4339" y="2709"/>
                  </a:moveTo>
                  <a:cubicBezTo>
                    <a:pt x="4338" y="2709"/>
                    <a:pt x="4336" y="2709"/>
                    <a:pt x="4334" y="2709"/>
                  </a:cubicBezTo>
                  <a:cubicBezTo>
                    <a:pt x="4285" y="2709"/>
                    <a:pt x="4248" y="2750"/>
                    <a:pt x="4251" y="2796"/>
                  </a:cubicBezTo>
                  <a:cubicBezTo>
                    <a:pt x="4254" y="2858"/>
                    <a:pt x="4254" y="2916"/>
                    <a:pt x="4254" y="2972"/>
                  </a:cubicBezTo>
                  <a:cubicBezTo>
                    <a:pt x="4254" y="3027"/>
                    <a:pt x="4251" y="3083"/>
                    <a:pt x="4251" y="3135"/>
                  </a:cubicBezTo>
                  <a:cubicBezTo>
                    <a:pt x="4248" y="3181"/>
                    <a:pt x="4285" y="3221"/>
                    <a:pt x="4334" y="3221"/>
                  </a:cubicBezTo>
                  <a:lnTo>
                    <a:pt x="4337" y="3221"/>
                  </a:lnTo>
                  <a:lnTo>
                    <a:pt x="4337" y="3225"/>
                  </a:lnTo>
                  <a:cubicBezTo>
                    <a:pt x="4383" y="3225"/>
                    <a:pt x="4420" y="3188"/>
                    <a:pt x="4420" y="3138"/>
                  </a:cubicBezTo>
                  <a:cubicBezTo>
                    <a:pt x="4423" y="3086"/>
                    <a:pt x="4423" y="3030"/>
                    <a:pt x="4423" y="2972"/>
                  </a:cubicBezTo>
                  <a:cubicBezTo>
                    <a:pt x="4423" y="2913"/>
                    <a:pt x="4423" y="2851"/>
                    <a:pt x="4420" y="2790"/>
                  </a:cubicBezTo>
                  <a:cubicBezTo>
                    <a:pt x="4420" y="2745"/>
                    <a:pt x="4383" y="2709"/>
                    <a:pt x="4339" y="2709"/>
                  </a:cubicBezTo>
                  <a:close/>
                  <a:moveTo>
                    <a:pt x="10993" y="2854"/>
                  </a:moveTo>
                  <a:cubicBezTo>
                    <a:pt x="10917" y="2854"/>
                    <a:pt x="10866" y="2966"/>
                    <a:pt x="10953" y="3015"/>
                  </a:cubicBezTo>
                  <a:cubicBezTo>
                    <a:pt x="11045" y="3073"/>
                    <a:pt x="11135" y="3138"/>
                    <a:pt x="11221" y="3209"/>
                  </a:cubicBezTo>
                  <a:cubicBezTo>
                    <a:pt x="11236" y="3221"/>
                    <a:pt x="11254" y="3227"/>
                    <a:pt x="11275" y="3228"/>
                  </a:cubicBezTo>
                  <a:lnTo>
                    <a:pt x="11275" y="3228"/>
                  </a:lnTo>
                  <a:cubicBezTo>
                    <a:pt x="11354" y="3226"/>
                    <a:pt x="11390" y="3129"/>
                    <a:pt x="11329" y="3077"/>
                  </a:cubicBezTo>
                  <a:cubicBezTo>
                    <a:pt x="11237" y="2999"/>
                    <a:pt x="11141" y="2932"/>
                    <a:pt x="11042" y="2870"/>
                  </a:cubicBezTo>
                  <a:cubicBezTo>
                    <a:pt x="11025" y="2859"/>
                    <a:pt x="11009" y="2854"/>
                    <a:pt x="10993" y="2854"/>
                  </a:cubicBezTo>
                  <a:close/>
                  <a:moveTo>
                    <a:pt x="11275" y="3228"/>
                  </a:moveTo>
                  <a:cubicBezTo>
                    <a:pt x="11275" y="3228"/>
                    <a:pt x="11274" y="3228"/>
                    <a:pt x="11274" y="3228"/>
                  </a:cubicBezTo>
                  <a:lnTo>
                    <a:pt x="11277" y="3228"/>
                  </a:lnTo>
                  <a:cubicBezTo>
                    <a:pt x="11276" y="3228"/>
                    <a:pt x="11276" y="3228"/>
                    <a:pt x="11275" y="3228"/>
                  </a:cubicBezTo>
                  <a:close/>
                  <a:moveTo>
                    <a:pt x="8745" y="2745"/>
                  </a:moveTo>
                  <a:cubicBezTo>
                    <a:pt x="8728" y="2745"/>
                    <a:pt x="8710" y="2751"/>
                    <a:pt x="8695" y="2762"/>
                  </a:cubicBezTo>
                  <a:cubicBezTo>
                    <a:pt x="8597" y="2833"/>
                    <a:pt x="8507" y="2913"/>
                    <a:pt x="8427" y="3006"/>
                  </a:cubicBezTo>
                  <a:cubicBezTo>
                    <a:pt x="8371" y="3068"/>
                    <a:pt x="8429" y="3149"/>
                    <a:pt x="8494" y="3149"/>
                  </a:cubicBezTo>
                  <a:cubicBezTo>
                    <a:pt x="8516" y="3149"/>
                    <a:pt x="8537" y="3140"/>
                    <a:pt x="8556" y="3120"/>
                  </a:cubicBezTo>
                  <a:cubicBezTo>
                    <a:pt x="8624" y="3043"/>
                    <a:pt x="8698" y="2975"/>
                    <a:pt x="8778" y="2913"/>
                  </a:cubicBezTo>
                  <a:cubicBezTo>
                    <a:pt x="8788" y="3002"/>
                    <a:pt x="8797" y="3092"/>
                    <a:pt x="8800" y="3184"/>
                  </a:cubicBezTo>
                  <a:cubicBezTo>
                    <a:pt x="8803" y="3231"/>
                    <a:pt x="8840" y="3265"/>
                    <a:pt x="8886" y="3268"/>
                  </a:cubicBezTo>
                  <a:lnTo>
                    <a:pt x="8890" y="3268"/>
                  </a:lnTo>
                  <a:cubicBezTo>
                    <a:pt x="8936" y="3265"/>
                    <a:pt x="8973" y="3228"/>
                    <a:pt x="8970" y="3178"/>
                  </a:cubicBezTo>
                  <a:cubicBezTo>
                    <a:pt x="8967" y="3061"/>
                    <a:pt x="8957" y="2944"/>
                    <a:pt x="8936" y="2827"/>
                  </a:cubicBezTo>
                  <a:cubicBezTo>
                    <a:pt x="8930" y="2784"/>
                    <a:pt x="8894" y="2755"/>
                    <a:pt x="8852" y="2755"/>
                  </a:cubicBezTo>
                  <a:cubicBezTo>
                    <a:pt x="8848" y="2755"/>
                    <a:pt x="8844" y="2755"/>
                    <a:pt x="8840" y="2756"/>
                  </a:cubicBezTo>
                  <a:cubicBezTo>
                    <a:pt x="8828" y="2759"/>
                    <a:pt x="8815" y="2762"/>
                    <a:pt x="8803" y="2771"/>
                  </a:cubicBezTo>
                  <a:cubicBezTo>
                    <a:pt x="8788" y="2754"/>
                    <a:pt x="8767" y="2745"/>
                    <a:pt x="8745" y="2745"/>
                  </a:cubicBezTo>
                  <a:close/>
                  <a:moveTo>
                    <a:pt x="3982" y="2926"/>
                  </a:moveTo>
                  <a:cubicBezTo>
                    <a:pt x="3950" y="2926"/>
                    <a:pt x="3917" y="2943"/>
                    <a:pt x="3902" y="2984"/>
                  </a:cubicBezTo>
                  <a:cubicBezTo>
                    <a:pt x="3862" y="3095"/>
                    <a:pt x="3831" y="3209"/>
                    <a:pt x="3810" y="3326"/>
                  </a:cubicBezTo>
                  <a:cubicBezTo>
                    <a:pt x="3800" y="3373"/>
                    <a:pt x="3831" y="3419"/>
                    <a:pt x="3878" y="3425"/>
                  </a:cubicBezTo>
                  <a:lnTo>
                    <a:pt x="3893" y="3425"/>
                  </a:lnTo>
                  <a:cubicBezTo>
                    <a:pt x="3936" y="3425"/>
                    <a:pt x="3970" y="3397"/>
                    <a:pt x="3979" y="3357"/>
                  </a:cubicBezTo>
                  <a:cubicBezTo>
                    <a:pt x="3998" y="3249"/>
                    <a:pt x="4026" y="3144"/>
                    <a:pt x="4066" y="3039"/>
                  </a:cubicBezTo>
                  <a:cubicBezTo>
                    <a:pt x="4089" y="2972"/>
                    <a:pt x="4036" y="2926"/>
                    <a:pt x="3982" y="2926"/>
                  </a:cubicBezTo>
                  <a:close/>
                  <a:moveTo>
                    <a:pt x="8291" y="3247"/>
                  </a:moveTo>
                  <a:cubicBezTo>
                    <a:pt x="8263" y="3247"/>
                    <a:pt x="8235" y="3261"/>
                    <a:pt x="8217" y="3295"/>
                  </a:cubicBezTo>
                  <a:cubicBezTo>
                    <a:pt x="8159" y="3400"/>
                    <a:pt x="8109" y="3511"/>
                    <a:pt x="8075" y="3626"/>
                  </a:cubicBezTo>
                  <a:cubicBezTo>
                    <a:pt x="8060" y="3672"/>
                    <a:pt x="8085" y="3718"/>
                    <a:pt x="8131" y="3733"/>
                  </a:cubicBezTo>
                  <a:cubicBezTo>
                    <a:pt x="8140" y="3737"/>
                    <a:pt x="8146" y="3737"/>
                    <a:pt x="8155" y="3737"/>
                  </a:cubicBezTo>
                  <a:cubicBezTo>
                    <a:pt x="8192" y="3737"/>
                    <a:pt x="8226" y="3712"/>
                    <a:pt x="8239" y="3675"/>
                  </a:cubicBezTo>
                  <a:cubicBezTo>
                    <a:pt x="8270" y="3573"/>
                    <a:pt x="8313" y="3474"/>
                    <a:pt x="8368" y="3379"/>
                  </a:cubicBezTo>
                  <a:cubicBezTo>
                    <a:pt x="8412" y="3311"/>
                    <a:pt x="8352" y="3247"/>
                    <a:pt x="8291" y="3247"/>
                  </a:cubicBezTo>
                  <a:close/>
                  <a:moveTo>
                    <a:pt x="11522" y="3293"/>
                  </a:moveTo>
                  <a:cubicBezTo>
                    <a:pt x="11457" y="3293"/>
                    <a:pt x="11401" y="3373"/>
                    <a:pt x="11459" y="3437"/>
                  </a:cubicBezTo>
                  <a:cubicBezTo>
                    <a:pt x="11530" y="3521"/>
                    <a:pt x="11598" y="3607"/>
                    <a:pt x="11659" y="3700"/>
                  </a:cubicBezTo>
                  <a:cubicBezTo>
                    <a:pt x="11675" y="3721"/>
                    <a:pt x="11702" y="3737"/>
                    <a:pt x="11730" y="3737"/>
                  </a:cubicBezTo>
                  <a:cubicBezTo>
                    <a:pt x="11746" y="3737"/>
                    <a:pt x="11764" y="3730"/>
                    <a:pt x="11776" y="3721"/>
                  </a:cubicBezTo>
                  <a:cubicBezTo>
                    <a:pt x="11816" y="3696"/>
                    <a:pt x="11829" y="3644"/>
                    <a:pt x="11801" y="3604"/>
                  </a:cubicBezTo>
                  <a:cubicBezTo>
                    <a:pt x="11736" y="3505"/>
                    <a:pt x="11665" y="3410"/>
                    <a:pt x="11585" y="3323"/>
                  </a:cubicBezTo>
                  <a:cubicBezTo>
                    <a:pt x="11566" y="3302"/>
                    <a:pt x="11543" y="3293"/>
                    <a:pt x="11522" y="3293"/>
                  </a:cubicBezTo>
                  <a:close/>
                  <a:moveTo>
                    <a:pt x="4307" y="3393"/>
                  </a:moveTo>
                  <a:cubicBezTo>
                    <a:pt x="4269" y="3393"/>
                    <a:pt x="4230" y="3417"/>
                    <a:pt x="4223" y="3468"/>
                  </a:cubicBezTo>
                  <a:cubicBezTo>
                    <a:pt x="4211" y="3573"/>
                    <a:pt x="4186" y="3681"/>
                    <a:pt x="4152" y="3783"/>
                  </a:cubicBezTo>
                  <a:cubicBezTo>
                    <a:pt x="4137" y="3829"/>
                    <a:pt x="4158" y="3875"/>
                    <a:pt x="4204" y="3894"/>
                  </a:cubicBezTo>
                  <a:cubicBezTo>
                    <a:pt x="4214" y="3897"/>
                    <a:pt x="4223" y="3897"/>
                    <a:pt x="4232" y="3897"/>
                  </a:cubicBezTo>
                  <a:cubicBezTo>
                    <a:pt x="4269" y="3897"/>
                    <a:pt x="4300" y="3875"/>
                    <a:pt x="4312" y="3841"/>
                  </a:cubicBezTo>
                  <a:cubicBezTo>
                    <a:pt x="4353" y="3727"/>
                    <a:pt x="4377" y="3610"/>
                    <a:pt x="4393" y="3490"/>
                  </a:cubicBezTo>
                  <a:cubicBezTo>
                    <a:pt x="4401" y="3427"/>
                    <a:pt x="4354" y="3393"/>
                    <a:pt x="4307" y="3393"/>
                  </a:cubicBezTo>
                  <a:close/>
                  <a:moveTo>
                    <a:pt x="8877" y="3436"/>
                  </a:moveTo>
                  <a:cubicBezTo>
                    <a:pt x="8837" y="3436"/>
                    <a:pt x="8797" y="3461"/>
                    <a:pt x="8791" y="3514"/>
                  </a:cubicBezTo>
                  <a:cubicBezTo>
                    <a:pt x="8782" y="3622"/>
                    <a:pt x="8766" y="3733"/>
                    <a:pt x="8741" y="3841"/>
                  </a:cubicBezTo>
                  <a:cubicBezTo>
                    <a:pt x="8729" y="3885"/>
                    <a:pt x="8757" y="3931"/>
                    <a:pt x="8803" y="3943"/>
                  </a:cubicBezTo>
                  <a:cubicBezTo>
                    <a:pt x="8809" y="3943"/>
                    <a:pt x="8819" y="3946"/>
                    <a:pt x="8825" y="3946"/>
                  </a:cubicBezTo>
                  <a:cubicBezTo>
                    <a:pt x="8865" y="3946"/>
                    <a:pt x="8899" y="3919"/>
                    <a:pt x="8908" y="3878"/>
                  </a:cubicBezTo>
                  <a:cubicBezTo>
                    <a:pt x="8933" y="3764"/>
                    <a:pt x="8951" y="3647"/>
                    <a:pt x="8964" y="3530"/>
                  </a:cubicBezTo>
                  <a:cubicBezTo>
                    <a:pt x="8968" y="3469"/>
                    <a:pt x="8922" y="3436"/>
                    <a:pt x="8877" y="3436"/>
                  </a:cubicBezTo>
                  <a:close/>
                  <a:moveTo>
                    <a:pt x="3871" y="3594"/>
                  </a:moveTo>
                  <a:cubicBezTo>
                    <a:pt x="3869" y="3594"/>
                    <a:pt x="3867" y="3595"/>
                    <a:pt x="3865" y="3595"/>
                  </a:cubicBezTo>
                  <a:cubicBezTo>
                    <a:pt x="3819" y="3598"/>
                    <a:pt x="3782" y="3638"/>
                    <a:pt x="3785" y="3687"/>
                  </a:cubicBezTo>
                  <a:cubicBezTo>
                    <a:pt x="3800" y="3872"/>
                    <a:pt x="3856" y="4002"/>
                    <a:pt x="3955" y="4060"/>
                  </a:cubicBezTo>
                  <a:cubicBezTo>
                    <a:pt x="3967" y="4067"/>
                    <a:pt x="3982" y="4070"/>
                    <a:pt x="3998" y="4073"/>
                  </a:cubicBezTo>
                  <a:cubicBezTo>
                    <a:pt x="4084" y="4070"/>
                    <a:pt x="4115" y="3956"/>
                    <a:pt x="4041" y="3912"/>
                  </a:cubicBezTo>
                  <a:cubicBezTo>
                    <a:pt x="4007" y="3891"/>
                    <a:pt x="3967" y="3820"/>
                    <a:pt x="3958" y="3675"/>
                  </a:cubicBezTo>
                  <a:cubicBezTo>
                    <a:pt x="3952" y="3630"/>
                    <a:pt x="3915" y="3594"/>
                    <a:pt x="3871" y="3594"/>
                  </a:cubicBezTo>
                  <a:close/>
                  <a:moveTo>
                    <a:pt x="11897" y="3855"/>
                  </a:moveTo>
                  <a:cubicBezTo>
                    <a:pt x="11837" y="3855"/>
                    <a:pt x="11775" y="3916"/>
                    <a:pt x="11820" y="3986"/>
                  </a:cubicBezTo>
                  <a:cubicBezTo>
                    <a:pt x="11866" y="4085"/>
                    <a:pt x="11903" y="4190"/>
                    <a:pt x="11934" y="4295"/>
                  </a:cubicBezTo>
                  <a:cubicBezTo>
                    <a:pt x="11946" y="4332"/>
                    <a:pt x="11980" y="4356"/>
                    <a:pt x="12017" y="4356"/>
                  </a:cubicBezTo>
                  <a:cubicBezTo>
                    <a:pt x="12026" y="4356"/>
                    <a:pt x="12032" y="4356"/>
                    <a:pt x="12042" y="4353"/>
                  </a:cubicBezTo>
                  <a:cubicBezTo>
                    <a:pt x="12085" y="4338"/>
                    <a:pt x="12113" y="4292"/>
                    <a:pt x="12100" y="4245"/>
                  </a:cubicBezTo>
                  <a:cubicBezTo>
                    <a:pt x="12063" y="4134"/>
                    <a:pt x="12023" y="4023"/>
                    <a:pt x="11974" y="3915"/>
                  </a:cubicBezTo>
                  <a:cubicBezTo>
                    <a:pt x="11960" y="3872"/>
                    <a:pt x="11929" y="3855"/>
                    <a:pt x="11897" y="3855"/>
                  </a:cubicBezTo>
                  <a:close/>
                  <a:moveTo>
                    <a:pt x="8103" y="3903"/>
                  </a:moveTo>
                  <a:cubicBezTo>
                    <a:pt x="8054" y="3903"/>
                    <a:pt x="8017" y="3940"/>
                    <a:pt x="8017" y="3989"/>
                  </a:cubicBezTo>
                  <a:cubicBezTo>
                    <a:pt x="8014" y="4119"/>
                    <a:pt x="8051" y="4252"/>
                    <a:pt x="8125" y="4363"/>
                  </a:cubicBezTo>
                  <a:cubicBezTo>
                    <a:pt x="8140" y="4384"/>
                    <a:pt x="8165" y="4397"/>
                    <a:pt x="8192" y="4397"/>
                  </a:cubicBezTo>
                  <a:cubicBezTo>
                    <a:pt x="8194" y="4397"/>
                    <a:pt x="8195" y="4397"/>
                    <a:pt x="8196" y="4397"/>
                  </a:cubicBezTo>
                  <a:cubicBezTo>
                    <a:pt x="8265" y="4397"/>
                    <a:pt x="8303" y="4318"/>
                    <a:pt x="8263" y="4264"/>
                  </a:cubicBezTo>
                  <a:cubicBezTo>
                    <a:pt x="8211" y="4181"/>
                    <a:pt x="8186" y="4085"/>
                    <a:pt x="8189" y="3986"/>
                  </a:cubicBezTo>
                  <a:cubicBezTo>
                    <a:pt x="8186" y="3940"/>
                    <a:pt x="8149" y="3903"/>
                    <a:pt x="8103" y="3903"/>
                  </a:cubicBezTo>
                  <a:close/>
                  <a:moveTo>
                    <a:pt x="8709" y="4096"/>
                  </a:moveTo>
                  <a:cubicBezTo>
                    <a:pt x="8681" y="4096"/>
                    <a:pt x="8653" y="4110"/>
                    <a:pt x="8637" y="4144"/>
                  </a:cubicBezTo>
                  <a:cubicBezTo>
                    <a:pt x="8581" y="4255"/>
                    <a:pt x="8516" y="4329"/>
                    <a:pt x="8458" y="4353"/>
                  </a:cubicBezTo>
                  <a:cubicBezTo>
                    <a:pt x="8368" y="4387"/>
                    <a:pt x="8393" y="4517"/>
                    <a:pt x="8489" y="4517"/>
                  </a:cubicBezTo>
                  <a:lnTo>
                    <a:pt x="8489" y="4520"/>
                  </a:lnTo>
                  <a:cubicBezTo>
                    <a:pt x="8498" y="4520"/>
                    <a:pt x="8510" y="4517"/>
                    <a:pt x="8519" y="4514"/>
                  </a:cubicBezTo>
                  <a:cubicBezTo>
                    <a:pt x="8621" y="4474"/>
                    <a:pt x="8714" y="4375"/>
                    <a:pt x="8791" y="4221"/>
                  </a:cubicBezTo>
                  <a:cubicBezTo>
                    <a:pt x="8824" y="4153"/>
                    <a:pt x="8766" y="4096"/>
                    <a:pt x="8709" y="4096"/>
                  </a:cubicBezTo>
                  <a:close/>
                  <a:moveTo>
                    <a:pt x="12093" y="4519"/>
                  </a:moveTo>
                  <a:cubicBezTo>
                    <a:pt x="12046" y="4519"/>
                    <a:pt x="11997" y="4555"/>
                    <a:pt x="12008" y="4619"/>
                  </a:cubicBezTo>
                  <a:cubicBezTo>
                    <a:pt x="12023" y="4714"/>
                    <a:pt x="12032" y="4813"/>
                    <a:pt x="12032" y="4912"/>
                  </a:cubicBezTo>
                  <a:lnTo>
                    <a:pt x="12032" y="4942"/>
                  </a:lnTo>
                  <a:cubicBezTo>
                    <a:pt x="12029" y="4989"/>
                    <a:pt x="12066" y="5029"/>
                    <a:pt x="12113" y="5032"/>
                  </a:cubicBezTo>
                  <a:lnTo>
                    <a:pt x="12119" y="5032"/>
                  </a:lnTo>
                  <a:cubicBezTo>
                    <a:pt x="12162" y="5032"/>
                    <a:pt x="12202" y="4995"/>
                    <a:pt x="12202" y="4952"/>
                  </a:cubicBezTo>
                  <a:lnTo>
                    <a:pt x="12202" y="4912"/>
                  </a:lnTo>
                  <a:cubicBezTo>
                    <a:pt x="12202" y="4804"/>
                    <a:pt x="12193" y="4699"/>
                    <a:pt x="12177" y="4591"/>
                  </a:cubicBezTo>
                  <a:cubicBezTo>
                    <a:pt x="12169" y="4542"/>
                    <a:pt x="12131" y="4519"/>
                    <a:pt x="12093" y="45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812879" y="1595409"/>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965298" y="14488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3"/>
            <p:cNvGrpSpPr/>
            <p:nvPr/>
          </p:nvGrpSpPr>
          <p:grpSpPr>
            <a:xfrm>
              <a:off x="8231582" y="614599"/>
              <a:ext cx="394623" cy="297061"/>
              <a:chOff x="85157" y="4436674"/>
              <a:chExt cx="394623" cy="297061"/>
            </a:xfrm>
          </p:grpSpPr>
          <p:sp>
            <p:nvSpPr>
              <p:cNvPr id="156" name="Google Shape;156;p3"/>
              <p:cNvSpPr/>
              <p:nvPr/>
            </p:nvSpPr>
            <p:spPr>
              <a:xfrm flipH="1">
                <a:off x="381812" y="4602895"/>
                <a:ext cx="97968" cy="74569"/>
              </a:xfrm>
              <a:custGeom>
                <a:avLst/>
                <a:gdLst/>
                <a:ahLst/>
                <a:cxnLst/>
                <a:rect l="l" t="t" r="r" b="b"/>
                <a:pathLst>
                  <a:path w="1210" h="921" extrusionOk="0">
                    <a:moveTo>
                      <a:pt x="861" y="1"/>
                    </a:moveTo>
                    <a:cubicBezTo>
                      <a:pt x="840" y="1"/>
                      <a:pt x="818" y="10"/>
                      <a:pt x="800" y="32"/>
                    </a:cubicBezTo>
                    <a:cubicBezTo>
                      <a:pt x="1" y="788"/>
                      <a:pt x="26" y="822"/>
                      <a:pt x="78" y="890"/>
                    </a:cubicBezTo>
                    <a:cubicBezTo>
                      <a:pt x="97" y="911"/>
                      <a:pt x="152" y="921"/>
                      <a:pt x="229" y="921"/>
                    </a:cubicBezTo>
                    <a:cubicBezTo>
                      <a:pt x="525" y="921"/>
                      <a:pt x="1139" y="788"/>
                      <a:pt x="1145" y="782"/>
                    </a:cubicBezTo>
                    <a:cubicBezTo>
                      <a:pt x="1188" y="769"/>
                      <a:pt x="1210" y="723"/>
                      <a:pt x="1195" y="683"/>
                    </a:cubicBezTo>
                    <a:cubicBezTo>
                      <a:pt x="1182" y="648"/>
                      <a:pt x="1151" y="627"/>
                      <a:pt x="1117" y="627"/>
                    </a:cubicBezTo>
                    <a:cubicBezTo>
                      <a:pt x="1109" y="627"/>
                      <a:pt x="1101" y="628"/>
                      <a:pt x="1093" y="631"/>
                    </a:cubicBezTo>
                    <a:cubicBezTo>
                      <a:pt x="1028" y="649"/>
                      <a:pt x="544" y="729"/>
                      <a:pt x="300" y="757"/>
                    </a:cubicBezTo>
                    <a:cubicBezTo>
                      <a:pt x="427" y="615"/>
                      <a:pt x="676" y="368"/>
                      <a:pt x="911" y="146"/>
                    </a:cubicBezTo>
                    <a:cubicBezTo>
                      <a:pt x="981" y="90"/>
                      <a:pt x="925" y="1"/>
                      <a:pt x="861"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7" name="Google Shape;157;p3"/>
              <p:cNvSpPr/>
              <p:nvPr/>
            </p:nvSpPr>
            <p:spPr>
              <a:xfrm flipH="1">
                <a:off x="85157" y="4436674"/>
                <a:ext cx="358432" cy="297061"/>
              </a:xfrm>
              <a:custGeom>
                <a:avLst/>
                <a:gdLst/>
                <a:ahLst/>
                <a:cxnLst/>
                <a:rect l="l" t="t" r="r" b="b"/>
                <a:pathLst>
                  <a:path w="4427" h="3669" extrusionOk="0">
                    <a:moveTo>
                      <a:pt x="1234" y="0"/>
                    </a:moveTo>
                    <a:cubicBezTo>
                      <a:pt x="1179" y="0"/>
                      <a:pt x="1127" y="25"/>
                      <a:pt x="1081" y="84"/>
                    </a:cubicBezTo>
                    <a:cubicBezTo>
                      <a:pt x="769" y="478"/>
                      <a:pt x="1463" y="1792"/>
                      <a:pt x="1463" y="1792"/>
                    </a:cubicBezTo>
                    <a:cubicBezTo>
                      <a:pt x="1463" y="1792"/>
                      <a:pt x="991" y="1509"/>
                      <a:pt x="617" y="1509"/>
                    </a:cubicBezTo>
                    <a:cubicBezTo>
                      <a:pt x="424" y="1509"/>
                      <a:pt x="257" y="1585"/>
                      <a:pt x="195" y="1814"/>
                    </a:cubicBezTo>
                    <a:cubicBezTo>
                      <a:pt x="0" y="2525"/>
                      <a:pt x="944" y="3669"/>
                      <a:pt x="2021" y="3669"/>
                    </a:cubicBezTo>
                    <a:cubicBezTo>
                      <a:pt x="2356" y="3669"/>
                      <a:pt x="2703" y="3559"/>
                      <a:pt x="3033" y="3291"/>
                    </a:cubicBezTo>
                    <a:cubicBezTo>
                      <a:pt x="4427" y="2162"/>
                      <a:pt x="3613" y="852"/>
                      <a:pt x="3613" y="852"/>
                    </a:cubicBezTo>
                    <a:lnTo>
                      <a:pt x="3613" y="852"/>
                    </a:lnTo>
                    <a:lnTo>
                      <a:pt x="2913" y="1490"/>
                    </a:lnTo>
                    <a:cubicBezTo>
                      <a:pt x="2913" y="1490"/>
                      <a:pt x="2795" y="608"/>
                      <a:pt x="2358" y="383"/>
                    </a:cubicBezTo>
                    <a:cubicBezTo>
                      <a:pt x="2294" y="350"/>
                      <a:pt x="2242" y="336"/>
                      <a:pt x="2198" y="336"/>
                    </a:cubicBezTo>
                    <a:cubicBezTo>
                      <a:pt x="1936" y="336"/>
                      <a:pt x="1981" y="827"/>
                      <a:pt x="1981" y="827"/>
                    </a:cubicBezTo>
                    <a:cubicBezTo>
                      <a:pt x="1981" y="827"/>
                      <a:pt x="1553" y="0"/>
                      <a:pt x="1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flipH="1">
                <a:off x="362057" y="4580549"/>
                <a:ext cx="53437" cy="51008"/>
              </a:xfrm>
              <a:custGeom>
                <a:avLst/>
                <a:gdLst/>
                <a:ahLst/>
                <a:cxnLst/>
                <a:rect l="l" t="t" r="r" b="b"/>
                <a:pathLst>
                  <a:path w="660" h="630" extrusionOk="0">
                    <a:moveTo>
                      <a:pt x="428" y="0"/>
                    </a:moveTo>
                    <a:cubicBezTo>
                      <a:pt x="374" y="0"/>
                      <a:pt x="319" y="53"/>
                      <a:pt x="351" y="117"/>
                    </a:cubicBezTo>
                    <a:cubicBezTo>
                      <a:pt x="407" y="237"/>
                      <a:pt x="444" y="392"/>
                      <a:pt x="428" y="456"/>
                    </a:cubicBezTo>
                    <a:cubicBezTo>
                      <a:pt x="373" y="419"/>
                      <a:pt x="262" y="287"/>
                      <a:pt x="175" y="154"/>
                    </a:cubicBezTo>
                    <a:cubicBezTo>
                      <a:pt x="158" y="126"/>
                      <a:pt x="133" y="114"/>
                      <a:pt x="109" y="114"/>
                    </a:cubicBezTo>
                    <a:cubicBezTo>
                      <a:pt x="54" y="114"/>
                      <a:pt x="1" y="176"/>
                      <a:pt x="40" y="240"/>
                    </a:cubicBezTo>
                    <a:cubicBezTo>
                      <a:pt x="132" y="382"/>
                      <a:pt x="305" y="623"/>
                      <a:pt x="441" y="629"/>
                    </a:cubicBezTo>
                    <a:lnTo>
                      <a:pt x="447" y="629"/>
                    </a:lnTo>
                    <a:cubicBezTo>
                      <a:pt x="487" y="629"/>
                      <a:pt x="524" y="611"/>
                      <a:pt x="549" y="580"/>
                    </a:cubicBezTo>
                    <a:cubicBezTo>
                      <a:pt x="660" y="438"/>
                      <a:pt x="539" y="139"/>
                      <a:pt x="499" y="52"/>
                    </a:cubicBezTo>
                    <a:cubicBezTo>
                      <a:pt x="485" y="16"/>
                      <a:pt x="457" y="0"/>
                      <a:pt x="428"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9" name="Google Shape;159;p3"/>
              <p:cNvSpPr/>
              <p:nvPr/>
            </p:nvSpPr>
            <p:spPr>
              <a:xfrm flipH="1">
                <a:off x="219396" y="4507518"/>
                <a:ext cx="103554" cy="101287"/>
              </a:xfrm>
              <a:custGeom>
                <a:avLst/>
                <a:gdLst/>
                <a:ahLst/>
                <a:cxnLst/>
                <a:rect l="l" t="t" r="r" b="b"/>
                <a:pathLst>
                  <a:path w="1279" h="1251" extrusionOk="0">
                    <a:moveTo>
                      <a:pt x="847" y="0"/>
                    </a:moveTo>
                    <a:cubicBezTo>
                      <a:pt x="816" y="0"/>
                      <a:pt x="784" y="9"/>
                      <a:pt x="756" y="26"/>
                    </a:cubicBezTo>
                    <a:cubicBezTo>
                      <a:pt x="667" y="88"/>
                      <a:pt x="642" y="242"/>
                      <a:pt x="642" y="387"/>
                    </a:cubicBezTo>
                    <a:cubicBezTo>
                      <a:pt x="473" y="222"/>
                      <a:pt x="340" y="137"/>
                      <a:pt x="245" y="137"/>
                    </a:cubicBezTo>
                    <a:cubicBezTo>
                      <a:pt x="214" y="137"/>
                      <a:pt x="187" y="146"/>
                      <a:pt x="164" y="165"/>
                    </a:cubicBezTo>
                    <a:cubicBezTo>
                      <a:pt x="124" y="192"/>
                      <a:pt x="1" y="288"/>
                      <a:pt x="386" y="1201"/>
                    </a:cubicBezTo>
                    <a:cubicBezTo>
                      <a:pt x="399" y="1232"/>
                      <a:pt x="430" y="1250"/>
                      <a:pt x="460" y="1250"/>
                    </a:cubicBezTo>
                    <a:cubicBezTo>
                      <a:pt x="473" y="1250"/>
                      <a:pt x="485" y="1247"/>
                      <a:pt x="494" y="1241"/>
                    </a:cubicBezTo>
                    <a:cubicBezTo>
                      <a:pt x="534" y="1226"/>
                      <a:pt x="553" y="1176"/>
                      <a:pt x="537" y="1136"/>
                    </a:cubicBezTo>
                    <a:cubicBezTo>
                      <a:pt x="402" y="812"/>
                      <a:pt x="272" y="424"/>
                      <a:pt x="272" y="300"/>
                    </a:cubicBezTo>
                    <a:lnTo>
                      <a:pt x="272" y="300"/>
                    </a:lnTo>
                    <a:cubicBezTo>
                      <a:pt x="349" y="331"/>
                      <a:pt x="525" y="485"/>
                      <a:pt x="676" y="655"/>
                    </a:cubicBezTo>
                    <a:cubicBezTo>
                      <a:pt x="693" y="674"/>
                      <a:pt x="715" y="682"/>
                      <a:pt x="736" y="682"/>
                    </a:cubicBezTo>
                    <a:cubicBezTo>
                      <a:pt x="779" y="682"/>
                      <a:pt x="821" y="646"/>
                      <a:pt x="815" y="593"/>
                    </a:cubicBezTo>
                    <a:cubicBezTo>
                      <a:pt x="793" y="399"/>
                      <a:pt x="812" y="189"/>
                      <a:pt x="843" y="162"/>
                    </a:cubicBezTo>
                    <a:cubicBezTo>
                      <a:pt x="849" y="162"/>
                      <a:pt x="855" y="165"/>
                      <a:pt x="861" y="168"/>
                    </a:cubicBezTo>
                    <a:cubicBezTo>
                      <a:pt x="1006" y="248"/>
                      <a:pt x="1093" y="606"/>
                      <a:pt x="1111" y="815"/>
                    </a:cubicBezTo>
                    <a:cubicBezTo>
                      <a:pt x="1114" y="867"/>
                      <a:pt x="1152" y="891"/>
                      <a:pt x="1190" y="891"/>
                    </a:cubicBezTo>
                    <a:cubicBezTo>
                      <a:pt x="1234" y="891"/>
                      <a:pt x="1278" y="859"/>
                      <a:pt x="1272" y="800"/>
                    </a:cubicBezTo>
                    <a:cubicBezTo>
                      <a:pt x="1265" y="735"/>
                      <a:pt x="1207" y="171"/>
                      <a:pt x="938" y="26"/>
                    </a:cubicBezTo>
                    <a:cubicBezTo>
                      <a:pt x="911" y="9"/>
                      <a:pt x="879" y="0"/>
                      <a:pt x="84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0" name="Google Shape;160;p3"/>
              <p:cNvSpPr/>
              <p:nvPr/>
            </p:nvSpPr>
            <p:spPr>
              <a:xfrm flipH="1">
                <a:off x="182072" y="4624513"/>
                <a:ext cx="177556" cy="91895"/>
              </a:xfrm>
              <a:custGeom>
                <a:avLst/>
                <a:gdLst/>
                <a:ahLst/>
                <a:cxnLst/>
                <a:rect l="l" t="t" r="r" b="b"/>
                <a:pathLst>
                  <a:path w="2193" h="1135" extrusionOk="0">
                    <a:moveTo>
                      <a:pt x="2091" y="0"/>
                    </a:moveTo>
                    <a:cubicBezTo>
                      <a:pt x="2061" y="0"/>
                      <a:pt x="2030" y="17"/>
                      <a:pt x="2018" y="55"/>
                    </a:cubicBezTo>
                    <a:cubicBezTo>
                      <a:pt x="2014" y="61"/>
                      <a:pt x="1795" y="672"/>
                      <a:pt x="1265" y="891"/>
                    </a:cubicBezTo>
                    <a:cubicBezTo>
                      <a:pt x="1137" y="944"/>
                      <a:pt x="1000" y="970"/>
                      <a:pt x="856" y="970"/>
                    </a:cubicBezTo>
                    <a:cubicBezTo>
                      <a:pt x="640" y="970"/>
                      <a:pt x="406" y="911"/>
                      <a:pt x="158" y="792"/>
                    </a:cubicBezTo>
                    <a:cubicBezTo>
                      <a:pt x="143" y="784"/>
                      <a:pt x="129" y="780"/>
                      <a:pt x="116" y="780"/>
                    </a:cubicBezTo>
                    <a:cubicBezTo>
                      <a:pt x="41" y="780"/>
                      <a:pt x="1" y="898"/>
                      <a:pt x="90" y="937"/>
                    </a:cubicBezTo>
                    <a:cubicBezTo>
                      <a:pt x="361" y="1067"/>
                      <a:pt x="620" y="1135"/>
                      <a:pt x="861" y="1135"/>
                    </a:cubicBezTo>
                    <a:cubicBezTo>
                      <a:pt x="1021" y="1135"/>
                      <a:pt x="1182" y="1104"/>
                      <a:pt x="1330" y="1042"/>
                    </a:cubicBezTo>
                    <a:cubicBezTo>
                      <a:pt x="1928" y="792"/>
                      <a:pt x="2163" y="135"/>
                      <a:pt x="2172" y="108"/>
                    </a:cubicBezTo>
                    <a:cubicBezTo>
                      <a:pt x="2193" y="44"/>
                      <a:pt x="2141" y="0"/>
                      <a:pt x="2091"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grpSp>
        <p:nvGrpSpPr>
          <p:cNvPr id="161" name="Google Shape;161;p3"/>
          <p:cNvGrpSpPr/>
          <p:nvPr/>
        </p:nvGrpSpPr>
        <p:grpSpPr>
          <a:xfrm>
            <a:off x="110901" y="80480"/>
            <a:ext cx="1859333" cy="1514910"/>
            <a:chOff x="110901" y="80480"/>
            <a:chExt cx="1859333" cy="1514910"/>
          </a:xfrm>
        </p:grpSpPr>
        <p:sp>
          <p:nvSpPr>
            <p:cNvPr id="162" name="Google Shape;162;p3"/>
            <p:cNvSpPr/>
            <p:nvPr/>
          </p:nvSpPr>
          <p:spPr>
            <a:xfrm>
              <a:off x="901763" y="369973"/>
              <a:ext cx="76150" cy="76625"/>
            </a:xfrm>
            <a:custGeom>
              <a:avLst/>
              <a:gdLst/>
              <a:ahLst/>
              <a:cxnLst/>
              <a:rect l="l" t="t" r="r" b="b"/>
              <a:pathLst>
                <a:path w="1518" h="1528" extrusionOk="0">
                  <a:moveTo>
                    <a:pt x="812" y="1"/>
                  </a:moveTo>
                  <a:cubicBezTo>
                    <a:pt x="765" y="1"/>
                    <a:pt x="731" y="38"/>
                    <a:pt x="731" y="81"/>
                  </a:cubicBezTo>
                  <a:lnTo>
                    <a:pt x="728" y="543"/>
                  </a:lnTo>
                  <a:lnTo>
                    <a:pt x="451" y="250"/>
                  </a:lnTo>
                  <a:cubicBezTo>
                    <a:pt x="433" y="232"/>
                    <a:pt x="413" y="224"/>
                    <a:pt x="394" y="224"/>
                  </a:cubicBezTo>
                  <a:cubicBezTo>
                    <a:pt x="332" y="224"/>
                    <a:pt x="277" y="303"/>
                    <a:pt x="333" y="365"/>
                  </a:cubicBezTo>
                  <a:lnTo>
                    <a:pt x="617" y="664"/>
                  </a:lnTo>
                  <a:lnTo>
                    <a:pt x="99" y="670"/>
                  </a:lnTo>
                  <a:cubicBezTo>
                    <a:pt x="0" y="676"/>
                    <a:pt x="0" y="824"/>
                    <a:pt x="99" y="830"/>
                  </a:cubicBezTo>
                  <a:lnTo>
                    <a:pt x="574" y="827"/>
                  </a:lnTo>
                  <a:lnTo>
                    <a:pt x="574" y="827"/>
                  </a:lnTo>
                  <a:lnTo>
                    <a:pt x="207" y="1083"/>
                  </a:lnTo>
                  <a:cubicBezTo>
                    <a:pt x="142" y="1126"/>
                    <a:pt x="173" y="1228"/>
                    <a:pt x="253" y="1228"/>
                  </a:cubicBezTo>
                  <a:cubicBezTo>
                    <a:pt x="269" y="1228"/>
                    <a:pt x="284" y="1225"/>
                    <a:pt x="300" y="1216"/>
                  </a:cubicBezTo>
                  <a:lnTo>
                    <a:pt x="722" y="920"/>
                  </a:lnTo>
                  <a:lnTo>
                    <a:pt x="719" y="1444"/>
                  </a:lnTo>
                  <a:cubicBezTo>
                    <a:pt x="719" y="1490"/>
                    <a:pt x="756" y="1527"/>
                    <a:pt x="802" y="1527"/>
                  </a:cubicBezTo>
                  <a:cubicBezTo>
                    <a:pt x="845" y="1527"/>
                    <a:pt x="882" y="1490"/>
                    <a:pt x="882" y="1447"/>
                  </a:cubicBezTo>
                  <a:lnTo>
                    <a:pt x="886" y="951"/>
                  </a:lnTo>
                  <a:lnTo>
                    <a:pt x="1182" y="1262"/>
                  </a:lnTo>
                  <a:cubicBezTo>
                    <a:pt x="1194" y="1277"/>
                    <a:pt x="1216" y="1287"/>
                    <a:pt x="1240" y="1287"/>
                  </a:cubicBezTo>
                  <a:cubicBezTo>
                    <a:pt x="1311" y="1287"/>
                    <a:pt x="1345" y="1203"/>
                    <a:pt x="1299" y="1151"/>
                  </a:cubicBezTo>
                  <a:lnTo>
                    <a:pt x="990" y="824"/>
                  </a:lnTo>
                  <a:lnTo>
                    <a:pt x="1410" y="818"/>
                  </a:lnTo>
                  <a:cubicBezTo>
                    <a:pt x="1518" y="818"/>
                    <a:pt x="1518" y="658"/>
                    <a:pt x="1410" y="658"/>
                  </a:cubicBezTo>
                  <a:lnTo>
                    <a:pt x="1095" y="661"/>
                  </a:lnTo>
                  <a:lnTo>
                    <a:pt x="1095" y="661"/>
                  </a:lnTo>
                  <a:lnTo>
                    <a:pt x="1425" y="429"/>
                  </a:lnTo>
                  <a:cubicBezTo>
                    <a:pt x="1492" y="378"/>
                    <a:pt x="1443" y="284"/>
                    <a:pt x="1376" y="284"/>
                  </a:cubicBezTo>
                  <a:cubicBezTo>
                    <a:pt x="1362" y="284"/>
                    <a:pt x="1347" y="288"/>
                    <a:pt x="1333" y="297"/>
                  </a:cubicBezTo>
                  <a:lnTo>
                    <a:pt x="889" y="605"/>
                  </a:lnTo>
                  <a:lnTo>
                    <a:pt x="889" y="605"/>
                  </a:lnTo>
                  <a:lnTo>
                    <a:pt x="892" y="84"/>
                  </a:lnTo>
                  <a:cubicBezTo>
                    <a:pt x="892" y="38"/>
                    <a:pt x="855" y="4"/>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3"/>
            <p:cNvGrpSpPr/>
            <p:nvPr/>
          </p:nvGrpSpPr>
          <p:grpSpPr>
            <a:xfrm>
              <a:off x="369678" y="309925"/>
              <a:ext cx="345427" cy="299475"/>
              <a:chOff x="1011528" y="129375"/>
              <a:chExt cx="345427" cy="299475"/>
            </a:xfrm>
          </p:grpSpPr>
          <p:sp>
            <p:nvSpPr>
              <p:cNvPr id="164" name="Google Shape;164;p3"/>
              <p:cNvSpPr/>
              <p:nvPr/>
            </p:nvSpPr>
            <p:spPr>
              <a:xfrm>
                <a:off x="1244129" y="155966"/>
                <a:ext cx="106534" cy="77311"/>
              </a:xfrm>
              <a:custGeom>
                <a:avLst/>
                <a:gdLst/>
                <a:ahLst/>
                <a:cxnLst/>
                <a:rect l="l" t="t" r="r" b="b"/>
                <a:pathLst>
                  <a:path w="1254" h="910" extrusionOk="0">
                    <a:moveTo>
                      <a:pt x="1097" y="0"/>
                    </a:moveTo>
                    <a:cubicBezTo>
                      <a:pt x="975" y="0"/>
                      <a:pt x="707" y="47"/>
                      <a:pt x="93" y="188"/>
                    </a:cubicBezTo>
                    <a:cubicBezTo>
                      <a:pt x="0" y="214"/>
                      <a:pt x="25" y="347"/>
                      <a:pt x="113" y="347"/>
                    </a:cubicBezTo>
                    <a:cubicBezTo>
                      <a:pt x="119" y="347"/>
                      <a:pt x="124" y="346"/>
                      <a:pt x="130" y="345"/>
                    </a:cubicBezTo>
                    <a:cubicBezTo>
                      <a:pt x="445" y="274"/>
                      <a:pt x="790" y="203"/>
                      <a:pt x="979" y="176"/>
                    </a:cubicBezTo>
                    <a:lnTo>
                      <a:pt x="979" y="176"/>
                    </a:lnTo>
                    <a:cubicBezTo>
                      <a:pt x="818" y="364"/>
                      <a:pt x="485" y="722"/>
                      <a:pt x="433" y="765"/>
                    </a:cubicBezTo>
                    <a:cubicBezTo>
                      <a:pt x="399" y="793"/>
                      <a:pt x="390" y="842"/>
                      <a:pt x="417" y="879"/>
                    </a:cubicBezTo>
                    <a:cubicBezTo>
                      <a:pt x="433" y="897"/>
                      <a:pt x="457" y="910"/>
                      <a:pt x="482" y="910"/>
                    </a:cubicBezTo>
                    <a:cubicBezTo>
                      <a:pt x="501" y="910"/>
                      <a:pt x="516" y="904"/>
                      <a:pt x="531" y="894"/>
                    </a:cubicBezTo>
                    <a:cubicBezTo>
                      <a:pt x="538" y="888"/>
                      <a:pt x="1253" y="194"/>
                      <a:pt x="1210" y="62"/>
                    </a:cubicBezTo>
                    <a:cubicBezTo>
                      <a:pt x="1198" y="27"/>
                      <a:pt x="1189"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011528" y="129375"/>
                <a:ext cx="345427" cy="299475"/>
              </a:xfrm>
              <a:custGeom>
                <a:avLst/>
                <a:gdLst/>
                <a:ahLst/>
                <a:cxnLst/>
                <a:rect l="l" t="t" r="r" b="b"/>
                <a:pathLst>
                  <a:path w="4066" h="3525" extrusionOk="0">
                    <a:moveTo>
                      <a:pt x="790" y="0"/>
                    </a:moveTo>
                    <a:cubicBezTo>
                      <a:pt x="781" y="0"/>
                      <a:pt x="773" y="1"/>
                      <a:pt x="765" y="1"/>
                    </a:cubicBezTo>
                    <a:cubicBezTo>
                      <a:pt x="265" y="41"/>
                      <a:pt x="885" y="1161"/>
                      <a:pt x="885" y="1161"/>
                    </a:cubicBezTo>
                    <a:cubicBezTo>
                      <a:pt x="885" y="1161"/>
                      <a:pt x="676" y="991"/>
                      <a:pt x="509" y="991"/>
                    </a:cubicBezTo>
                    <a:cubicBezTo>
                      <a:pt x="412" y="991"/>
                      <a:pt x="329" y="1048"/>
                      <a:pt x="308" y="1229"/>
                    </a:cubicBezTo>
                    <a:cubicBezTo>
                      <a:pt x="253" y="1719"/>
                      <a:pt x="922" y="2308"/>
                      <a:pt x="922" y="2308"/>
                    </a:cubicBezTo>
                    <a:lnTo>
                      <a:pt x="0" y="2534"/>
                    </a:lnTo>
                    <a:cubicBezTo>
                      <a:pt x="0" y="2534"/>
                      <a:pt x="453" y="3524"/>
                      <a:pt x="1613" y="3524"/>
                    </a:cubicBezTo>
                    <a:cubicBezTo>
                      <a:pt x="1834" y="3524"/>
                      <a:pt x="2080" y="3489"/>
                      <a:pt x="2353" y="3403"/>
                    </a:cubicBezTo>
                    <a:cubicBezTo>
                      <a:pt x="4065" y="2867"/>
                      <a:pt x="3612" y="526"/>
                      <a:pt x="2696" y="220"/>
                    </a:cubicBezTo>
                    <a:cubicBezTo>
                      <a:pt x="2643" y="203"/>
                      <a:pt x="2594" y="195"/>
                      <a:pt x="2549" y="195"/>
                    </a:cubicBezTo>
                    <a:cubicBezTo>
                      <a:pt x="2026" y="195"/>
                      <a:pt x="1974" y="1263"/>
                      <a:pt x="1974" y="1263"/>
                    </a:cubicBezTo>
                    <a:cubicBezTo>
                      <a:pt x="1974" y="1263"/>
                      <a:pt x="1290" y="0"/>
                      <a:pt x="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1207769" y="166841"/>
                <a:ext cx="52757" cy="56242"/>
              </a:xfrm>
              <a:custGeom>
                <a:avLst/>
                <a:gdLst/>
                <a:ahLst/>
                <a:cxnLst/>
                <a:rect l="l" t="t" r="r" b="b"/>
                <a:pathLst>
                  <a:path w="621" h="662" extrusionOk="0">
                    <a:moveTo>
                      <a:pt x="375" y="0"/>
                    </a:moveTo>
                    <a:cubicBezTo>
                      <a:pt x="323" y="0"/>
                      <a:pt x="269" y="51"/>
                      <a:pt x="299" y="116"/>
                    </a:cubicBezTo>
                    <a:cubicBezTo>
                      <a:pt x="364" y="264"/>
                      <a:pt x="413" y="430"/>
                      <a:pt x="413" y="495"/>
                    </a:cubicBezTo>
                    <a:cubicBezTo>
                      <a:pt x="352" y="473"/>
                      <a:pt x="244" y="353"/>
                      <a:pt x="176" y="245"/>
                    </a:cubicBezTo>
                    <a:cubicBezTo>
                      <a:pt x="157" y="219"/>
                      <a:pt x="133" y="208"/>
                      <a:pt x="109" y="208"/>
                    </a:cubicBezTo>
                    <a:cubicBezTo>
                      <a:pt x="53" y="208"/>
                      <a:pt x="1" y="267"/>
                      <a:pt x="37" y="331"/>
                    </a:cubicBezTo>
                    <a:cubicBezTo>
                      <a:pt x="90" y="409"/>
                      <a:pt x="262" y="661"/>
                      <a:pt x="435" y="661"/>
                    </a:cubicBezTo>
                    <a:lnTo>
                      <a:pt x="450" y="661"/>
                    </a:lnTo>
                    <a:cubicBezTo>
                      <a:pt x="494" y="658"/>
                      <a:pt x="531" y="634"/>
                      <a:pt x="552" y="600"/>
                    </a:cubicBezTo>
                    <a:cubicBezTo>
                      <a:pt x="620" y="483"/>
                      <a:pt x="515" y="205"/>
                      <a:pt x="447" y="51"/>
                    </a:cubicBezTo>
                    <a:cubicBezTo>
                      <a:pt x="432" y="15"/>
                      <a:pt x="404"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068616" y="214076"/>
                <a:ext cx="115454" cy="110445"/>
              </a:xfrm>
              <a:custGeom>
                <a:avLst/>
                <a:gdLst/>
                <a:ahLst/>
                <a:cxnLst/>
                <a:rect l="l" t="t" r="r" b="b"/>
                <a:pathLst>
                  <a:path w="1359" h="1300" extrusionOk="0">
                    <a:moveTo>
                      <a:pt x="604" y="0"/>
                    </a:moveTo>
                    <a:cubicBezTo>
                      <a:pt x="588" y="0"/>
                      <a:pt x="576" y="4"/>
                      <a:pt x="568" y="7"/>
                    </a:cubicBezTo>
                    <a:cubicBezTo>
                      <a:pt x="457" y="47"/>
                      <a:pt x="432" y="223"/>
                      <a:pt x="491" y="531"/>
                    </a:cubicBezTo>
                    <a:cubicBezTo>
                      <a:pt x="396" y="468"/>
                      <a:pt x="285" y="414"/>
                      <a:pt x="195" y="414"/>
                    </a:cubicBezTo>
                    <a:cubicBezTo>
                      <a:pt x="170" y="414"/>
                      <a:pt x="148" y="418"/>
                      <a:pt x="127" y="426"/>
                    </a:cubicBezTo>
                    <a:cubicBezTo>
                      <a:pt x="68" y="451"/>
                      <a:pt x="28" y="513"/>
                      <a:pt x="28" y="577"/>
                    </a:cubicBezTo>
                    <a:cubicBezTo>
                      <a:pt x="0" y="880"/>
                      <a:pt x="438" y="1244"/>
                      <a:pt x="488" y="1284"/>
                    </a:cubicBezTo>
                    <a:cubicBezTo>
                      <a:pt x="503" y="1293"/>
                      <a:pt x="522" y="1299"/>
                      <a:pt x="540" y="1299"/>
                    </a:cubicBezTo>
                    <a:cubicBezTo>
                      <a:pt x="617" y="1299"/>
                      <a:pt x="651" y="1203"/>
                      <a:pt x="590" y="1157"/>
                    </a:cubicBezTo>
                    <a:cubicBezTo>
                      <a:pt x="429" y="1025"/>
                      <a:pt x="176" y="756"/>
                      <a:pt x="192" y="593"/>
                    </a:cubicBezTo>
                    <a:lnTo>
                      <a:pt x="192" y="574"/>
                    </a:lnTo>
                    <a:cubicBezTo>
                      <a:pt x="194" y="574"/>
                      <a:pt x="196" y="574"/>
                      <a:pt x="199" y="574"/>
                    </a:cubicBezTo>
                    <a:cubicBezTo>
                      <a:pt x="256" y="574"/>
                      <a:pt x="426" y="672"/>
                      <a:pt x="568" y="790"/>
                    </a:cubicBezTo>
                    <a:cubicBezTo>
                      <a:pt x="583" y="803"/>
                      <a:pt x="601" y="809"/>
                      <a:pt x="618" y="809"/>
                    </a:cubicBezTo>
                    <a:cubicBezTo>
                      <a:pt x="666" y="809"/>
                      <a:pt x="711" y="764"/>
                      <a:pt x="697" y="707"/>
                    </a:cubicBezTo>
                    <a:cubicBezTo>
                      <a:pt x="636" y="473"/>
                      <a:pt x="605" y="229"/>
                      <a:pt x="617" y="170"/>
                    </a:cubicBezTo>
                    <a:lnTo>
                      <a:pt x="617" y="170"/>
                    </a:lnTo>
                    <a:cubicBezTo>
                      <a:pt x="716" y="226"/>
                      <a:pt x="975" y="559"/>
                      <a:pt x="1176" y="858"/>
                    </a:cubicBezTo>
                    <a:cubicBezTo>
                      <a:pt x="1192" y="887"/>
                      <a:pt x="1216" y="899"/>
                      <a:pt x="1241" y="899"/>
                    </a:cubicBezTo>
                    <a:cubicBezTo>
                      <a:pt x="1299" y="899"/>
                      <a:pt x="1358" y="832"/>
                      <a:pt x="1308" y="769"/>
                    </a:cubicBezTo>
                    <a:cubicBezTo>
                      <a:pt x="857" y="85"/>
                      <a:pt x="679"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134540" y="274310"/>
                <a:ext cx="164558" cy="119875"/>
              </a:xfrm>
              <a:custGeom>
                <a:avLst/>
                <a:gdLst/>
                <a:ahLst/>
                <a:cxnLst/>
                <a:rect l="l" t="t" r="r" b="b"/>
                <a:pathLst>
                  <a:path w="1937" h="1411" extrusionOk="0">
                    <a:moveTo>
                      <a:pt x="1849" y="0"/>
                    </a:moveTo>
                    <a:cubicBezTo>
                      <a:pt x="1813" y="0"/>
                      <a:pt x="1777" y="22"/>
                      <a:pt x="1769" y="69"/>
                    </a:cubicBezTo>
                    <a:cubicBezTo>
                      <a:pt x="1707" y="522"/>
                      <a:pt x="1528" y="852"/>
                      <a:pt x="1242" y="1043"/>
                    </a:cubicBezTo>
                    <a:cubicBezTo>
                      <a:pt x="1002" y="1205"/>
                      <a:pt x="722" y="1246"/>
                      <a:pt x="503" y="1246"/>
                    </a:cubicBezTo>
                    <a:cubicBezTo>
                      <a:pt x="288" y="1246"/>
                      <a:pt x="131" y="1207"/>
                      <a:pt x="128" y="1207"/>
                    </a:cubicBezTo>
                    <a:cubicBezTo>
                      <a:pt x="123" y="1206"/>
                      <a:pt x="118" y="1206"/>
                      <a:pt x="113" y="1206"/>
                    </a:cubicBezTo>
                    <a:cubicBezTo>
                      <a:pt x="26" y="1206"/>
                      <a:pt x="0" y="1332"/>
                      <a:pt x="88" y="1364"/>
                    </a:cubicBezTo>
                    <a:cubicBezTo>
                      <a:pt x="227" y="1395"/>
                      <a:pt x="366" y="1411"/>
                      <a:pt x="504" y="1411"/>
                    </a:cubicBezTo>
                    <a:cubicBezTo>
                      <a:pt x="748" y="1411"/>
                      <a:pt x="1060" y="1364"/>
                      <a:pt x="1331" y="1179"/>
                    </a:cubicBezTo>
                    <a:cubicBezTo>
                      <a:pt x="1661" y="960"/>
                      <a:pt x="1861" y="590"/>
                      <a:pt x="1929" y="90"/>
                    </a:cubicBezTo>
                    <a:cubicBezTo>
                      <a:pt x="1936" y="33"/>
                      <a:pt x="1892" y="0"/>
                      <a:pt x="1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3"/>
            <p:cNvSpPr/>
            <p:nvPr/>
          </p:nvSpPr>
          <p:spPr>
            <a:xfrm>
              <a:off x="110901" y="80480"/>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679734" y="119474"/>
              <a:ext cx="70741" cy="70930"/>
            </a:xfrm>
            <a:custGeom>
              <a:avLst/>
              <a:gdLst/>
              <a:ahLst/>
              <a:cxnLst/>
              <a:rect l="l" t="t" r="r" b="b"/>
              <a:pathLst>
                <a:path w="1121" h="1124" extrusionOk="0">
                  <a:moveTo>
                    <a:pt x="562" y="164"/>
                  </a:moveTo>
                  <a:cubicBezTo>
                    <a:pt x="781" y="168"/>
                    <a:pt x="960" y="346"/>
                    <a:pt x="957" y="565"/>
                  </a:cubicBezTo>
                  <a:cubicBezTo>
                    <a:pt x="957" y="784"/>
                    <a:pt x="778" y="960"/>
                    <a:pt x="562" y="960"/>
                  </a:cubicBezTo>
                  <a:cubicBezTo>
                    <a:pt x="340" y="960"/>
                    <a:pt x="164" y="781"/>
                    <a:pt x="164" y="562"/>
                  </a:cubicBezTo>
                  <a:cubicBezTo>
                    <a:pt x="164" y="344"/>
                    <a:pt x="341" y="166"/>
                    <a:pt x="562" y="164"/>
                  </a:cubicBezTo>
                  <a:close/>
                  <a:moveTo>
                    <a:pt x="559" y="1"/>
                  </a:moveTo>
                  <a:cubicBezTo>
                    <a:pt x="250" y="1"/>
                    <a:pt x="0" y="251"/>
                    <a:pt x="0" y="562"/>
                  </a:cubicBezTo>
                  <a:cubicBezTo>
                    <a:pt x="0" y="871"/>
                    <a:pt x="250" y="1120"/>
                    <a:pt x="559" y="1123"/>
                  </a:cubicBezTo>
                  <a:lnTo>
                    <a:pt x="562" y="1123"/>
                  </a:lnTo>
                  <a:cubicBezTo>
                    <a:pt x="870" y="1120"/>
                    <a:pt x="1120" y="871"/>
                    <a:pt x="1120" y="562"/>
                  </a:cubicBezTo>
                  <a:cubicBezTo>
                    <a:pt x="1120" y="251"/>
                    <a:pt x="870"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134378" y="679946"/>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3"/>
            <p:cNvGrpSpPr/>
            <p:nvPr/>
          </p:nvGrpSpPr>
          <p:grpSpPr>
            <a:xfrm>
              <a:off x="134381" y="1129646"/>
              <a:ext cx="336102" cy="221545"/>
              <a:chOff x="282131" y="266071"/>
              <a:chExt cx="336102" cy="221545"/>
            </a:xfrm>
          </p:grpSpPr>
          <p:sp>
            <p:nvSpPr>
              <p:cNvPr id="173" name="Google Shape;173;p3"/>
              <p:cNvSpPr/>
              <p:nvPr/>
            </p:nvSpPr>
            <p:spPr>
              <a:xfrm>
                <a:off x="282131" y="266071"/>
                <a:ext cx="336102" cy="221545"/>
              </a:xfrm>
              <a:custGeom>
                <a:avLst/>
                <a:gdLst/>
                <a:ahLst/>
                <a:cxnLst/>
                <a:rect l="l" t="t" r="r" b="b"/>
                <a:pathLst>
                  <a:path w="5284" h="3483" extrusionOk="0">
                    <a:moveTo>
                      <a:pt x="780" y="0"/>
                    </a:moveTo>
                    <a:lnTo>
                      <a:pt x="780" y="0"/>
                    </a:lnTo>
                    <a:cubicBezTo>
                      <a:pt x="577" y="1172"/>
                      <a:pt x="1086" y="1561"/>
                      <a:pt x="1086" y="1561"/>
                    </a:cubicBezTo>
                    <a:cubicBezTo>
                      <a:pt x="1075" y="1560"/>
                      <a:pt x="1064" y="1560"/>
                      <a:pt x="1053" y="1560"/>
                    </a:cubicBezTo>
                    <a:cubicBezTo>
                      <a:pt x="438" y="1560"/>
                      <a:pt x="0" y="2758"/>
                      <a:pt x="0" y="2758"/>
                    </a:cubicBezTo>
                    <a:cubicBezTo>
                      <a:pt x="89" y="2783"/>
                      <a:pt x="176" y="2794"/>
                      <a:pt x="260" y="2794"/>
                    </a:cubicBezTo>
                    <a:cubicBezTo>
                      <a:pt x="993" y="2794"/>
                      <a:pt x="1505" y="1934"/>
                      <a:pt x="1505" y="1934"/>
                    </a:cubicBezTo>
                    <a:cubicBezTo>
                      <a:pt x="1505" y="1934"/>
                      <a:pt x="2162" y="3482"/>
                      <a:pt x="3272" y="3482"/>
                    </a:cubicBezTo>
                    <a:cubicBezTo>
                      <a:pt x="4386" y="3479"/>
                      <a:pt x="5283" y="2560"/>
                      <a:pt x="5283" y="2560"/>
                    </a:cubicBezTo>
                    <a:cubicBezTo>
                      <a:pt x="5283" y="2560"/>
                      <a:pt x="4548" y="882"/>
                      <a:pt x="3369" y="882"/>
                    </a:cubicBezTo>
                    <a:cubicBezTo>
                      <a:pt x="3361" y="882"/>
                      <a:pt x="3352" y="882"/>
                      <a:pt x="3343" y="882"/>
                    </a:cubicBezTo>
                    <a:cubicBezTo>
                      <a:pt x="2147" y="907"/>
                      <a:pt x="1647" y="1493"/>
                      <a:pt x="1647" y="1493"/>
                    </a:cubicBezTo>
                    <a:cubicBezTo>
                      <a:pt x="1604" y="84"/>
                      <a:pt x="780"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471234" y="349524"/>
                <a:ext cx="71876" cy="109659"/>
              </a:xfrm>
              <a:custGeom>
                <a:avLst/>
                <a:gdLst/>
                <a:ahLst/>
                <a:cxnLst/>
                <a:rect l="l" t="t" r="r" b="b"/>
                <a:pathLst>
                  <a:path w="1130" h="1724" extrusionOk="0">
                    <a:moveTo>
                      <a:pt x="1007" y="1"/>
                    </a:moveTo>
                    <a:cubicBezTo>
                      <a:pt x="991" y="1"/>
                      <a:pt x="974" y="6"/>
                      <a:pt x="956" y="18"/>
                    </a:cubicBezTo>
                    <a:cubicBezTo>
                      <a:pt x="944" y="21"/>
                      <a:pt x="0" y="600"/>
                      <a:pt x="198" y="1652"/>
                    </a:cubicBezTo>
                    <a:cubicBezTo>
                      <a:pt x="204" y="1692"/>
                      <a:pt x="241" y="1723"/>
                      <a:pt x="281" y="1723"/>
                    </a:cubicBezTo>
                    <a:lnTo>
                      <a:pt x="296" y="1723"/>
                    </a:lnTo>
                    <a:cubicBezTo>
                      <a:pt x="343" y="1714"/>
                      <a:pt x="373" y="1668"/>
                      <a:pt x="364" y="1621"/>
                    </a:cubicBezTo>
                    <a:cubicBezTo>
                      <a:pt x="192" y="690"/>
                      <a:pt x="1009" y="184"/>
                      <a:pt x="1043" y="163"/>
                    </a:cubicBezTo>
                    <a:cubicBezTo>
                      <a:pt x="1129" y="114"/>
                      <a:pt x="1081" y="1"/>
                      <a:pt x="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541074" y="377638"/>
                <a:ext cx="44207" cy="40327"/>
              </a:xfrm>
              <a:custGeom>
                <a:avLst/>
                <a:gdLst/>
                <a:ahLst/>
                <a:cxnLst/>
                <a:rect l="l" t="t" r="r" b="b"/>
                <a:pathLst>
                  <a:path w="695" h="634" extrusionOk="0">
                    <a:moveTo>
                      <a:pt x="159" y="1"/>
                    </a:moveTo>
                    <a:cubicBezTo>
                      <a:pt x="123" y="1"/>
                      <a:pt x="88" y="21"/>
                      <a:pt x="77" y="69"/>
                    </a:cubicBezTo>
                    <a:cubicBezTo>
                      <a:pt x="59" y="158"/>
                      <a:pt x="0" y="458"/>
                      <a:pt x="99" y="578"/>
                    </a:cubicBezTo>
                    <a:cubicBezTo>
                      <a:pt x="130" y="612"/>
                      <a:pt x="173" y="633"/>
                      <a:pt x="219" y="633"/>
                    </a:cubicBezTo>
                    <a:lnTo>
                      <a:pt x="222" y="633"/>
                    </a:lnTo>
                    <a:cubicBezTo>
                      <a:pt x="423" y="630"/>
                      <a:pt x="617" y="322"/>
                      <a:pt x="654" y="260"/>
                    </a:cubicBezTo>
                    <a:cubicBezTo>
                      <a:pt x="695" y="192"/>
                      <a:pt x="638" y="128"/>
                      <a:pt x="579" y="128"/>
                    </a:cubicBezTo>
                    <a:cubicBezTo>
                      <a:pt x="553" y="128"/>
                      <a:pt x="527" y="141"/>
                      <a:pt x="509" y="171"/>
                    </a:cubicBezTo>
                    <a:cubicBezTo>
                      <a:pt x="435" y="291"/>
                      <a:pt x="293" y="461"/>
                      <a:pt x="232" y="470"/>
                    </a:cubicBezTo>
                    <a:cubicBezTo>
                      <a:pt x="207" y="436"/>
                      <a:pt x="210" y="260"/>
                      <a:pt x="244" y="106"/>
                    </a:cubicBezTo>
                    <a:cubicBezTo>
                      <a:pt x="260" y="41"/>
                      <a:pt x="209"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555195" y="433485"/>
                <a:ext cx="43826" cy="21945"/>
              </a:xfrm>
              <a:custGeom>
                <a:avLst/>
                <a:gdLst/>
                <a:ahLst/>
                <a:cxnLst/>
                <a:rect l="l" t="t" r="r" b="b"/>
                <a:pathLst>
                  <a:path w="689" h="345" extrusionOk="0">
                    <a:moveTo>
                      <a:pt x="123" y="0"/>
                    </a:moveTo>
                    <a:cubicBezTo>
                      <a:pt x="58" y="0"/>
                      <a:pt x="0" y="84"/>
                      <a:pt x="59" y="147"/>
                    </a:cubicBezTo>
                    <a:cubicBezTo>
                      <a:pt x="204" y="298"/>
                      <a:pt x="346" y="345"/>
                      <a:pt x="454" y="345"/>
                    </a:cubicBezTo>
                    <a:cubicBezTo>
                      <a:pt x="458" y="345"/>
                      <a:pt x="462" y="345"/>
                      <a:pt x="467" y="345"/>
                    </a:cubicBezTo>
                    <a:cubicBezTo>
                      <a:pt x="530" y="345"/>
                      <a:pt x="593" y="324"/>
                      <a:pt x="645" y="286"/>
                    </a:cubicBezTo>
                    <a:cubicBezTo>
                      <a:pt x="682" y="258"/>
                      <a:pt x="688" y="206"/>
                      <a:pt x="660" y="169"/>
                    </a:cubicBezTo>
                    <a:cubicBezTo>
                      <a:pt x="644" y="146"/>
                      <a:pt x="618" y="134"/>
                      <a:pt x="591" y="134"/>
                    </a:cubicBezTo>
                    <a:cubicBezTo>
                      <a:pt x="574" y="134"/>
                      <a:pt x="556" y="139"/>
                      <a:pt x="540" y="150"/>
                    </a:cubicBezTo>
                    <a:cubicBezTo>
                      <a:pt x="534" y="154"/>
                      <a:pt x="503" y="175"/>
                      <a:pt x="451" y="175"/>
                    </a:cubicBezTo>
                    <a:cubicBezTo>
                      <a:pt x="389" y="175"/>
                      <a:pt x="296" y="146"/>
                      <a:pt x="182" y="27"/>
                    </a:cubicBezTo>
                    <a:cubicBezTo>
                      <a:pt x="164" y="8"/>
                      <a:pt x="143"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07436" y="332222"/>
                <a:ext cx="76647" cy="118882"/>
              </a:xfrm>
              <a:custGeom>
                <a:avLst/>
                <a:gdLst/>
                <a:ahLst/>
                <a:cxnLst/>
                <a:rect l="l" t="t" r="r" b="b"/>
                <a:pathLst>
                  <a:path w="1205" h="1869" extrusionOk="0">
                    <a:moveTo>
                      <a:pt x="601" y="1"/>
                    </a:moveTo>
                    <a:cubicBezTo>
                      <a:pt x="552" y="1"/>
                      <a:pt x="507" y="9"/>
                      <a:pt x="470" y="27"/>
                    </a:cubicBezTo>
                    <a:cubicBezTo>
                      <a:pt x="408" y="58"/>
                      <a:pt x="365" y="117"/>
                      <a:pt x="356" y="188"/>
                    </a:cubicBezTo>
                    <a:cubicBezTo>
                      <a:pt x="334" y="339"/>
                      <a:pt x="414" y="481"/>
                      <a:pt x="510" y="592"/>
                    </a:cubicBezTo>
                    <a:cubicBezTo>
                      <a:pt x="468" y="588"/>
                      <a:pt x="426" y="585"/>
                      <a:pt x="386" y="585"/>
                    </a:cubicBezTo>
                    <a:cubicBezTo>
                      <a:pt x="311" y="585"/>
                      <a:pt x="242" y="595"/>
                      <a:pt x="192" y="623"/>
                    </a:cubicBezTo>
                    <a:cubicBezTo>
                      <a:pt x="149" y="644"/>
                      <a:pt x="118" y="684"/>
                      <a:pt x="106" y="731"/>
                    </a:cubicBezTo>
                    <a:cubicBezTo>
                      <a:pt x="69" y="876"/>
                      <a:pt x="229" y="1027"/>
                      <a:pt x="383" y="1135"/>
                    </a:cubicBezTo>
                    <a:cubicBezTo>
                      <a:pt x="263" y="1153"/>
                      <a:pt x="134" y="1193"/>
                      <a:pt x="66" y="1270"/>
                    </a:cubicBezTo>
                    <a:cubicBezTo>
                      <a:pt x="22" y="1314"/>
                      <a:pt x="1" y="1375"/>
                      <a:pt x="4" y="1434"/>
                    </a:cubicBezTo>
                    <a:cubicBezTo>
                      <a:pt x="26" y="1724"/>
                      <a:pt x="544" y="1853"/>
                      <a:pt x="605" y="1866"/>
                    </a:cubicBezTo>
                    <a:cubicBezTo>
                      <a:pt x="612" y="1869"/>
                      <a:pt x="618" y="1869"/>
                      <a:pt x="624" y="1869"/>
                    </a:cubicBezTo>
                    <a:cubicBezTo>
                      <a:pt x="726" y="1869"/>
                      <a:pt x="741" y="1724"/>
                      <a:pt x="642" y="1702"/>
                    </a:cubicBezTo>
                    <a:cubicBezTo>
                      <a:pt x="460" y="1659"/>
                      <a:pt x="186" y="1539"/>
                      <a:pt x="177" y="1421"/>
                    </a:cubicBezTo>
                    <a:cubicBezTo>
                      <a:pt x="174" y="1409"/>
                      <a:pt x="180" y="1397"/>
                      <a:pt x="189" y="1388"/>
                    </a:cubicBezTo>
                    <a:cubicBezTo>
                      <a:pt x="257" y="1314"/>
                      <a:pt x="504" y="1286"/>
                      <a:pt x="649" y="1286"/>
                    </a:cubicBezTo>
                    <a:cubicBezTo>
                      <a:pt x="689" y="1286"/>
                      <a:pt x="726" y="1258"/>
                      <a:pt x="735" y="1221"/>
                    </a:cubicBezTo>
                    <a:cubicBezTo>
                      <a:pt x="744" y="1181"/>
                      <a:pt x="726" y="1141"/>
                      <a:pt x="692" y="1122"/>
                    </a:cubicBezTo>
                    <a:cubicBezTo>
                      <a:pt x="442" y="996"/>
                      <a:pt x="260" y="826"/>
                      <a:pt x="269" y="777"/>
                    </a:cubicBezTo>
                    <a:cubicBezTo>
                      <a:pt x="281" y="764"/>
                      <a:pt x="319" y="757"/>
                      <a:pt x="373" y="757"/>
                    </a:cubicBezTo>
                    <a:cubicBezTo>
                      <a:pt x="472" y="757"/>
                      <a:pt x="626" y="780"/>
                      <a:pt x="787" y="829"/>
                    </a:cubicBezTo>
                    <a:cubicBezTo>
                      <a:pt x="797" y="832"/>
                      <a:pt x="807" y="834"/>
                      <a:pt x="815" y="834"/>
                    </a:cubicBezTo>
                    <a:cubicBezTo>
                      <a:pt x="894" y="834"/>
                      <a:pt x="936" y="722"/>
                      <a:pt x="858" y="675"/>
                    </a:cubicBezTo>
                    <a:cubicBezTo>
                      <a:pt x="763" y="613"/>
                      <a:pt x="497" y="394"/>
                      <a:pt x="525" y="216"/>
                    </a:cubicBezTo>
                    <a:cubicBezTo>
                      <a:pt x="528" y="191"/>
                      <a:pt x="538" y="188"/>
                      <a:pt x="547" y="182"/>
                    </a:cubicBezTo>
                    <a:cubicBezTo>
                      <a:pt x="561" y="174"/>
                      <a:pt x="580" y="171"/>
                      <a:pt x="603" y="171"/>
                    </a:cubicBezTo>
                    <a:cubicBezTo>
                      <a:pt x="714" y="171"/>
                      <a:pt x="914" y="250"/>
                      <a:pt x="1037" y="314"/>
                    </a:cubicBezTo>
                    <a:cubicBezTo>
                      <a:pt x="1052" y="322"/>
                      <a:pt x="1066" y="325"/>
                      <a:pt x="1079" y="325"/>
                    </a:cubicBezTo>
                    <a:cubicBezTo>
                      <a:pt x="1158" y="325"/>
                      <a:pt x="1205" y="208"/>
                      <a:pt x="1117" y="160"/>
                    </a:cubicBezTo>
                    <a:cubicBezTo>
                      <a:pt x="1058" y="130"/>
                      <a:pt x="799" y="1"/>
                      <a:pt x="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a:off x="132954" y="1478085"/>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5594267">
              <a:off x="1864621" y="158533"/>
              <a:ext cx="102915" cy="102661"/>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5594267">
              <a:off x="1518450" y="117160"/>
              <a:ext cx="82879" cy="75565"/>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3"/>
            <p:cNvGrpSpPr/>
            <p:nvPr/>
          </p:nvGrpSpPr>
          <p:grpSpPr>
            <a:xfrm>
              <a:off x="1196579" y="216367"/>
              <a:ext cx="446685" cy="265947"/>
              <a:chOff x="190604" y="1003529"/>
              <a:chExt cx="446685" cy="265947"/>
            </a:xfrm>
          </p:grpSpPr>
          <p:sp>
            <p:nvSpPr>
              <p:cNvPr id="182" name="Google Shape;182;p3"/>
              <p:cNvSpPr/>
              <p:nvPr/>
            </p:nvSpPr>
            <p:spPr>
              <a:xfrm>
                <a:off x="190604" y="1009210"/>
                <a:ext cx="446685" cy="254309"/>
              </a:xfrm>
              <a:custGeom>
                <a:avLst/>
                <a:gdLst/>
                <a:ahLst/>
                <a:cxnLst/>
                <a:rect l="l" t="t" r="r" b="b"/>
                <a:pathLst>
                  <a:path w="6448" h="3671" extrusionOk="0">
                    <a:moveTo>
                      <a:pt x="3915" y="0"/>
                    </a:moveTo>
                    <a:cubicBezTo>
                      <a:pt x="3615" y="0"/>
                      <a:pt x="3350" y="167"/>
                      <a:pt x="3169" y="387"/>
                    </a:cubicBezTo>
                    <a:lnTo>
                      <a:pt x="3169" y="387"/>
                    </a:lnTo>
                    <a:cubicBezTo>
                      <a:pt x="3046" y="288"/>
                      <a:pt x="2886" y="200"/>
                      <a:pt x="2681" y="132"/>
                    </a:cubicBezTo>
                    <a:cubicBezTo>
                      <a:pt x="2511" y="76"/>
                      <a:pt x="2368" y="52"/>
                      <a:pt x="2248" y="52"/>
                    </a:cubicBezTo>
                    <a:cubicBezTo>
                      <a:pt x="1490" y="52"/>
                      <a:pt x="1623" y="1005"/>
                      <a:pt x="1623" y="1005"/>
                    </a:cubicBezTo>
                    <a:cubicBezTo>
                      <a:pt x="1545" y="958"/>
                      <a:pt x="1462" y="937"/>
                      <a:pt x="1377" y="937"/>
                    </a:cubicBezTo>
                    <a:cubicBezTo>
                      <a:pt x="735" y="937"/>
                      <a:pt x="1" y="2154"/>
                      <a:pt x="840" y="2769"/>
                    </a:cubicBezTo>
                    <a:cubicBezTo>
                      <a:pt x="1102" y="2963"/>
                      <a:pt x="1351" y="3051"/>
                      <a:pt x="1564" y="3064"/>
                    </a:cubicBezTo>
                    <a:lnTo>
                      <a:pt x="1564" y="3064"/>
                    </a:lnTo>
                    <a:cubicBezTo>
                      <a:pt x="1637" y="3387"/>
                      <a:pt x="1868" y="3665"/>
                      <a:pt x="2357" y="3670"/>
                    </a:cubicBezTo>
                    <a:cubicBezTo>
                      <a:pt x="2374" y="3670"/>
                      <a:pt x="2392" y="3670"/>
                      <a:pt x="2408" y="3670"/>
                    </a:cubicBezTo>
                    <a:cubicBezTo>
                      <a:pt x="3079" y="3670"/>
                      <a:pt x="3528" y="3515"/>
                      <a:pt x="3781" y="3285"/>
                    </a:cubicBezTo>
                    <a:lnTo>
                      <a:pt x="3781" y="3285"/>
                    </a:lnTo>
                    <a:cubicBezTo>
                      <a:pt x="3834" y="3357"/>
                      <a:pt x="3900" y="3426"/>
                      <a:pt x="3983" y="3491"/>
                    </a:cubicBezTo>
                    <a:cubicBezTo>
                      <a:pt x="4094" y="3579"/>
                      <a:pt x="4230" y="3618"/>
                      <a:pt x="4376" y="3618"/>
                    </a:cubicBezTo>
                    <a:cubicBezTo>
                      <a:pt x="5223" y="3618"/>
                      <a:pt x="6448" y="2304"/>
                      <a:pt x="5722" y="1542"/>
                    </a:cubicBezTo>
                    <a:cubicBezTo>
                      <a:pt x="5522" y="1331"/>
                      <a:pt x="5310" y="1251"/>
                      <a:pt x="5112" y="1251"/>
                    </a:cubicBezTo>
                    <a:cubicBezTo>
                      <a:pt x="5090" y="1251"/>
                      <a:pt x="5068" y="1252"/>
                      <a:pt x="5046" y="1254"/>
                    </a:cubicBezTo>
                    <a:lnTo>
                      <a:pt x="5046" y="1254"/>
                    </a:lnTo>
                    <a:cubicBezTo>
                      <a:pt x="5054" y="878"/>
                      <a:pt x="4866" y="444"/>
                      <a:pt x="4402" y="151"/>
                    </a:cubicBezTo>
                    <a:cubicBezTo>
                      <a:pt x="4235" y="45"/>
                      <a:pt x="4070" y="0"/>
                      <a:pt x="3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10486" y="1003529"/>
                <a:ext cx="402834" cy="265947"/>
              </a:xfrm>
              <a:custGeom>
                <a:avLst/>
                <a:gdLst/>
                <a:ahLst/>
                <a:cxnLst/>
                <a:rect l="l" t="t" r="r" b="b"/>
                <a:pathLst>
                  <a:path w="5815" h="3839" extrusionOk="0">
                    <a:moveTo>
                      <a:pt x="2894" y="594"/>
                    </a:moveTo>
                    <a:cubicBezTo>
                      <a:pt x="3125" y="816"/>
                      <a:pt x="3174" y="1078"/>
                      <a:pt x="3110" y="1251"/>
                    </a:cubicBezTo>
                    <a:cubicBezTo>
                      <a:pt x="3077" y="1342"/>
                      <a:pt x="3020" y="1391"/>
                      <a:pt x="2952" y="1391"/>
                    </a:cubicBezTo>
                    <a:cubicBezTo>
                      <a:pt x="2910" y="1391"/>
                      <a:pt x="2864" y="1373"/>
                      <a:pt x="2817" y="1334"/>
                    </a:cubicBezTo>
                    <a:cubicBezTo>
                      <a:pt x="2656" y="1195"/>
                      <a:pt x="2693" y="877"/>
                      <a:pt x="2894" y="594"/>
                    </a:cubicBezTo>
                    <a:close/>
                    <a:moveTo>
                      <a:pt x="4667" y="1439"/>
                    </a:moveTo>
                    <a:lnTo>
                      <a:pt x="4667" y="1439"/>
                    </a:lnTo>
                    <a:cubicBezTo>
                      <a:pt x="4627" y="1750"/>
                      <a:pt x="4436" y="1981"/>
                      <a:pt x="4177" y="2018"/>
                    </a:cubicBezTo>
                    <a:cubicBezTo>
                      <a:pt x="4161" y="2018"/>
                      <a:pt x="4149" y="2022"/>
                      <a:pt x="4134" y="2022"/>
                    </a:cubicBezTo>
                    <a:cubicBezTo>
                      <a:pt x="4063" y="2022"/>
                      <a:pt x="4063" y="2000"/>
                      <a:pt x="4063" y="1981"/>
                    </a:cubicBezTo>
                    <a:cubicBezTo>
                      <a:pt x="4060" y="1852"/>
                      <a:pt x="4309" y="1519"/>
                      <a:pt x="4667" y="1439"/>
                    </a:cubicBezTo>
                    <a:close/>
                    <a:moveTo>
                      <a:pt x="1620" y="2253"/>
                    </a:moveTo>
                    <a:cubicBezTo>
                      <a:pt x="1663" y="2253"/>
                      <a:pt x="1706" y="2293"/>
                      <a:pt x="1731" y="2327"/>
                    </a:cubicBezTo>
                    <a:cubicBezTo>
                      <a:pt x="1857" y="2484"/>
                      <a:pt x="1888" y="2660"/>
                      <a:pt x="1820" y="2805"/>
                    </a:cubicBezTo>
                    <a:cubicBezTo>
                      <a:pt x="1743" y="2959"/>
                      <a:pt x="1564" y="3055"/>
                      <a:pt x="1348" y="3061"/>
                    </a:cubicBezTo>
                    <a:cubicBezTo>
                      <a:pt x="1305" y="2774"/>
                      <a:pt x="1385" y="2472"/>
                      <a:pt x="1500" y="2330"/>
                    </a:cubicBezTo>
                    <a:cubicBezTo>
                      <a:pt x="1543" y="2278"/>
                      <a:pt x="1583" y="2253"/>
                      <a:pt x="1620" y="2253"/>
                    </a:cubicBezTo>
                    <a:close/>
                    <a:moveTo>
                      <a:pt x="3548" y="2490"/>
                    </a:moveTo>
                    <a:cubicBezTo>
                      <a:pt x="3563" y="2490"/>
                      <a:pt x="3597" y="2524"/>
                      <a:pt x="3625" y="2614"/>
                    </a:cubicBezTo>
                    <a:cubicBezTo>
                      <a:pt x="3699" y="2827"/>
                      <a:pt x="3652" y="3061"/>
                      <a:pt x="3507" y="3231"/>
                    </a:cubicBezTo>
                    <a:cubicBezTo>
                      <a:pt x="3372" y="2993"/>
                      <a:pt x="3384" y="2737"/>
                      <a:pt x="3461" y="2586"/>
                    </a:cubicBezTo>
                    <a:cubicBezTo>
                      <a:pt x="3495" y="2518"/>
                      <a:pt x="3532" y="2490"/>
                      <a:pt x="3548" y="2490"/>
                    </a:cubicBezTo>
                    <a:close/>
                    <a:moveTo>
                      <a:pt x="3628" y="170"/>
                    </a:moveTo>
                    <a:cubicBezTo>
                      <a:pt x="3775" y="170"/>
                      <a:pt x="3925" y="213"/>
                      <a:pt x="4066" y="304"/>
                    </a:cubicBezTo>
                    <a:cubicBezTo>
                      <a:pt x="4430" y="532"/>
                      <a:pt x="4652" y="887"/>
                      <a:pt x="4673" y="1260"/>
                    </a:cubicBezTo>
                    <a:cubicBezTo>
                      <a:pt x="4229" y="1340"/>
                      <a:pt x="3881" y="1747"/>
                      <a:pt x="3893" y="1988"/>
                    </a:cubicBezTo>
                    <a:cubicBezTo>
                      <a:pt x="3899" y="2086"/>
                      <a:pt x="3960" y="2190"/>
                      <a:pt x="4132" y="2190"/>
                    </a:cubicBezTo>
                    <a:cubicBezTo>
                      <a:pt x="4153" y="2190"/>
                      <a:pt x="4177" y="2188"/>
                      <a:pt x="4201" y="2185"/>
                    </a:cubicBezTo>
                    <a:cubicBezTo>
                      <a:pt x="4550" y="2139"/>
                      <a:pt x="4803" y="1827"/>
                      <a:pt x="4840" y="1417"/>
                    </a:cubicBezTo>
                    <a:cubicBezTo>
                      <a:pt x="5034" y="1423"/>
                      <a:pt x="5213" y="1510"/>
                      <a:pt x="5373" y="1682"/>
                    </a:cubicBezTo>
                    <a:cubicBezTo>
                      <a:pt x="5651" y="1972"/>
                      <a:pt x="5586" y="2321"/>
                      <a:pt x="5485" y="2561"/>
                    </a:cubicBezTo>
                    <a:cubicBezTo>
                      <a:pt x="5247" y="3113"/>
                      <a:pt x="4581" y="3616"/>
                      <a:pt x="4090" y="3616"/>
                    </a:cubicBezTo>
                    <a:cubicBezTo>
                      <a:pt x="4086" y="3616"/>
                      <a:pt x="4082" y="3616"/>
                      <a:pt x="4077" y="3616"/>
                    </a:cubicBezTo>
                    <a:cubicBezTo>
                      <a:pt x="3958" y="3616"/>
                      <a:pt x="3843" y="3576"/>
                      <a:pt x="3748" y="3505"/>
                    </a:cubicBezTo>
                    <a:cubicBezTo>
                      <a:pt x="3699" y="3465"/>
                      <a:pt x="3652" y="3422"/>
                      <a:pt x="3609" y="3372"/>
                    </a:cubicBezTo>
                    <a:cubicBezTo>
                      <a:pt x="3816" y="3157"/>
                      <a:pt x="3884" y="2845"/>
                      <a:pt x="3788" y="2564"/>
                    </a:cubicBezTo>
                    <a:cubicBezTo>
                      <a:pt x="3723" y="2352"/>
                      <a:pt x="3609" y="2321"/>
                      <a:pt x="3548" y="2321"/>
                    </a:cubicBezTo>
                    <a:cubicBezTo>
                      <a:pt x="3455" y="2321"/>
                      <a:pt x="3366" y="2389"/>
                      <a:pt x="3307" y="2506"/>
                    </a:cubicBezTo>
                    <a:cubicBezTo>
                      <a:pt x="3202" y="2716"/>
                      <a:pt x="3187" y="3049"/>
                      <a:pt x="3381" y="3351"/>
                    </a:cubicBezTo>
                    <a:cubicBezTo>
                      <a:pt x="3181" y="3505"/>
                      <a:pt x="2807" y="3669"/>
                      <a:pt x="2120" y="3669"/>
                    </a:cubicBezTo>
                    <a:lnTo>
                      <a:pt x="2070" y="3669"/>
                    </a:lnTo>
                    <a:cubicBezTo>
                      <a:pt x="1651" y="3662"/>
                      <a:pt x="1469" y="3447"/>
                      <a:pt x="1392" y="3231"/>
                    </a:cubicBezTo>
                    <a:cubicBezTo>
                      <a:pt x="1657" y="3215"/>
                      <a:pt x="1873" y="3086"/>
                      <a:pt x="1972" y="2879"/>
                    </a:cubicBezTo>
                    <a:cubicBezTo>
                      <a:pt x="2073" y="2672"/>
                      <a:pt x="2033" y="2432"/>
                      <a:pt x="1864" y="2222"/>
                    </a:cubicBezTo>
                    <a:cubicBezTo>
                      <a:pt x="1771" y="2105"/>
                      <a:pt x="1679" y="2080"/>
                      <a:pt x="1617" y="2080"/>
                    </a:cubicBezTo>
                    <a:cubicBezTo>
                      <a:pt x="1527" y="2080"/>
                      <a:pt x="1441" y="2130"/>
                      <a:pt x="1367" y="2222"/>
                    </a:cubicBezTo>
                    <a:cubicBezTo>
                      <a:pt x="1216" y="2410"/>
                      <a:pt x="1139" y="2749"/>
                      <a:pt x="1173" y="3049"/>
                    </a:cubicBezTo>
                    <a:cubicBezTo>
                      <a:pt x="966" y="3002"/>
                      <a:pt x="769" y="2913"/>
                      <a:pt x="602" y="2783"/>
                    </a:cubicBezTo>
                    <a:cubicBezTo>
                      <a:pt x="161" y="2456"/>
                      <a:pt x="254" y="2003"/>
                      <a:pt x="312" y="1821"/>
                    </a:cubicBezTo>
                    <a:cubicBezTo>
                      <a:pt x="442" y="1426"/>
                      <a:pt x="790" y="1106"/>
                      <a:pt x="1086" y="1106"/>
                    </a:cubicBezTo>
                    <a:cubicBezTo>
                      <a:pt x="1157" y="1106"/>
                      <a:pt x="1228" y="1124"/>
                      <a:pt x="1290" y="1161"/>
                    </a:cubicBezTo>
                    <a:cubicBezTo>
                      <a:pt x="1304" y="1169"/>
                      <a:pt x="1319" y="1173"/>
                      <a:pt x="1333" y="1173"/>
                    </a:cubicBezTo>
                    <a:cubicBezTo>
                      <a:pt x="1382" y="1173"/>
                      <a:pt x="1427" y="1130"/>
                      <a:pt x="1419" y="1075"/>
                    </a:cubicBezTo>
                    <a:cubicBezTo>
                      <a:pt x="1419" y="1072"/>
                      <a:pt x="1358" y="621"/>
                      <a:pt x="1574" y="375"/>
                    </a:cubicBezTo>
                    <a:cubicBezTo>
                      <a:pt x="1664" y="270"/>
                      <a:pt x="1793" y="218"/>
                      <a:pt x="1959" y="218"/>
                    </a:cubicBezTo>
                    <a:cubicBezTo>
                      <a:pt x="2076" y="218"/>
                      <a:pt x="2212" y="243"/>
                      <a:pt x="2366" y="294"/>
                    </a:cubicBezTo>
                    <a:cubicBezTo>
                      <a:pt x="2508" y="338"/>
                      <a:pt x="2641" y="402"/>
                      <a:pt x="2761" y="486"/>
                    </a:cubicBezTo>
                    <a:cubicBezTo>
                      <a:pt x="2527" y="809"/>
                      <a:pt x="2446" y="1244"/>
                      <a:pt x="2709" y="1463"/>
                    </a:cubicBezTo>
                    <a:cubicBezTo>
                      <a:pt x="2777" y="1525"/>
                      <a:pt x="2863" y="1562"/>
                      <a:pt x="2955" y="1565"/>
                    </a:cubicBezTo>
                    <a:cubicBezTo>
                      <a:pt x="3094" y="1565"/>
                      <a:pt x="3218" y="1466"/>
                      <a:pt x="3273" y="1306"/>
                    </a:cubicBezTo>
                    <a:cubicBezTo>
                      <a:pt x="3353" y="1075"/>
                      <a:pt x="3298" y="735"/>
                      <a:pt x="3002" y="458"/>
                    </a:cubicBezTo>
                    <a:cubicBezTo>
                      <a:pt x="3182" y="270"/>
                      <a:pt x="3403" y="170"/>
                      <a:pt x="3628" y="170"/>
                    </a:cubicBezTo>
                    <a:close/>
                    <a:moveTo>
                      <a:pt x="3632" y="0"/>
                    </a:moveTo>
                    <a:cubicBezTo>
                      <a:pt x="3356" y="0"/>
                      <a:pt x="3085" y="122"/>
                      <a:pt x="2872" y="350"/>
                    </a:cubicBezTo>
                    <a:cubicBezTo>
                      <a:pt x="2733" y="257"/>
                      <a:pt x="2582" y="183"/>
                      <a:pt x="2422" y="131"/>
                    </a:cubicBezTo>
                    <a:cubicBezTo>
                      <a:pt x="2252" y="76"/>
                      <a:pt x="2099" y="48"/>
                      <a:pt x="1963" y="48"/>
                    </a:cubicBezTo>
                    <a:cubicBezTo>
                      <a:pt x="1743" y="48"/>
                      <a:pt x="1568" y="120"/>
                      <a:pt x="1444" y="264"/>
                    </a:cubicBezTo>
                    <a:cubicBezTo>
                      <a:pt x="1262" y="470"/>
                      <a:pt x="1237" y="776"/>
                      <a:pt x="1241" y="954"/>
                    </a:cubicBezTo>
                    <a:cubicBezTo>
                      <a:pt x="1191" y="939"/>
                      <a:pt x="1139" y="933"/>
                      <a:pt x="1089" y="933"/>
                    </a:cubicBezTo>
                    <a:cubicBezTo>
                      <a:pt x="716" y="933"/>
                      <a:pt x="306" y="1300"/>
                      <a:pt x="152" y="1766"/>
                    </a:cubicBezTo>
                    <a:cubicBezTo>
                      <a:pt x="1" y="2225"/>
                      <a:pt x="127" y="2645"/>
                      <a:pt x="500" y="2919"/>
                    </a:cubicBezTo>
                    <a:cubicBezTo>
                      <a:pt x="735" y="3092"/>
                      <a:pt x="978" y="3197"/>
                      <a:pt x="1210" y="3224"/>
                    </a:cubicBezTo>
                    <a:cubicBezTo>
                      <a:pt x="1321" y="3613"/>
                      <a:pt x="1632" y="3835"/>
                      <a:pt x="2070" y="3838"/>
                    </a:cubicBezTo>
                    <a:lnTo>
                      <a:pt x="2120" y="3838"/>
                    </a:lnTo>
                    <a:cubicBezTo>
                      <a:pt x="2715" y="3838"/>
                      <a:pt x="3184" y="3718"/>
                      <a:pt x="3483" y="3490"/>
                    </a:cubicBezTo>
                    <a:cubicBezTo>
                      <a:pt x="3532" y="3542"/>
                      <a:pt x="3585" y="3595"/>
                      <a:pt x="3643" y="3641"/>
                    </a:cubicBezTo>
                    <a:cubicBezTo>
                      <a:pt x="3766" y="3737"/>
                      <a:pt x="3921" y="3786"/>
                      <a:pt x="4076" y="3786"/>
                    </a:cubicBezTo>
                    <a:cubicBezTo>
                      <a:pt x="4081" y="3786"/>
                      <a:pt x="4086" y="3786"/>
                      <a:pt x="4090" y="3786"/>
                    </a:cubicBezTo>
                    <a:cubicBezTo>
                      <a:pt x="4652" y="3786"/>
                      <a:pt x="5377" y="3246"/>
                      <a:pt x="5642" y="2629"/>
                    </a:cubicBezTo>
                    <a:cubicBezTo>
                      <a:pt x="5815" y="2222"/>
                      <a:pt x="5765" y="1843"/>
                      <a:pt x="5500" y="1565"/>
                    </a:cubicBezTo>
                    <a:cubicBezTo>
                      <a:pt x="5303" y="1358"/>
                      <a:pt x="5084" y="1254"/>
                      <a:pt x="4843" y="1247"/>
                    </a:cubicBezTo>
                    <a:cubicBezTo>
                      <a:pt x="4821" y="819"/>
                      <a:pt x="4572" y="418"/>
                      <a:pt x="4161" y="159"/>
                    </a:cubicBezTo>
                    <a:cubicBezTo>
                      <a:pt x="3992" y="52"/>
                      <a:pt x="3811"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3"/>
            <p:cNvSpPr/>
            <p:nvPr/>
          </p:nvSpPr>
          <p:spPr>
            <a:xfrm rot="8100000">
              <a:off x="473576" y="692838"/>
              <a:ext cx="787487" cy="334946"/>
            </a:xfrm>
            <a:custGeom>
              <a:avLst/>
              <a:gdLst/>
              <a:ahLst/>
              <a:cxnLst/>
              <a:rect l="l" t="t" r="r" b="b"/>
              <a:pathLst>
                <a:path w="10815" h="4600" extrusionOk="0">
                  <a:moveTo>
                    <a:pt x="1879" y="0"/>
                  </a:moveTo>
                  <a:cubicBezTo>
                    <a:pt x="1876" y="0"/>
                    <a:pt x="1873" y="0"/>
                    <a:pt x="1870" y="0"/>
                  </a:cubicBezTo>
                  <a:cubicBezTo>
                    <a:pt x="1747" y="0"/>
                    <a:pt x="1626" y="22"/>
                    <a:pt x="1509" y="59"/>
                  </a:cubicBezTo>
                  <a:cubicBezTo>
                    <a:pt x="1417" y="90"/>
                    <a:pt x="1438" y="226"/>
                    <a:pt x="1534" y="226"/>
                  </a:cubicBezTo>
                  <a:lnTo>
                    <a:pt x="1537" y="226"/>
                  </a:lnTo>
                  <a:cubicBezTo>
                    <a:pt x="1543" y="226"/>
                    <a:pt x="1552" y="226"/>
                    <a:pt x="1559" y="223"/>
                  </a:cubicBezTo>
                  <a:cubicBezTo>
                    <a:pt x="1660" y="189"/>
                    <a:pt x="1765" y="173"/>
                    <a:pt x="1870" y="170"/>
                  </a:cubicBezTo>
                  <a:cubicBezTo>
                    <a:pt x="1873" y="170"/>
                    <a:pt x="1876" y="170"/>
                    <a:pt x="1879" y="170"/>
                  </a:cubicBezTo>
                  <a:cubicBezTo>
                    <a:pt x="1991" y="170"/>
                    <a:pt x="1991" y="0"/>
                    <a:pt x="1879" y="0"/>
                  </a:cubicBezTo>
                  <a:close/>
                  <a:moveTo>
                    <a:pt x="2205" y="48"/>
                  </a:moveTo>
                  <a:cubicBezTo>
                    <a:pt x="2115" y="48"/>
                    <a:pt x="2084" y="186"/>
                    <a:pt x="2185" y="216"/>
                  </a:cubicBezTo>
                  <a:cubicBezTo>
                    <a:pt x="2286" y="247"/>
                    <a:pt x="2382" y="293"/>
                    <a:pt x="2475" y="349"/>
                  </a:cubicBezTo>
                  <a:cubicBezTo>
                    <a:pt x="2487" y="358"/>
                    <a:pt x="2502" y="361"/>
                    <a:pt x="2518" y="361"/>
                  </a:cubicBezTo>
                  <a:cubicBezTo>
                    <a:pt x="2607" y="361"/>
                    <a:pt x="2638" y="247"/>
                    <a:pt x="2564" y="204"/>
                  </a:cubicBezTo>
                  <a:cubicBezTo>
                    <a:pt x="2459" y="139"/>
                    <a:pt x="2348" y="87"/>
                    <a:pt x="2234" y="53"/>
                  </a:cubicBezTo>
                  <a:cubicBezTo>
                    <a:pt x="2224" y="50"/>
                    <a:pt x="2214" y="48"/>
                    <a:pt x="2205" y="48"/>
                  </a:cubicBezTo>
                  <a:close/>
                  <a:moveTo>
                    <a:pt x="1225" y="194"/>
                  </a:moveTo>
                  <a:cubicBezTo>
                    <a:pt x="1210" y="194"/>
                    <a:pt x="1195" y="198"/>
                    <a:pt x="1179" y="207"/>
                  </a:cubicBezTo>
                  <a:cubicBezTo>
                    <a:pt x="1077" y="269"/>
                    <a:pt x="982" y="340"/>
                    <a:pt x="889" y="417"/>
                  </a:cubicBezTo>
                  <a:cubicBezTo>
                    <a:pt x="852" y="445"/>
                    <a:pt x="849" y="500"/>
                    <a:pt x="880" y="537"/>
                  </a:cubicBezTo>
                  <a:cubicBezTo>
                    <a:pt x="895" y="556"/>
                    <a:pt x="920" y="568"/>
                    <a:pt x="945" y="568"/>
                  </a:cubicBezTo>
                  <a:lnTo>
                    <a:pt x="948" y="568"/>
                  </a:lnTo>
                  <a:cubicBezTo>
                    <a:pt x="966" y="568"/>
                    <a:pt x="985" y="559"/>
                    <a:pt x="1000" y="549"/>
                  </a:cubicBezTo>
                  <a:cubicBezTo>
                    <a:pt x="1084" y="475"/>
                    <a:pt x="1173" y="414"/>
                    <a:pt x="1266" y="355"/>
                  </a:cubicBezTo>
                  <a:cubicBezTo>
                    <a:pt x="1348" y="306"/>
                    <a:pt x="1301" y="194"/>
                    <a:pt x="1225" y="194"/>
                  </a:cubicBezTo>
                  <a:close/>
                  <a:moveTo>
                    <a:pt x="2793" y="393"/>
                  </a:moveTo>
                  <a:cubicBezTo>
                    <a:pt x="2724" y="393"/>
                    <a:pt x="2668" y="486"/>
                    <a:pt x="2734" y="546"/>
                  </a:cubicBezTo>
                  <a:cubicBezTo>
                    <a:pt x="2786" y="593"/>
                    <a:pt x="2839" y="642"/>
                    <a:pt x="2891" y="701"/>
                  </a:cubicBezTo>
                  <a:lnTo>
                    <a:pt x="2968" y="784"/>
                  </a:lnTo>
                  <a:cubicBezTo>
                    <a:pt x="2984" y="799"/>
                    <a:pt x="3008" y="812"/>
                    <a:pt x="3033" y="812"/>
                  </a:cubicBezTo>
                  <a:cubicBezTo>
                    <a:pt x="3107" y="812"/>
                    <a:pt x="3144" y="722"/>
                    <a:pt x="3095" y="670"/>
                  </a:cubicBezTo>
                  <a:cubicBezTo>
                    <a:pt x="3070" y="639"/>
                    <a:pt x="3045" y="611"/>
                    <a:pt x="3017" y="583"/>
                  </a:cubicBezTo>
                  <a:cubicBezTo>
                    <a:pt x="2962" y="522"/>
                    <a:pt x="2906" y="469"/>
                    <a:pt x="2851" y="417"/>
                  </a:cubicBezTo>
                  <a:cubicBezTo>
                    <a:pt x="2832" y="400"/>
                    <a:pt x="2812" y="393"/>
                    <a:pt x="2793" y="393"/>
                  </a:cubicBezTo>
                  <a:close/>
                  <a:moveTo>
                    <a:pt x="691" y="637"/>
                  </a:moveTo>
                  <a:cubicBezTo>
                    <a:pt x="672" y="637"/>
                    <a:pt x="651" y="644"/>
                    <a:pt x="633" y="661"/>
                  </a:cubicBezTo>
                  <a:cubicBezTo>
                    <a:pt x="556" y="741"/>
                    <a:pt x="482" y="830"/>
                    <a:pt x="408" y="926"/>
                  </a:cubicBezTo>
                  <a:cubicBezTo>
                    <a:pt x="377" y="963"/>
                    <a:pt x="383" y="1018"/>
                    <a:pt x="424" y="1046"/>
                  </a:cubicBezTo>
                  <a:cubicBezTo>
                    <a:pt x="439" y="1058"/>
                    <a:pt x="454" y="1065"/>
                    <a:pt x="476" y="1065"/>
                  </a:cubicBezTo>
                  <a:cubicBezTo>
                    <a:pt x="504" y="1065"/>
                    <a:pt x="528" y="1052"/>
                    <a:pt x="544" y="1031"/>
                  </a:cubicBezTo>
                  <a:cubicBezTo>
                    <a:pt x="615" y="938"/>
                    <a:pt x="686" y="852"/>
                    <a:pt x="760" y="775"/>
                  </a:cubicBezTo>
                  <a:cubicBezTo>
                    <a:pt x="809" y="711"/>
                    <a:pt x="754" y="637"/>
                    <a:pt x="691" y="637"/>
                  </a:cubicBezTo>
                  <a:close/>
                  <a:moveTo>
                    <a:pt x="5503" y="1071"/>
                  </a:moveTo>
                  <a:cubicBezTo>
                    <a:pt x="5386" y="1071"/>
                    <a:pt x="5269" y="1080"/>
                    <a:pt x="5152" y="1105"/>
                  </a:cubicBezTo>
                  <a:cubicBezTo>
                    <a:pt x="5047" y="1120"/>
                    <a:pt x="5059" y="1274"/>
                    <a:pt x="5167" y="1274"/>
                  </a:cubicBezTo>
                  <a:cubicBezTo>
                    <a:pt x="5173" y="1274"/>
                    <a:pt x="5180" y="1271"/>
                    <a:pt x="5183" y="1271"/>
                  </a:cubicBezTo>
                  <a:cubicBezTo>
                    <a:pt x="5279" y="1255"/>
                    <a:pt x="5376" y="1243"/>
                    <a:pt x="5473" y="1243"/>
                  </a:cubicBezTo>
                  <a:cubicBezTo>
                    <a:pt x="5484" y="1243"/>
                    <a:pt x="5495" y="1243"/>
                    <a:pt x="5506" y="1243"/>
                  </a:cubicBezTo>
                  <a:cubicBezTo>
                    <a:pt x="5553" y="1243"/>
                    <a:pt x="5593" y="1203"/>
                    <a:pt x="5593" y="1157"/>
                  </a:cubicBezTo>
                  <a:cubicBezTo>
                    <a:pt x="5590" y="1108"/>
                    <a:pt x="5553" y="1071"/>
                    <a:pt x="5503" y="1071"/>
                  </a:cubicBezTo>
                  <a:close/>
                  <a:moveTo>
                    <a:pt x="3254" y="895"/>
                  </a:moveTo>
                  <a:cubicBezTo>
                    <a:pt x="3189" y="895"/>
                    <a:pt x="3131" y="972"/>
                    <a:pt x="3187" y="1037"/>
                  </a:cubicBezTo>
                  <a:cubicBezTo>
                    <a:pt x="3261" y="1129"/>
                    <a:pt x="3329" y="1222"/>
                    <a:pt x="3391" y="1308"/>
                  </a:cubicBezTo>
                  <a:cubicBezTo>
                    <a:pt x="3406" y="1330"/>
                    <a:pt x="3434" y="1345"/>
                    <a:pt x="3462" y="1345"/>
                  </a:cubicBezTo>
                  <a:cubicBezTo>
                    <a:pt x="3480" y="1345"/>
                    <a:pt x="3495" y="1339"/>
                    <a:pt x="3511" y="1327"/>
                  </a:cubicBezTo>
                  <a:cubicBezTo>
                    <a:pt x="3548" y="1299"/>
                    <a:pt x="3557" y="1247"/>
                    <a:pt x="3533" y="1210"/>
                  </a:cubicBezTo>
                  <a:cubicBezTo>
                    <a:pt x="3468" y="1117"/>
                    <a:pt x="3400" y="1024"/>
                    <a:pt x="3323" y="932"/>
                  </a:cubicBezTo>
                  <a:cubicBezTo>
                    <a:pt x="3303" y="906"/>
                    <a:pt x="3278" y="895"/>
                    <a:pt x="3254" y="895"/>
                  </a:cubicBezTo>
                  <a:close/>
                  <a:moveTo>
                    <a:pt x="5845" y="1100"/>
                  </a:moveTo>
                  <a:cubicBezTo>
                    <a:pt x="5747" y="1100"/>
                    <a:pt x="5725" y="1254"/>
                    <a:pt x="5833" y="1271"/>
                  </a:cubicBezTo>
                  <a:cubicBezTo>
                    <a:pt x="5877" y="1277"/>
                    <a:pt x="5917" y="1287"/>
                    <a:pt x="5960" y="1296"/>
                  </a:cubicBezTo>
                  <a:cubicBezTo>
                    <a:pt x="6028" y="1311"/>
                    <a:pt x="6092" y="1330"/>
                    <a:pt x="6154" y="1348"/>
                  </a:cubicBezTo>
                  <a:cubicBezTo>
                    <a:pt x="6163" y="1351"/>
                    <a:pt x="6173" y="1351"/>
                    <a:pt x="6182" y="1351"/>
                  </a:cubicBezTo>
                  <a:lnTo>
                    <a:pt x="6179" y="1351"/>
                  </a:lnTo>
                  <a:cubicBezTo>
                    <a:pt x="6180" y="1351"/>
                    <a:pt x="6181" y="1351"/>
                    <a:pt x="6182" y="1351"/>
                  </a:cubicBezTo>
                  <a:cubicBezTo>
                    <a:pt x="6278" y="1351"/>
                    <a:pt x="6298" y="1215"/>
                    <a:pt x="6207" y="1185"/>
                  </a:cubicBezTo>
                  <a:cubicBezTo>
                    <a:pt x="6139" y="1163"/>
                    <a:pt x="6071" y="1145"/>
                    <a:pt x="6000" y="1129"/>
                  </a:cubicBezTo>
                  <a:cubicBezTo>
                    <a:pt x="5951" y="1117"/>
                    <a:pt x="5907" y="1108"/>
                    <a:pt x="5861" y="1102"/>
                  </a:cubicBezTo>
                  <a:cubicBezTo>
                    <a:pt x="5855" y="1101"/>
                    <a:pt x="5850" y="1100"/>
                    <a:pt x="5845" y="1100"/>
                  </a:cubicBezTo>
                  <a:close/>
                  <a:moveTo>
                    <a:pt x="4842" y="1199"/>
                  </a:moveTo>
                  <a:cubicBezTo>
                    <a:pt x="4831" y="1199"/>
                    <a:pt x="4819" y="1201"/>
                    <a:pt x="4806" y="1206"/>
                  </a:cubicBezTo>
                  <a:cubicBezTo>
                    <a:pt x="4695" y="1250"/>
                    <a:pt x="4590" y="1308"/>
                    <a:pt x="4492" y="1373"/>
                  </a:cubicBezTo>
                  <a:cubicBezTo>
                    <a:pt x="4421" y="1419"/>
                    <a:pt x="4452" y="1530"/>
                    <a:pt x="4538" y="1530"/>
                  </a:cubicBezTo>
                  <a:cubicBezTo>
                    <a:pt x="4553" y="1530"/>
                    <a:pt x="4572" y="1527"/>
                    <a:pt x="4584" y="1518"/>
                  </a:cubicBezTo>
                  <a:cubicBezTo>
                    <a:pt x="4677" y="1456"/>
                    <a:pt x="4772" y="1404"/>
                    <a:pt x="4871" y="1364"/>
                  </a:cubicBezTo>
                  <a:cubicBezTo>
                    <a:pt x="4963" y="1326"/>
                    <a:pt x="4924" y="1199"/>
                    <a:pt x="4842" y="1199"/>
                  </a:cubicBezTo>
                  <a:close/>
                  <a:moveTo>
                    <a:pt x="273" y="1172"/>
                  </a:moveTo>
                  <a:cubicBezTo>
                    <a:pt x="248" y="1172"/>
                    <a:pt x="223" y="1184"/>
                    <a:pt x="205" y="1213"/>
                  </a:cubicBezTo>
                  <a:cubicBezTo>
                    <a:pt x="87" y="1388"/>
                    <a:pt x="26" y="1509"/>
                    <a:pt x="23" y="1515"/>
                  </a:cubicBezTo>
                  <a:cubicBezTo>
                    <a:pt x="1" y="1558"/>
                    <a:pt x="20" y="1610"/>
                    <a:pt x="63" y="1632"/>
                  </a:cubicBezTo>
                  <a:cubicBezTo>
                    <a:pt x="72" y="1638"/>
                    <a:pt x="87" y="1641"/>
                    <a:pt x="100" y="1641"/>
                  </a:cubicBezTo>
                  <a:lnTo>
                    <a:pt x="103" y="1641"/>
                  </a:lnTo>
                  <a:cubicBezTo>
                    <a:pt x="134" y="1638"/>
                    <a:pt x="161" y="1620"/>
                    <a:pt x="177" y="1592"/>
                  </a:cubicBezTo>
                  <a:cubicBezTo>
                    <a:pt x="229" y="1493"/>
                    <a:pt x="285" y="1398"/>
                    <a:pt x="346" y="1305"/>
                  </a:cubicBezTo>
                  <a:cubicBezTo>
                    <a:pt x="390" y="1238"/>
                    <a:pt x="333" y="1172"/>
                    <a:pt x="273" y="1172"/>
                  </a:cubicBezTo>
                  <a:close/>
                  <a:moveTo>
                    <a:pt x="6490" y="1316"/>
                  </a:moveTo>
                  <a:cubicBezTo>
                    <a:pt x="6411" y="1316"/>
                    <a:pt x="6363" y="1434"/>
                    <a:pt x="6453" y="1478"/>
                  </a:cubicBezTo>
                  <a:cubicBezTo>
                    <a:pt x="6546" y="1530"/>
                    <a:pt x="6635" y="1595"/>
                    <a:pt x="6715" y="1666"/>
                  </a:cubicBezTo>
                  <a:cubicBezTo>
                    <a:pt x="6731" y="1678"/>
                    <a:pt x="6753" y="1688"/>
                    <a:pt x="6774" y="1688"/>
                  </a:cubicBezTo>
                  <a:cubicBezTo>
                    <a:pt x="6851" y="1688"/>
                    <a:pt x="6888" y="1589"/>
                    <a:pt x="6830" y="1536"/>
                  </a:cubicBezTo>
                  <a:cubicBezTo>
                    <a:pt x="6740" y="1456"/>
                    <a:pt x="6641" y="1388"/>
                    <a:pt x="6537" y="1330"/>
                  </a:cubicBezTo>
                  <a:cubicBezTo>
                    <a:pt x="6520" y="1320"/>
                    <a:pt x="6504" y="1316"/>
                    <a:pt x="6490" y="1316"/>
                  </a:cubicBezTo>
                  <a:close/>
                  <a:moveTo>
                    <a:pt x="3651" y="1462"/>
                  </a:moveTo>
                  <a:cubicBezTo>
                    <a:pt x="3593" y="1462"/>
                    <a:pt x="3536" y="1523"/>
                    <a:pt x="3573" y="1589"/>
                  </a:cubicBezTo>
                  <a:cubicBezTo>
                    <a:pt x="3628" y="1684"/>
                    <a:pt x="3681" y="1783"/>
                    <a:pt x="3727" y="1885"/>
                  </a:cubicBezTo>
                  <a:cubicBezTo>
                    <a:pt x="3739" y="1916"/>
                    <a:pt x="3770" y="1937"/>
                    <a:pt x="3804" y="1937"/>
                  </a:cubicBezTo>
                  <a:cubicBezTo>
                    <a:pt x="3866" y="1934"/>
                    <a:pt x="3906" y="1873"/>
                    <a:pt x="3881" y="1817"/>
                  </a:cubicBezTo>
                  <a:cubicBezTo>
                    <a:pt x="3835" y="1709"/>
                    <a:pt x="3779" y="1604"/>
                    <a:pt x="3721" y="1503"/>
                  </a:cubicBezTo>
                  <a:cubicBezTo>
                    <a:pt x="3703" y="1474"/>
                    <a:pt x="3677" y="1462"/>
                    <a:pt x="3651" y="1462"/>
                  </a:cubicBezTo>
                  <a:close/>
                  <a:moveTo>
                    <a:pt x="4273" y="1572"/>
                  </a:moveTo>
                  <a:cubicBezTo>
                    <a:pt x="4253" y="1572"/>
                    <a:pt x="4232" y="1580"/>
                    <a:pt x="4214" y="1598"/>
                  </a:cubicBezTo>
                  <a:cubicBezTo>
                    <a:pt x="4128" y="1681"/>
                    <a:pt x="4048" y="1771"/>
                    <a:pt x="3977" y="1866"/>
                  </a:cubicBezTo>
                  <a:cubicBezTo>
                    <a:pt x="3949" y="1903"/>
                    <a:pt x="3958" y="1956"/>
                    <a:pt x="3995" y="1987"/>
                  </a:cubicBezTo>
                  <a:cubicBezTo>
                    <a:pt x="4011" y="1996"/>
                    <a:pt x="4029" y="2002"/>
                    <a:pt x="4048" y="2002"/>
                  </a:cubicBezTo>
                  <a:cubicBezTo>
                    <a:pt x="4072" y="2002"/>
                    <a:pt x="4100" y="1990"/>
                    <a:pt x="4115" y="1968"/>
                  </a:cubicBezTo>
                  <a:cubicBezTo>
                    <a:pt x="4180" y="1879"/>
                    <a:pt x="4251" y="1799"/>
                    <a:pt x="4331" y="1721"/>
                  </a:cubicBezTo>
                  <a:cubicBezTo>
                    <a:pt x="4396" y="1660"/>
                    <a:pt x="4339" y="1572"/>
                    <a:pt x="4273" y="1572"/>
                  </a:cubicBezTo>
                  <a:close/>
                  <a:moveTo>
                    <a:pt x="7005" y="1768"/>
                  </a:moveTo>
                  <a:cubicBezTo>
                    <a:pt x="6943" y="1768"/>
                    <a:pt x="6886" y="1837"/>
                    <a:pt x="6934" y="1903"/>
                  </a:cubicBezTo>
                  <a:cubicBezTo>
                    <a:pt x="6999" y="1993"/>
                    <a:pt x="7052" y="2085"/>
                    <a:pt x="7095" y="2187"/>
                  </a:cubicBezTo>
                  <a:cubicBezTo>
                    <a:pt x="7110" y="2215"/>
                    <a:pt x="7138" y="2237"/>
                    <a:pt x="7172" y="2237"/>
                  </a:cubicBezTo>
                  <a:lnTo>
                    <a:pt x="7175" y="2237"/>
                  </a:lnTo>
                  <a:cubicBezTo>
                    <a:pt x="7237" y="2237"/>
                    <a:pt x="7277" y="2172"/>
                    <a:pt x="7252" y="2116"/>
                  </a:cubicBezTo>
                  <a:cubicBezTo>
                    <a:pt x="7203" y="2005"/>
                    <a:pt x="7144" y="1900"/>
                    <a:pt x="7073" y="1805"/>
                  </a:cubicBezTo>
                  <a:cubicBezTo>
                    <a:pt x="7054" y="1779"/>
                    <a:pt x="7029" y="1768"/>
                    <a:pt x="7005" y="1768"/>
                  </a:cubicBezTo>
                  <a:close/>
                  <a:moveTo>
                    <a:pt x="8677" y="2061"/>
                  </a:moveTo>
                  <a:cubicBezTo>
                    <a:pt x="8557" y="2064"/>
                    <a:pt x="8437" y="2082"/>
                    <a:pt x="8322" y="2113"/>
                  </a:cubicBezTo>
                  <a:cubicBezTo>
                    <a:pt x="8224" y="2141"/>
                    <a:pt x="8242" y="2283"/>
                    <a:pt x="8344" y="2283"/>
                  </a:cubicBezTo>
                  <a:cubicBezTo>
                    <a:pt x="8350" y="2283"/>
                    <a:pt x="8356" y="2283"/>
                    <a:pt x="8366" y="2280"/>
                  </a:cubicBezTo>
                  <a:cubicBezTo>
                    <a:pt x="8467" y="2252"/>
                    <a:pt x="8575" y="2237"/>
                    <a:pt x="8683" y="2233"/>
                  </a:cubicBezTo>
                  <a:cubicBezTo>
                    <a:pt x="8730" y="2230"/>
                    <a:pt x="8767" y="2190"/>
                    <a:pt x="8767" y="2144"/>
                  </a:cubicBezTo>
                  <a:cubicBezTo>
                    <a:pt x="8763" y="2098"/>
                    <a:pt x="8723" y="2061"/>
                    <a:pt x="8677" y="2061"/>
                  </a:cubicBezTo>
                  <a:close/>
                  <a:moveTo>
                    <a:pt x="9017" y="2095"/>
                  </a:moveTo>
                  <a:cubicBezTo>
                    <a:pt x="8925" y="2095"/>
                    <a:pt x="8898" y="2242"/>
                    <a:pt x="9001" y="2264"/>
                  </a:cubicBezTo>
                  <a:cubicBezTo>
                    <a:pt x="9106" y="2289"/>
                    <a:pt x="9208" y="2326"/>
                    <a:pt x="9303" y="2375"/>
                  </a:cubicBezTo>
                  <a:cubicBezTo>
                    <a:pt x="9312" y="2382"/>
                    <a:pt x="9328" y="2385"/>
                    <a:pt x="9340" y="2385"/>
                  </a:cubicBezTo>
                  <a:lnTo>
                    <a:pt x="9343" y="2385"/>
                  </a:lnTo>
                  <a:cubicBezTo>
                    <a:pt x="9430" y="2385"/>
                    <a:pt x="9461" y="2264"/>
                    <a:pt x="9380" y="2224"/>
                  </a:cubicBezTo>
                  <a:cubicBezTo>
                    <a:pt x="9272" y="2169"/>
                    <a:pt x="9158" y="2126"/>
                    <a:pt x="9041" y="2098"/>
                  </a:cubicBezTo>
                  <a:cubicBezTo>
                    <a:pt x="9033" y="2096"/>
                    <a:pt x="9025" y="2095"/>
                    <a:pt x="9017" y="2095"/>
                  </a:cubicBezTo>
                  <a:close/>
                  <a:moveTo>
                    <a:pt x="8026" y="2230"/>
                  </a:moveTo>
                  <a:cubicBezTo>
                    <a:pt x="8013" y="2230"/>
                    <a:pt x="8000" y="2233"/>
                    <a:pt x="7986" y="2240"/>
                  </a:cubicBezTo>
                  <a:cubicBezTo>
                    <a:pt x="7878" y="2292"/>
                    <a:pt x="7776" y="2351"/>
                    <a:pt x="7678" y="2419"/>
                  </a:cubicBezTo>
                  <a:cubicBezTo>
                    <a:pt x="7610" y="2468"/>
                    <a:pt x="7644" y="2576"/>
                    <a:pt x="7727" y="2576"/>
                  </a:cubicBezTo>
                  <a:cubicBezTo>
                    <a:pt x="7746" y="2576"/>
                    <a:pt x="7761" y="2570"/>
                    <a:pt x="7776" y="2560"/>
                  </a:cubicBezTo>
                  <a:cubicBezTo>
                    <a:pt x="7866" y="2499"/>
                    <a:pt x="7962" y="2443"/>
                    <a:pt x="8060" y="2394"/>
                  </a:cubicBezTo>
                  <a:cubicBezTo>
                    <a:pt x="8151" y="2351"/>
                    <a:pt x="8106" y="2230"/>
                    <a:pt x="8026" y="2230"/>
                  </a:cubicBezTo>
                  <a:close/>
                  <a:moveTo>
                    <a:pt x="3919" y="2086"/>
                  </a:moveTo>
                  <a:cubicBezTo>
                    <a:pt x="3911" y="2086"/>
                    <a:pt x="3904" y="2087"/>
                    <a:pt x="3896" y="2089"/>
                  </a:cubicBezTo>
                  <a:cubicBezTo>
                    <a:pt x="3859" y="2113"/>
                    <a:pt x="3822" y="2138"/>
                    <a:pt x="3789" y="2166"/>
                  </a:cubicBezTo>
                  <a:cubicBezTo>
                    <a:pt x="3730" y="2271"/>
                    <a:pt x="3684" y="2382"/>
                    <a:pt x="3647" y="2496"/>
                  </a:cubicBezTo>
                  <a:cubicBezTo>
                    <a:pt x="3631" y="2539"/>
                    <a:pt x="3656" y="2588"/>
                    <a:pt x="3702" y="2604"/>
                  </a:cubicBezTo>
                  <a:cubicBezTo>
                    <a:pt x="3711" y="2604"/>
                    <a:pt x="3721" y="2607"/>
                    <a:pt x="3730" y="2607"/>
                  </a:cubicBezTo>
                  <a:cubicBezTo>
                    <a:pt x="3767" y="2607"/>
                    <a:pt x="3798" y="2582"/>
                    <a:pt x="3810" y="2545"/>
                  </a:cubicBezTo>
                  <a:cubicBezTo>
                    <a:pt x="3829" y="2489"/>
                    <a:pt x="3850" y="2431"/>
                    <a:pt x="3875" y="2378"/>
                  </a:cubicBezTo>
                  <a:cubicBezTo>
                    <a:pt x="3881" y="2422"/>
                    <a:pt x="3884" y="2465"/>
                    <a:pt x="3884" y="2511"/>
                  </a:cubicBezTo>
                  <a:cubicBezTo>
                    <a:pt x="3884" y="2556"/>
                    <a:pt x="3921" y="2595"/>
                    <a:pt x="3965" y="2595"/>
                  </a:cubicBezTo>
                  <a:cubicBezTo>
                    <a:pt x="3967" y="2595"/>
                    <a:pt x="3969" y="2594"/>
                    <a:pt x="3970" y="2594"/>
                  </a:cubicBezTo>
                  <a:cubicBezTo>
                    <a:pt x="4020" y="2594"/>
                    <a:pt x="4057" y="2554"/>
                    <a:pt x="4057" y="2508"/>
                  </a:cubicBezTo>
                  <a:cubicBezTo>
                    <a:pt x="4051" y="2388"/>
                    <a:pt x="4035" y="2267"/>
                    <a:pt x="4001" y="2150"/>
                  </a:cubicBezTo>
                  <a:cubicBezTo>
                    <a:pt x="3991" y="2111"/>
                    <a:pt x="3957" y="2086"/>
                    <a:pt x="3919" y="2086"/>
                  </a:cubicBezTo>
                  <a:close/>
                  <a:moveTo>
                    <a:pt x="9628" y="2400"/>
                  </a:moveTo>
                  <a:cubicBezTo>
                    <a:pt x="9557" y="2400"/>
                    <a:pt x="9503" y="2500"/>
                    <a:pt x="9578" y="2557"/>
                  </a:cubicBezTo>
                  <a:cubicBezTo>
                    <a:pt x="9667" y="2625"/>
                    <a:pt x="9754" y="2696"/>
                    <a:pt x="9834" y="2770"/>
                  </a:cubicBezTo>
                  <a:cubicBezTo>
                    <a:pt x="9849" y="2786"/>
                    <a:pt x="9868" y="2792"/>
                    <a:pt x="9889" y="2792"/>
                  </a:cubicBezTo>
                  <a:lnTo>
                    <a:pt x="9892" y="2792"/>
                  </a:lnTo>
                  <a:cubicBezTo>
                    <a:pt x="9969" y="2792"/>
                    <a:pt x="10006" y="2696"/>
                    <a:pt x="9948" y="2644"/>
                  </a:cubicBezTo>
                  <a:cubicBezTo>
                    <a:pt x="9865" y="2567"/>
                    <a:pt x="9775" y="2493"/>
                    <a:pt x="9679" y="2419"/>
                  </a:cubicBezTo>
                  <a:cubicBezTo>
                    <a:pt x="9662" y="2406"/>
                    <a:pt x="9645" y="2400"/>
                    <a:pt x="9628" y="2400"/>
                  </a:cubicBezTo>
                  <a:close/>
                  <a:moveTo>
                    <a:pt x="7284" y="2391"/>
                  </a:moveTo>
                  <a:cubicBezTo>
                    <a:pt x="7276" y="2391"/>
                    <a:pt x="7269" y="2392"/>
                    <a:pt x="7261" y="2394"/>
                  </a:cubicBezTo>
                  <a:cubicBezTo>
                    <a:pt x="7215" y="2403"/>
                    <a:pt x="7187" y="2449"/>
                    <a:pt x="7200" y="2496"/>
                  </a:cubicBezTo>
                  <a:cubicBezTo>
                    <a:pt x="7221" y="2594"/>
                    <a:pt x="7237" y="2696"/>
                    <a:pt x="7243" y="2801"/>
                  </a:cubicBezTo>
                  <a:cubicBezTo>
                    <a:pt x="7215" y="2832"/>
                    <a:pt x="7184" y="2863"/>
                    <a:pt x="7160" y="2897"/>
                  </a:cubicBezTo>
                  <a:cubicBezTo>
                    <a:pt x="7129" y="2934"/>
                    <a:pt x="7132" y="2986"/>
                    <a:pt x="7169" y="3017"/>
                  </a:cubicBezTo>
                  <a:cubicBezTo>
                    <a:pt x="7184" y="3029"/>
                    <a:pt x="7203" y="3035"/>
                    <a:pt x="7224" y="3038"/>
                  </a:cubicBezTo>
                  <a:cubicBezTo>
                    <a:pt x="7249" y="3038"/>
                    <a:pt x="7274" y="3026"/>
                    <a:pt x="7292" y="3005"/>
                  </a:cubicBezTo>
                  <a:cubicBezTo>
                    <a:pt x="7360" y="2921"/>
                    <a:pt x="7437" y="2841"/>
                    <a:pt x="7517" y="2767"/>
                  </a:cubicBezTo>
                  <a:cubicBezTo>
                    <a:pt x="7587" y="2707"/>
                    <a:pt x="7530" y="2614"/>
                    <a:pt x="7462" y="2614"/>
                  </a:cubicBezTo>
                  <a:cubicBezTo>
                    <a:pt x="7443" y="2614"/>
                    <a:pt x="7422" y="2622"/>
                    <a:pt x="7403" y="2641"/>
                  </a:cubicBezTo>
                  <a:lnTo>
                    <a:pt x="7400" y="2644"/>
                  </a:lnTo>
                  <a:cubicBezTo>
                    <a:pt x="7391" y="2579"/>
                    <a:pt x="7379" y="2517"/>
                    <a:pt x="7366" y="2456"/>
                  </a:cubicBezTo>
                  <a:cubicBezTo>
                    <a:pt x="7356" y="2417"/>
                    <a:pt x="7322" y="2391"/>
                    <a:pt x="7284" y="2391"/>
                  </a:cubicBezTo>
                  <a:close/>
                  <a:moveTo>
                    <a:pt x="3904" y="2757"/>
                  </a:moveTo>
                  <a:cubicBezTo>
                    <a:pt x="3876" y="2757"/>
                    <a:pt x="3849" y="2771"/>
                    <a:pt x="3832" y="2804"/>
                  </a:cubicBezTo>
                  <a:cubicBezTo>
                    <a:pt x="3804" y="2860"/>
                    <a:pt x="3770" y="2875"/>
                    <a:pt x="3770" y="2875"/>
                  </a:cubicBezTo>
                  <a:cubicBezTo>
                    <a:pt x="3770" y="2875"/>
                    <a:pt x="3769" y="2878"/>
                    <a:pt x="3769" y="2878"/>
                  </a:cubicBezTo>
                  <a:cubicBezTo>
                    <a:pt x="3767" y="2878"/>
                    <a:pt x="3766" y="2872"/>
                    <a:pt x="3764" y="2847"/>
                  </a:cubicBezTo>
                  <a:cubicBezTo>
                    <a:pt x="3757" y="2796"/>
                    <a:pt x="3718" y="2772"/>
                    <a:pt x="3679" y="2772"/>
                  </a:cubicBezTo>
                  <a:cubicBezTo>
                    <a:pt x="3632" y="2772"/>
                    <a:pt x="3584" y="2806"/>
                    <a:pt x="3591" y="2869"/>
                  </a:cubicBezTo>
                  <a:cubicBezTo>
                    <a:pt x="3594" y="2906"/>
                    <a:pt x="3610" y="2943"/>
                    <a:pt x="3631" y="2977"/>
                  </a:cubicBezTo>
                  <a:cubicBezTo>
                    <a:pt x="3662" y="3020"/>
                    <a:pt x="3711" y="3048"/>
                    <a:pt x="3767" y="3048"/>
                  </a:cubicBezTo>
                  <a:cubicBezTo>
                    <a:pt x="3850" y="3048"/>
                    <a:pt x="3927" y="2986"/>
                    <a:pt x="3983" y="2884"/>
                  </a:cubicBezTo>
                  <a:cubicBezTo>
                    <a:pt x="4018" y="2816"/>
                    <a:pt x="3961" y="2757"/>
                    <a:pt x="3904" y="2757"/>
                  </a:cubicBezTo>
                  <a:close/>
                  <a:moveTo>
                    <a:pt x="10131" y="2862"/>
                  </a:moveTo>
                  <a:cubicBezTo>
                    <a:pt x="10068" y="2862"/>
                    <a:pt x="10010" y="2940"/>
                    <a:pt x="10065" y="3005"/>
                  </a:cubicBezTo>
                  <a:cubicBezTo>
                    <a:pt x="10139" y="3088"/>
                    <a:pt x="10207" y="3177"/>
                    <a:pt x="10269" y="3270"/>
                  </a:cubicBezTo>
                  <a:cubicBezTo>
                    <a:pt x="10284" y="3291"/>
                    <a:pt x="10312" y="3307"/>
                    <a:pt x="10340" y="3307"/>
                  </a:cubicBezTo>
                  <a:lnTo>
                    <a:pt x="10340" y="3310"/>
                  </a:lnTo>
                  <a:cubicBezTo>
                    <a:pt x="10355" y="3307"/>
                    <a:pt x="10373" y="3301"/>
                    <a:pt x="10389" y="3291"/>
                  </a:cubicBezTo>
                  <a:cubicBezTo>
                    <a:pt x="10426" y="3264"/>
                    <a:pt x="10438" y="3211"/>
                    <a:pt x="10410" y="3174"/>
                  </a:cubicBezTo>
                  <a:cubicBezTo>
                    <a:pt x="10346" y="3075"/>
                    <a:pt x="10272" y="2983"/>
                    <a:pt x="10195" y="2894"/>
                  </a:cubicBezTo>
                  <a:cubicBezTo>
                    <a:pt x="10176" y="2871"/>
                    <a:pt x="10153" y="2862"/>
                    <a:pt x="10131" y="2862"/>
                  </a:cubicBezTo>
                  <a:close/>
                  <a:moveTo>
                    <a:pt x="7315" y="3069"/>
                  </a:moveTo>
                  <a:cubicBezTo>
                    <a:pt x="7273" y="3069"/>
                    <a:pt x="7233" y="3101"/>
                    <a:pt x="7231" y="3143"/>
                  </a:cubicBezTo>
                  <a:cubicBezTo>
                    <a:pt x="7215" y="3248"/>
                    <a:pt x="7187" y="3347"/>
                    <a:pt x="7141" y="3443"/>
                  </a:cubicBezTo>
                  <a:cubicBezTo>
                    <a:pt x="7120" y="3483"/>
                    <a:pt x="7135" y="3535"/>
                    <a:pt x="7175" y="3557"/>
                  </a:cubicBezTo>
                  <a:cubicBezTo>
                    <a:pt x="7187" y="3563"/>
                    <a:pt x="7203" y="3566"/>
                    <a:pt x="7218" y="3569"/>
                  </a:cubicBezTo>
                  <a:cubicBezTo>
                    <a:pt x="7249" y="3569"/>
                    <a:pt x="7277" y="3550"/>
                    <a:pt x="7292" y="3523"/>
                  </a:cubicBezTo>
                  <a:cubicBezTo>
                    <a:pt x="7348" y="3412"/>
                    <a:pt x="7385" y="3291"/>
                    <a:pt x="7400" y="3168"/>
                  </a:cubicBezTo>
                  <a:cubicBezTo>
                    <a:pt x="7406" y="3122"/>
                    <a:pt x="7372" y="3079"/>
                    <a:pt x="7326" y="3069"/>
                  </a:cubicBezTo>
                  <a:cubicBezTo>
                    <a:pt x="7323" y="3069"/>
                    <a:pt x="7319" y="3069"/>
                    <a:pt x="7315" y="3069"/>
                  </a:cubicBezTo>
                  <a:close/>
                  <a:moveTo>
                    <a:pt x="7027" y="3148"/>
                  </a:moveTo>
                  <a:cubicBezTo>
                    <a:pt x="7000" y="3148"/>
                    <a:pt x="6973" y="3161"/>
                    <a:pt x="6956" y="3193"/>
                  </a:cubicBezTo>
                  <a:cubicBezTo>
                    <a:pt x="6901" y="3285"/>
                    <a:pt x="6867" y="3387"/>
                    <a:pt x="6860" y="3495"/>
                  </a:cubicBezTo>
                  <a:cubicBezTo>
                    <a:pt x="6860" y="3529"/>
                    <a:pt x="6867" y="3563"/>
                    <a:pt x="6882" y="3594"/>
                  </a:cubicBezTo>
                  <a:cubicBezTo>
                    <a:pt x="6894" y="3625"/>
                    <a:pt x="6925" y="3643"/>
                    <a:pt x="6959" y="3646"/>
                  </a:cubicBezTo>
                  <a:cubicBezTo>
                    <a:pt x="6971" y="3646"/>
                    <a:pt x="6984" y="3643"/>
                    <a:pt x="6993" y="3637"/>
                  </a:cubicBezTo>
                  <a:cubicBezTo>
                    <a:pt x="7036" y="3618"/>
                    <a:pt x="7055" y="3566"/>
                    <a:pt x="7036" y="3523"/>
                  </a:cubicBezTo>
                  <a:cubicBezTo>
                    <a:pt x="7033" y="3513"/>
                    <a:pt x="7030" y="3504"/>
                    <a:pt x="7033" y="3495"/>
                  </a:cubicBezTo>
                  <a:cubicBezTo>
                    <a:pt x="7033" y="3464"/>
                    <a:pt x="7042" y="3396"/>
                    <a:pt x="7107" y="3276"/>
                  </a:cubicBezTo>
                  <a:cubicBezTo>
                    <a:pt x="7143" y="3207"/>
                    <a:pt x="7085" y="3148"/>
                    <a:pt x="7027" y="3148"/>
                  </a:cubicBezTo>
                  <a:close/>
                  <a:moveTo>
                    <a:pt x="10512" y="3433"/>
                  </a:moveTo>
                  <a:cubicBezTo>
                    <a:pt x="10456" y="3433"/>
                    <a:pt x="10399" y="3489"/>
                    <a:pt x="10432" y="3557"/>
                  </a:cubicBezTo>
                  <a:cubicBezTo>
                    <a:pt x="10481" y="3655"/>
                    <a:pt x="10522" y="3757"/>
                    <a:pt x="10555" y="3862"/>
                  </a:cubicBezTo>
                  <a:cubicBezTo>
                    <a:pt x="10568" y="3899"/>
                    <a:pt x="10599" y="3921"/>
                    <a:pt x="10636" y="3924"/>
                  </a:cubicBezTo>
                  <a:cubicBezTo>
                    <a:pt x="10645" y="3921"/>
                    <a:pt x="10654" y="3921"/>
                    <a:pt x="10663" y="3918"/>
                  </a:cubicBezTo>
                  <a:cubicBezTo>
                    <a:pt x="10710" y="3905"/>
                    <a:pt x="10734" y="3856"/>
                    <a:pt x="10719" y="3810"/>
                  </a:cubicBezTo>
                  <a:cubicBezTo>
                    <a:pt x="10682" y="3699"/>
                    <a:pt x="10639" y="3587"/>
                    <a:pt x="10586" y="3483"/>
                  </a:cubicBezTo>
                  <a:cubicBezTo>
                    <a:pt x="10570" y="3447"/>
                    <a:pt x="10541" y="3433"/>
                    <a:pt x="10512" y="3433"/>
                  </a:cubicBezTo>
                  <a:close/>
                  <a:moveTo>
                    <a:pt x="10716" y="4086"/>
                  </a:moveTo>
                  <a:cubicBezTo>
                    <a:pt x="10711" y="4086"/>
                    <a:pt x="10706" y="4086"/>
                    <a:pt x="10700" y="4087"/>
                  </a:cubicBezTo>
                  <a:cubicBezTo>
                    <a:pt x="10654" y="4093"/>
                    <a:pt x="10620" y="4136"/>
                    <a:pt x="10626" y="4183"/>
                  </a:cubicBezTo>
                  <a:cubicBezTo>
                    <a:pt x="10636" y="4254"/>
                    <a:pt x="10642" y="4325"/>
                    <a:pt x="10642" y="4399"/>
                  </a:cubicBezTo>
                  <a:cubicBezTo>
                    <a:pt x="10642" y="4433"/>
                    <a:pt x="10642" y="4467"/>
                    <a:pt x="10639" y="4504"/>
                  </a:cubicBezTo>
                  <a:cubicBezTo>
                    <a:pt x="10633" y="4550"/>
                    <a:pt x="10666" y="4593"/>
                    <a:pt x="10713" y="4599"/>
                  </a:cubicBezTo>
                  <a:lnTo>
                    <a:pt x="10722" y="4599"/>
                  </a:lnTo>
                  <a:cubicBezTo>
                    <a:pt x="10765" y="4596"/>
                    <a:pt x="10802" y="4565"/>
                    <a:pt x="10808" y="4522"/>
                  </a:cubicBezTo>
                  <a:cubicBezTo>
                    <a:pt x="10811" y="4482"/>
                    <a:pt x="10815" y="4439"/>
                    <a:pt x="10815" y="4399"/>
                  </a:cubicBezTo>
                  <a:cubicBezTo>
                    <a:pt x="10815" y="4318"/>
                    <a:pt x="10808" y="4238"/>
                    <a:pt x="10796" y="4158"/>
                  </a:cubicBezTo>
                  <a:cubicBezTo>
                    <a:pt x="10793" y="4117"/>
                    <a:pt x="10756" y="4086"/>
                    <a:pt x="10716" y="40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3"/>
          <p:cNvGrpSpPr/>
          <p:nvPr/>
        </p:nvGrpSpPr>
        <p:grpSpPr>
          <a:xfrm>
            <a:off x="85064" y="3357080"/>
            <a:ext cx="1889657" cy="1737135"/>
            <a:chOff x="85064" y="3357080"/>
            <a:chExt cx="1889657" cy="1737135"/>
          </a:xfrm>
        </p:grpSpPr>
        <p:grpSp>
          <p:nvGrpSpPr>
            <p:cNvPr id="186" name="Google Shape;186;p3"/>
            <p:cNvGrpSpPr/>
            <p:nvPr/>
          </p:nvGrpSpPr>
          <p:grpSpPr>
            <a:xfrm>
              <a:off x="85064" y="3357080"/>
              <a:ext cx="1889657" cy="1737135"/>
              <a:chOff x="85064" y="3357080"/>
              <a:chExt cx="1889657" cy="1737135"/>
            </a:xfrm>
          </p:grpSpPr>
          <p:grpSp>
            <p:nvGrpSpPr>
              <p:cNvPr id="187" name="Google Shape;187;p3"/>
              <p:cNvGrpSpPr/>
              <p:nvPr/>
            </p:nvGrpSpPr>
            <p:grpSpPr>
              <a:xfrm>
                <a:off x="1392549" y="4739847"/>
                <a:ext cx="336697" cy="237041"/>
                <a:chOff x="8341725" y="115829"/>
                <a:chExt cx="267198" cy="188098"/>
              </a:xfrm>
            </p:grpSpPr>
            <p:sp>
              <p:nvSpPr>
                <p:cNvPr id="188" name="Google Shape;188;p3"/>
                <p:cNvSpPr/>
                <p:nvPr/>
              </p:nvSpPr>
              <p:spPr>
                <a:xfrm>
                  <a:off x="8405670" y="188118"/>
                  <a:ext cx="107912" cy="91561"/>
                </a:xfrm>
                <a:custGeom>
                  <a:avLst/>
                  <a:gdLst/>
                  <a:ahLst/>
                  <a:cxnLst/>
                  <a:rect l="l" t="t" r="r" b="b"/>
                  <a:pathLst>
                    <a:path w="2884" h="2447" extrusionOk="0">
                      <a:moveTo>
                        <a:pt x="1471" y="0"/>
                      </a:moveTo>
                      <a:cubicBezTo>
                        <a:pt x="674" y="0"/>
                        <a:pt x="207" y="963"/>
                        <a:pt x="0" y="1543"/>
                      </a:cubicBezTo>
                      <a:lnTo>
                        <a:pt x="509" y="1710"/>
                      </a:lnTo>
                      <a:cubicBezTo>
                        <a:pt x="509" y="1710"/>
                        <a:pt x="918" y="578"/>
                        <a:pt x="1479" y="578"/>
                      </a:cubicBezTo>
                      <a:cubicBezTo>
                        <a:pt x="1552" y="578"/>
                        <a:pt x="1626" y="597"/>
                        <a:pt x="1703" y="639"/>
                      </a:cubicBezTo>
                      <a:cubicBezTo>
                        <a:pt x="2375" y="1009"/>
                        <a:pt x="2030" y="2212"/>
                        <a:pt x="2030" y="2212"/>
                      </a:cubicBezTo>
                      <a:lnTo>
                        <a:pt x="2647" y="2447"/>
                      </a:lnTo>
                      <a:cubicBezTo>
                        <a:pt x="2770" y="1759"/>
                        <a:pt x="2884" y="312"/>
                        <a:pt x="1724" y="32"/>
                      </a:cubicBezTo>
                      <a:cubicBezTo>
                        <a:pt x="1636" y="10"/>
                        <a:pt x="1552" y="0"/>
                        <a:pt x="1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341725" y="115829"/>
                  <a:ext cx="267198" cy="188098"/>
                </a:xfrm>
                <a:custGeom>
                  <a:avLst/>
                  <a:gdLst/>
                  <a:ahLst/>
                  <a:cxnLst/>
                  <a:rect l="l" t="t" r="r" b="b"/>
                  <a:pathLst>
                    <a:path w="7141" h="5027" extrusionOk="0">
                      <a:moveTo>
                        <a:pt x="3198" y="0"/>
                      </a:moveTo>
                      <a:cubicBezTo>
                        <a:pt x="998" y="0"/>
                        <a:pt x="1" y="2926"/>
                        <a:pt x="1" y="2926"/>
                      </a:cubicBezTo>
                      <a:lnTo>
                        <a:pt x="475" y="3080"/>
                      </a:lnTo>
                      <a:cubicBezTo>
                        <a:pt x="742" y="2290"/>
                        <a:pt x="1495" y="619"/>
                        <a:pt x="3054" y="619"/>
                      </a:cubicBezTo>
                      <a:cubicBezTo>
                        <a:pt x="3284" y="619"/>
                        <a:pt x="3531" y="655"/>
                        <a:pt x="3797" y="736"/>
                      </a:cubicBezTo>
                      <a:cubicBezTo>
                        <a:pt x="6456" y="1541"/>
                        <a:pt x="5916" y="4018"/>
                        <a:pt x="5648" y="4866"/>
                      </a:cubicBezTo>
                      <a:lnTo>
                        <a:pt x="6067" y="5026"/>
                      </a:lnTo>
                      <a:cubicBezTo>
                        <a:pt x="6067" y="5026"/>
                        <a:pt x="7141" y="1301"/>
                        <a:pt x="4223" y="199"/>
                      </a:cubicBezTo>
                      <a:cubicBezTo>
                        <a:pt x="3856" y="61"/>
                        <a:pt x="3515" y="0"/>
                        <a:pt x="3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359386" y="138953"/>
                  <a:ext cx="223906" cy="158950"/>
                </a:xfrm>
                <a:custGeom>
                  <a:avLst/>
                  <a:gdLst/>
                  <a:ahLst/>
                  <a:cxnLst/>
                  <a:rect l="l" t="t" r="r" b="b"/>
                  <a:pathLst>
                    <a:path w="5984" h="4248" extrusionOk="0">
                      <a:moveTo>
                        <a:pt x="2582" y="1"/>
                      </a:moveTo>
                      <a:cubicBezTo>
                        <a:pt x="1023" y="1"/>
                        <a:pt x="269" y="1672"/>
                        <a:pt x="0" y="2459"/>
                      </a:cubicBezTo>
                      <a:lnTo>
                        <a:pt x="627" y="2660"/>
                      </a:lnTo>
                      <a:cubicBezTo>
                        <a:pt x="890" y="1900"/>
                        <a:pt x="1508" y="619"/>
                        <a:pt x="2695" y="619"/>
                      </a:cubicBezTo>
                      <a:cubicBezTo>
                        <a:pt x="2983" y="619"/>
                        <a:pt x="3304" y="694"/>
                        <a:pt x="3661" y="871"/>
                      </a:cubicBezTo>
                      <a:cubicBezTo>
                        <a:pt x="4861" y="1463"/>
                        <a:pt x="4710" y="3199"/>
                        <a:pt x="4562" y="4017"/>
                      </a:cubicBezTo>
                      <a:lnTo>
                        <a:pt x="5173" y="4248"/>
                      </a:lnTo>
                      <a:cubicBezTo>
                        <a:pt x="5444" y="3400"/>
                        <a:pt x="5984" y="923"/>
                        <a:pt x="3325" y="118"/>
                      </a:cubicBezTo>
                      <a:cubicBezTo>
                        <a:pt x="3059" y="37"/>
                        <a:pt x="2812" y="1"/>
                        <a:pt x="2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382696" y="162076"/>
                  <a:ext cx="158613" cy="127182"/>
                </a:xfrm>
                <a:custGeom>
                  <a:avLst/>
                  <a:gdLst/>
                  <a:ahLst/>
                  <a:cxnLst/>
                  <a:rect l="l" t="t" r="r" b="b"/>
                  <a:pathLst>
                    <a:path w="4239" h="3399" extrusionOk="0">
                      <a:moveTo>
                        <a:pt x="2072" y="1"/>
                      </a:moveTo>
                      <a:cubicBezTo>
                        <a:pt x="884" y="1"/>
                        <a:pt x="264" y="1282"/>
                        <a:pt x="0" y="2042"/>
                      </a:cubicBezTo>
                      <a:lnTo>
                        <a:pt x="614" y="2239"/>
                      </a:lnTo>
                      <a:cubicBezTo>
                        <a:pt x="824" y="1659"/>
                        <a:pt x="1288" y="696"/>
                        <a:pt x="2085" y="696"/>
                      </a:cubicBezTo>
                      <a:cubicBezTo>
                        <a:pt x="2166" y="696"/>
                        <a:pt x="2250" y="706"/>
                        <a:pt x="2338" y="728"/>
                      </a:cubicBezTo>
                      <a:cubicBezTo>
                        <a:pt x="3498" y="1008"/>
                        <a:pt x="3384" y="2455"/>
                        <a:pt x="3261" y="3140"/>
                      </a:cubicBezTo>
                      <a:lnTo>
                        <a:pt x="3939" y="3399"/>
                      </a:lnTo>
                      <a:cubicBezTo>
                        <a:pt x="4084" y="2581"/>
                        <a:pt x="4238" y="845"/>
                        <a:pt x="3038" y="253"/>
                      </a:cubicBezTo>
                      <a:cubicBezTo>
                        <a:pt x="2681" y="76"/>
                        <a:pt x="2360"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355644" y="135024"/>
                  <a:ext cx="241044" cy="163814"/>
                </a:xfrm>
                <a:custGeom>
                  <a:avLst/>
                  <a:gdLst/>
                  <a:ahLst/>
                  <a:cxnLst/>
                  <a:rect l="l" t="t" r="r" b="b"/>
                  <a:pathLst>
                    <a:path w="6442" h="4378" extrusionOk="0">
                      <a:moveTo>
                        <a:pt x="2825" y="0"/>
                      </a:moveTo>
                      <a:cubicBezTo>
                        <a:pt x="2536" y="0"/>
                        <a:pt x="2256" y="58"/>
                        <a:pt x="1985" y="174"/>
                      </a:cubicBezTo>
                      <a:cubicBezTo>
                        <a:pt x="671" y="738"/>
                        <a:pt x="48" y="2465"/>
                        <a:pt x="23" y="2536"/>
                      </a:cubicBezTo>
                      <a:cubicBezTo>
                        <a:pt x="0" y="2602"/>
                        <a:pt x="51" y="2647"/>
                        <a:pt x="102" y="2647"/>
                      </a:cubicBezTo>
                      <a:cubicBezTo>
                        <a:pt x="133" y="2647"/>
                        <a:pt x="164" y="2630"/>
                        <a:pt x="178" y="2592"/>
                      </a:cubicBezTo>
                      <a:cubicBezTo>
                        <a:pt x="184" y="2573"/>
                        <a:pt x="801" y="862"/>
                        <a:pt x="2050" y="322"/>
                      </a:cubicBezTo>
                      <a:cubicBezTo>
                        <a:pt x="2299" y="216"/>
                        <a:pt x="2558" y="163"/>
                        <a:pt x="2824" y="163"/>
                      </a:cubicBezTo>
                      <a:cubicBezTo>
                        <a:pt x="3140" y="163"/>
                        <a:pt x="3467" y="238"/>
                        <a:pt x="3802" y="387"/>
                      </a:cubicBezTo>
                      <a:cubicBezTo>
                        <a:pt x="4822" y="843"/>
                        <a:pt x="5368" y="1630"/>
                        <a:pt x="5424" y="2728"/>
                      </a:cubicBezTo>
                      <a:cubicBezTo>
                        <a:pt x="5445" y="3249"/>
                        <a:pt x="5368" y="3773"/>
                        <a:pt x="5199" y="4267"/>
                      </a:cubicBezTo>
                      <a:cubicBezTo>
                        <a:pt x="5183" y="4310"/>
                        <a:pt x="5205" y="4356"/>
                        <a:pt x="5245" y="4371"/>
                      </a:cubicBezTo>
                      <a:cubicBezTo>
                        <a:pt x="5254" y="4375"/>
                        <a:pt x="5263" y="4378"/>
                        <a:pt x="5276" y="4378"/>
                      </a:cubicBezTo>
                      <a:cubicBezTo>
                        <a:pt x="5307" y="4375"/>
                        <a:pt x="5334" y="4356"/>
                        <a:pt x="5347" y="4325"/>
                      </a:cubicBezTo>
                      <a:cubicBezTo>
                        <a:pt x="5359" y="4294"/>
                        <a:pt x="6442" y="1389"/>
                        <a:pt x="3863" y="239"/>
                      </a:cubicBezTo>
                      <a:cubicBezTo>
                        <a:pt x="3508" y="79"/>
                        <a:pt x="3161" y="0"/>
                        <a:pt x="2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378917" y="160430"/>
                  <a:ext cx="167107" cy="131822"/>
                </a:xfrm>
                <a:custGeom>
                  <a:avLst/>
                  <a:gdLst/>
                  <a:ahLst/>
                  <a:cxnLst/>
                  <a:rect l="l" t="t" r="r" b="b"/>
                  <a:pathLst>
                    <a:path w="4466" h="3523" extrusionOk="0">
                      <a:moveTo>
                        <a:pt x="2270" y="0"/>
                      </a:moveTo>
                      <a:cubicBezTo>
                        <a:pt x="2003" y="0"/>
                        <a:pt x="1745" y="61"/>
                        <a:pt x="1499" y="183"/>
                      </a:cubicBezTo>
                      <a:cubicBezTo>
                        <a:pt x="493" y="679"/>
                        <a:pt x="43" y="2005"/>
                        <a:pt x="21" y="2064"/>
                      </a:cubicBezTo>
                      <a:cubicBezTo>
                        <a:pt x="0" y="2127"/>
                        <a:pt x="51" y="2169"/>
                        <a:pt x="100" y="2169"/>
                      </a:cubicBezTo>
                      <a:cubicBezTo>
                        <a:pt x="131" y="2169"/>
                        <a:pt x="162" y="2153"/>
                        <a:pt x="175" y="2113"/>
                      </a:cubicBezTo>
                      <a:cubicBezTo>
                        <a:pt x="182" y="2101"/>
                        <a:pt x="626" y="793"/>
                        <a:pt x="1573" y="328"/>
                      </a:cubicBezTo>
                      <a:cubicBezTo>
                        <a:pt x="1793" y="217"/>
                        <a:pt x="2027" y="162"/>
                        <a:pt x="2269" y="162"/>
                      </a:cubicBezTo>
                      <a:cubicBezTo>
                        <a:pt x="2467" y="162"/>
                        <a:pt x="2671" y="199"/>
                        <a:pt x="2880" y="272"/>
                      </a:cubicBezTo>
                      <a:cubicBezTo>
                        <a:pt x="4466" y="818"/>
                        <a:pt x="3966" y="3403"/>
                        <a:pt x="3960" y="3427"/>
                      </a:cubicBezTo>
                      <a:cubicBezTo>
                        <a:pt x="3951" y="3470"/>
                        <a:pt x="3978" y="3514"/>
                        <a:pt x="4022" y="3523"/>
                      </a:cubicBezTo>
                      <a:lnTo>
                        <a:pt x="4040" y="3523"/>
                      </a:lnTo>
                      <a:cubicBezTo>
                        <a:pt x="4077" y="3523"/>
                        <a:pt x="4108" y="3495"/>
                        <a:pt x="4114" y="3461"/>
                      </a:cubicBezTo>
                      <a:cubicBezTo>
                        <a:pt x="4200" y="2986"/>
                        <a:pt x="4222" y="2505"/>
                        <a:pt x="4179" y="2027"/>
                      </a:cubicBezTo>
                      <a:cubicBezTo>
                        <a:pt x="4077" y="1025"/>
                        <a:pt x="3648" y="365"/>
                        <a:pt x="2933" y="118"/>
                      </a:cubicBezTo>
                      <a:cubicBezTo>
                        <a:pt x="2706" y="40"/>
                        <a:pt x="2485"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8401853" y="185237"/>
                  <a:ext cx="121906" cy="97435"/>
                </a:xfrm>
                <a:custGeom>
                  <a:avLst/>
                  <a:gdLst/>
                  <a:ahLst/>
                  <a:cxnLst/>
                  <a:rect l="l" t="t" r="r" b="b"/>
                  <a:pathLst>
                    <a:path w="3258" h="2604" extrusionOk="0">
                      <a:moveTo>
                        <a:pt x="1629" y="1"/>
                      </a:moveTo>
                      <a:cubicBezTo>
                        <a:pt x="1471" y="1"/>
                        <a:pt x="1312" y="37"/>
                        <a:pt x="1166" y="109"/>
                      </a:cubicBezTo>
                      <a:cubicBezTo>
                        <a:pt x="429" y="457"/>
                        <a:pt x="41" y="1549"/>
                        <a:pt x="22" y="1595"/>
                      </a:cubicBezTo>
                      <a:cubicBezTo>
                        <a:pt x="1" y="1659"/>
                        <a:pt x="52" y="1703"/>
                        <a:pt x="103" y="1703"/>
                      </a:cubicBezTo>
                      <a:cubicBezTo>
                        <a:pt x="133" y="1703"/>
                        <a:pt x="163" y="1686"/>
                        <a:pt x="176" y="1648"/>
                      </a:cubicBezTo>
                      <a:cubicBezTo>
                        <a:pt x="182" y="1638"/>
                        <a:pt x="562" y="574"/>
                        <a:pt x="1237" y="254"/>
                      </a:cubicBezTo>
                      <a:cubicBezTo>
                        <a:pt x="1360" y="194"/>
                        <a:pt x="1495" y="163"/>
                        <a:pt x="1630" y="163"/>
                      </a:cubicBezTo>
                      <a:cubicBezTo>
                        <a:pt x="1738" y="163"/>
                        <a:pt x="1847" y="183"/>
                        <a:pt x="1950" y="223"/>
                      </a:cubicBezTo>
                      <a:cubicBezTo>
                        <a:pt x="3069" y="624"/>
                        <a:pt x="2674" y="2487"/>
                        <a:pt x="2668" y="2505"/>
                      </a:cubicBezTo>
                      <a:cubicBezTo>
                        <a:pt x="2659" y="2548"/>
                        <a:pt x="2687" y="2592"/>
                        <a:pt x="2730" y="2601"/>
                      </a:cubicBezTo>
                      <a:cubicBezTo>
                        <a:pt x="2736" y="2604"/>
                        <a:pt x="2742" y="2604"/>
                        <a:pt x="2749" y="2604"/>
                      </a:cubicBezTo>
                      <a:cubicBezTo>
                        <a:pt x="2786" y="2601"/>
                        <a:pt x="2816" y="2576"/>
                        <a:pt x="2826" y="2539"/>
                      </a:cubicBezTo>
                      <a:cubicBezTo>
                        <a:pt x="2844" y="2456"/>
                        <a:pt x="3257" y="519"/>
                        <a:pt x="2002" y="69"/>
                      </a:cubicBezTo>
                      <a:cubicBezTo>
                        <a:pt x="1882" y="23"/>
                        <a:pt x="1755"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3"/>
              <p:cNvSpPr/>
              <p:nvPr/>
            </p:nvSpPr>
            <p:spPr>
              <a:xfrm>
                <a:off x="1857416" y="4976910"/>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5064" y="4802233"/>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rot="5206565">
                <a:off x="-71434" y="3986638"/>
                <a:ext cx="787497" cy="334950"/>
              </a:xfrm>
              <a:custGeom>
                <a:avLst/>
                <a:gdLst/>
                <a:ahLst/>
                <a:cxnLst/>
                <a:rect l="l" t="t" r="r" b="b"/>
                <a:pathLst>
                  <a:path w="10815" h="4600" extrusionOk="0">
                    <a:moveTo>
                      <a:pt x="1879" y="0"/>
                    </a:moveTo>
                    <a:cubicBezTo>
                      <a:pt x="1876" y="0"/>
                      <a:pt x="1873" y="0"/>
                      <a:pt x="1870" y="0"/>
                    </a:cubicBezTo>
                    <a:cubicBezTo>
                      <a:pt x="1747" y="0"/>
                      <a:pt x="1626" y="22"/>
                      <a:pt x="1509" y="59"/>
                    </a:cubicBezTo>
                    <a:cubicBezTo>
                      <a:pt x="1417" y="90"/>
                      <a:pt x="1438" y="226"/>
                      <a:pt x="1534" y="226"/>
                    </a:cubicBezTo>
                    <a:lnTo>
                      <a:pt x="1537" y="226"/>
                    </a:lnTo>
                    <a:cubicBezTo>
                      <a:pt x="1543" y="226"/>
                      <a:pt x="1552" y="226"/>
                      <a:pt x="1559" y="223"/>
                    </a:cubicBezTo>
                    <a:cubicBezTo>
                      <a:pt x="1660" y="189"/>
                      <a:pt x="1765" y="173"/>
                      <a:pt x="1870" y="170"/>
                    </a:cubicBezTo>
                    <a:cubicBezTo>
                      <a:pt x="1873" y="170"/>
                      <a:pt x="1876" y="170"/>
                      <a:pt x="1879" y="170"/>
                    </a:cubicBezTo>
                    <a:cubicBezTo>
                      <a:pt x="1991" y="170"/>
                      <a:pt x="1991" y="0"/>
                      <a:pt x="1879" y="0"/>
                    </a:cubicBezTo>
                    <a:close/>
                    <a:moveTo>
                      <a:pt x="2205" y="48"/>
                    </a:moveTo>
                    <a:cubicBezTo>
                      <a:pt x="2115" y="48"/>
                      <a:pt x="2084" y="186"/>
                      <a:pt x="2185" y="216"/>
                    </a:cubicBezTo>
                    <a:cubicBezTo>
                      <a:pt x="2286" y="247"/>
                      <a:pt x="2382" y="293"/>
                      <a:pt x="2475" y="349"/>
                    </a:cubicBezTo>
                    <a:cubicBezTo>
                      <a:pt x="2487" y="358"/>
                      <a:pt x="2502" y="361"/>
                      <a:pt x="2518" y="361"/>
                    </a:cubicBezTo>
                    <a:cubicBezTo>
                      <a:pt x="2607" y="361"/>
                      <a:pt x="2638" y="247"/>
                      <a:pt x="2564" y="204"/>
                    </a:cubicBezTo>
                    <a:cubicBezTo>
                      <a:pt x="2459" y="139"/>
                      <a:pt x="2348" y="87"/>
                      <a:pt x="2234" y="53"/>
                    </a:cubicBezTo>
                    <a:cubicBezTo>
                      <a:pt x="2224" y="50"/>
                      <a:pt x="2214" y="48"/>
                      <a:pt x="2205" y="48"/>
                    </a:cubicBezTo>
                    <a:close/>
                    <a:moveTo>
                      <a:pt x="1225" y="194"/>
                    </a:moveTo>
                    <a:cubicBezTo>
                      <a:pt x="1210" y="194"/>
                      <a:pt x="1195" y="198"/>
                      <a:pt x="1179" y="207"/>
                    </a:cubicBezTo>
                    <a:cubicBezTo>
                      <a:pt x="1077" y="269"/>
                      <a:pt x="982" y="340"/>
                      <a:pt x="889" y="417"/>
                    </a:cubicBezTo>
                    <a:cubicBezTo>
                      <a:pt x="852" y="445"/>
                      <a:pt x="849" y="500"/>
                      <a:pt x="880" y="537"/>
                    </a:cubicBezTo>
                    <a:cubicBezTo>
                      <a:pt x="895" y="556"/>
                      <a:pt x="920" y="568"/>
                      <a:pt x="945" y="568"/>
                    </a:cubicBezTo>
                    <a:lnTo>
                      <a:pt x="948" y="568"/>
                    </a:lnTo>
                    <a:cubicBezTo>
                      <a:pt x="966" y="568"/>
                      <a:pt x="985" y="559"/>
                      <a:pt x="1000" y="549"/>
                    </a:cubicBezTo>
                    <a:cubicBezTo>
                      <a:pt x="1084" y="475"/>
                      <a:pt x="1173" y="414"/>
                      <a:pt x="1266" y="355"/>
                    </a:cubicBezTo>
                    <a:cubicBezTo>
                      <a:pt x="1348" y="306"/>
                      <a:pt x="1301" y="194"/>
                      <a:pt x="1225" y="194"/>
                    </a:cubicBezTo>
                    <a:close/>
                    <a:moveTo>
                      <a:pt x="2793" y="393"/>
                    </a:moveTo>
                    <a:cubicBezTo>
                      <a:pt x="2724" y="393"/>
                      <a:pt x="2668" y="486"/>
                      <a:pt x="2734" y="546"/>
                    </a:cubicBezTo>
                    <a:cubicBezTo>
                      <a:pt x="2786" y="593"/>
                      <a:pt x="2839" y="642"/>
                      <a:pt x="2891" y="701"/>
                    </a:cubicBezTo>
                    <a:lnTo>
                      <a:pt x="2968" y="784"/>
                    </a:lnTo>
                    <a:cubicBezTo>
                      <a:pt x="2984" y="799"/>
                      <a:pt x="3008" y="812"/>
                      <a:pt x="3033" y="812"/>
                    </a:cubicBezTo>
                    <a:cubicBezTo>
                      <a:pt x="3107" y="812"/>
                      <a:pt x="3144" y="722"/>
                      <a:pt x="3095" y="670"/>
                    </a:cubicBezTo>
                    <a:cubicBezTo>
                      <a:pt x="3070" y="639"/>
                      <a:pt x="3045" y="611"/>
                      <a:pt x="3017" y="583"/>
                    </a:cubicBezTo>
                    <a:cubicBezTo>
                      <a:pt x="2962" y="522"/>
                      <a:pt x="2906" y="469"/>
                      <a:pt x="2851" y="417"/>
                    </a:cubicBezTo>
                    <a:cubicBezTo>
                      <a:pt x="2832" y="400"/>
                      <a:pt x="2812" y="393"/>
                      <a:pt x="2793" y="393"/>
                    </a:cubicBezTo>
                    <a:close/>
                    <a:moveTo>
                      <a:pt x="691" y="637"/>
                    </a:moveTo>
                    <a:cubicBezTo>
                      <a:pt x="672" y="637"/>
                      <a:pt x="651" y="644"/>
                      <a:pt x="633" y="661"/>
                    </a:cubicBezTo>
                    <a:cubicBezTo>
                      <a:pt x="556" y="741"/>
                      <a:pt x="482" y="830"/>
                      <a:pt x="408" y="926"/>
                    </a:cubicBezTo>
                    <a:cubicBezTo>
                      <a:pt x="377" y="963"/>
                      <a:pt x="383" y="1018"/>
                      <a:pt x="424" y="1046"/>
                    </a:cubicBezTo>
                    <a:cubicBezTo>
                      <a:pt x="439" y="1058"/>
                      <a:pt x="454" y="1065"/>
                      <a:pt x="476" y="1065"/>
                    </a:cubicBezTo>
                    <a:cubicBezTo>
                      <a:pt x="504" y="1065"/>
                      <a:pt x="528" y="1052"/>
                      <a:pt x="544" y="1031"/>
                    </a:cubicBezTo>
                    <a:cubicBezTo>
                      <a:pt x="615" y="938"/>
                      <a:pt x="686" y="852"/>
                      <a:pt x="760" y="775"/>
                    </a:cubicBezTo>
                    <a:cubicBezTo>
                      <a:pt x="809" y="711"/>
                      <a:pt x="754" y="637"/>
                      <a:pt x="691" y="637"/>
                    </a:cubicBezTo>
                    <a:close/>
                    <a:moveTo>
                      <a:pt x="5503" y="1071"/>
                    </a:moveTo>
                    <a:cubicBezTo>
                      <a:pt x="5386" y="1071"/>
                      <a:pt x="5269" y="1080"/>
                      <a:pt x="5152" y="1105"/>
                    </a:cubicBezTo>
                    <a:cubicBezTo>
                      <a:pt x="5047" y="1120"/>
                      <a:pt x="5059" y="1274"/>
                      <a:pt x="5167" y="1274"/>
                    </a:cubicBezTo>
                    <a:cubicBezTo>
                      <a:pt x="5173" y="1274"/>
                      <a:pt x="5180" y="1271"/>
                      <a:pt x="5183" y="1271"/>
                    </a:cubicBezTo>
                    <a:cubicBezTo>
                      <a:pt x="5279" y="1255"/>
                      <a:pt x="5376" y="1243"/>
                      <a:pt x="5473" y="1243"/>
                    </a:cubicBezTo>
                    <a:cubicBezTo>
                      <a:pt x="5484" y="1243"/>
                      <a:pt x="5495" y="1243"/>
                      <a:pt x="5506" y="1243"/>
                    </a:cubicBezTo>
                    <a:cubicBezTo>
                      <a:pt x="5553" y="1243"/>
                      <a:pt x="5593" y="1203"/>
                      <a:pt x="5593" y="1157"/>
                    </a:cubicBezTo>
                    <a:cubicBezTo>
                      <a:pt x="5590" y="1108"/>
                      <a:pt x="5553" y="1071"/>
                      <a:pt x="5503" y="1071"/>
                    </a:cubicBezTo>
                    <a:close/>
                    <a:moveTo>
                      <a:pt x="3254" y="895"/>
                    </a:moveTo>
                    <a:cubicBezTo>
                      <a:pt x="3189" y="895"/>
                      <a:pt x="3131" y="972"/>
                      <a:pt x="3187" y="1037"/>
                    </a:cubicBezTo>
                    <a:cubicBezTo>
                      <a:pt x="3261" y="1129"/>
                      <a:pt x="3329" y="1222"/>
                      <a:pt x="3391" y="1308"/>
                    </a:cubicBezTo>
                    <a:cubicBezTo>
                      <a:pt x="3406" y="1330"/>
                      <a:pt x="3434" y="1345"/>
                      <a:pt x="3462" y="1345"/>
                    </a:cubicBezTo>
                    <a:cubicBezTo>
                      <a:pt x="3480" y="1345"/>
                      <a:pt x="3495" y="1339"/>
                      <a:pt x="3511" y="1327"/>
                    </a:cubicBezTo>
                    <a:cubicBezTo>
                      <a:pt x="3548" y="1299"/>
                      <a:pt x="3557" y="1247"/>
                      <a:pt x="3533" y="1210"/>
                    </a:cubicBezTo>
                    <a:cubicBezTo>
                      <a:pt x="3468" y="1117"/>
                      <a:pt x="3400" y="1024"/>
                      <a:pt x="3323" y="932"/>
                    </a:cubicBezTo>
                    <a:cubicBezTo>
                      <a:pt x="3303" y="906"/>
                      <a:pt x="3278" y="895"/>
                      <a:pt x="3254" y="895"/>
                    </a:cubicBezTo>
                    <a:close/>
                    <a:moveTo>
                      <a:pt x="5845" y="1100"/>
                    </a:moveTo>
                    <a:cubicBezTo>
                      <a:pt x="5747" y="1100"/>
                      <a:pt x="5725" y="1254"/>
                      <a:pt x="5833" y="1271"/>
                    </a:cubicBezTo>
                    <a:cubicBezTo>
                      <a:pt x="5877" y="1277"/>
                      <a:pt x="5917" y="1287"/>
                      <a:pt x="5960" y="1296"/>
                    </a:cubicBezTo>
                    <a:cubicBezTo>
                      <a:pt x="6028" y="1311"/>
                      <a:pt x="6092" y="1330"/>
                      <a:pt x="6154" y="1348"/>
                    </a:cubicBezTo>
                    <a:cubicBezTo>
                      <a:pt x="6163" y="1351"/>
                      <a:pt x="6173" y="1351"/>
                      <a:pt x="6182" y="1351"/>
                    </a:cubicBezTo>
                    <a:lnTo>
                      <a:pt x="6179" y="1351"/>
                    </a:lnTo>
                    <a:cubicBezTo>
                      <a:pt x="6180" y="1351"/>
                      <a:pt x="6181" y="1351"/>
                      <a:pt x="6182" y="1351"/>
                    </a:cubicBezTo>
                    <a:cubicBezTo>
                      <a:pt x="6278" y="1351"/>
                      <a:pt x="6298" y="1215"/>
                      <a:pt x="6207" y="1185"/>
                    </a:cubicBezTo>
                    <a:cubicBezTo>
                      <a:pt x="6139" y="1163"/>
                      <a:pt x="6071" y="1145"/>
                      <a:pt x="6000" y="1129"/>
                    </a:cubicBezTo>
                    <a:cubicBezTo>
                      <a:pt x="5951" y="1117"/>
                      <a:pt x="5907" y="1108"/>
                      <a:pt x="5861" y="1102"/>
                    </a:cubicBezTo>
                    <a:cubicBezTo>
                      <a:pt x="5855" y="1101"/>
                      <a:pt x="5850" y="1100"/>
                      <a:pt x="5845" y="1100"/>
                    </a:cubicBezTo>
                    <a:close/>
                    <a:moveTo>
                      <a:pt x="4842" y="1199"/>
                    </a:moveTo>
                    <a:cubicBezTo>
                      <a:pt x="4831" y="1199"/>
                      <a:pt x="4819" y="1201"/>
                      <a:pt x="4806" y="1206"/>
                    </a:cubicBezTo>
                    <a:cubicBezTo>
                      <a:pt x="4695" y="1250"/>
                      <a:pt x="4590" y="1308"/>
                      <a:pt x="4492" y="1373"/>
                    </a:cubicBezTo>
                    <a:cubicBezTo>
                      <a:pt x="4421" y="1419"/>
                      <a:pt x="4452" y="1530"/>
                      <a:pt x="4538" y="1530"/>
                    </a:cubicBezTo>
                    <a:cubicBezTo>
                      <a:pt x="4553" y="1530"/>
                      <a:pt x="4572" y="1527"/>
                      <a:pt x="4584" y="1518"/>
                    </a:cubicBezTo>
                    <a:cubicBezTo>
                      <a:pt x="4677" y="1456"/>
                      <a:pt x="4772" y="1404"/>
                      <a:pt x="4871" y="1364"/>
                    </a:cubicBezTo>
                    <a:cubicBezTo>
                      <a:pt x="4963" y="1326"/>
                      <a:pt x="4924" y="1199"/>
                      <a:pt x="4842" y="1199"/>
                    </a:cubicBezTo>
                    <a:close/>
                    <a:moveTo>
                      <a:pt x="273" y="1172"/>
                    </a:moveTo>
                    <a:cubicBezTo>
                      <a:pt x="248" y="1172"/>
                      <a:pt x="223" y="1184"/>
                      <a:pt x="205" y="1213"/>
                    </a:cubicBezTo>
                    <a:cubicBezTo>
                      <a:pt x="87" y="1388"/>
                      <a:pt x="26" y="1509"/>
                      <a:pt x="23" y="1515"/>
                    </a:cubicBezTo>
                    <a:cubicBezTo>
                      <a:pt x="1" y="1558"/>
                      <a:pt x="20" y="1610"/>
                      <a:pt x="63" y="1632"/>
                    </a:cubicBezTo>
                    <a:cubicBezTo>
                      <a:pt x="72" y="1638"/>
                      <a:pt x="87" y="1641"/>
                      <a:pt x="100" y="1641"/>
                    </a:cubicBezTo>
                    <a:lnTo>
                      <a:pt x="103" y="1641"/>
                    </a:lnTo>
                    <a:cubicBezTo>
                      <a:pt x="134" y="1638"/>
                      <a:pt x="161" y="1620"/>
                      <a:pt x="177" y="1592"/>
                    </a:cubicBezTo>
                    <a:cubicBezTo>
                      <a:pt x="229" y="1493"/>
                      <a:pt x="285" y="1398"/>
                      <a:pt x="346" y="1305"/>
                    </a:cubicBezTo>
                    <a:cubicBezTo>
                      <a:pt x="390" y="1238"/>
                      <a:pt x="333" y="1172"/>
                      <a:pt x="273" y="1172"/>
                    </a:cubicBezTo>
                    <a:close/>
                    <a:moveTo>
                      <a:pt x="6490" y="1316"/>
                    </a:moveTo>
                    <a:cubicBezTo>
                      <a:pt x="6411" y="1316"/>
                      <a:pt x="6363" y="1434"/>
                      <a:pt x="6453" y="1478"/>
                    </a:cubicBezTo>
                    <a:cubicBezTo>
                      <a:pt x="6546" y="1530"/>
                      <a:pt x="6635" y="1595"/>
                      <a:pt x="6715" y="1666"/>
                    </a:cubicBezTo>
                    <a:cubicBezTo>
                      <a:pt x="6731" y="1678"/>
                      <a:pt x="6753" y="1688"/>
                      <a:pt x="6774" y="1688"/>
                    </a:cubicBezTo>
                    <a:cubicBezTo>
                      <a:pt x="6851" y="1688"/>
                      <a:pt x="6888" y="1589"/>
                      <a:pt x="6830" y="1536"/>
                    </a:cubicBezTo>
                    <a:cubicBezTo>
                      <a:pt x="6740" y="1456"/>
                      <a:pt x="6641" y="1388"/>
                      <a:pt x="6537" y="1330"/>
                    </a:cubicBezTo>
                    <a:cubicBezTo>
                      <a:pt x="6520" y="1320"/>
                      <a:pt x="6504" y="1316"/>
                      <a:pt x="6490" y="1316"/>
                    </a:cubicBezTo>
                    <a:close/>
                    <a:moveTo>
                      <a:pt x="3651" y="1462"/>
                    </a:moveTo>
                    <a:cubicBezTo>
                      <a:pt x="3593" y="1462"/>
                      <a:pt x="3536" y="1523"/>
                      <a:pt x="3573" y="1589"/>
                    </a:cubicBezTo>
                    <a:cubicBezTo>
                      <a:pt x="3628" y="1684"/>
                      <a:pt x="3681" y="1783"/>
                      <a:pt x="3727" y="1885"/>
                    </a:cubicBezTo>
                    <a:cubicBezTo>
                      <a:pt x="3739" y="1916"/>
                      <a:pt x="3770" y="1937"/>
                      <a:pt x="3804" y="1937"/>
                    </a:cubicBezTo>
                    <a:cubicBezTo>
                      <a:pt x="3866" y="1934"/>
                      <a:pt x="3906" y="1873"/>
                      <a:pt x="3881" y="1817"/>
                    </a:cubicBezTo>
                    <a:cubicBezTo>
                      <a:pt x="3835" y="1709"/>
                      <a:pt x="3779" y="1604"/>
                      <a:pt x="3721" y="1503"/>
                    </a:cubicBezTo>
                    <a:cubicBezTo>
                      <a:pt x="3703" y="1474"/>
                      <a:pt x="3677" y="1462"/>
                      <a:pt x="3651" y="1462"/>
                    </a:cubicBezTo>
                    <a:close/>
                    <a:moveTo>
                      <a:pt x="4273" y="1572"/>
                    </a:moveTo>
                    <a:cubicBezTo>
                      <a:pt x="4253" y="1572"/>
                      <a:pt x="4232" y="1580"/>
                      <a:pt x="4214" y="1598"/>
                    </a:cubicBezTo>
                    <a:cubicBezTo>
                      <a:pt x="4128" y="1681"/>
                      <a:pt x="4048" y="1771"/>
                      <a:pt x="3977" y="1866"/>
                    </a:cubicBezTo>
                    <a:cubicBezTo>
                      <a:pt x="3949" y="1903"/>
                      <a:pt x="3958" y="1956"/>
                      <a:pt x="3995" y="1987"/>
                    </a:cubicBezTo>
                    <a:cubicBezTo>
                      <a:pt x="4011" y="1996"/>
                      <a:pt x="4029" y="2002"/>
                      <a:pt x="4048" y="2002"/>
                    </a:cubicBezTo>
                    <a:cubicBezTo>
                      <a:pt x="4072" y="2002"/>
                      <a:pt x="4100" y="1990"/>
                      <a:pt x="4115" y="1968"/>
                    </a:cubicBezTo>
                    <a:cubicBezTo>
                      <a:pt x="4180" y="1879"/>
                      <a:pt x="4251" y="1799"/>
                      <a:pt x="4331" y="1721"/>
                    </a:cubicBezTo>
                    <a:cubicBezTo>
                      <a:pt x="4396" y="1660"/>
                      <a:pt x="4339" y="1572"/>
                      <a:pt x="4273" y="1572"/>
                    </a:cubicBezTo>
                    <a:close/>
                    <a:moveTo>
                      <a:pt x="7005" y="1768"/>
                    </a:moveTo>
                    <a:cubicBezTo>
                      <a:pt x="6943" y="1768"/>
                      <a:pt x="6886" y="1837"/>
                      <a:pt x="6934" y="1903"/>
                    </a:cubicBezTo>
                    <a:cubicBezTo>
                      <a:pt x="6999" y="1993"/>
                      <a:pt x="7052" y="2085"/>
                      <a:pt x="7095" y="2187"/>
                    </a:cubicBezTo>
                    <a:cubicBezTo>
                      <a:pt x="7110" y="2215"/>
                      <a:pt x="7138" y="2237"/>
                      <a:pt x="7172" y="2237"/>
                    </a:cubicBezTo>
                    <a:lnTo>
                      <a:pt x="7175" y="2237"/>
                    </a:lnTo>
                    <a:cubicBezTo>
                      <a:pt x="7237" y="2237"/>
                      <a:pt x="7277" y="2172"/>
                      <a:pt x="7252" y="2116"/>
                    </a:cubicBezTo>
                    <a:cubicBezTo>
                      <a:pt x="7203" y="2005"/>
                      <a:pt x="7144" y="1900"/>
                      <a:pt x="7073" y="1805"/>
                    </a:cubicBezTo>
                    <a:cubicBezTo>
                      <a:pt x="7054" y="1779"/>
                      <a:pt x="7029" y="1768"/>
                      <a:pt x="7005" y="1768"/>
                    </a:cubicBezTo>
                    <a:close/>
                    <a:moveTo>
                      <a:pt x="8677" y="2061"/>
                    </a:moveTo>
                    <a:cubicBezTo>
                      <a:pt x="8557" y="2064"/>
                      <a:pt x="8437" y="2082"/>
                      <a:pt x="8322" y="2113"/>
                    </a:cubicBezTo>
                    <a:cubicBezTo>
                      <a:pt x="8224" y="2141"/>
                      <a:pt x="8242" y="2283"/>
                      <a:pt x="8344" y="2283"/>
                    </a:cubicBezTo>
                    <a:cubicBezTo>
                      <a:pt x="8350" y="2283"/>
                      <a:pt x="8356" y="2283"/>
                      <a:pt x="8366" y="2280"/>
                    </a:cubicBezTo>
                    <a:cubicBezTo>
                      <a:pt x="8467" y="2252"/>
                      <a:pt x="8575" y="2237"/>
                      <a:pt x="8683" y="2233"/>
                    </a:cubicBezTo>
                    <a:cubicBezTo>
                      <a:pt x="8730" y="2230"/>
                      <a:pt x="8767" y="2190"/>
                      <a:pt x="8767" y="2144"/>
                    </a:cubicBezTo>
                    <a:cubicBezTo>
                      <a:pt x="8763" y="2098"/>
                      <a:pt x="8723" y="2061"/>
                      <a:pt x="8677" y="2061"/>
                    </a:cubicBezTo>
                    <a:close/>
                    <a:moveTo>
                      <a:pt x="9017" y="2095"/>
                    </a:moveTo>
                    <a:cubicBezTo>
                      <a:pt x="8925" y="2095"/>
                      <a:pt x="8898" y="2242"/>
                      <a:pt x="9001" y="2264"/>
                    </a:cubicBezTo>
                    <a:cubicBezTo>
                      <a:pt x="9106" y="2289"/>
                      <a:pt x="9208" y="2326"/>
                      <a:pt x="9303" y="2375"/>
                    </a:cubicBezTo>
                    <a:cubicBezTo>
                      <a:pt x="9312" y="2382"/>
                      <a:pt x="9328" y="2385"/>
                      <a:pt x="9340" y="2385"/>
                    </a:cubicBezTo>
                    <a:lnTo>
                      <a:pt x="9343" y="2385"/>
                    </a:lnTo>
                    <a:cubicBezTo>
                      <a:pt x="9430" y="2385"/>
                      <a:pt x="9461" y="2264"/>
                      <a:pt x="9380" y="2224"/>
                    </a:cubicBezTo>
                    <a:cubicBezTo>
                      <a:pt x="9272" y="2169"/>
                      <a:pt x="9158" y="2126"/>
                      <a:pt x="9041" y="2098"/>
                    </a:cubicBezTo>
                    <a:cubicBezTo>
                      <a:pt x="9033" y="2096"/>
                      <a:pt x="9025" y="2095"/>
                      <a:pt x="9017" y="2095"/>
                    </a:cubicBezTo>
                    <a:close/>
                    <a:moveTo>
                      <a:pt x="8026" y="2230"/>
                    </a:moveTo>
                    <a:cubicBezTo>
                      <a:pt x="8013" y="2230"/>
                      <a:pt x="8000" y="2233"/>
                      <a:pt x="7986" y="2240"/>
                    </a:cubicBezTo>
                    <a:cubicBezTo>
                      <a:pt x="7878" y="2292"/>
                      <a:pt x="7776" y="2351"/>
                      <a:pt x="7678" y="2419"/>
                    </a:cubicBezTo>
                    <a:cubicBezTo>
                      <a:pt x="7610" y="2468"/>
                      <a:pt x="7644" y="2576"/>
                      <a:pt x="7727" y="2576"/>
                    </a:cubicBezTo>
                    <a:cubicBezTo>
                      <a:pt x="7746" y="2576"/>
                      <a:pt x="7761" y="2570"/>
                      <a:pt x="7776" y="2560"/>
                    </a:cubicBezTo>
                    <a:cubicBezTo>
                      <a:pt x="7866" y="2499"/>
                      <a:pt x="7962" y="2443"/>
                      <a:pt x="8060" y="2394"/>
                    </a:cubicBezTo>
                    <a:cubicBezTo>
                      <a:pt x="8151" y="2351"/>
                      <a:pt x="8106" y="2230"/>
                      <a:pt x="8026" y="2230"/>
                    </a:cubicBezTo>
                    <a:close/>
                    <a:moveTo>
                      <a:pt x="3919" y="2086"/>
                    </a:moveTo>
                    <a:cubicBezTo>
                      <a:pt x="3911" y="2086"/>
                      <a:pt x="3904" y="2087"/>
                      <a:pt x="3896" y="2089"/>
                    </a:cubicBezTo>
                    <a:cubicBezTo>
                      <a:pt x="3859" y="2113"/>
                      <a:pt x="3822" y="2138"/>
                      <a:pt x="3789" y="2166"/>
                    </a:cubicBezTo>
                    <a:cubicBezTo>
                      <a:pt x="3730" y="2271"/>
                      <a:pt x="3684" y="2382"/>
                      <a:pt x="3647" y="2496"/>
                    </a:cubicBezTo>
                    <a:cubicBezTo>
                      <a:pt x="3631" y="2539"/>
                      <a:pt x="3656" y="2588"/>
                      <a:pt x="3702" y="2604"/>
                    </a:cubicBezTo>
                    <a:cubicBezTo>
                      <a:pt x="3711" y="2604"/>
                      <a:pt x="3721" y="2607"/>
                      <a:pt x="3730" y="2607"/>
                    </a:cubicBezTo>
                    <a:cubicBezTo>
                      <a:pt x="3767" y="2607"/>
                      <a:pt x="3798" y="2582"/>
                      <a:pt x="3810" y="2545"/>
                    </a:cubicBezTo>
                    <a:cubicBezTo>
                      <a:pt x="3829" y="2489"/>
                      <a:pt x="3850" y="2431"/>
                      <a:pt x="3875" y="2378"/>
                    </a:cubicBezTo>
                    <a:cubicBezTo>
                      <a:pt x="3881" y="2422"/>
                      <a:pt x="3884" y="2465"/>
                      <a:pt x="3884" y="2511"/>
                    </a:cubicBezTo>
                    <a:cubicBezTo>
                      <a:pt x="3884" y="2556"/>
                      <a:pt x="3921" y="2595"/>
                      <a:pt x="3965" y="2595"/>
                    </a:cubicBezTo>
                    <a:cubicBezTo>
                      <a:pt x="3967" y="2595"/>
                      <a:pt x="3969" y="2594"/>
                      <a:pt x="3970" y="2594"/>
                    </a:cubicBezTo>
                    <a:cubicBezTo>
                      <a:pt x="4020" y="2594"/>
                      <a:pt x="4057" y="2554"/>
                      <a:pt x="4057" y="2508"/>
                    </a:cubicBezTo>
                    <a:cubicBezTo>
                      <a:pt x="4051" y="2388"/>
                      <a:pt x="4035" y="2267"/>
                      <a:pt x="4001" y="2150"/>
                    </a:cubicBezTo>
                    <a:cubicBezTo>
                      <a:pt x="3991" y="2111"/>
                      <a:pt x="3957" y="2086"/>
                      <a:pt x="3919" y="2086"/>
                    </a:cubicBezTo>
                    <a:close/>
                    <a:moveTo>
                      <a:pt x="9628" y="2400"/>
                    </a:moveTo>
                    <a:cubicBezTo>
                      <a:pt x="9557" y="2400"/>
                      <a:pt x="9503" y="2500"/>
                      <a:pt x="9578" y="2557"/>
                    </a:cubicBezTo>
                    <a:cubicBezTo>
                      <a:pt x="9667" y="2625"/>
                      <a:pt x="9754" y="2696"/>
                      <a:pt x="9834" y="2770"/>
                    </a:cubicBezTo>
                    <a:cubicBezTo>
                      <a:pt x="9849" y="2786"/>
                      <a:pt x="9868" y="2792"/>
                      <a:pt x="9889" y="2792"/>
                    </a:cubicBezTo>
                    <a:lnTo>
                      <a:pt x="9892" y="2792"/>
                    </a:lnTo>
                    <a:cubicBezTo>
                      <a:pt x="9969" y="2792"/>
                      <a:pt x="10006" y="2696"/>
                      <a:pt x="9948" y="2644"/>
                    </a:cubicBezTo>
                    <a:cubicBezTo>
                      <a:pt x="9865" y="2567"/>
                      <a:pt x="9775" y="2493"/>
                      <a:pt x="9679" y="2419"/>
                    </a:cubicBezTo>
                    <a:cubicBezTo>
                      <a:pt x="9662" y="2406"/>
                      <a:pt x="9645" y="2400"/>
                      <a:pt x="9628" y="2400"/>
                    </a:cubicBezTo>
                    <a:close/>
                    <a:moveTo>
                      <a:pt x="7284" y="2391"/>
                    </a:moveTo>
                    <a:cubicBezTo>
                      <a:pt x="7276" y="2391"/>
                      <a:pt x="7269" y="2392"/>
                      <a:pt x="7261" y="2394"/>
                    </a:cubicBezTo>
                    <a:cubicBezTo>
                      <a:pt x="7215" y="2403"/>
                      <a:pt x="7187" y="2449"/>
                      <a:pt x="7200" y="2496"/>
                    </a:cubicBezTo>
                    <a:cubicBezTo>
                      <a:pt x="7221" y="2594"/>
                      <a:pt x="7237" y="2696"/>
                      <a:pt x="7243" y="2801"/>
                    </a:cubicBezTo>
                    <a:cubicBezTo>
                      <a:pt x="7215" y="2832"/>
                      <a:pt x="7184" y="2863"/>
                      <a:pt x="7160" y="2897"/>
                    </a:cubicBezTo>
                    <a:cubicBezTo>
                      <a:pt x="7129" y="2934"/>
                      <a:pt x="7132" y="2986"/>
                      <a:pt x="7169" y="3017"/>
                    </a:cubicBezTo>
                    <a:cubicBezTo>
                      <a:pt x="7184" y="3029"/>
                      <a:pt x="7203" y="3035"/>
                      <a:pt x="7224" y="3038"/>
                    </a:cubicBezTo>
                    <a:cubicBezTo>
                      <a:pt x="7249" y="3038"/>
                      <a:pt x="7274" y="3026"/>
                      <a:pt x="7292" y="3005"/>
                    </a:cubicBezTo>
                    <a:cubicBezTo>
                      <a:pt x="7360" y="2921"/>
                      <a:pt x="7437" y="2841"/>
                      <a:pt x="7517" y="2767"/>
                    </a:cubicBezTo>
                    <a:cubicBezTo>
                      <a:pt x="7587" y="2707"/>
                      <a:pt x="7530" y="2614"/>
                      <a:pt x="7462" y="2614"/>
                    </a:cubicBezTo>
                    <a:cubicBezTo>
                      <a:pt x="7443" y="2614"/>
                      <a:pt x="7422" y="2622"/>
                      <a:pt x="7403" y="2641"/>
                    </a:cubicBezTo>
                    <a:lnTo>
                      <a:pt x="7400" y="2644"/>
                    </a:lnTo>
                    <a:cubicBezTo>
                      <a:pt x="7391" y="2579"/>
                      <a:pt x="7379" y="2517"/>
                      <a:pt x="7366" y="2456"/>
                    </a:cubicBezTo>
                    <a:cubicBezTo>
                      <a:pt x="7356" y="2417"/>
                      <a:pt x="7322" y="2391"/>
                      <a:pt x="7284" y="2391"/>
                    </a:cubicBezTo>
                    <a:close/>
                    <a:moveTo>
                      <a:pt x="3904" y="2757"/>
                    </a:moveTo>
                    <a:cubicBezTo>
                      <a:pt x="3876" y="2757"/>
                      <a:pt x="3849" y="2771"/>
                      <a:pt x="3832" y="2804"/>
                    </a:cubicBezTo>
                    <a:cubicBezTo>
                      <a:pt x="3804" y="2860"/>
                      <a:pt x="3770" y="2875"/>
                      <a:pt x="3770" y="2875"/>
                    </a:cubicBezTo>
                    <a:cubicBezTo>
                      <a:pt x="3770" y="2875"/>
                      <a:pt x="3769" y="2878"/>
                      <a:pt x="3769" y="2878"/>
                    </a:cubicBezTo>
                    <a:cubicBezTo>
                      <a:pt x="3767" y="2878"/>
                      <a:pt x="3766" y="2872"/>
                      <a:pt x="3764" y="2847"/>
                    </a:cubicBezTo>
                    <a:cubicBezTo>
                      <a:pt x="3757" y="2796"/>
                      <a:pt x="3718" y="2772"/>
                      <a:pt x="3679" y="2772"/>
                    </a:cubicBezTo>
                    <a:cubicBezTo>
                      <a:pt x="3632" y="2772"/>
                      <a:pt x="3584" y="2806"/>
                      <a:pt x="3591" y="2869"/>
                    </a:cubicBezTo>
                    <a:cubicBezTo>
                      <a:pt x="3594" y="2906"/>
                      <a:pt x="3610" y="2943"/>
                      <a:pt x="3631" y="2977"/>
                    </a:cubicBezTo>
                    <a:cubicBezTo>
                      <a:pt x="3662" y="3020"/>
                      <a:pt x="3711" y="3048"/>
                      <a:pt x="3767" y="3048"/>
                    </a:cubicBezTo>
                    <a:cubicBezTo>
                      <a:pt x="3850" y="3048"/>
                      <a:pt x="3927" y="2986"/>
                      <a:pt x="3983" y="2884"/>
                    </a:cubicBezTo>
                    <a:cubicBezTo>
                      <a:pt x="4018" y="2816"/>
                      <a:pt x="3961" y="2757"/>
                      <a:pt x="3904" y="2757"/>
                    </a:cubicBezTo>
                    <a:close/>
                    <a:moveTo>
                      <a:pt x="10131" y="2862"/>
                    </a:moveTo>
                    <a:cubicBezTo>
                      <a:pt x="10068" y="2862"/>
                      <a:pt x="10010" y="2940"/>
                      <a:pt x="10065" y="3005"/>
                    </a:cubicBezTo>
                    <a:cubicBezTo>
                      <a:pt x="10139" y="3088"/>
                      <a:pt x="10207" y="3177"/>
                      <a:pt x="10269" y="3270"/>
                    </a:cubicBezTo>
                    <a:cubicBezTo>
                      <a:pt x="10284" y="3291"/>
                      <a:pt x="10312" y="3307"/>
                      <a:pt x="10340" y="3307"/>
                    </a:cubicBezTo>
                    <a:lnTo>
                      <a:pt x="10340" y="3310"/>
                    </a:lnTo>
                    <a:cubicBezTo>
                      <a:pt x="10355" y="3307"/>
                      <a:pt x="10373" y="3301"/>
                      <a:pt x="10389" y="3291"/>
                    </a:cubicBezTo>
                    <a:cubicBezTo>
                      <a:pt x="10426" y="3264"/>
                      <a:pt x="10438" y="3211"/>
                      <a:pt x="10410" y="3174"/>
                    </a:cubicBezTo>
                    <a:cubicBezTo>
                      <a:pt x="10346" y="3075"/>
                      <a:pt x="10272" y="2983"/>
                      <a:pt x="10195" y="2894"/>
                    </a:cubicBezTo>
                    <a:cubicBezTo>
                      <a:pt x="10176" y="2871"/>
                      <a:pt x="10153" y="2862"/>
                      <a:pt x="10131" y="2862"/>
                    </a:cubicBezTo>
                    <a:close/>
                    <a:moveTo>
                      <a:pt x="7315" y="3069"/>
                    </a:moveTo>
                    <a:cubicBezTo>
                      <a:pt x="7273" y="3069"/>
                      <a:pt x="7233" y="3101"/>
                      <a:pt x="7231" y="3143"/>
                    </a:cubicBezTo>
                    <a:cubicBezTo>
                      <a:pt x="7215" y="3248"/>
                      <a:pt x="7187" y="3347"/>
                      <a:pt x="7141" y="3443"/>
                    </a:cubicBezTo>
                    <a:cubicBezTo>
                      <a:pt x="7120" y="3483"/>
                      <a:pt x="7135" y="3535"/>
                      <a:pt x="7175" y="3557"/>
                    </a:cubicBezTo>
                    <a:cubicBezTo>
                      <a:pt x="7187" y="3563"/>
                      <a:pt x="7203" y="3566"/>
                      <a:pt x="7218" y="3569"/>
                    </a:cubicBezTo>
                    <a:cubicBezTo>
                      <a:pt x="7249" y="3569"/>
                      <a:pt x="7277" y="3550"/>
                      <a:pt x="7292" y="3523"/>
                    </a:cubicBezTo>
                    <a:cubicBezTo>
                      <a:pt x="7348" y="3412"/>
                      <a:pt x="7385" y="3291"/>
                      <a:pt x="7400" y="3168"/>
                    </a:cubicBezTo>
                    <a:cubicBezTo>
                      <a:pt x="7406" y="3122"/>
                      <a:pt x="7372" y="3079"/>
                      <a:pt x="7326" y="3069"/>
                    </a:cubicBezTo>
                    <a:cubicBezTo>
                      <a:pt x="7323" y="3069"/>
                      <a:pt x="7319" y="3069"/>
                      <a:pt x="7315" y="3069"/>
                    </a:cubicBezTo>
                    <a:close/>
                    <a:moveTo>
                      <a:pt x="7027" y="3148"/>
                    </a:moveTo>
                    <a:cubicBezTo>
                      <a:pt x="7000" y="3148"/>
                      <a:pt x="6973" y="3161"/>
                      <a:pt x="6956" y="3193"/>
                    </a:cubicBezTo>
                    <a:cubicBezTo>
                      <a:pt x="6901" y="3285"/>
                      <a:pt x="6867" y="3387"/>
                      <a:pt x="6860" y="3495"/>
                    </a:cubicBezTo>
                    <a:cubicBezTo>
                      <a:pt x="6860" y="3529"/>
                      <a:pt x="6867" y="3563"/>
                      <a:pt x="6882" y="3594"/>
                    </a:cubicBezTo>
                    <a:cubicBezTo>
                      <a:pt x="6894" y="3625"/>
                      <a:pt x="6925" y="3643"/>
                      <a:pt x="6959" y="3646"/>
                    </a:cubicBezTo>
                    <a:cubicBezTo>
                      <a:pt x="6971" y="3646"/>
                      <a:pt x="6984" y="3643"/>
                      <a:pt x="6993" y="3637"/>
                    </a:cubicBezTo>
                    <a:cubicBezTo>
                      <a:pt x="7036" y="3618"/>
                      <a:pt x="7055" y="3566"/>
                      <a:pt x="7036" y="3523"/>
                    </a:cubicBezTo>
                    <a:cubicBezTo>
                      <a:pt x="7033" y="3513"/>
                      <a:pt x="7030" y="3504"/>
                      <a:pt x="7033" y="3495"/>
                    </a:cubicBezTo>
                    <a:cubicBezTo>
                      <a:pt x="7033" y="3464"/>
                      <a:pt x="7042" y="3396"/>
                      <a:pt x="7107" y="3276"/>
                    </a:cubicBezTo>
                    <a:cubicBezTo>
                      <a:pt x="7143" y="3207"/>
                      <a:pt x="7085" y="3148"/>
                      <a:pt x="7027" y="3148"/>
                    </a:cubicBezTo>
                    <a:close/>
                    <a:moveTo>
                      <a:pt x="10512" y="3433"/>
                    </a:moveTo>
                    <a:cubicBezTo>
                      <a:pt x="10456" y="3433"/>
                      <a:pt x="10399" y="3489"/>
                      <a:pt x="10432" y="3557"/>
                    </a:cubicBezTo>
                    <a:cubicBezTo>
                      <a:pt x="10481" y="3655"/>
                      <a:pt x="10522" y="3757"/>
                      <a:pt x="10555" y="3862"/>
                    </a:cubicBezTo>
                    <a:cubicBezTo>
                      <a:pt x="10568" y="3899"/>
                      <a:pt x="10599" y="3921"/>
                      <a:pt x="10636" y="3924"/>
                    </a:cubicBezTo>
                    <a:cubicBezTo>
                      <a:pt x="10645" y="3921"/>
                      <a:pt x="10654" y="3921"/>
                      <a:pt x="10663" y="3918"/>
                    </a:cubicBezTo>
                    <a:cubicBezTo>
                      <a:pt x="10710" y="3905"/>
                      <a:pt x="10734" y="3856"/>
                      <a:pt x="10719" y="3810"/>
                    </a:cubicBezTo>
                    <a:cubicBezTo>
                      <a:pt x="10682" y="3699"/>
                      <a:pt x="10639" y="3587"/>
                      <a:pt x="10586" y="3483"/>
                    </a:cubicBezTo>
                    <a:cubicBezTo>
                      <a:pt x="10570" y="3447"/>
                      <a:pt x="10541" y="3433"/>
                      <a:pt x="10512" y="3433"/>
                    </a:cubicBezTo>
                    <a:close/>
                    <a:moveTo>
                      <a:pt x="10716" y="4086"/>
                    </a:moveTo>
                    <a:cubicBezTo>
                      <a:pt x="10711" y="4086"/>
                      <a:pt x="10706" y="4086"/>
                      <a:pt x="10700" y="4087"/>
                    </a:cubicBezTo>
                    <a:cubicBezTo>
                      <a:pt x="10654" y="4093"/>
                      <a:pt x="10620" y="4136"/>
                      <a:pt x="10626" y="4183"/>
                    </a:cubicBezTo>
                    <a:cubicBezTo>
                      <a:pt x="10636" y="4254"/>
                      <a:pt x="10642" y="4325"/>
                      <a:pt x="10642" y="4399"/>
                    </a:cubicBezTo>
                    <a:cubicBezTo>
                      <a:pt x="10642" y="4433"/>
                      <a:pt x="10642" y="4467"/>
                      <a:pt x="10639" y="4504"/>
                    </a:cubicBezTo>
                    <a:cubicBezTo>
                      <a:pt x="10633" y="4550"/>
                      <a:pt x="10666" y="4593"/>
                      <a:pt x="10713" y="4599"/>
                    </a:cubicBezTo>
                    <a:lnTo>
                      <a:pt x="10722" y="4599"/>
                    </a:lnTo>
                    <a:cubicBezTo>
                      <a:pt x="10765" y="4596"/>
                      <a:pt x="10802" y="4565"/>
                      <a:pt x="10808" y="4522"/>
                    </a:cubicBezTo>
                    <a:cubicBezTo>
                      <a:pt x="10811" y="4482"/>
                      <a:pt x="10815" y="4439"/>
                      <a:pt x="10815" y="4399"/>
                    </a:cubicBezTo>
                    <a:cubicBezTo>
                      <a:pt x="10815" y="4318"/>
                      <a:pt x="10808" y="4238"/>
                      <a:pt x="10796" y="4158"/>
                    </a:cubicBezTo>
                    <a:cubicBezTo>
                      <a:pt x="10793" y="4117"/>
                      <a:pt x="10756" y="4086"/>
                      <a:pt x="10716" y="40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48352" y="3736183"/>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98895" y="3357080"/>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982653" y="4866108"/>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3"/>
              <p:cNvGrpSpPr/>
              <p:nvPr/>
            </p:nvGrpSpPr>
            <p:grpSpPr>
              <a:xfrm>
                <a:off x="373177" y="4802227"/>
                <a:ext cx="407881" cy="242857"/>
                <a:chOff x="78527" y="4008152"/>
                <a:chExt cx="407881" cy="242857"/>
              </a:xfrm>
            </p:grpSpPr>
            <p:sp>
              <p:nvSpPr>
                <p:cNvPr id="202" name="Google Shape;202;p3"/>
                <p:cNvSpPr/>
                <p:nvPr/>
              </p:nvSpPr>
              <p:spPr>
                <a:xfrm>
                  <a:off x="78527" y="4013042"/>
                  <a:ext cx="407881" cy="232406"/>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96750" y="4008152"/>
                  <a:ext cx="367883" cy="242857"/>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204" name="Google Shape;204;p3"/>
              <p:cNvSpPr/>
              <p:nvPr/>
            </p:nvSpPr>
            <p:spPr>
              <a:xfrm>
                <a:off x="372341" y="4578485"/>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3"/>
            <p:cNvGrpSpPr/>
            <p:nvPr/>
          </p:nvGrpSpPr>
          <p:grpSpPr>
            <a:xfrm rot="1068529">
              <a:off x="773503" y="4187136"/>
              <a:ext cx="380127" cy="336975"/>
              <a:chOff x="8792070" y="4843090"/>
              <a:chExt cx="142474" cy="126290"/>
            </a:xfrm>
          </p:grpSpPr>
          <p:sp>
            <p:nvSpPr>
              <p:cNvPr id="206" name="Google Shape;206;p3"/>
              <p:cNvSpPr/>
              <p:nvPr/>
            </p:nvSpPr>
            <p:spPr>
              <a:xfrm>
                <a:off x="8835905" y="4843090"/>
                <a:ext cx="69128" cy="58982"/>
              </a:xfrm>
              <a:custGeom>
                <a:avLst/>
                <a:gdLst/>
                <a:ahLst/>
                <a:cxnLst/>
                <a:rect l="l" t="t" r="r" b="b"/>
                <a:pathLst>
                  <a:path w="1935" h="1651" extrusionOk="0">
                    <a:moveTo>
                      <a:pt x="926" y="796"/>
                    </a:moveTo>
                    <a:cubicBezTo>
                      <a:pt x="947" y="848"/>
                      <a:pt x="960" y="904"/>
                      <a:pt x="966" y="959"/>
                    </a:cubicBezTo>
                    <a:cubicBezTo>
                      <a:pt x="958" y="961"/>
                      <a:pt x="950" y="962"/>
                      <a:pt x="941" y="962"/>
                    </a:cubicBezTo>
                    <a:cubicBezTo>
                      <a:pt x="933" y="962"/>
                      <a:pt x="924" y="961"/>
                      <a:pt x="917" y="959"/>
                    </a:cubicBezTo>
                    <a:cubicBezTo>
                      <a:pt x="904" y="938"/>
                      <a:pt x="904" y="882"/>
                      <a:pt x="926" y="796"/>
                    </a:cubicBezTo>
                    <a:close/>
                    <a:moveTo>
                      <a:pt x="1472" y="164"/>
                    </a:moveTo>
                    <a:cubicBezTo>
                      <a:pt x="1537" y="164"/>
                      <a:pt x="1595" y="194"/>
                      <a:pt x="1635" y="241"/>
                    </a:cubicBezTo>
                    <a:cubicBezTo>
                      <a:pt x="1725" y="327"/>
                      <a:pt x="1771" y="447"/>
                      <a:pt x="1765" y="571"/>
                    </a:cubicBezTo>
                    <a:cubicBezTo>
                      <a:pt x="1746" y="950"/>
                      <a:pt x="1296" y="1348"/>
                      <a:pt x="1296" y="1348"/>
                    </a:cubicBezTo>
                    <a:cubicBezTo>
                      <a:pt x="1197" y="1431"/>
                      <a:pt x="1074" y="1481"/>
                      <a:pt x="947" y="1487"/>
                    </a:cubicBezTo>
                    <a:cubicBezTo>
                      <a:pt x="565" y="1487"/>
                      <a:pt x="275" y="999"/>
                      <a:pt x="210" y="645"/>
                    </a:cubicBezTo>
                    <a:cubicBezTo>
                      <a:pt x="183" y="491"/>
                      <a:pt x="189" y="312"/>
                      <a:pt x="297" y="272"/>
                    </a:cubicBezTo>
                    <a:cubicBezTo>
                      <a:pt x="328" y="262"/>
                      <a:pt x="358" y="256"/>
                      <a:pt x="389" y="256"/>
                    </a:cubicBezTo>
                    <a:cubicBezTo>
                      <a:pt x="559" y="256"/>
                      <a:pt x="722" y="423"/>
                      <a:pt x="827" y="592"/>
                    </a:cubicBezTo>
                    <a:cubicBezTo>
                      <a:pt x="778" y="710"/>
                      <a:pt x="704" y="922"/>
                      <a:pt x="781" y="1046"/>
                    </a:cubicBezTo>
                    <a:cubicBezTo>
                      <a:pt x="815" y="1098"/>
                      <a:pt x="867" y="1125"/>
                      <a:pt x="932" y="1125"/>
                    </a:cubicBezTo>
                    <a:cubicBezTo>
                      <a:pt x="956" y="1125"/>
                      <a:pt x="982" y="1121"/>
                      <a:pt x="1009" y="1114"/>
                    </a:cubicBezTo>
                    <a:cubicBezTo>
                      <a:pt x="1052" y="1101"/>
                      <a:pt x="1086" y="1070"/>
                      <a:pt x="1105" y="1027"/>
                    </a:cubicBezTo>
                    <a:cubicBezTo>
                      <a:pt x="1148" y="916"/>
                      <a:pt x="1086" y="734"/>
                      <a:pt x="1009" y="586"/>
                    </a:cubicBezTo>
                    <a:cubicBezTo>
                      <a:pt x="1123" y="370"/>
                      <a:pt x="1311" y="164"/>
                      <a:pt x="1472" y="164"/>
                    </a:cubicBezTo>
                    <a:close/>
                    <a:moveTo>
                      <a:pt x="1472" y="0"/>
                    </a:moveTo>
                    <a:cubicBezTo>
                      <a:pt x="1247" y="0"/>
                      <a:pt x="1043" y="210"/>
                      <a:pt x="914" y="429"/>
                    </a:cubicBezTo>
                    <a:cubicBezTo>
                      <a:pt x="809" y="287"/>
                      <a:pt x="624" y="93"/>
                      <a:pt x="389" y="93"/>
                    </a:cubicBezTo>
                    <a:cubicBezTo>
                      <a:pt x="337" y="93"/>
                      <a:pt x="287" y="102"/>
                      <a:pt x="241" y="120"/>
                    </a:cubicBezTo>
                    <a:cubicBezTo>
                      <a:pt x="72" y="185"/>
                      <a:pt x="1" y="392"/>
                      <a:pt x="50" y="676"/>
                    </a:cubicBezTo>
                    <a:cubicBezTo>
                      <a:pt x="124" y="1067"/>
                      <a:pt x="457" y="1650"/>
                      <a:pt x="947" y="1650"/>
                    </a:cubicBezTo>
                    <a:cubicBezTo>
                      <a:pt x="1099" y="1650"/>
                      <a:pt x="1250" y="1589"/>
                      <a:pt x="1398" y="1471"/>
                    </a:cubicBezTo>
                    <a:cubicBezTo>
                      <a:pt x="1419" y="1453"/>
                      <a:pt x="1907" y="1027"/>
                      <a:pt x="1925" y="577"/>
                    </a:cubicBezTo>
                    <a:cubicBezTo>
                      <a:pt x="1934" y="410"/>
                      <a:pt x="1873" y="247"/>
                      <a:pt x="1752" y="130"/>
                    </a:cubicBezTo>
                    <a:cubicBezTo>
                      <a:pt x="1682" y="49"/>
                      <a:pt x="1580" y="3"/>
                      <a:pt x="147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8856626" y="4909183"/>
                <a:ext cx="68020" cy="60197"/>
              </a:xfrm>
              <a:custGeom>
                <a:avLst/>
                <a:gdLst/>
                <a:ahLst/>
                <a:cxnLst/>
                <a:rect l="l" t="t" r="r" b="b"/>
                <a:pathLst>
                  <a:path w="1904" h="1685" extrusionOk="0">
                    <a:moveTo>
                      <a:pt x="809" y="676"/>
                    </a:moveTo>
                    <a:cubicBezTo>
                      <a:pt x="821" y="688"/>
                      <a:pt x="836" y="750"/>
                      <a:pt x="830" y="849"/>
                    </a:cubicBezTo>
                    <a:cubicBezTo>
                      <a:pt x="781" y="769"/>
                      <a:pt x="771" y="710"/>
                      <a:pt x="778" y="692"/>
                    </a:cubicBezTo>
                    <a:cubicBezTo>
                      <a:pt x="787" y="685"/>
                      <a:pt x="799" y="679"/>
                      <a:pt x="809" y="676"/>
                    </a:cubicBezTo>
                    <a:close/>
                    <a:moveTo>
                      <a:pt x="784" y="161"/>
                    </a:moveTo>
                    <a:lnTo>
                      <a:pt x="784" y="164"/>
                    </a:lnTo>
                    <a:cubicBezTo>
                      <a:pt x="870" y="164"/>
                      <a:pt x="957" y="183"/>
                      <a:pt x="1037" y="217"/>
                    </a:cubicBezTo>
                    <a:cubicBezTo>
                      <a:pt x="1043" y="220"/>
                      <a:pt x="1583" y="476"/>
                      <a:pt x="1703" y="837"/>
                    </a:cubicBezTo>
                    <a:cubicBezTo>
                      <a:pt x="1743" y="954"/>
                      <a:pt x="1731" y="1080"/>
                      <a:pt x="1669" y="1188"/>
                    </a:cubicBezTo>
                    <a:cubicBezTo>
                      <a:pt x="1623" y="1274"/>
                      <a:pt x="1558" y="1318"/>
                      <a:pt x="1472" y="1318"/>
                    </a:cubicBezTo>
                    <a:cubicBezTo>
                      <a:pt x="1311" y="1318"/>
                      <a:pt x="1111" y="1176"/>
                      <a:pt x="972" y="1028"/>
                    </a:cubicBezTo>
                    <a:cubicBezTo>
                      <a:pt x="1006" y="864"/>
                      <a:pt x="1015" y="673"/>
                      <a:pt x="941" y="577"/>
                    </a:cubicBezTo>
                    <a:cubicBezTo>
                      <a:pt x="913" y="540"/>
                      <a:pt x="870" y="519"/>
                      <a:pt x="824" y="519"/>
                    </a:cubicBezTo>
                    <a:cubicBezTo>
                      <a:pt x="697" y="522"/>
                      <a:pt x="648" y="587"/>
                      <a:pt x="633" y="624"/>
                    </a:cubicBezTo>
                    <a:cubicBezTo>
                      <a:pt x="568" y="766"/>
                      <a:pt x="704" y="966"/>
                      <a:pt x="790" y="1071"/>
                    </a:cubicBezTo>
                    <a:cubicBezTo>
                      <a:pt x="728" y="1288"/>
                      <a:pt x="596" y="1525"/>
                      <a:pt x="391" y="1525"/>
                    </a:cubicBezTo>
                    <a:cubicBezTo>
                      <a:pt x="383" y="1525"/>
                      <a:pt x="375" y="1525"/>
                      <a:pt x="367" y="1524"/>
                    </a:cubicBezTo>
                    <a:cubicBezTo>
                      <a:pt x="247" y="1512"/>
                      <a:pt x="167" y="1305"/>
                      <a:pt x="179" y="1028"/>
                    </a:cubicBezTo>
                    <a:cubicBezTo>
                      <a:pt x="198" y="608"/>
                      <a:pt x="414" y="161"/>
                      <a:pt x="784" y="161"/>
                    </a:cubicBezTo>
                    <a:close/>
                    <a:moveTo>
                      <a:pt x="784" y="1"/>
                    </a:moveTo>
                    <a:cubicBezTo>
                      <a:pt x="309" y="1"/>
                      <a:pt x="37" y="516"/>
                      <a:pt x="16" y="1022"/>
                    </a:cubicBezTo>
                    <a:cubicBezTo>
                      <a:pt x="0" y="1407"/>
                      <a:pt x="130" y="1666"/>
                      <a:pt x="352" y="1685"/>
                    </a:cubicBezTo>
                    <a:lnTo>
                      <a:pt x="389" y="1685"/>
                    </a:lnTo>
                    <a:cubicBezTo>
                      <a:pt x="651" y="1685"/>
                      <a:pt x="824" y="1456"/>
                      <a:pt x="916" y="1207"/>
                    </a:cubicBezTo>
                    <a:cubicBezTo>
                      <a:pt x="1071" y="1352"/>
                      <a:pt x="1274" y="1481"/>
                      <a:pt x="1469" y="1481"/>
                    </a:cubicBezTo>
                    <a:cubicBezTo>
                      <a:pt x="1570" y="1481"/>
                      <a:pt x="1712" y="1444"/>
                      <a:pt x="1805" y="1265"/>
                    </a:cubicBezTo>
                    <a:cubicBezTo>
                      <a:pt x="1888" y="1120"/>
                      <a:pt x="1903" y="944"/>
                      <a:pt x="1851" y="787"/>
                    </a:cubicBezTo>
                    <a:cubicBezTo>
                      <a:pt x="1709" y="362"/>
                      <a:pt x="1126" y="84"/>
                      <a:pt x="1098" y="69"/>
                    </a:cubicBezTo>
                    <a:cubicBezTo>
                      <a:pt x="997" y="25"/>
                      <a:pt x="892" y="4"/>
                      <a:pt x="784"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792070" y="4893678"/>
                <a:ext cx="69092" cy="50086"/>
              </a:xfrm>
              <a:custGeom>
                <a:avLst/>
                <a:gdLst/>
                <a:ahLst/>
                <a:cxnLst/>
                <a:rect l="l" t="t" r="r" b="b"/>
                <a:pathLst>
                  <a:path w="1934" h="1402" extrusionOk="0">
                    <a:moveTo>
                      <a:pt x="1147" y="1"/>
                    </a:moveTo>
                    <a:cubicBezTo>
                      <a:pt x="1058" y="1"/>
                      <a:pt x="963" y="19"/>
                      <a:pt x="867" y="65"/>
                    </a:cubicBezTo>
                    <a:cubicBezTo>
                      <a:pt x="386" y="290"/>
                      <a:pt x="0" y="740"/>
                      <a:pt x="241" y="1042"/>
                    </a:cubicBezTo>
                    <a:cubicBezTo>
                      <a:pt x="397" y="1239"/>
                      <a:pt x="698" y="1401"/>
                      <a:pt x="1009" y="1401"/>
                    </a:cubicBezTo>
                    <a:cubicBezTo>
                      <a:pt x="1176" y="1401"/>
                      <a:pt x="1347" y="1354"/>
                      <a:pt x="1499" y="1240"/>
                    </a:cubicBezTo>
                    <a:cubicBezTo>
                      <a:pt x="1934" y="910"/>
                      <a:pt x="1934" y="416"/>
                      <a:pt x="1789" y="296"/>
                    </a:cubicBezTo>
                    <a:cubicBezTo>
                      <a:pt x="1789" y="296"/>
                      <a:pt x="1508" y="1"/>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8838763" y="4894428"/>
                <a:ext cx="12397" cy="38369"/>
              </a:xfrm>
              <a:custGeom>
                <a:avLst/>
                <a:gdLst/>
                <a:ahLst/>
                <a:cxnLst/>
                <a:rect l="l" t="t" r="r" b="b"/>
                <a:pathLst>
                  <a:path w="347" h="1074" extrusionOk="0">
                    <a:moveTo>
                      <a:pt x="1" y="0"/>
                    </a:moveTo>
                    <a:cubicBezTo>
                      <a:pt x="1" y="1"/>
                      <a:pt x="214" y="957"/>
                      <a:pt x="346" y="107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835262" y="4891285"/>
                <a:ext cx="19863" cy="44370"/>
              </a:xfrm>
              <a:custGeom>
                <a:avLst/>
                <a:gdLst/>
                <a:ahLst/>
                <a:cxnLst/>
                <a:rect l="l" t="t" r="r" b="b"/>
                <a:pathLst>
                  <a:path w="556" h="1242" extrusionOk="0">
                    <a:moveTo>
                      <a:pt x="98" y="0"/>
                    </a:moveTo>
                    <a:cubicBezTo>
                      <a:pt x="50" y="0"/>
                      <a:pt x="1" y="40"/>
                      <a:pt x="19" y="104"/>
                    </a:cubicBezTo>
                    <a:cubicBezTo>
                      <a:pt x="71" y="335"/>
                      <a:pt x="250" y="1097"/>
                      <a:pt x="392" y="1223"/>
                    </a:cubicBezTo>
                    <a:cubicBezTo>
                      <a:pt x="407" y="1236"/>
                      <a:pt x="426" y="1242"/>
                      <a:pt x="447" y="1242"/>
                    </a:cubicBezTo>
                    <a:cubicBezTo>
                      <a:pt x="521" y="1242"/>
                      <a:pt x="555" y="1149"/>
                      <a:pt x="500" y="1100"/>
                    </a:cubicBezTo>
                    <a:cubicBezTo>
                      <a:pt x="429" y="1038"/>
                      <a:pt x="278" y="517"/>
                      <a:pt x="176" y="70"/>
                    </a:cubicBezTo>
                    <a:cubicBezTo>
                      <a:pt x="168" y="22"/>
                      <a:pt x="133"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821794" y="4897286"/>
                <a:ext cx="16255" cy="44978"/>
              </a:xfrm>
              <a:custGeom>
                <a:avLst/>
                <a:gdLst/>
                <a:ahLst/>
                <a:cxnLst/>
                <a:rect l="l" t="t" r="r" b="b"/>
                <a:pathLst>
                  <a:path w="455" h="1259" extrusionOk="0">
                    <a:moveTo>
                      <a:pt x="1" y="1"/>
                    </a:moveTo>
                    <a:cubicBezTo>
                      <a:pt x="1" y="1"/>
                      <a:pt x="285" y="1111"/>
                      <a:pt x="454" y="125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818150" y="4894143"/>
                <a:ext cx="23864" cy="51122"/>
              </a:xfrm>
              <a:custGeom>
                <a:avLst/>
                <a:gdLst/>
                <a:ahLst/>
                <a:cxnLst/>
                <a:rect l="l" t="t" r="r" b="b"/>
                <a:pathLst>
                  <a:path w="668" h="1431" extrusionOk="0">
                    <a:moveTo>
                      <a:pt x="103" y="1"/>
                    </a:moveTo>
                    <a:cubicBezTo>
                      <a:pt x="52" y="1"/>
                      <a:pt x="1" y="43"/>
                      <a:pt x="23" y="110"/>
                    </a:cubicBezTo>
                    <a:cubicBezTo>
                      <a:pt x="72" y="298"/>
                      <a:pt x="325" y="1251"/>
                      <a:pt x="504" y="1409"/>
                    </a:cubicBezTo>
                    <a:cubicBezTo>
                      <a:pt x="519" y="1421"/>
                      <a:pt x="538" y="1427"/>
                      <a:pt x="556" y="1427"/>
                    </a:cubicBezTo>
                    <a:lnTo>
                      <a:pt x="556" y="1430"/>
                    </a:lnTo>
                    <a:cubicBezTo>
                      <a:pt x="630" y="1430"/>
                      <a:pt x="667" y="1338"/>
                      <a:pt x="612" y="1288"/>
                    </a:cubicBezTo>
                    <a:cubicBezTo>
                      <a:pt x="507" y="1196"/>
                      <a:pt x="297" y="520"/>
                      <a:pt x="180" y="70"/>
                    </a:cubicBezTo>
                    <a:cubicBezTo>
                      <a:pt x="172" y="22"/>
                      <a:pt x="138" y="1"/>
                      <a:pt x="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888458" y="4866562"/>
                <a:ext cx="33189" cy="34296"/>
              </a:xfrm>
              <a:custGeom>
                <a:avLst/>
                <a:gdLst/>
                <a:ahLst/>
                <a:cxnLst/>
                <a:rect l="l" t="t" r="r" b="b"/>
                <a:pathLst>
                  <a:path w="929" h="960" extrusionOk="0">
                    <a:moveTo>
                      <a:pt x="841" y="1"/>
                    </a:moveTo>
                    <a:cubicBezTo>
                      <a:pt x="805" y="1"/>
                      <a:pt x="770" y="22"/>
                      <a:pt x="763" y="68"/>
                    </a:cubicBezTo>
                    <a:cubicBezTo>
                      <a:pt x="682" y="679"/>
                      <a:pt x="118" y="796"/>
                      <a:pt x="96" y="799"/>
                    </a:cubicBezTo>
                    <a:cubicBezTo>
                      <a:pt x="1" y="817"/>
                      <a:pt x="13" y="959"/>
                      <a:pt x="112" y="959"/>
                    </a:cubicBezTo>
                    <a:lnTo>
                      <a:pt x="127" y="959"/>
                    </a:lnTo>
                    <a:cubicBezTo>
                      <a:pt x="133" y="956"/>
                      <a:pt x="824" y="820"/>
                      <a:pt x="923" y="90"/>
                    </a:cubicBezTo>
                    <a:cubicBezTo>
                      <a:pt x="928" y="32"/>
                      <a:pt x="884" y="1"/>
                      <a:pt x="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810218" y="4907861"/>
                <a:ext cx="12825" cy="35511"/>
              </a:xfrm>
              <a:custGeom>
                <a:avLst/>
                <a:gdLst/>
                <a:ahLst/>
                <a:cxnLst/>
                <a:rect l="l" t="t" r="r" b="b"/>
                <a:pathLst>
                  <a:path w="359" h="994" extrusionOk="0">
                    <a:moveTo>
                      <a:pt x="1" y="1"/>
                    </a:moveTo>
                    <a:lnTo>
                      <a:pt x="1" y="1"/>
                    </a:lnTo>
                    <a:cubicBezTo>
                      <a:pt x="1" y="1"/>
                      <a:pt x="143" y="827"/>
                      <a:pt x="359" y="99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806824" y="4904860"/>
                <a:ext cx="20185" cy="41512"/>
              </a:xfrm>
              <a:custGeom>
                <a:avLst/>
                <a:gdLst/>
                <a:ahLst/>
                <a:cxnLst/>
                <a:rect l="l" t="t" r="r" b="b"/>
                <a:pathLst>
                  <a:path w="565" h="1162" extrusionOk="0">
                    <a:moveTo>
                      <a:pt x="96" y="0"/>
                    </a:moveTo>
                    <a:cubicBezTo>
                      <a:pt x="48" y="0"/>
                      <a:pt x="0" y="37"/>
                      <a:pt x="16" y="100"/>
                    </a:cubicBezTo>
                    <a:cubicBezTo>
                      <a:pt x="31" y="186"/>
                      <a:pt x="173" y="961"/>
                      <a:pt x="404" y="1143"/>
                    </a:cubicBezTo>
                    <a:cubicBezTo>
                      <a:pt x="420" y="1155"/>
                      <a:pt x="435" y="1161"/>
                      <a:pt x="454" y="1161"/>
                    </a:cubicBezTo>
                    <a:cubicBezTo>
                      <a:pt x="531" y="1161"/>
                      <a:pt x="565" y="1062"/>
                      <a:pt x="503" y="1016"/>
                    </a:cubicBezTo>
                    <a:cubicBezTo>
                      <a:pt x="364" y="908"/>
                      <a:pt x="229" y="381"/>
                      <a:pt x="176" y="72"/>
                    </a:cubicBezTo>
                    <a:cubicBezTo>
                      <a:pt x="169" y="23"/>
                      <a:pt x="133"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888387" y="4899466"/>
                <a:ext cx="46157" cy="17898"/>
              </a:xfrm>
              <a:custGeom>
                <a:avLst/>
                <a:gdLst/>
                <a:ahLst/>
                <a:cxnLst/>
                <a:rect l="l" t="t" r="r" b="b"/>
                <a:pathLst>
                  <a:path w="1292" h="501" extrusionOk="0">
                    <a:moveTo>
                      <a:pt x="514" y="1"/>
                    </a:moveTo>
                    <a:cubicBezTo>
                      <a:pt x="390" y="1"/>
                      <a:pt x="249" y="22"/>
                      <a:pt x="92" y="75"/>
                    </a:cubicBezTo>
                    <a:cubicBezTo>
                      <a:pt x="0" y="106"/>
                      <a:pt x="34" y="234"/>
                      <a:pt x="116" y="234"/>
                    </a:cubicBezTo>
                    <a:cubicBezTo>
                      <a:pt x="125" y="234"/>
                      <a:pt x="135" y="233"/>
                      <a:pt x="145" y="230"/>
                    </a:cubicBezTo>
                    <a:cubicBezTo>
                      <a:pt x="286" y="182"/>
                      <a:pt x="410" y="163"/>
                      <a:pt x="518" y="163"/>
                    </a:cubicBezTo>
                    <a:cubicBezTo>
                      <a:pt x="937" y="163"/>
                      <a:pt x="1122" y="446"/>
                      <a:pt x="1132" y="461"/>
                    </a:cubicBezTo>
                    <a:cubicBezTo>
                      <a:pt x="1147" y="486"/>
                      <a:pt x="1172" y="501"/>
                      <a:pt x="1199" y="501"/>
                    </a:cubicBezTo>
                    <a:cubicBezTo>
                      <a:pt x="1215" y="501"/>
                      <a:pt x="1230" y="495"/>
                      <a:pt x="1243" y="489"/>
                    </a:cubicBezTo>
                    <a:cubicBezTo>
                      <a:pt x="1280" y="464"/>
                      <a:pt x="1292" y="415"/>
                      <a:pt x="1270" y="378"/>
                    </a:cubicBezTo>
                    <a:cubicBezTo>
                      <a:pt x="1268" y="373"/>
                      <a:pt x="1031" y="1"/>
                      <a:pt x="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 name="Google Shape;217;p3"/>
          <p:cNvGrpSpPr/>
          <p:nvPr/>
        </p:nvGrpSpPr>
        <p:grpSpPr>
          <a:xfrm>
            <a:off x="2036640" y="4698312"/>
            <a:ext cx="5187333" cy="313951"/>
            <a:chOff x="1836590" y="98137"/>
            <a:chExt cx="5187333" cy="313951"/>
          </a:xfrm>
        </p:grpSpPr>
        <p:sp>
          <p:nvSpPr>
            <p:cNvPr id="218" name="Google Shape;218;p3"/>
            <p:cNvSpPr/>
            <p:nvPr/>
          </p:nvSpPr>
          <p:spPr>
            <a:xfrm>
              <a:off x="6927700" y="120062"/>
              <a:ext cx="96224" cy="96476"/>
            </a:xfrm>
            <a:custGeom>
              <a:avLst/>
              <a:gdLst/>
              <a:ahLst/>
              <a:cxnLst/>
              <a:rect l="l" t="t" r="r" b="b"/>
              <a:pathLst>
                <a:path w="1121" h="1124" extrusionOk="0">
                  <a:moveTo>
                    <a:pt x="563" y="164"/>
                  </a:moveTo>
                  <a:lnTo>
                    <a:pt x="563" y="164"/>
                  </a:lnTo>
                  <a:cubicBezTo>
                    <a:pt x="782" y="168"/>
                    <a:pt x="960" y="347"/>
                    <a:pt x="957" y="565"/>
                  </a:cubicBezTo>
                  <a:cubicBezTo>
                    <a:pt x="957" y="784"/>
                    <a:pt x="778" y="960"/>
                    <a:pt x="562" y="960"/>
                  </a:cubicBezTo>
                  <a:cubicBezTo>
                    <a:pt x="340" y="960"/>
                    <a:pt x="164" y="781"/>
                    <a:pt x="164" y="562"/>
                  </a:cubicBezTo>
                  <a:cubicBezTo>
                    <a:pt x="164" y="341"/>
                    <a:pt x="342" y="166"/>
                    <a:pt x="563" y="164"/>
                  </a:cubicBezTo>
                  <a:close/>
                  <a:moveTo>
                    <a:pt x="562" y="1"/>
                  </a:moveTo>
                  <a:cubicBezTo>
                    <a:pt x="251" y="1"/>
                    <a:pt x="1" y="251"/>
                    <a:pt x="1" y="562"/>
                  </a:cubicBezTo>
                  <a:cubicBezTo>
                    <a:pt x="1" y="871"/>
                    <a:pt x="251" y="1121"/>
                    <a:pt x="559" y="1124"/>
                  </a:cubicBezTo>
                  <a:lnTo>
                    <a:pt x="562" y="1124"/>
                  </a:lnTo>
                  <a:cubicBezTo>
                    <a:pt x="871" y="1121"/>
                    <a:pt x="1121" y="871"/>
                    <a:pt x="1121" y="562"/>
                  </a:cubicBezTo>
                  <a:cubicBezTo>
                    <a:pt x="1121" y="251"/>
                    <a:pt x="871"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2459614" y="204667"/>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rot="-5594267">
              <a:off x="1835213" y="130522"/>
              <a:ext cx="82879" cy="75565"/>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3202824" y="106853"/>
              <a:ext cx="122063" cy="122890"/>
            </a:xfrm>
            <a:custGeom>
              <a:avLst/>
              <a:gdLst/>
              <a:ahLst/>
              <a:cxnLst/>
              <a:rect l="l" t="t" r="r" b="b"/>
              <a:pathLst>
                <a:path w="1919" h="1932" extrusionOk="0">
                  <a:moveTo>
                    <a:pt x="1024" y="248"/>
                  </a:moveTo>
                  <a:cubicBezTo>
                    <a:pt x="1049" y="331"/>
                    <a:pt x="1076" y="442"/>
                    <a:pt x="1095" y="513"/>
                  </a:cubicBezTo>
                  <a:cubicBezTo>
                    <a:pt x="1141" y="704"/>
                    <a:pt x="1150" y="747"/>
                    <a:pt x="1175" y="781"/>
                  </a:cubicBezTo>
                  <a:cubicBezTo>
                    <a:pt x="1200" y="815"/>
                    <a:pt x="1234" y="828"/>
                    <a:pt x="1425" y="895"/>
                  </a:cubicBezTo>
                  <a:cubicBezTo>
                    <a:pt x="1490" y="920"/>
                    <a:pt x="1592" y="957"/>
                    <a:pt x="1669" y="988"/>
                  </a:cubicBezTo>
                  <a:cubicBezTo>
                    <a:pt x="1561" y="1037"/>
                    <a:pt x="1388" y="1102"/>
                    <a:pt x="1234" y="1154"/>
                  </a:cubicBezTo>
                  <a:cubicBezTo>
                    <a:pt x="1212" y="1164"/>
                    <a:pt x="1194" y="1179"/>
                    <a:pt x="1184" y="1201"/>
                  </a:cubicBezTo>
                  <a:cubicBezTo>
                    <a:pt x="1110" y="1377"/>
                    <a:pt x="1015" y="1577"/>
                    <a:pt x="953" y="1688"/>
                  </a:cubicBezTo>
                  <a:cubicBezTo>
                    <a:pt x="910" y="1568"/>
                    <a:pt x="851" y="1358"/>
                    <a:pt x="805" y="1173"/>
                  </a:cubicBezTo>
                  <a:cubicBezTo>
                    <a:pt x="796" y="1139"/>
                    <a:pt x="771" y="1114"/>
                    <a:pt x="737" y="1108"/>
                  </a:cubicBezTo>
                  <a:cubicBezTo>
                    <a:pt x="558" y="1071"/>
                    <a:pt x="355" y="1028"/>
                    <a:pt x="241" y="994"/>
                  </a:cubicBezTo>
                  <a:cubicBezTo>
                    <a:pt x="416" y="905"/>
                    <a:pt x="595" y="821"/>
                    <a:pt x="780" y="747"/>
                  </a:cubicBezTo>
                  <a:cubicBezTo>
                    <a:pt x="802" y="738"/>
                    <a:pt x="820" y="723"/>
                    <a:pt x="830" y="698"/>
                  </a:cubicBezTo>
                  <a:cubicBezTo>
                    <a:pt x="885" y="547"/>
                    <a:pt x="953" y="396"/>
                    <a:pt x="1024" y="248"/>
                  </a:cubicBezTo>
                  <a:close/>
                  <a:moveTo>
                    <a:pt x="1046" y="1"/>
                  </a:moveTo>
                  <a:cubicBezTo>
                    <a:pt x="993" y="1"/>
                    <a:pt x="916" y="1"/>
                    <a:pt x="685" y="605"/>
                  </a:cubicBezTo>
                  <a:cubicBezTo>
                    <a:pt x="40" y="865"/>
                    <a:pt x="19" y="948"/>
                    <a:pt x="6" y="982"/>
                  </a:cubicBezTo>
                  <a:cubicBezTo>
                    <a:pt x="0" y="1013"/>
                    <a:pt x="6" y="1043"/>
                    <a:pt x="22" y="1068"/>
                  </a:cubicBezTo>
                  <a:cubicBezTo>
                    <a:pt x="40" y="1093"/>
                    <a:pt x="89" y="1158"/>
                    <a:pt x="651" y="1265"/>
                  </a:cubicBezTo>
                  <a:cubicBezTo>
                    <a:pt x="817" y="1932"/>
                    <a:pt x="879" y="1932"/>
                    <a:pt x="941" y="1932"/>
                  </a:cubicBezTo>
                  <a:lnTo>
                    <a:pt x="947" y="1932"/>
                  </a:lnTo>
                  <a:cubicBezTo>
                    <a:pt x="999" y="1929"/>
                    <a:pt x="1058" y="1926"/>
                    <a:pt x="1329" y="1306"/>
                  </a:cubicBezTo>
                  <a:cubicBezTo>
                    <a:pt x="1499" y="1244"/>
                    <a:pt x="1817" y="1127"/>
                    <a:pt x="1885" y="1065"/>
                  </a:cubicBezTo>
                  <a:cubicBezTo>
                    <a:pt x="1909" y="1040"/>
                    <a:pt x="1918" y="1006"/>
                    <a:pt x="1915" y="972"/>
                  </a:cubicBezTo>
                  <a:cubicBezTo>
                    <a:pt x="1900" y="895"/>
                    <a:pt x="1814" y="855"/>
                    <a:pt x="1484" y="735"/>
                  </a:cubicBezTo>
                  <a:cubicBezTo>
                    <a:pt x="1422" y="713"/>
                    <a:pt x="1348" y="686"/>
                    <a:pt x="1314" y="670"/>
                  </a:cubicBezTo>
                  <a:cubicBezTo>
                    <a:pt x="1302" y="633"/>
                    <a:pt x="1280" y="547"/>
                    <a:pt x="1262" y="473"/>
                  </a:cubicBezTo>
                  <a:cubicBezTo>
                    <a:pt x="1203" y="241"/>
                    <a:pt x="1169" y="100"/>
                    <a:pt x="1126" y="44"/>
                  </a:cubicBezTo>
                  <a:cubicBezTo>
                    <a:pt x="1107" y="19"/>
                    <a:pt x="1076" y="4"/>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655904" y="21113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3"/>
            <p:cNvGrpSpPr/>
            <p:nvPr/>
          </p:nvGrpSpPr>
          <p:grpSpPr>
            <a:xfrm>
              <a:off x="4283304" y="146142"/>
              <a:ext cx="446685" cy="265947"/>
              <a:chOff x="978054" y="146142"/>
              <a:chExt cx="446685" cy="265947"/>
            </a:xfrm>
          </p:grpSpPr>
          <p:sp>
            <p:nvSpPr>
              <p:cNvPr id="224" name="Google Shape;224;p3"/>
              <p:cNvSpPr/>
              <p:nvPr/>
            </p:nvSpPr>
            <p:spPr>
              <a:xfrm>
                <a:off x="978054" y="151960"/>
                <a:ext cx="446685" cy="254309"/>
              </a:xfrm>
              <a:custGeom>
                <a:avLst/>
                <a:gdLst/>
                <a:ahLst/>
                <a:cxnLst/>
                <a:rect l="l" t="t" r="r" b="b"/>
                <a:pathLst>
                  <a:path w="6448" h="3671" extrusionOk="0">
                    <a:moveTo>
                      <a:pt x="3915" y="0"/>
                    </a:moveTo>
                    <a:cubicBezTo>
                      <a:pt x="3615" y="0"/>
                      <a:pt x="3350" y="167"/>
                      <a:pt x="3169" y="387"/>
                    </a:cubicBezTo>
                    <a:lnTo>
                      <a:pt x="3169" y="387"/>
                    </a:lnTo>
                    <a:cubicBezTo>
                      <a:pt x="3046" y="288"/>
                      <a:pt x="2886" y="200"/>
                      <a:pt x="2681" y="132"/>
                    </a:cubicBezTo>
                    <a:cubicBezTo>
                      <a:pt x="2511" y="76"/>
                      <a:pt x="2368" y="52"/>
                      <a:pt x="2248" y="52"/>
                    </a:cubicBezTo>
                    <a:cubicBezTo>
                      <a:pt x="1490" y="52"/>
                      <a:pt x="1623" y="1005"/>
                      <a:pt x="1623" y="1005"/>
                    </a:cubicBezTo>
                    <a:cubicBezTo>
                      <a:pt x="1545" y="958"/>
                      <a:pt x="1462" y="937"/>
                      <a:pt x="1377" y="937"/>
                    </a:cubicBezTo>
                    <a:cubicBezTo>
                      <a:pt x="735" y="937"/>
                      <a:pt x="1" y="2154"/>
                      <a:pt x="840" y="2769"/>
                    </a:cubicBezTo>
                    <a:cubicBezTo>
                      <a:pt x="1102" y="2963"/>
                      <a:pt x="1351" y="3051"/>
                      <a:pt x="1564" y="3064"/>
                    </a:cubicBezTo>
                    <a:lnTo>
                      <a:pt x="1564" y="3064"/>
                    </a:lnTo>
                    <a:cubicBezTo>
                      <a:pt x="1637" y="3387"/>
                      <a:pt x="1868" y="3665"/>
                      <a:pt x="2357" y="3670"/>
                    </a:cubicBezTo>
                    <a:cubicBezTo>
                      <a:pt x="2374" y="3670"/>
                      <a:pt x="2392" y="3670"/>
                      <a:pt x="2408" y="3670"/>
                    </a:cubicBezTo>
                    <a:cubicBezTo>
                      <a:pt x="3079" y="3670"/>
                      <a:pt x="3528" y="3515"/>
                      <a:pt x="3781" y="3285"/>
                    </a:cubicBezTo>
                    <a:lnTo>
                      <a:pt x="3781" y="3285"/>
                    </a:lnTo>
                    <a:cubicBezTo>
                      <a:pt x="3834" y="3357"/>
                      <a:pt x="3900" y="3426"/>
                      <a:pt x="3983" y="3491"/>
                    </a:cubicBezTo>
                    <a:cubicBezTo>
                      <a:pt x="4094" y="3579"/>
                      <a:pt x="4230" y="3618"/>
                      <a:pt x="4376" y="3618"/>
                    </a:cubicBezTo>
                    <a:cubicBezTo>
                      <a:pt x="5223" y="3618"/>
                      <a:pt x="6448" y="2304"/>
                      <a:pt x="5722" y="1542"/>
                    </a:cubicBezTo>
                    <a:cubicBezTo>
                      <a:pt x="5522" y="1331"/>
                      <a:pt x="5310" y="1251"/>
                      <a:pt x="5112" y="1251"/>
                    </a:cubicBezTo>
                    <a:cubicBezTo>
                      <a:pt x="5090" y="1251"/>
                      <a:pt x="5068" y="1252"/>
                      <a:pt x="5046" y="1254"/>
                    </a:cubicBezTo>
                    <a:lnTo>
                      <a:pt x="5046" y="1254"/>
                    </a:lnTo>
                    <a:cubicBezTo>
                      <a:pt x="5054" y="878"/>
                      <a:pt x="4866" y="444"/>
                      <a:pt x="4402" y="151"/>
                    </a:cubicBezTo>
                    <a:cubicBezTo>
                      <a:pt x="4235" y="45"/>
                      <a:pt x="4070" y="0"/>
                      <a:pt x="3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999986" y="146142"/>
                <a:ext cx="402834" cy="265947"/>
              </a:xfrm>
              <a:custGeom>
                <a:avLst/>
                <a:gdLst/>
                <a:ahLst/>
                <a:cxnLst/>
                <a:rect l="l" t="t" r="r" b="b"/>
                <a:pathLst>
                  <a:path w="5815" h="3839" extrusionOk="0">
                    <a:moveTo>
                      <a:pt x="2894" y="594"/>
                    </a:moveTo>
                    <a:cubicBezTo>
                      <a:pt x="3125" y="816"/>
                      <a:pt x="3174" y="1078"/>
                      <a:pt x="3110" y="1251"/>
                    </a:cubicBezTo>
                    <a:cubicBezTo>
                      <a:pt x="3077" y="1342"/>
                      <a:pt x="3020" y="1391"/>
                      <a:pt x="2952" y="1391"/>
                    </a:cubicBezTo>
                    <a:cubicBezTo>
                      <a:pt x="2910" y="1391"/>
                      <a:pt x="2864" y="1373"/>
                      <a:pt x="2817" y="1334"/>
                    </a:cubicBezTo>
                    <a:cubicBezTo>
                      <a:pt x="2656" y="1195"/>
                      <a:pt x="2693" y="877"/>
                      <a:pt x="2894" y="594"/>
                    </a:cubicBezTo>
                    <a:close/>
                    <a:moveTo>
                      <a:pt x="4667" y="1439"/>
                    </a:moveTo>
                    <a:lnTo>
                      <a:pt x="4667" y="1439"/>
                    </a:lnTo>
                    <a:cubicBezTo>
                      <a:pt x="4627" y="1750"/>
                      <a:pt x="4436" y="1981"/>
                      <a:pt x="4177" y="2018"/>
                    </a:cubicBezTo>
                    <a:cubicBezTo>
                      <a:pt x="4161" y="2018"/>
                      <a:pt x="4149" y="2022"/>
                      <a:pt x="4134" y="2022"/>
                    </a:cubicBezTo>
                    <a:cubicBezTo>
                      <a:pt x="4063" y="2022"/>
                      <a:pt x="4063" y="2000"/>
                      <a:pt x="4063" y="1981"/>
                    </a:cubicBezTo>
                    <a:cubicBezTo>
                      <a:pt x="4060" y="1852"/>
                      <a:pt x="4309" y="1519"/>
                      <a:pt x="4667" y="1439"/>
                    </a:cubicBezTo>
                    <a:close/>
                    <a:moveTo>
                      <a:pt x="1620" y="2253"/>
                    </a:moveTo>
                    <a:cubicBezTo>
                      <a:pt x="1663" y="2253"/>
                      <a:pt x="1706" y="2293"/>
                      <a:pt x="1731" y="2327"/>
                    </a:cubicBezTo>
                    <a:cubicBezTo>
                      <a:pt x="1857" y="2484"/>
                      <a:pt x="1888" y="2660"/>
                      <a:pt x="1820" y="2805"/>
                    </a:cubicBezTo>
                    <a:cubicBezTo>
                      <a:pt x="1743" y="2959"/>
                      <a:pt x="1564" y="3055"/>
                      <a:pt x="1348" y="3061"/>
                    </a:cubicBezTo>
                    <a:cubicBezTo>
                      <a:pt x="1305" y="2774"/>
                      <a:pt x="1385" y="2472"/>
                      <a:pt x="1500" y="2330"/>
                    </a:cubicBezTo>
                    <a:cubicBezTo>
                      <a:pt x="1543" y="2278"/>
                      <a:pt x="1583" y="2253"/>
                      <a:pt x="1620" y="2253"/>
                    </a:cubicBezTo>
                    <a:close/>
                    <a:moveTo>
                      <a:pt x="3548" y="2490"/>
                    </a:moveTo>
                    <a:cubicBezTo>
                      <a:pt x="3563" y="2490"/>
                      <a:pt x="3597" y="2524"/>
                      <a:pt x="3625" y="2614"/>
                    </a:cubicBezTo>
                    <a:cubicBezTo>
                      <a:pt x="3699" y="2827"/>
                      <a:pt x="3652" y="3061"/>
                      <a:pt x="3507" y="3231"/>
                    </a:cubicBezTo>
                    <a:cubicBezTo>
                      <a:pt x="3372" y="2993"/>
                      <a:pt x="3384" y="2737"/>
                      <a:pt x="3461" y="2586"/>
                    </a:cubicBezTo>
                    <a:cubicBezTo>
                      <a:pt x="3495" y="2518"/>
                      <a:pt x="3532" y="2490"/>
                      <a:pt x="3548" y="2490"/>
                    </a:cubicBezTo>
                    <a:close/>
                    <a:moveTo>
                      <a:pt x="3628" y="170"/>
                    </a:moveTo>
                    <a:cubicBezTo>
                      <a:pt x="3775" y="170"/>
                      <a:pt x="3925" y="213"/>
                      <a:pt x="4066" y="304"/>
                    </a:cubicBezTo>
                    <a:cubicBezTo>
                      <a:pt x="4430" y="532"/>
                      <a:pt x="4652" y="887"/>
                      <a:pt x="4673" y="1260"/>
                    </a:cubicBezTo>
                    <a:cubicBezTo>
                      <a:pt x="4229" y="1340"/>
                      <a:pt x="3881" y="1747"/>
                      <a:pt x="3893" y="1988"/>
                    </a:cubicBezTo>
                    <a:cubicBezTo>
                      <a:pt x="3899" y="2086"/>
                      <a:pt x="3960" y="2190"/>
                      <a:pt x="4132" y="2190"/>
                    </a:cubicBezTo>
                    <a:cubicBezTo>
                      <a:pt x="4153" y="2190"/>
                      <a:pt x="4177" y="2188"/>
                      <a:pt x="4201" y="2185"/>
                    </a:cubicBezTo>
                    <a:cubicBezTo>
                      <a:pt x="4550" y="2139"/>
                      <a:pt x="4803" y="1827"/>
                      <a:pt x="4840" y="1417"/>
                    </a:cubicBezTo>
                    <a:cubicBezTo>
                      <a:pt x="5034" y="1423"/>
                      <a:pt x="5213" y="1510"/>
                      <a:pt x="5373" y="1682"/>
                    </a:cubicBezTo>
                    <a:cubicBezTo>
                      <a:pt x="5651" y="1972"/>
                      <a:pt x="5586" y="2321"/>
                      <a:pt x="5485" y="2561"/>
                    </a:cubicBezTo>
                    <a:cubicBezTo>
                      <a:pt x="5247" y="3113"/>
                      <a:pt x="4581" y="3616"/>
                      <a:pt x="4090" y="3616"/>
                    </a:cubicBezTo>
                    <a:cubicBezTo>
                      <a:pt x="4086" y="3616"/>
                      <a:pt x="4082" y="3616"/>
                      <a:pt x="4077" y="3616"/>
                    </a:cubicBezTo>
                    <a:cubicBezTo>
                      <a:pt x="3958" y="3616"/>
                      <a:pt x="3843" y="3576"/>
                      <a:pt x="3748" y="3505"/>
                    </a:cubicBezTo>
                    <a:cubicBezTo>
                      <a:pt x="3699" y="3465"/>
                      <a:pt x="3652" y="3422"/>
                      <a:pt x="3609" y="3372"/>
                    </a:cubicBezTo>
                    <a:cubicBezTo>
                      <a:pt x="3816" y="3157"/>
                      <a:pt x="3884" y="2845"/>
                      <a:pt x="3788" y="2564"/>
                    </a:cubicBezTo>
                    <a:cubicBezTo>
                      <a:pt x="3723" y="2352"/>
                      <a:pt x="3609" y="2321"/>
                      <a:pt x="3548" y="2321"/>
                    </a:cubicBezTo>
                    <a:cubicBezTo>
                      <a:pt x="3455" y="2321"/>
                      <a:pt x="3366" y="2389"/>
                      <a:pt x="3307" y="2506"/>
                    </a:cubicBezTo>
                    <a:cubicBezTo>
                      <a:pt x="3202" y="2716"/>
                      <a:pt x="3187" y="3049"/>
                      <a:pt x="3381" y="3351"/>
                    </a:cubicBezTo>
                    <a:cubicBezTo>
                      <a:pt x="3181" y="3505"/>
                      <a:pt x="2807" y="3669"/>
                      <a:pt x="2120" y="3669"/>
                    </a:cubicBezTo>
                    <a:lnTo>
                      <a:pt x="2070" y="3669"/>
                    </a:lnTo>
                    <a:cubicBezTo>
                      <a:pt x="1651" y="3662"/>
                      <a:pt x="1469" y="3447"/>
                      <a:pt x="1392" y="3231"/>
                    </a:cubicBezTo>
                    <a:cubicBezTo>
                      <a:pt x="1657" y="3215"/>
                      <a:pt x="1873" y="3086"/>
                      <a:pt x="1972" y="2879"/>
                    </a:cubicBezTo>
                    <a:cubicBezTo>
                      <a:pt x="2073" y="2672"/>
                      <a:pt x="2033" y="2432"/>
                      <a:pt x="1864" y="2222"/>
                    </a:cubicBezTo>
                    <a:cubicBezTo>
                      <a:pt x="1771" y="2105"/>
                      <a:pt x="1679" y="2080"/>
                      <a:pt x="1617" y="2080"/>
                    </a:cubicBezTo>
                    <a:cubicBezTo>
                      <a:pt x="1527" y="2080"/>
                      <a:pt x="1441" y="2130"/>
                      <a:pt x="1367" y="2222"/>
                    </a:cubicBezTo>
                    <a:cubicBezTo>
                      <a:pt x="1216" y="2410"/>
                      <a:pt x="1139" y="2749"/>
                      <a:pt x="1173" y="3049"/>
                    </a:cubicBezTo>
                    <a:cubicBezTo>
                      <a:pt x="966" y="3002"/>
                      <a:pt x="769" y="2913"/>
                      <a:pt x="602" y="2783"/>
                    </a:cubicBezTo>
                    <a:cubicBezTo>
                      <a:pt x="161" y="2456"/>
                      <a:pt x="254" y="2003"/>
                      <a:pt x="312" y="1821"/>
                    </a:cubicBezTo>
                    <a:cubicBezTo>
                      <a:pt x="442" y="1426"/>
                      <a:pt x="790" y="1106"/>
                      <a:pt x="1086" y="1106"/>
                    </a:cubicBezTo>
                    <a:cubicBezTo>
                      <a:pt x="1157" y="1106"/>
                      <a:pt x="1228" y="1124"/>
                      <a:pt x="1290" y="1161"/>
                    </a:cubicBezTo>
                    <a:cubicBezTo>
                      <a:pt x="1304" y="1169"/>
                      <a:pt x="1319" y="1173"/>
                      <a:pt x="1333" y="1173"/>
                    </a:cubicBezTo>
                    <a:cubicBezTo>
                      <a:pt x="1382" y="1173"/>
                      <a:pt x="1427" y="1130"/>
                      <a:pt x="1419" y="1075"/>
                    </a:cubicBezTo>
                    <a:cubicBezTo>
                      <a:pt x="1419" y="1072"/>
                      <a:pt x="1358" y="621"/>
                      <a:pt x="1574" y="375"/>
                    </a:cubicBezTo>
                    <a:cubicBezTo>
                      <a:pt x="1664" y="270"/>
                      <a:pt x="1793" y="218"/>
                      <a:pt x="1959" y="218"/>
                    </a:cubicBezTo>
                    <a:cubicBezTo>
                      <a:pt x="2076" y="218"/>
                      <a:pt x="2212" y="243"/>
                      <a:pt x="2366" y="294"/>
                    </a:cubicBezTo>
                    <a:cubicBezTo>
                      <a:pt x="2508" y="338"/>
                      <a:pt x="2641" y="402"/>
                      <a:pt x="2761" y="486"/>
                    </a:cubicBezTo>
                    <a:cubicBezTo>
                      <a:pt x="2527" y="809"/>
                      <a:pt x="2446" y="1244"/>
                      <a:pt x="2709" y="1463"/>
                    </a:cubicBezTo>
                    <a:cubicBezTo>
                      <a:pt x="2777" y="1525"/>
                      <a:pt x="2863" y="1562"/>
                      <a:pt x="2955" y="1565"/>
                    </a:cubicBezTo>
                    <a:cubicBezTo>
                      <a:pt x="3094" y="1565"/>
                      <a:pt x="3218" y="1466"/>
                      <a:pt x="3273" y="1306"/>
                    </a:cubicBezTo>
                    <a:cubicBezTo>
                      <a:pt x="3353" y="1075"/>
                      <a:pt x="3298" y="735"/>
                      <a:pt x="3002" y="458"/>
                    </a:cubicBezTo>
                    <a:cubicBezTo>
                      <a:pt x="3182" y="270"/>
                      <a:pt x="3403" y="170"/>
                      <a:pt x="3628" y="170"/>
                    </a:cubicBezTo>
                    <a:close/>
                    <a:moveTo>
                      <a:pt x="3632" y="0"/>
                    </a:moveTo>
                    <a:cubicBezTo>
                      <a:pt x="3356" y="0"/>
                      <a:pt x="3085" y="122"/>
                      <a:pt x="2872" y="350"/>
                    </a:cubicBezTo>
                    <a:cubicBezTo>
                      <a:pt x="2733" y="257"/>
                      <a:pt x="2582" y="183"/>
                      <a:pt x="2422" y="131"/>
                    </a:cubicBezTo>
                    <a:cubicBezTo>
                      <a:pt x="2252" y="76"/>
                      <a:pt x="2099" y="48"/>
                      <a:pt x="1963" y="48"/>
                    </a:cubicBezTo>
                    <a:cubicBezTo>
                      <a:pt x="1743" y="48"/>
                      <a:pt x="1568" y="120"/>
                      <a:pt x="1444" y="264"/>
                    </a:cubicBezTo>
                    <a:cubicBezTo>
                      <a:pt x="1262" y="470"/>
                      <a:pt x="1237" y="776"/>
                      <a:pt x="1241" y="954"/>
                    </a:cubicBezTo>
                    <a:cubicBezTo>
                      <a:pt x="1191" y="939"/>
                      <a:pt x="1139" y="933"/>
                      <a:pt x="1089" y="933"/>
                    </a:cubicBezTo>
                    <a:cubicBezTo>
                      <a:pt x="716" y="933"/>
                      <a:pt x="306" y="1300"/>
                      <a:pt x="152" y="1766"/>
                    </a:cubicBezTo>
                    <a:cubicBezTo>
                      <a:pt x="1" y="2225"/>
                      <a:pt x="127" y="2645"/>
                      <a:pt x="500" y="2919"/>
                    </a:cubicBezTo>
                    <a:cubicBezTo>
                      <a:pt x="735" y="3092"/>
                      <a:pt x="978" y="3197"/>
                      <a:pt x="1210" y="3224"/>
                    </a:cubicBezTo>
                    <a:cubicBezTo>
                      <a:pt x="1321" y="3613"/>
                      <a:pt x="1632" y="3835"/>
                      <a:pt x="2070" y="3838"/>
                    </a:cubicBezTo>
                    <a:lnTo>
                      <a:pt x="2120" y="3838"/>
                    </a:lnTo>
                    <a:cubicBezTo>
                      <a:pt x="2715" y="3838"/>
                      <a:pt x="3184" y="3718"/>
                      <a:pt x="3483" y="3490"/>
                    </a:cubicBezTo>
                    <a:cubicBezTo>
                      <a:pt x="3532" y="3542"/>
                      <a:pt x="3585" y="3595"/>
                      <a:pt x="3643" y="3641"/>
                    </a:cubicBezTo>
                    <a:cubicBezTo>
                      <a:pt x="3766" y="3737"/>
                      <a:pt x="3921" y="3786"/>
                      <a:pt x="4076" y="3786"/>
                    </a:cubicBezTo>
                    <a:cubicBezTo>
                      <a:pt x="4081" y="3786"/>
                      <a:pt x="4086" y="3786"/>
                      <a:pt x="4090" y="3786"/>
                    </a:cubicBezTo>
                    <a:cubicBezTo>
                      <a:pt x="4652" y="3786"/>
                      <a:pt x="5377" y="3246"/>
                      <a:pt x="5642" y="2629"/>
                    </a:cubicBezTo>
                    <a:cubicBezTo>
                      <a:pt x="5815" y="2222"/>
                      <a:pt x="5765" y="1843"/>
                      <a:pt x="5500" y="1565"/>
                    </a:cubicBezTo>
                    <a:cubicBezTo>
                      <a:pt x="5303" y="1358"/>
                      <a:pt x="5084" y="1254"/>
                      <a:pt x="4843" y="1247"/>
                    </a:cubicBezTo>
                    <a:cubicBezTo>
                      <a:pt x="4821" y="819"/>
                      <a:pt x="4572" y="418"/>
                      <a:pt x="4161" y="159"/>
                    </a:cubicBezTo>
                    <a:cubicBezTo>
                      <a:pt x="3992" y="52"/>
                      <a:pt x="3811"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3"/>
            <p:cNvSpPr/>
            <p:nvPr/>
          </p:nvSpPr>
          <p:spPr>
            <a:xfrm>
              <a:off x="4982427" y="98137"/>
              <a:ext cx="184623" cy="198973"/>
            </a:xfrm>
            <a:custGeom>
              <a:avLst/>
              <a:gdLst/>
              <a:ahLst/>
              <a:cxnLst/>
              <a:rect l="l" t="t" r="r" b="b"/>
              <a:pathLst>
                <a:path w="2496" h="2690" extrusionOk="0">
                  <a:moveTo>
                    <a:pt x="1564" y="244"/>
                  </a:moveTo>
                  <a:cubicBezTo>
                    <a:pt x="1574" y="374"/>
                    <a:pt x="1580" y="596"/>
                    <a:pt x="1583" y="898"/>
                  </a:cubicBezTo>
                  <a:cubicBezTo>
                    <a:pt x="1450" y="849"/>
                    <a:pt x="1308" y="796"/>
                    <a:pt x="1151" y="741"/>
                  </a:cubicBezTo>
                  <a:cubicBezTo>
                    <a:pt x="1355" y="478"/>
                    <a:pt x="1487" y="327"/>
                    <a:pt x="1564" y="244"/>
                  </a:cubicBezTo>
                  <a:close/>
                  <a:moveTo>
                    <a:pt x="241" y="617"/>
                  </a:moveTo>
                  <a:cubicBezTo>
                    <a:pt x="371" y="657"/>
                    <a:pt x="605" y="734"/>
                    <a:pt x="870" y="824"/>
                  </a:cubicBezTo>
                  <a:cubicBezTo>
                    <a:pt x="775" y="947"/>
                    <a:pt x="679" y="1077"/>
                    <a:pt x="590" y="1203"/>
                  </a:cubicBezTo>
                  <a:cubicBezTo>
                    <a:pt x="352" y="864"/>
                    <a:pt x="269" y="697"/>
                    <a:pt x="241" y="617"/>
                  </a:cubicBezTo>
                  <a:close/>
                  <a:moveTo>
                    <a:pt x="1756" y="1149"/>
                  </a:moveTo>
                  <a:cubicBezTo>
                    <a:pt x="2099" y="1287"/>
                    <a:pt x="2237" y="1367"/>
                    <a:pt x="2289" y="1404"/>
                  </a:cubicBezTo>
                  <a:cubicBezTo>
                    <a:pt x="2117" y="1493"/>
                    <a:pt x="1935" y="1567"/>
                    <a:pt x="1749" y="1629"/>
                  </a:cubicBezTo>
                  <a:cubicBezTo>
                    <a:pt x="1756" y="1472"/>
                    <a:pt x="1756" y="1309"/>
                    <a:pt x="1756" y="1149"/>
                  </a:cubicBezTo>
                  <a:close/>
                  <a:moveTo>
                    <a:pt x="1043" y="883"/>
                  </a:moveTo>
                  <a:cubicBezTo>
                    <a:pt x="1244" y="953"/>
                    <a:pt x="1426" y="1021"/>
                    <a:pt x="1583" y="1080"/>
                  </a:cubicBezTo>
                  <a:cubicBezTo>
                    <a:pt x="1583" y="1283"/>
                    <a:pt x="1583" y="1493"/>
                    <a:pt x="1577" y="1691"/>
                  </a:cubicBezTo>
                  <a:cubicBezTo>
                    <a:pt x="1410" y="1749"/>
                    <a:pt x="1234" y="1802"/>
                    <a:pt x="1068" y="1851"/>
                  </a:cubicBezTo>
                  <a:cubicBezTo>
                    <a:pt x="929" y="1669"/>
                    <a:pt x="803" y="1502"/>
                    <a:pt x="695" y="1351"/>
                  </a:cubicBezTo>
                  <a:lnTo>
                    <a:pt x="692" y="1351"/>
                  </a:lnTo>
                  <a:cubicBezTo>
                    <a:pt x="806" y="1194"/>
                    <a:pt x="923" y="1037"/>
                    <a:pt x="1043" y="883"/>
                  </a:cubicBezTo>
                  <a:close/>
                  <a:moveTo>
                    <a:pt x="590" y="1496"/>
                  </a:moveTo>
                  <a:cubicBezTo>
                    <a:pt x="679" y="1623"/>
                    <a:pt x="778" y="1755"/>
                    <a:pt x="892" y="1900"/>
                  </a:cubicBezTo>
                  <a:cubicBezTo>
                    <a:pt x="590" y="1984"/>
                    <a:pt x="358" y="2030"/>
                    <a:pt x="238" y="2030"/>
                  </a:cubicBezTo>
                  <a:cubicBezTo>
                    <a:pt x="346" y="1848"/>
                    <a:pt x="463" y="1669"/>
                    <a:pt x="590" y="1496"/>
                  </a:cubicBezTo>
                  <a:close/>
                  <a:moveTo>
                    <a:pt x="1574" y="1873"/>
                  </a:moveTo>
                  <a:lnTo>
                    <a:pt x="1574" y="1873"/>
                  </a:lnTo>
                  <a:cubicBezTo>
                    <a:pt x="1561" y="2175"/>
                    <a:pt x="1546" y="2341"/>
                    <a:pt x="1534" y="2434"/>
                  </a:cubicBezTo>
                  <a:cubicBezTo>
                    <a:pt x="1456" y="2338"/>
                    <a:pt x="1327" y="2181"/>
                    <a:pt x="1182" y="1996"/>
                  </a:cubicBezTo>
                  <a:cubicBezTo>
                    <a:pt x="1312" y="1959"/>
                    <a:pt x="1441" y="1916"/>
                    <a:pt x="1574" y="1873"/>
                  </a:cubicBezTo>
                  <a:close/>
                  <a:moveTo>
                    <a:pt x="1629" y="0"/>
                  </a:moveTo>
                  <a:cubicBezTo>
                    <a:pt x="1583" y="0"/>
                    <a:pt x="1512" y="0"/>
                    <a:pt x="982" y="682"/>
                  </a:cubicBezTo>
                  <a:cubicBezTo>
                    <a:pt x="553" y="537"/>
                    <a:pt x="192" y="420"/>
                    <a:pt x="189" y="420"/>
                  </a:cubicBezTo>
                  <a:cubicBezTo>
                    <a:pt x="181" y="417"/>
                    <a:pt x="172" y="416"/>
                    <a:pt x="164" y="416"/>
                  </a:cubicBezTo>
                  <a:cubicBezTo>
                    <a:pt x="145" y="416"/>
                    <a:pt x="126" y="422"/>
                    <a:pt x="112" y="432"/>
                  </a:cubicBezTo>
                  <a:cubicBezTo>
                    <a:pt x="1" y="516"/>
                    <a:pt x="25" y="701"/>
                    <a:pt x="485" y="1351"/>
                  </a:cubicBezTo>
                  <a:cubicBezTo>
                    <a:pt x="325" y="1573"/>
                    <a:pt x="87" y="1919"/>
                    <a:pt x="50" y="2033"/>
                  </a:cubicBezTo>
                  <a:cubicBezTo>
                    <a:pt x="35" y="2070"/>
                    <a:pt x="41" y="2110"/>
                    <a:pt x="62" y="2141"/>
                  </a:cubicBezTo>
                  <a:cubicBezTo>
                    <a:pt x="102" y="2196"/>
                    <a:pt x="173" y="2203"/>
                    <a:pt x="232" y="2203"/>
                  </a:cubicBezTo>
                  <a:cubicBezTo>
                    <a:pt x="411" y="2203"/>
                    <a:pt x="741" y="2122"/>
                    <a:pt x="1003" y="2048"/>
                  </a:cubicBezTo>
                  <a:cubicBezTo>
                    <a:pt x="1271" y="2388"/>
                    <a:pt x="1487" y="2647"/>
                    <a:pt x="1490" y="2650"/>
                  </a:cubicBezTo>
                  <a:cubicBezTo>
                    <a:pt x="1512" y="2671"/>
                    <a:pt x="1540" y="2687"/>
                    <a:pt x="1571" y="2690"/>
                  </a:cubicBezTo>
                  <a:cubicBezTo>
                    <a:pt x="1660" y="2690"/>
                    <a:pt x="1719" y="2690"/>
                    <a:pt x="1746" y="1814"/>
                  </a:cubicBezTo>
                  <a:cubicBezTo>
                    <a:pt x="2039" y="1709"/>
                    <a:pt x="2382" y="1577"/>
                    <a:pt x="2459" y="1490"/>
                  </a:cubicBezTo>
                  <a:cubicBezTo>
                    <a:pt x="2487" y="1462"/>
                    <a:pt x="2496" y="1422"/>
                    <a:pt x="2487" y="1385"/>
                  </a:cubicBezTo>
                  <a:cubicBezTo>
                    <a:pt x="2471" y="1311"/>
                    <a:pt x="2397" y="1216"/>
                    <a:pt x="1756" y="963"/>
                  </a:cubicBezTo>
                  <a:cubicBezTo>
                    <a:pt x="1753" y="645"/>
                    <a:pt x="1743" y="148"/>
                    <a:pt x="1722" y="71"/>
                  </a:cubicBezTo>
                  <a:cubicBezTo>
                    <a:pt x="1706" y="31"/>
                    <a:pt x="1672" y="4"/>
                    <a:pt x="1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3"/>
            <p:cNvGrpSpPr/>
            <p:nvPr/>
          </p:nvGrpSpPr>
          <p:grpSpPr>
            <a:xfrm>
              <a:off x="5777228" y="122252"/>
              <a:ext cx="299552" cy="265537"/>
              <a:chOff x="8792070" y="4843090"/>
              <a:chExt cx="142474" cy="126290"/>
            </a:xfrm>
          </p:grpSpPr>
          <p:sp>
            <p:nvSpPr>
              <p:cNvPr id="228" name="Google Shape;228;p3"/>
              <p:cNvSpPr/>
              <p:nvPr/>
            </p:nvSpPr>
            <p:spPr>
              <a:xfrm>
                <a:off x="8835905" y="4843090"/>
                <a:ext cx="69128" cy="58982"/>
              </a:xfrm>
              <a:custGeom>
                <a:avLst/>
                <a:gdLst/>
                <a:ahLst/>
                <a:cxnLst/>
                <a:rect l="l" t="t" r="r" b="b"/>
                <a:pathLst>
                  <a:path w="1935" h="1651" extrusionOk="0">
                    <a:moveTo>
                      <a:pt x="926" y="796"/>
                    </a:moveTo>
                    <a:cubicBezTo>
                      <a:pt x="947" y="848"/>
                      <a:pt x="960" y="904"/>
                      <a:pt x="966" y="959"/>
                    </a:cubicBezTo>
                    <a:cubicBezTo>
                      <a:pt x="958" y="961"/>
                      <a:pt x="950" y="962"/>
                      <a:pt x="941" y="962"/>
                    </a:cubicBezTo>
                    <a:cubicBezTo>
                      <a:pt x="933" y="962"/>
                      <a:pt x="924" y="961"/>
                      <a:pt x="917" y="959"/>
                    </a:cubicBezTo>
                    <a:cubicBezTo>
                      <a:pt x="904" y="938"/>
                      <a:pt x="904" y="882"/>
                      <a:pt x="926" y="796"/>
                    </a:cubicBezTo>
                    <a:close/>
                    <a:moveTo>
                      <a:pt x="1472" y="164"/>
                    </a:moveTo>
                    <a:cubicBezTo>
                      <a:pt x="1537" y="164"/>
                      <a:pt x="1595" y="194"/>
                      <a:pt x="1635" y="241"/>
                    </a:cubicBezTo>
                    <a:cubicBezTo>
                      <a:pt x="1725" y="327"/>
                      <a:pt x="1771" y="447"/>
                      <a:pt x="1765" y="571"/>
                    </a:cubicBezTo>
                    <a:cubicBezTo>
                      <a:pt x="1746" y="950"/>
                      <a:pt x="1296" y="1348"/>
                      <a:pt x="1296" y="1348"/>
                    </a:cubicBezTo>
                    <a:cubicBezTo>
                      <a:pt x="1197" y="1431"/>
                      <a:pt x="1074" y="1481"/>
                      <a:pt x="947" y="1487"/>
                    </a:cubicBezTo>
                    <a:cubicBezTo>
                      <a:pt x="565" y="1487"/>
                      <a:pt x="275" y="999"/>
                      <a:pt x="210" y="645"/>
                    </a:cubicBezTo>
                    <a:cubicBezTo>
                      <a:pt x="183" y="491"/>
                      <a:pt x="189" y="312"/>
                      <a:pt x="297" y="272"/>
                    </a:cubicBezTo>
                    <a:cubicBezTo>
                      <a:pt x="328" y="262"/>
                      <a:pt x="358" y="256"/>
                      <a:pt x="389" y="256"/>
                    </a:cubicBezTo>
                    <a:cubicBezTo>
                      <a:pt x="559" y="256"/>
                      <a:pt x="722" y="423"/>
                      <a:pt x="827" y="592"/>
                    </a:cubicBezTo>
                    <a:cubicBezTo>
                      <a:pt x="778" y="710"/>
                      <a:pt x="704" y="922"/>
                      <a:pt x="781" y="1046"/>
                    </a:cubicBezTo>
                    <a:cubicBezTo>
                      <a:pt x="815" y="1098"/>
                      <a:pt x="867" y="1125"/>
                      <a:pt x="932" y="1125"/>
                    </a:cubicBezTo>
                    <a:cubicBezTo>
                      <a:pt x="956" y="1125"/>
                      <a:pt x="982" y="1121"/>
                      <a:pt x="1009" y="1114"/>
                    </a:cubicBezTo>
                    <a:cubicBezTo>
                      <a:pt x="1052" y="1101"/>
                      <a:pt x="1086" y="1070"/>
                      <a:pt x="1105" y="1027"/>
                    </a:cubicBezTo>
                    <a:cubicBezTo>
                      <a:pt x="1148" y="916"/>
                      <a:pt x="1086" y="734"/>
                      <a:pt x="1009" y="586"/>
                    </a:cubicBezTo>
                    <a:cubicBezTo>
                      <a:pt x="1123" y="370"/>
                      <a:pt x="1311" y="164"/>
                      <a:pt x="1472" y="164"/>
                    </a:cubicBezTo>
                    <a:close/>
                    <a:moveTo>
                      <a:pt x="1472" y="0"/>
                    </a:moveTo>
                    <a:cubicBezTo>
                      <a:pt x="1247" y="0"/>
                      <a:pt x="1043" y="210"/>
                      <a:pt x="914" y="429"/>
                    </a:cubicBezTo>
                    <a:cubicBezTo>
                      <a:pt x="809" y="287"/>
                      <a:pt x="624" y="93"/>
                      <a:pt x="389" y="93"/>
                    </a:cubicBezTo>
                    <a:cubicBezTo>
                      <a:pt x="337" y="93"/>
                      <a:pt x="287" y="102"/>
                      <a:pt x="241" y="120"/>
                    </a:cubicBezTo>
                    <a:cubicBezTo>
                      <a:pt x="72" y="185"/>
                      <a:pt x="1" y="392"/>
                      <a:pt x="50" y="676"/>
                    </a:cubicBezTo>
                    <a:cubicBezTo>
                      <a:pt x="124" y="1067"/>
                      <a:pt x="457" y="1650"/>
                      <a:pt x="947" y="1650"/>
                    </a:cubicBezTo>
                    <a:cubicBezTo>
                      <a:pt x="1099" y="1650"/>
                      <a:pt x="1250" y="1589"/>
                      <a:pt x="1398" y="1471"/>
                    </a:cubicBezTo>
                    <a:cubicBezTo>
                      <a:pt x="1419" y="1453"/>
                      <a:pt x="1907" y="1027"/>
                      <a:pt x="1925" y="577"/>
                    </a:cubicBezTo>
                    <a:cubicBezTo>
                      <a:pt x="1934" y="410"/>
                      <a:pt x="1873" y="247"/>
                      <a:pt x="1752" y="130"/>
                    </a:cubicBezTo>
                    <a:cubicBezTo>
                      <a:pt x="1682" y="49"/>
                      <a:pt x="1580" y="3"/>
                      <a:pt x="147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8856626" y="4909183"/>
                <a:ext cx="68020" cy="60197"/>
              </a:xfrm>
              <a:custGeom>
                <a:avLst/>
                <a:gdLst/>
                <a:ahLst/>
                <a:cxnLst/>
                <a:rect l="l" t="t" r="r" b="b"/>
                <a:pathLst>
                  <a:path w="1904" h="1685" extrusionOk="0">
                    <a:moveTo>
                      <a:pt x="809" y="676"/>
                    </a:moveTo>
                    <a:cubicBezTo>
                      <a:pt x="821" y="688"/>
                      <a:pt x="836" y="750"/>
                      <a:pt x="830" y="849"/>
                    </a:cubicBezTo>
                    <a:cubicBezTo>
                      <a:pt x="781" y="769"/>
                      <a:pt x="771" y="710"/>
                      <a:pt x="778" y="692"/>
                    </a:cubicBezTo>
                    <a:cubicBezTo>
                      <a:pt x="787" y="685"/>
                      <a:pt x="799" y="679"/>
                      <a:pt x="809" y="676"/>
                    </a:cubicBezTo>
                    <a:close/>
                    <a:moveTo>
                      <a:pt x="784" y="161"/>
                    </a:moveTo>
                    <a:lnTo>
                      <a:pt x="784" y="164"/>
                    </a:lnTo>
                    <a:cubicBezTo>
                      <a:pt x="870" y="164"/>
                      <a:pt x="957" y="183"/>
                      <a:pt x="1037" y="217"/>
                    </a:cubicBezTo>
                    <a:cubicBezTo>
                      <a:pt x="1043" y="220"/>
                      <a:pt x="1583" y="476"/>
                      <a:pt x="1703" y="837"/>
                    </a:cubicBezTo>
                    <a:cubicBezTo>
                      <a:pt x="1743" y="954"/>
                      <a:pt x="1731" y="1080"/>
                      <a:pt x="1669" y="1188"/>
                    </a:cubicBezTo>
                    <a:cubicBezTo>
                      <a:pt x="1623" y="1274"/>
                      <a:pt x="1558" y="1318"/>
                      <a:pt x="1472" y="1318"/>
                    </a:cubicBezTo>
                    <a:cubicBezTo>
                      <a:pt x="1311" y="1318"/>
                      <a:pt x="1111" y="1176"/>
                      <a:pt x="972" y="1028"/>
                    </a:cubicBezTo>
                    <a:cubicBezTo>
                      <a:pt x="1006" y="864"/>
                      <a:pt x="1015" y="673"/>
                      <a:pt x="941" y="577"/>
                    </a:cubicBezTo>
                    <a:cubicBezTo>
                      <a:pt x="913" y="540"/>
                      <a:pt x="870" y="519"/>
                      <a:pt x="824" y="519"/>
                    </a:cubicBezTo>
                    <a:cubicBezTo>
                      <a:pt x="697" y="522"/>
                      <a:pt x="648" y="587"/>
                      <a:pt x="633" y="624"/>
                    </a:cubicBezTo>
                    <a:cubicBezTo>
                      <a:pt x="568" y="766"/>
                      <a:pt x="704" y="966"/>
                      <a:pt x="790" y="1071"/>
                    </a:cubicBezTo>
                    <a:cubicBezTo>
                      <a:pt x="728" y="1288"/>
                      <a:pt x="596" y="1525"/>
                      <a:pt x="391" y="1525"/>
                    </a:cubicBezTo>
                    <a:cubicBezTo>
                      <a:pt x="383" y="1525"/>
                      <a:pt x="375" y="1525"/>
                      <a:pt x="367" y="1524"/>
                    </a:cubicBezTo>
                    <a:cubicBezTo>
                      <a:pt x="247" y="1512"/>
                      <a:pt x="167" y="1305"/>
                      <a:pt x="179" y="1028"/>
                    </a:cubicBezTo>
                    <a:cubicBezTo>
                      <a:pt x="198" y="608"/>
                      <a:pt x="414" y="161"/>
                      <a:pt x="784" y="161"/>
                    </a:cubicBezTo>
                    <a:close/>
                    <a:moveTo>
                      <a:pt x="784" y="1"/>
                    </a:moveTo>
                    <a:cubicBezTo>
                      <a:pt x="309" y="1"/>
                      <a:pt x="37" y="516"/>
                      <a:pt x="16" y="1022"/>
                    </a:cubicBezTo>
                    <a:cubicBezTo>
                      <a:pt x="0" y="1407"/>
                      <a:pt x="130" y="1666"/>
                      <a:pt x="352" y="1685"/>
                    </a:cubicBezTo>
                    <a:lnTo>
                      <a:pt x="389" y="1685"/>
                    </a:lnTo>
                    <a:cubicBezTo>
                      <a:pt x="651" y="1685"/>
                      <a:pt x="824" y="1456"/>
                      <a:pt x="916" y="1207"/>
                    </a:cubicBezTo>
                    <a:cubicBezTo>
                      <a:pt x="1071" y="1352"/>
                      <a:pt x="1274" y="1481"/>
                      <a:pt x="1469" y="1481"/>
                    </a:cubicBezTo>
                    <a:cubicBezTo>
                      <a:pt x="1570" y="1481"/>
                      <a:pt x="1712" y="1444"/>
                      <a:pt x="1805" y="1265"/>
                    </a:cubicBezTo>
                    <a:cubicBezTo>
                      <a:pt x="1888" y="1120"/>
                      <a:pt x="1903" y="944"/>
                      <a:pt x="1851" y="787"/>
                    </a:cubicBezTo>
                    <a:cubicBezTo>
                      <a:pt x="1709" y="362"/>
                      <a:pt x="1126" y="84"/>
                      <a:pt x="1098" y="69"/>
                    </a:cubicBezTo>
                    <a:cubicBezTo>
                      <a:pt x="997" y="25"/>
                      <a:pt x="892" y="4"/>
                      <a:pt x="784"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8792070" y="4893678"/>
                <a:ext cx="69092" cy="50086"/>
              </a:xfrm>
              <a:custGeom>
                <a:avLst/>
                <a:gdLst/>
                <a:ahLst/>
                <a:cxnLst/>
                <a:rect l="l" t="t" r="r" b="b"/>
                <a:pathLst>
                  <a:path w="1934" h="1402" extrusionOk="0">
                    <a:moveTo>
                      <a:pt x="1147" y="1"/>
                    </a:moveTo>
                    <a:cubicBezTo>
                      <a:pt x="1058" y="1"/>
                      <a:pt x="963" y="19"/>
                      <a:pt x="867" y="65"/>
                    </a:cubicBezTo>
                    <a:cubicBezTo>
                      <a:pt x="386" y="290"/>
                      <a:pt x="0" y="740"/>
                      <a:pt x="241" y="1042"/>
                    </a:cubicBezTo>
                    <a:cubicBezTo>
                      <a:pt x="397" y="1239"/>
                      <a:pt x="698" y="1401"/>
                      <a:pt x="1009" y="1401"/>
                    </a:cubicBezTo>
                    <a:cubicBezTo>
                      <a:pt x="1176" y="1401"/>
                      <a:pt x="1347" y="1354"/>
                      <a:pt x="1499" y="1240"/>
                    </a:cubicBezTo>
                    <a:cubicBezTo>
                      <a:pt x="1934" y="910"/>
                      <a:pt x="1934" y="416"/>
                      <a:pt x="1789" y="296"/>
                    </a:cubicBezTo>
                    <a:cubicBezTo>
                      <a:pt x="1789" y="296"/>
                      <a:pt x="1508" y="1"/>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8838763" y="4894428"/>
                <a:ext cx="12397" cy="38369"/>
              </a:xfrm>
              <a:custGeom>
                <a:avLst/>
                <a:gdLst/>
                <a:ahLst/>
                <a:cxnLst/>
                <a:rect l="l" t="t" r="r" b="b"/>
                <a:pathLst>
                  <a:path w="347" h="1074" extrusionOk="0">
                    <a:moveTo>
                      <a:pt x="1" y="0"/>
                    </a:moveTo>
                    <a:cubicBezTo>
                      <a:pt x="1" y="1"/>
                      <a:pt x="214" y="957"/>
                      <a:pt x="346" y="107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8835262" y="4891285"/>
                <a:ext cx="19863" cy="44370"/>
              </a:xfrm>
              <a:custGeom>
                <a:avLst/>
                <a:gdLst/>
                <a:ahLst/>
                <a:cxnLst/>
                <a:rect l="l" t="t" r="r" b="b"/>
                <a:pathLst>
                  <a:path w="556" h="1242" extrusionOk="0">
                    <a:moveTo>
                      <a:pt x="98" y="0"/>
                    </a:moveTo>
                    <a:cubicBezTo>
                      <a:pt x="50" y="0"/>
                      <a:pt x="1" y="40"/>
                      <a:pt x="19" y="104"/>
                    </a:cubicBezTo>
                    <a:cubicBezTo>
                      <a:pt x="71" y="335"/>
                      <a:pt x="250" y="1097"/>
                      <a:pt x="392" y="1223"/>
                    </a:cubicBezTo>
                    <a:cubicBezTo>
                      <a:pt x="407" y="1236"/>
                      <a:pt x="426" y="1242"/>
                      <a:pt x="447" y="1242"/>
                    </a:cubicBezTo>
                    <a:cubicBezTo>
                      <a:pt x="521" y="1242"/>
                      <a:pt x="555" y="1149"/>
                      <a:pt x="500" y="1100"/>
                    </a:cubicBezTo>
                    <a:cubicBezTo>
                      <a:pt x="429" y="1038"/>
                      <a:pt x="278" y="517"/>
                      <a:pt x="176" y="70"/>
                    </a:cubicBezTo>
                    <a:cubicBezTo>
                      <a:pt x="168" y="22"/>
                      <a:pt x="133"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8821794" y="4897286"/>
                <a:ext cx="16255" cy="44978"/>
              </a:xfrm>
              <a:custGeom>
                <a:avLst/>
                <a:gdLst/>
                <a:ahLst/>
                <a:cxnLst/>
                <a:rect l="l" t="t" r="r" b="b"/>
                <a:pathLst>
                  <a:path w="455" h="1259" extrusionOk="0">
                    <a:moveTo>
                      <a:pt x="1" y="1"/>
                    </a:moveTo>
                    <a:cubicBezTo>
                      <a:pt x="1" y="1"/>
                      <a:pt x="285" y="1111"/>
                      <a:pt x="454" y="125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8818150" y="4894143"/>
                <a:ext cx="23864" cy="51122"/>
              </a:xfrm>
              <a:custGeom>
                <a:avLst/>
                <a:gdLst/>
                <a:ahLst/>
                <a:cxnLst/>
                <a:rect l="l" t="t" r="r" b="b"/>
                <a:pathLst>
                  <a:path w="668" h="1431" extrusionOk="0">
                    <a:moveTo>
                      <a:pt x="103" y="1"/>
                    </a:moveTo>
                    <a:cubicBezTo>
                      <a:pt x="52" y="1"/>
                      <a:pt x="1" y="43"/>
                      <a:pt x="23" y="110"/>
                    </a:cubicBezTo>
                    <a:cubicBezTo>
                      <a:pt x="72" y="298"/>
                      <a:pt x="325" y="1251"/>
                      <a:pt x="504" y="1409"/>
                    </a:cubicBezTo>
                    <a:cubicBezTo>
                      <a:pt x="519" y="1421"/>
                      <a:pt x="538" y="1427"/>
                      <a:pt x="556" y="1427"/>
                    </a:cubicBezTo>
                    <a:lnTo>
                      <a:pt x="556" y="1430"/>
                    </a:lnTo>
                    <a:cubicBezTo>
                      <a:pt x="630" y="1430"/>
                      <a:pt x="667" y="1338"/>
                      <a:pt x="612" y="1288"/>
                    </a:cubicBezTo>
                    <a:cubicBezTo>
                      <a:pt x="507" y="1196"/>
                      <a:pt x="297" y="520"/>
                      <a:pt x="180" y="70"/>
                    </a:cubicBezTo>
                    <a:cubicBezTo>
                      <a:pt x="172" y="22"/>
                      <a:pt x="138" y="1"/>
                      <a:pt x="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8888458" y="4866562"/>
                <a:ext cx="33189" cy="34296"/>
              </a:xfrm>
              <a:custGeom>
                <a:avLst/>
                <a:gdLst/>
                <a:ahLst/>
                <a:cxnLst/>
                <a:rect l="l" t="t" r="r" b="b"/>
                <a:pathLst>
                  <a:path w="929" h="960" extrusionOk="0">
                    <a:moveTo>
                      <a:pt x="841" y="1"/>
                    </a:moveTo>
                    <a:cubicBezTo>
                      <a:pt x="805" y="1"/>
                      <a:pt x="770" y="22"/>
                      <a:pt x="763" y="68"/>
                    </a:cubicBezTo>
                    <a:cubicBezTo>
                      <a:pt x="682" y="679"/>
                      <a:pt x="118" y="796"/>
                      <a:pt x="96" y="799"/>
                    </a:cubicBezTo>
                    <a:cubicBezTo>
                      <a:pt x="1" y="817"/>
                      <a:pt x="13" y="959"/>
                      <a:pt x="112" y="959"/>
                    </a:cubicBezTo>
                    <a:lnTo>
                      <a:pt x="127" y="959"/>
                    </a:lnTo>
                    <a:cubicBezTo>
                      <a:pt x="133" y="956"/>
                      <a:pt x="824" y="820"/>
                      <a:pt x="923" y="90"/>
                    </a:cubicBezTo>
                    <a:cubicBezTo>
                      <a:pt x="928" y="32"/>
                      <a:pt x="884" y="1"/>
                      <a:pt x="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8810218" y="4907861"/>
                <a:ext cx="12825" cy="35511"/>
              </a:xfrm>
              <a:custGeom>
                <a:avLst/>
                <a:gdLst/>
                <a:ahLst/>
                <a:cxnLst/>
                <a:rect l="l" t="t" r="r" b="b"/>
                <a:pathLst>
                  <a:path w="359" h="994" extrusionOk="0">
                    <a:moveTo>
                      <a:pt x="1" y="1"/>
                    </a:moveTo>
                    <a:lnTo>
                      <a:pt x="1" y="1"/>
                    </a:lnTo>
                    <a:cubicBezTo>
                      <a:pt x="1" y="1"/>
                      <a:pt x="143" y="827"/>
                      <a:pt x="359" y="99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8806824" y="4904860"/>
                <a:ext cx="20185" cy="41512"/>
              </a:xfrm>
              <a:custGeom>
                <a:avLst/>
                <a:gdLst/>
                <a:ahLst/>
                <a:cxnLst/>
                <a:rect l="l" t="t" r="r" b="b"/>
                <a:pathLst>
                  <a:path w="565" h="1162" extrusionOk="0">
                    <a:moveTo>
                      <a:pt x="96" y="0"/>
                    </a:moveTo>
                    <a:cubicBezTo>
                      <a:pt x="48" y="0"/>
                      <a:pt x="0" y="37"/>
                      <a:pt x="16" y="100"/>
                    </a:cubicBezTo>
                    <a:cubicBezTo>
                      <a:pt x="31" y="186"/>
                      <a:pt x="173" y="961"/>
                      <a:pt x="404" y="1143"/>
                    </a:cubicBezTo>
                    <a:cubicBezTo>
                      <a:pt x="420" y="1155"/>
                      <a:pt x="435" y="1161"/>
                      <a:pt x="454" y="1161"/>
                    </a:cubicBezTo>
                    <a:cubicBezTo>
                      <a:pt x="531" y="1161"/>
                      <a:pt x="565" y="1062"/>
                      <a:pt x="503" y="1016"/>
                    </a:cubicBezTo>
                    <a:cubicBezTo>
                      <a:pt x="364" y="908"/>
                      <a:pt x="229" y="381"/>
                      <a:pt x="176" y="72"/>
                    </a:cubicBezTo>
                    <a:cubicBezTo>
                      <a:pt x="169" y="23"/>
                      <a:pt x="133"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8888387" y="4899466"/>
                <a:ext cx="46157" cy="17898"/>
              </a:xfrm>
              <a:custGeom>
                <a:avLst/>
                <a:gdLst/>
                <a:ahLst/>
                <a:cxnLst/>
                <a:rect l="l" t="t" r="r" b="b"/>
                <a:pathLst>
                  <a:path w="1292" h="501" extrusionOk="0">
                    <a:moveTo>
                      <a:pt x="514" y="1"/>
                    </a:moveTo>
                    <a:cubicBezTo>
                      <a:pt x="390" y="1"/>
                      <a:pt x="249" y="22"/>
                      <a:pt x="92" y="75"/>
                    </a:cubicBezTo>
                    <a:cubicBezTo>
                      <a:pt x="0" y="106"/>
                      <a:pt x="34" y="234"/>
                      <a:pt x="116" y="234"/>
                    </a:cubicBezTo>
                    <a:cubicBezTo>
                      <a:pt x="125" y="234"/>
                      <a:pt x="135" y="233"/>
                      <a:pt x="145" y="230"/>
                    </a:cubicBezTo>
                    <a:cubicBezTo>
                      <a:pt x="286" y="182"/>
                      <a:pt x="410" y="163"/>
                      <a:pt x="518" y="163"/>
                    </a:cubicBezTo>
                    <a:cubicBezTo>
                      <a:pt x="937" y="163"/>
                      <a:pt x="1122" y="446"/>
                      <a:pt x="1132" y="461"/>
                    </a:cubicBezTo>
                    <a:cubicBezTo>
                      <a:pt x="1147" y="486"/>
                      <a:pt x="1172" y="501"/>
                      <a:pt x="1199" y="501"/>
                    </a:cubicBezTo>
                    <a:cubicBezTo>
                      <a:pt x="1215" y="501"/>
                      <a:pt x="1230" y="495"/>
                      <a:pt x="1243" y="489"/>
                    </a:cubicBezTo>
                    <a:cubicBezTo>
                      <a:pt x="1280" y="464"/>
                      <a:pt x="1292" y="415"/>
                      <a:pt x="1270" y="378"/>
                    </a:cubicBezTo>
                    <a:cubicBezTo>
                      <a:pt x="1268" y="373"/>
                      <a:pt x="1031" y="1"/>
                      <a:pt x="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9" name="Google Shape;239;p3"/>
          <p:cNvGrpSpPr/>
          <p:nvPr/>
        </p:nvGrpSpPr>
        <p:grpSpPr>
          <a:xfrm>
            <a:off x="2735186" y="119442"/>
            <a:ext cx="3988537" cy="334034"/>
            <a:chOff x="2735186" y="119442"/>
            <a:chExt cx="3988537" cy="334034"/>
          </a:xfrm>
        </p:grpSpPr>
        <p:sp>
          <p:nvSpPr>
            <p:cNvPr id="240" name="Google Shape;240;p3"/>
            <p:cNvSpPr/>
            <p:nvPr/>
          </p:nvSpPr>
          <p:spPr>
            <a:xfrm>
              <a:off x="6627500" y="272275"/>
              <a:ext cx="96224" cy="96476"/>
            </a:xfrm>
            <a:custGeom>
              <a:avLst/>
              <a:gdLst/>
              <a:ahLst/>
              <a:cxnLst/>
              <a:rect l="l" t="t" r="r" b="b"/>
              <a:pathLst>
                <a:path w="1121" h="1124" extrusionOk="0">
                  <a:moveTo>
                    <a:pt x="563" y="164"/>
                  </a:moveTo>
                  <a:lnTo>
                    <a:pt x="563" y="164"/>
                  </a:lnTo>
                  <a:cubicBezTo>
                    <a:pt x="782" y="168"/>
                    <a:pt x="960" y="347"/>
                    <a:pt x="957" y="565"/>
                  </a:cubicBezTo>
                  <a:cubicBezTo>
                    <a:pt x="957" y="784"/>
                    <a:pt x="778" y="960"/>
                    <a:pt x="562" y="960"/>
                  </a:cubicBezTo>
                  <a:cubicBezTo>
                    <a:pt x="340" y="960"/>
                    <a:pt x="164" y="781"/>
                    <a:pt x="164" y="562"/>
                  </a:cubicBezTo>
                  <a:cubicBezTo>
                    <a:pt x="164" y="341"/>
                    <a:pt x="342" y="166"/>
                    <a:pt x="563" y="164"/>
                  </a:cubicBezTo>
                  <a:close/>
                  <a:moveTo>
                    <a:pt x="562" y="1"/>
                  </a:moveTo>
                  <a:cubicBezTo>
                    <a:pt x="251" y="1"/>
                    <a:pt x="1" y="251"/>
                    <a:pt x="1" y="562"/>
                  </a:cubicBezTo>
                  <a:cubicBezTo>
                    <a:pt x="1" y="871"/>
                    <a:pt x="251" y="1121"/>
                    <a:pt x="559" y="1124"/>
                  </a:cubicBezTo>
                  <a:lnTo>
                    <a:pt x="562" y="1124"/>
                  </a:lnTo>
                  <a:cubicBezTo>
                    <a:pt x="871" y="1121"/>
                    <a:pt x="1121" y="871"/>
                    <a:pt x="1121" y="562"/>
                  </a:cubicBezTo>
                  <a:cubicBezTo>
                    <a:pt x="1121" y="251"/>
                    <a:pt x="871"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3157714" y="119442"/>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2735186" y="323916"/>
              <a:ext cx="122063" cy="122890"/>
            </a:xfrm>
            <a:custGeom>
              <a:avLst/>
              <a:gdLst/>
              <a:ahLst/>
              <a:cxnLst/>
              <a:rect l="l" t="t" r="r" b="b"/>
              <a:pathLst>
                <a:path w="1919" h="1932" extrusionOk="0">
                  <a:moveTo>
                    <a:pt x="1024" y="248"/>
                  </a:moveTo>
                  <a:cubicBezTo>
                    <a:pt x="1049" y="331"/>
                    <a:pt x="1076" y="442"/>
                    <a:pt x="1095" y="513"/>
                  </a:cubicBezTo>
                  <a:cubicBezTo>
                    <a:pt x="1141" y="704"/>
                    <a:pt x="1150" y="747"/>
                    <a:pt x="1175" y="781"/>
                  </a:cubicBezTo>
                  <a:cubicBezTo>
                    <a:pt x="1200" y="815"/>
                    <a:pt x="1234" y="828"/>
                    <a:pt x="1425" y="895"/>
                  </a:cubicBezTo>
                  <a:cubicBezTo>
                    <a:pt x="1490" y="920"/>
                    <a:pt x="1592" y="957"/>
                    <a:pt x="1669" y="988"/>
                  </a:cubicBezTo>
                  <a:cubicBezTo>
                    <a:pt x="1561" y="1037"/>
                    <a:pt x="1388" y="1102"/>
                    <a:pt x="1234" y="1154"/>
                  </a:cubicBezTo>
                  <a:cubicBezTo>
                    <a:pt x="1212" y="1164"/>
                    <a:pt x="1194" y="1179"/>
                    <a:pt x="1184" y="1201"/>
                  </a:cubicBezTo>
                  <a:cubicBezTo>
                    <a:pt x="1110" y="1377"/>
                    <a:pt x="1015" y="1577"/>
                    <a:pt x="953" y="1688"/>
                  </a:cubicBezTo>
                  <a:cubicBezTo>
                    <a:pt x="910" y="1568"/>
                    <a:pt x="851" y="1358"/>
                    <a:pt x="805" y="1173"/>
                  </a:cubicBezTo>
                  <a:cubicBezTo>
                    <a:pt x="796" y="1139"/>
                    <a:pt x="771" y="1114"/>
                    <a:pt x="737" y="1108"/>
                  </a:cubicBezTo>
                  <a:cubicBezTo>
                    <a:pt x="558" y="1071"/>
                    <a:pt x="355" y="1028"/>
                    <a:pt x="241" y="994"/>
                  </a:cubicBezTo>
                  <a:cubicBezTo>
                    <a:pt x="416" y="905"/>
                    <a:pt x="595" y="821"/>
                    <a:pt x="780" y="747"/>
                  </a:cubicBezTo>
                  <a:cubicBezTo>
                    <a:pt x="802" y="738"/>
                    <a:pt x="820" y="723"/>
                    <a:pt x="830" y="698"/>
                  </a:cubicBezTo>
                  <a:cubicBezTo>
                    <a:pt x="885" y="547"/>
                    <a:pt x="953" y="396"/>
                    <a:pt x="1024" y="248"/>
                  </a:cubicBezTo>
                  <a:close/>
                  <a:moveTo>
                    <a:pt x="1046" y="1"/>
                  </a:moveTo>
                  <a:cubicBezTo>
                    <a:pt x="993" y="1"/>
                    <a:pt x="916" y="1"/>
                    <a:pt x="685" y="605"/>
                  </a:cubicBezTo>
                  <a:cubicBezTo>
                    <a:pt x="40" y="865"/>
                    <a:pt x="19" y="948"/>
                    <a:pt x="6" y="982"/>
                  </a:cubicBezTo>
                  <a:cubicBezTo>
                    <a:pt x="0" y="1013"/>
                    <a:pt x="6" y="1043"/>
                    <a:pt x="22" y="1068"/>
                  </a:cubicBezTo>
                  <a:cubicBezTo>
                    <a:pt x="40" y="1093"/>
                    <a:pt x="89" y="1158"/>
                    <a:pt x="651" y="1265"/>
                  </a:cubicBezTo>
                  <a:cubicBezTo>
                    <a:pt x="817" y="1932"/>
                    <a:pt x="879" y="1932"/>
                    <a:pt x="941" y="1932"/>
                  </a:cubicBezTo>
                  <a:lnTo>
                    <a:pt x="947" y="1932"/>
                  </a:lnTo>
                  <a:cubicBezTo>
                    <a:pt x="999" y="1929"/>
                    <a:pt x="1058" y="1926"/>
                    <a:pt x="1329" y="1306"/>
                  </a:cubicBezTo>
                  <a:cubicBezTo>
                    <a:pt x="1499" y="1244"/>
                    <a:pt x="1817" y="1127"/>
                    <a:pt x="1885" y="1065"/>
                  </a:cubicBezTo>
                  <a:cubicBezTo>
                    <a:pt x="1909" y="1040"/>
                    <a:pt x="1918" y="1006"/>
                    <a:pt x="1915" y="972"/>
                  </a:cubicBezTo>
                  <a:cubicBezTo>
                    <a:pt x="1900" y="895"/>
                    <a:pt x="1814" y="855"/>
                    <a:pt x="1484" y="735"/>
                  </a:cubicBezTo>
                  <a:cubicBezTo>
                    <a:pt x="1422" y="713"/>
                    <a:pt x="1348" y="686"/>
                    <a:pt x="1314" y="670"/>
                  </a:cubicBezTo>
                  <a:cubicBezTo>
                    <a:pt x="1302" y="633"/>
                    <a:pt x="1280" y="547"/>
                    <a:pt x="1262" y="473"/>
                  </a:cubicBezTo>
                  <a:cubicBezTo>
                    <a:pt x="1203" y="241"/>
                    <a:pt x="1169" y="100"/>
                    <a:pt x="1126" y="44"/>
                  </a:cubicBezTo>
                  <a:cubicBezTo>
                    <a:pt x="1107" y="19"/>
                    <a:pt x="1076" y="4"/>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3665804" y="33403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3"/>
            <p:cNvGrpSpPr/>
            <p:nvPr/>
          </p:nvGrpSpPr>
          <p:grpSpPr>
            <a:xfrm>
              <a:off x="4053716" y="187529"/>
              <a:ext cx="446685" cy="265947"/>
              <a:chOff x="978054" y="146142"/>
              <a:chExt cx="446685" cy="265947"/>
            </a:xfrm>
          </p:grpSpPr>
          <p:sp>
            <p:nvSpPr>
              <p:cNvPr id="245" name="Google Shape;245;p3"/>
              <p:cNvSpPr/>
              <p:nvPr/>
            </p:nvSpPr>
            <p:spPr>
              <a:xfrm>
                <a:off x="978054" y="151960"/>
                <a:ext cx="446685" cy="254309"/>
              </a:xfrm>
              <a:custGeom>
                <a:avLst/>
                <a:gdLst/>
                <a:ahLst/>
                <a:cxnLst/>
                <a:rect l="l" t="t" r="r" b="b"/>
                <a:pathLst>
                  <a:path w="6448" h="3671" extrusionOk="0">
                    <a:moveTo>
                      <a:pt x="3915" y="0"/>
                    </a:moveTo>
                    <a:cubicBezTo>
                      <a:pt x="3615" y="0"/>
                      <a:pt x="3350" y="167"/>
                      <a:pt x="3169" y="387"/>
                    </a:cubicBezTo>
                    <a:lnTo>
                      <a:pt x="3169" y="387"/>
                    </a:lnTo>
                    <a:cubicBezTo>
                      <a:pt x="3046" y="288"/>
                      <a:pt x="2886" y="200"/>
                      <a:pt x="2681" y="132"/>
                    </a:cubicBezTo>
                    <a:cubicBezTo>
                      <a:pt x="2511" y="76"/>
                      <a:pt x="2368" y="52"/>
                      <a:pt x="2248" y="52"/>
                    </a:cubicBezTo>
                    <a:cubicBezTo>
                      <a:pt x="1490" y="52"/>
                      <a:pt x="1623" y="1005"/>
                      <a:pt x="1623" y="1005"/>
                    </a:cubicBezTo>
                    <a:cubicBezTo>
                      <a:pt x="1545" y="958"/>
                      <a:pt x="1462" y="937"/>
                      <a:pt x="1377" y="937"/>
                    </a:cubicBezTo>
                    <a:cubicBezTo>
                      <a:pt x="735" y="937"/>
                      <a:pt x="1" y="2154"/>
                      <a:pt x="840" y="2769"/>
                    </a:cubicBezTo>
                    <a:cubicBezTo>
                      <a:pt x="1102" y="2963"/>
                      <a:pt x="1351" y="3051"/>
                      <a:pt x="1564" y="3064"/>
                    </a:cubicBezTo>
                    <a:lnTo>
                      <a:pt x="1564" y="3064"/>
                    </a:lnTo>
                    <a:cubicBezTo>
                      <a:pt x="1637" y="3387"/>
                      <a:pt x="1868" y="3665"/>
                      <a:pt x="2357" y="3670"/>
                    </a:cubicBezTo>
                    <a:cubicBezTo>
                      <a:pt x="2374" y="3670"/>
                      <a:pt x="2392" y="3670"/>
                      <a:pt x="2408" y="3670"/>
                    </a:cubicBezTo>
                    <a:cubicBezTo>
                      <a:pt x="3079" y="3670"/>
                      <a:pt x="3528" y="3515"/>
                      <a:pt x="3781" y="3285"/>
                    </a:cubicBezTo>
                    <a:lnTo>
                      <a:pt x="3781" y="3285"/>
                    </a:lnTo>
                    <a:cubicBezTo>
                      <a:pt x="3834" y="3357"/>
                      <a:pt x="3900" y="3426"/>
                      <a:pt x="3983" y="3491"/>
                    </a:cubicBezTo>
                    <a:cubicBezTo>
                      <a:pt x="4094" y="3579"/>
                      <a:pt x="4230" y="3618"/>
                      <a:pt x="4376" y="3618"/>
                    </a:cubicBezTo>
                    <a:cubicBezTo>
                      <a:pt x="5223" y="3618"/>
                      <a:pt x="6448" y="2304"/>
                      <a:pt x="5722" y="1542"/>
                    </a:cubicBezTo>
                    <a:cubicBezTo>
                      <a:pt x="5522" y="1331"/>
                      <a:pt x="5310" y="1251"/>
                      <a:pt x="5112" y="1251"/>
                    </a:cubicBezTo>
                    <a:cubicBezTo>
                      <a:pt x="5090" y="1251"/>
                      <a:pt x="5068" y="1252"/>
                      <a:pt x="5046" y="1254"/>
                    </a:cubicBezTo>
                    <a:lnTo>
                      <a:pt x="5046" y="1254"/>
                    </a:lnTo>
                    <a:cubicBezTo>
                      <a:pt x="5054" y="878"/>
                      <a:pt x="4866" y="444"/>
                      <a:pt x="4402" y="151"/>
                    </a:cubicBezTo>
                    <a:cubicBezTo>
                      <a:pt x="4235" y="45"/>
                      <a:pt x="4070" y="0"/>
                      <a:pt x="3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999986" y="146142"/>
                <a:ext cx="402834" cy="265947"/>
              </a:xfrm>
              <a:custGeom>
                <a:avLst/>
                <a:gdLst/>
                <a:ahLst/>
                <a:cxnLst/>
                <a:rect l="l" t="t" r="r" b="b"/>
                <a:pathLst>
                  <a:path w="5815" h="3839" extrusionOk="0">
                    <a:moveTo>
                      <a:pt x="2894" y="594"/>
                    </a:moveTo>
                    <a:cubicBezTo>
                      <a:pt x="3125" y="816"/>
                      <a:pt x="3174" y="1078"/>
                      <a:pt x="3110" y="1251"/>
                    </a:cubicBezTo>
                    <a:cubicBezTo>
                      <a:pt x="3077" y="1342"/>
                      <a:pt x="3020" y="1391"/>
                      <a:pt x="2952" y="1391"/>
                    </a:cubicBezTo>
                    <a:cubicBezTo>
                      <a:pt x="2910" y="1391"/>
                      <a:pt x="2864" y="1373"/>
                      <a:pt x="2817" y="1334"/>
                    </a:cubicBezTo>
                    <a:cubicBezTo>
                      <a:pt x="2656" y="1195"/>
                      <a:pt x="2693" y="877"/>
                      <a:pt x="2894" y="594"/>
                    </a:cubicBezTo>
                    <a:close/>
                    <a:moveTo>
                      <a:pt x="4667" y="1439"/>
                    </a:moveTo>
                    <a:lnTo>
                      <a:pt x="4667" y="1439"/>
                    </a:lnTo>
                    <a:cubicBezTo>
                      <a:pt x="4627" y="1750"/>
                      <a:pt x="4436" y="1981"/>
                      <a:pt x="4177" y="2018"/>
                    </a:cubicBezTo>
                    <a:cubicBezTo>
                      <a:pt x="4161" y="2018"/>
                      <a:pt x="4149" y="2022"/>
                      <a:pt x="4134" y="2022"/>
                    </a:cubicBezTo>
                    <a:cubicBezTo>
                      <a:pt x="4063" y="2022"/>
                      <a:pt x="4063" y="2000"/>
                      <a:pt x="4063" y="1981"/>
                    </a:cubicBezTo>
                    <a:cubicBezTo>
                      <a:pt x="4060" y="1852"/>
                      <a:pt x="4309" y="1519"/>
                      <a:pt x="4667" y="1439"/>
                    </a:cubicBezTo>
                    <a:close/>
                    <a:moveTo>
                      <a:pt x="1620" y="2253"/>
                    </a:moveTo>
                    <a:cubicBezTo>
                      <a:pt x="1663" y="2253"/>
                      <a:pt x="1706" y="2293"/>
                      <a:pt x="1731" y="2327"/>
                    </a:cubicBezTo>
                    <a:cubicBezTo>
                      <a:pt x="1857" y="2484"/>
                      <a:pt x="1888" y="2660"/>
                      <a:pt x="1820" y="2805"/>
                    </a:cubicBezTo>
                    <a:cubicBezTo>
                      <a:pt x="1743" y="2959"/>
                      <a:pt x="1564" y="3055"/>
                      <a:pt x="1348" y="3061"/>
                    </a:cubicBezTo>
                    <a:cubicBezTo>
                      <a:pt x="1305" y="2774"/>
                      <a:pt x="1385" y="2472"/>
                      <a:pt x="1500" y="2330"/>
                    </a:cubicBezTo>
                    <a:cubicBezTo>
                      <a:pt x="1543" y="2278"/>
                      <a:pt x="1583" y="2253"/>
                      <a:pt x="1620" y="2253"/>
                    </a:cubicBezTo>
                    <a:close/>
                    <a:moveTo>
                      <a:pt x="3548" y="2490"/>
                    </a:moveTo>
                    <a:cubicBezTo>
                      <a:pt x="3563" y="2490"/>
                      <a:pt x="3597" y="2524"/>
                      <a:pt x="3625" y="2614"/>
                    </a:cubicBezTo>
                    <a:cubicBezTo>
                      <a:pt x="3699" y="2827"/>
                      <a:pt x="3652" y="3061"/>
                      <a:pt x="3507" y="3231"/>
                    </a:cubicBezTo>
                    <a:cubicBezTo>
                      <a:pt x="3372" y="2993"/>
                      <a:pt x="3384" y="2737"/>
                      <a:pt x="3461" y="2586"/>
                    </a:cubicBezTo>
                    <a:cubicBezTo>
                      <a:pt x="3495" y="2518"/>
                      <a:pt x="3532" y="2490"/>
                      <a:pt x="3548" y="2490"/>
                    </a:cubicBezTo>
                    <a:close/>
                    <a:moveTo>
                      <a:pt x="3628" y="170"/>
                    </a:moveTo>
                    <a:cubicBezTo>
                      <a:pt x="3775" y="170"/>
                      <a:pt x="3925" y="213"/>
                      <a:pt x="4066" y="304"/>
                    </a:cubicBezTo>
                    <a:cubicBezTo>
                      <a:pt x="4430" y="532"/>
                      <a:pt x="4652" y="887"/>
                      <a:pt x="4673" y="1260"/>
                    </a:cubicBezTo>
                    <a:cubicBezTo>
                      <a:pt x="4229" y="1340"/>
                      <a:pt x="3881" y="1747"/>
                      <a:pt x="3893" y="1988"/>
                    </a:cubicBezTo>
                    <a:cubicBezTo>
                      <a:pt x="3899" y="2086"/>
                      <a:pt x="3960" y="2190"/>
                      <a:pt x="4132" y="2190"/>
                    </a:cubicBezTo>
                    <a:cubicBezTo>
                      <a:pt x="4153" y="2190"/>
                      <a:pt x="4177" y="2188"/>
                      <a:pt x="4201" y="2185"/>
                    </a:cubicBezTo>
                    <a:cubicBezTo>
                      <a:pt x="4550" y="2139"/>
                      <a:pt x="4803" y="1827"/>
                      <a:pt x="4840" y="1417"/>
                    </a:cubicBezTo>
                    <a:cubicBezTo>
                      <a:pt x="5034" y="1423"/>
                      <a:pt x="5213" y="1510"/>
                      <a:pt x="5373" y="1682"/>
                    </a:cubicBezTo>
                    <a:cubicBezTo>
                      <a:pt x="5651" y="1972"/>
                      <a:pt x="5586" y="2321"/>
                      <a:pt x="5485" y="2561"/>
                    </a:cubicBezTo>
                    <a:cubicBezTo>
                      <a:pt x="5247" y="3113"/>
                      <a:pt x="4581" y="3616"/>
                      <a:pt x="4090" y="3616"/>
                    </a:cubicBezTo>
                    <a:cubicBezTo>
                      <a:pt x="4086" y="3616"/>
                      <a:pt x="4082" y="3616"/>
                      <a:pt x="4077" y="3616"/>
                    </a:cubicBezTo>
                    <a:cubicBezTo>
                      <a:pt x="3958" y="3616"/>
                      <a:pt x="3843" y="3576"/>
                      <a:pt x="3748" y="3505"/>
                    </a:cubicBezTo>
                    <a:cubicBezTo>
                      <a:pt x="3699" y="3465"/>
                      <a:pt x="3652" y="3422"/>
                      <a:pt x="3609" y="3372"/>
                    </a:cubicBezTo>
                    <a:cubicBezTo>
                      <a:pt x="3816" y="3157"/>
                      <a:pt x="3884" y="2845"/>
                      <a:pt x="3788" y="2564"/>
                    </a:cubicBezTo>
                    <a:cubicBezTo>
                      <a:pt x="3723" y="2352"/>
                      <a:pt x="3609" y="2321"/>
                      <a:pt x="3548" y="2321"/>
                    </a:cubicBezTo>
                    <a:cubicBezTo>
                      <a:pt x="3455" y="2321"/>
                      <a:pt x="3366" y="2389"/>
                      <a:pt x="3307" y="2506"/>
                    </a:cubicBezTo>
                    <a:cubicBezTo>
                      <a:pt x="3202" y="2716"/>
                      <a:pt x="3187" y="3049"/>
                      <a:pt x="3381" y="3351"/>
                    </a:cubicBezTo>
                    <a:cubicBezTo>
                      <a:pt x="3181" y="3505"/>
                      <a:pt x="2807" y="3669"/>
                      <a:pt x="2120" y="3669"/>
                    </a:cubicBezTo>
                    <a:lnTo>
                      <a:pt x="2070" y="3669"/>
                    </a:lnTo>
                    <a:cubicBezTo>
                      <a:pt x="1651" y="3662"/>
                      <a:pt x="1469" y="3447"/>
                      <a:pt x="1392" y="3231"/>
                    </a:cubicBezTo>
                    <a:cubicBezTo>
                      <a:pt x="1657" y="3215"/>
                      <a:pt x="1873" y="3086"/>
                      <a:pt x="1972" y="2879"/>
                    </a:cubicBezTo>
                    <a:cubicBezTo>
                      <a:pt x="2073" y="2672"/>
                      <a:pt x="2033" y="2432"/>
                      <a:pt x="1864" y="2222"/>
                    </a:cubicBezTo>
                    <a:cubicBezTo>
                      <a:pt x="1771" y="2105"/>
                      <a:pt x="1679" y="2080"/>
                      <a:pt x="1617" y="2080"/>
                    </a:cubicBezTo>
                    <a:cubicBezTo>
                      <a:pt x="1527" y="2080"/>
                      <a:pt x="1441" y="2130"/>
                      <a:pt x="1367" y="2222"/>
                    </a:cubicBezTo>
                    <a:cubicBezTo>
                      <a:pt x="1216" y="2410"/>
                      <a:pt x="1139" y="2749"/>
                      <a:pt x="1173" y="3049"/>
                    </a:cubicBezTo>
                    <a:cubicBezTo>
                      <a:pt x="966" y="3002"/>
                      <a:pt x="769" y="2913"/>
                      <a:pt x="602" y="2783"/>
                    </a:cubicBezTo>
                    <a:cubicBezTo>
                      <a:pt x="161" y="2456"/>
                      <a:pt x="254" y="2003"/>
                      <a:pt x="312" y="1821"/>
                    </a:cubicBezTo>
                    <a:cubicBezTo>
                      <a:pt x="442" y="1426"/>
                      <a:pt x="790" y="1106"/>
                      <a:pt x="1086" y="1106"/>
                    </a:cubicBezTo>
                    <a:cubicBezTo>
                      <a:pt x="1157" y="1106"/>
                      <a:pt x="1228" y="1124"/>
                      <a:pt x="1290" y="1161"/>
                    </a:cubicBezTo>
                    <a:cubicBezTo>
                      <a:pt x="1304" y="1169"/>
                      <a:pt x="1319" y="1173"/>
                      <a:pt x="1333" y="1173"/>
                    </a:cubicBezTo>
                    <a:cubicBezTo>
                      <a:pt x="1382" y="1173"/>
                      <a:pt x="1427" y="1130"/>
                      <a:pt x="1419" y="1075"/>
                    </a:cubicBezTo>
                    <a:cubicBezTo>
                      <a:pt x="1419" y="1072"/>
                      <a:pt x="1358" y="621"/>
                      <a:pt x="1574" y="375"/>
                    </a:cubicBezTo>
                    <a:cubicBezTo>
                      <a:pt x="1664" y="270"/>
                      <a:pt x="1793" y="218"/>
                      <a:pt x="1959" y="218"/>
                    </a:cubicBezTo>
                    <a:cubicBezTo>
                      <a:pt x="2076" y="218"/>
                      <a:pt x="2212" y="243"/>
                      <a:pt x="2366" y="294"/>
                    </a:cubicBezTo>
                    <a:cubicBezTo>
                      <a:pt x="2508" y="338"/>
                      <a:pt x="2641" y="402"/>
                      <a:pt x="2761" y="486"/>
                    </a:cubicBezTo>
                    <a:cubicBezTo>
                      <a:pt x="2527" y="809"/>
                      <a:pt x="2446" y="1244"/>
                      <a:pt x="2709" y="1463"/>
                    </a:cubicBezTo>
                    <a:cubicBezTo>
                      <a:pt x="2777" y="1525"/>
                      <a:pt x="2863" y="1562"/>
                      <a:pt x="2955" y="1565"/>
                    </a:cubicBezTo>
                    <a:cubicBezTo>
                      <a:pt x="3094" y="1565"/>
                      <a:pt x="3218" y="1466"/>
                      <a:pt x="3273" y="1306"/>
                    </a:cubicBezTo>
                    <a:cubicBezTo>
                      <a:pt x="3353" y="1075"/>
                      <a:pt x="3298" y="735"/>
                      <a:pt x="3002" y="458"/>
                    </a:cubicBezTo>
                    <a:cubicBezTo>
                      <a:pt x="3182" y="270"/>
                      <a:pt x="3403" y="170"/>
                      <a:pt x="3628" y="170"/>
                    </a:cubicBezTo>
                    <a:close/>
                    <a:moveTo>
                      <a:pt x="3632" y="0"/>
                    </a:moveTo>
                    <a:cubicBezTo>
                      <a:pt x="3356" y="0"/>
                      <a:pt x="3085" y="122"/>
                      <a:pt x="2872" y="350"/>
                    </a:cubicBezTo>
                    <a:cubicBezTo>
                      <a:pt x="2733" y="257"/>
                      <a:pt x="2582" y="183"/>
                      <a:pt x="2422" y="131"/>
                    </a:cubicBezTo>
                    <a:cubicBezTo>
                      <a:pt x="2252" y="76"/>
                      <a:pt x="2099" y="48"/>
                      <a:pt x="1963" y="48"/>
                    </a:cubicBezTo>
                    <a:cubicBezTo>
                      <a:pt x="1743" y="48"/>
                      <a:pt x="1568" y="120"/>
                      <a:pt x="1444" y="264"/>
                    </a:cubicBezTo>
                    <a:cubicBezTo>
                      <a:pt x="1262" y="470"/>
                      <a:pt x="1237" y="776"/>
                      <a:pt x="1241" y="954"/>
                    </a:cubicBezTo>
                    <a:cubicBezTo>
                      <a:pt x="1191" y="939"/>
                      <a:pt x="1139" y="933"/>
                      <a:pt x="1089" y="933"/>
                    </a:cubicBezTo>
                    <a:cubicBezTo>
                      <a:pt x="716" y="933"/>
                      <a:pt x="306" y="1300"/>
                      <a:pt x="152" y="1766"/>
                    </a:cubicBezTo>
                    <a:cubicBezTo>
                      <a:pt x="1" y="2225"/>
                      <a:pt x="127" y="2645"/>
                      <a:pt x="500" y="2919"/>
                    </a:cubicBezTo>
                    <a:cubicBezTo>
                      <a:pt x="735" y="3092"/>
                      <a:pt x="978" y="3197"/>
                      <a:pt x="1210" y="3224"/>
                    </a:cubicBezTo>
                    <a:cubicBezTo>
                      <a:pt x="1321" y="3613"/>
                      <a:pt x="1632" y="3835"/>
                      <a:pt x="2070" y="3838"/>
                    </a:cubicBezTo>
                    <a:lnTo>
                      <a:pt x="2120" y="3838"/>
                    </a:lnTo>
                    <a:cubicBezTo>
                      <a:pt x="2715" y="3838"/>
                      <a:pt x="3184" y="3718"/>
                      <a:pt x="3483" y="3490"/>
                    </a:cubicBezTo>
                    <a:cubicBezTo>
                      <a:pt x="3532" y="3542"/>
                      <a:pt x="3585" y="3595"/>
                      <a:pt x="3643" y="3641"/>
                    </a:cubicBezTo>
                    <a:cubicBezTo>
                      <a:pt x="3766" y="3737"/>
                      <a:pt x="3921" y="3786"/>
                      <a:pt x="4076" y="3786"/>
                    </a:cubicBezTo>
                    <a:cubicBezTo>
                      <a:pt x="4081" y="3786"/>
                      <a:pt x="4086" y="3786"/>
                      <a:pt x="4090" y="3786"/>
                    </a:cubicBezTo>
                    <a:cubicBezTo>
                      <a:pt x="4652" y="3786"/>
                      <a:pt x="5377" y="3246"/>
                      <a:pt x="5642" y="2629"/>
                    </a:cubicBezTo>
                    <a:cubicBezTo>
                      <a:pt x="5815" y="2222"/>
                      <a:pt x="5765" y="1843"/>
                      <a:pt x="5500" y="1565"/>
                    </a:cubicBezTo>
                    <a:cubicBezTo>
                      <a:pt x="5303" y="1358"/>
                      <a:pt x="5084" y="1254"/>
                      <a:pt x="4843" y="1247"/>
                    </a:cubicBezTo>
                    <a:cubicBezTo>
                      <a:pt x="4821" y="819"/>
                      <a:pt x="4572" y="418"/>
                      <a:pt x="4161" y="159"/>
                    </a:cubicBezTo>
                    <a:cubicBezTo>
                      <a:pt x="3992" y="52"/>
                      <a:pt x="3811"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3"/>
            <p:cNvSpPr/>
            <p:nvPr/>
          </p:nvSpPr>
          <p:spPr>
            <a:xfrm>
              <a:off x="4992327" y="221037"/>
              <a:ext cx="184623" cy="198973"/>
            </a:xfrm>
            <a:custGeom>
              <a:avLst/>
              <a:gdLst/>
              <a:ahLst/>
              <a:cxnLst/>
              <a:rect l="l" t="t" r="r" b="b"/>
              <a:pathLst>
                <a:path w="2496" h="2690" extrusionOk="0">
                  <a:moveTo>
                    <a:pt x="1564" y="244"/>
                  </a:moveTo>
                  <a:cubicBezTo>
                    <a:pt x="1574" y="374"/>
                    <a:pt x="1580" y="596"/>
                    <a:pt x="1583" y="898"/>
                  </a:cubicBezTo>
                  <a:cubicBezTo>
                    <a:pt x="1450" y="849"/>
                    <a:pt x="1308" y="796"/>
                    <a:pt x="1151" y="741"/>
                  </a:cubicBezTo>
                  <a:cubicBezTo>
                    <a:pt x="1355" y="478"/>
                    <a:pt x="1487" y="327"/>
                    <a:pt x="1564" y="244"/>
                  </a:cubicBezTo>
                  <a:close/>
                  <a:moveTo>
                    <a:pt x="241" y="617"/>
                  </a:moveTo>
                  <a:cubicBezTo>
                    <a:pt x="371" y="657"/>
                    <a:pt x="605" y="734"/>
                    <a:pt x="870" y="824"/>
                  </a:cubicBezTo>
                  <a:cubicBezTo>
                    <a:pt x="775" y="947"/>
                    <a:pt x="679" y="1077"/>
                    <a:pt x="590" y="1203"/>
                  </a:cubicBezTo>
                  <a:cubicBezTo>
                    <a:pt x="352" y="864"/>
                    <a:pt x="269" y="697"/>
                    <a:pt x="241" y="617"/>
                  </a:cubicBezTo>
                  <a:close/>
                  <a:moveTo>
                    <a:pt x="1756" y="1149"/>
                  </a:moveTo>
                  <a:cubicBezTo>
                    <a:pt x="2099" y="1287"/>
                    <a:pt x="2237" y="1367"/>
                    <a:pt x="2289" y="1404"/>
                  </a:cubicBezTo>
                  <a:cubicBezTo>
                    <a:pt x="2117" y="1493"/>
                    <a:pt x="1935" y="1567"/>
                    <a:pt x="1749" y="1629"/>
                  </a:cubicBezTo>
                  <a:cubicBezTo>
                    <a:pt x="1756" y="1472"/>
                    <a:pt x="1756" y="1309"/>
                    <a:pt x="1756" y="1149"/>
                  </a:cubicBezTo>
                  <a:close/>
                  <a:moveTo>
                    <a:pt x="1043" y="883"/>
                  </a:moveTo>
                  <a:cubicBezTo>
                    <a:pt x="1244" y="953"/>
                    <a:pt x="1426" y="1021"/>
                    <a:pt x="1583" y="1080"/>
                  </a:cubicBezTo>
                  <a:cubicBezTo>
                    <a:pt x="1583" y="1283"/>
                    <a:pt x="1583" y="1493"/>
                    <a:pt x="1577" y="1691"/>
                  </a:cubicBezTo>
                  <a:cubicBezTo>
                    <a:pt x="1410" y="1749"/>
                    <a:pt x="1234" y="1802"/>
                    <a:pt x="1068" y="1851"/>
                  </a:cubicBezTo>
                  <a:cubicBezTo>
                    <a:pt x="929" y="1669"/>
                    <a:pt x="803" y="1502"/>
                    <a:pt x="695" y="1351"/>
                  </a:cubicBezTo>
                  <a:lnTo>
                    <a:pt x="692" y="1351"/>
                  </a:lnTo>
                  <a:cubicBezTo>
                    <a:pt x="806" y="1194"/>
                    <a:pt x="923" y="1037"/>
                    <a:pt x="1043" y="883"/>
                  </a:cubicBezTo>
                  <a:close/>
                  <a:moveTo>
                    <a:pt x="590" y="1496"/>
                  </a:moveTo>
                  <a:cubicBezTo>
                    <a:pt x="679" y="1623"/>
                    <a:pt x="778" y="1755"/>
                    <a:pt x="892" y="1900"/>
                  </a:cubicBezTo>
                  <a:cubicBezTo>
                    <a:pt x="590" y="1984"/>
                    <a:pt x="358" y="2030"/>
                    <a:pt x="238" y="2030"/>
                  </a:cubicBezTo>
                  <a:cubicBezTo>
                    <a:pt x="346" y="1848"/>
                    <a:pt x="463" y="1669"/>
                    <a:pt x="590" y="1496"/>
                  </a:cubicBezTo>
                  <a:close/>
                  <a:moveTo>
                    <a:pt x="1574" y="1873"/>
                  </a:moveTo>
                  <a:lnTo>
                    <a:pt x="1574" y="1873"/>
                  </a:lnTo>
                  <a:cubicBezTo>
                    <a:pt x="1561" y="2175"/>
                    <a:pt x="1546" y="2341"/>
                    <a:pt x="1534" y="2434"/>
                  </a:cubicBezTo>
                  <a:cubicBezTo>
                    <a:pt x="1456" y="2338"/>
                    <a:pt x="1327" y="2181"/>
                    <a:pt x="1182" y="1996"/>
                  </a:cubicBezTo>
                  <a:cubicBezTo>
                    <a:pt x="1312" y="1959"/>
                    <a:pt x="1441" y="1916"/>
                    <a:pt x="1574" y="1873"/>
                  </a:cubicBezTo>
                  <a:close/>
                  <a:moveTo>
                    <a:pt x="1629" y="0"/>
                  </a:moveTo>
                  <a:cubicBezTo>
                    <a:pt x="1583" y="0"/>
                    <a:pt x="1512" y="0"/>
                    <a:pt x="982" y="682"/>
                  </a:cubicBezTo>
                  <a:cubicBezTo>
                    <a:pt x="553" y="537"/>
                    <a:pt x="192" y="420"/>
                    <a:pt x="189" y="420"/>
                  </a:cubicBezTo>
                  <a:cubicBezTo>
                    <a:pt x="181" y="417"/>
                    <a:pt x="172" y="416"/>
                    <a:pt x="164" y="416"/>
                  </a:cubicBezTo>
                  <a:cubicBezTo>
                    <a:pt x="145" y="416"/>
                    <a:pt x="126" y="422"/>
                    <a:pt x="112" y="432"/>
                  </a:cubicBezTo>
                  <a:cubicBezTo>
                    <a:pt x="1" y="516"/>
                    <a:pt x="25" y="701"/>
                    <a:pt x="485" y="1351"/>
                  </a:cubicBezTo>
                  <a:cubicBezTo>
                    <a:pt x="325" y="1573"/>
                    <a:pt x="87" y="1919"/>
                    <a:pt x="50" y="2033"/>
                  </a:cubicBezTo>
                  <a:cubicBezTo>
                    <a:pt x="35" y="2070"/>
                    <a:pt x="41" y="2110"/>
                    <a:pt x="62" y="2141"/>
                  </a:cubicBezTo>
                  <a:cubicBezTo>
                    <a:pt x="102" y="2196"/>
                    <a:pt x="173" y="2203"/>
                    <a:pt x="232" y="2203"/>
                  </a:cubicBezTo>
                  <a:cubicBezTo>
                    <a:pt x="411" y="2203"/>
                    <a:pt x="741" y="2122"/>
                    <a:pt x="1003" y="2048"/>
                  </a:cubicBezTo>
                  <a:cubicBezTo>
                    <a:pt x="1271" y="2388"/>
                    <a:pt x="1487" y="2647"/>
                    <a:pt x="1490" y="2650"/>
                  </a:cubicBezTo>
                  <a:cubicBezTo>
                    <a:pt x="1512" y="2671"/>
                    <a:pt x="1540" y="2687"/>
                    <a:pt x="1571" y="2690"/>
                  </a:cubicBezTo>
                  <a:cubicBezTo>
                    <a:pt x="1660" y="2690"/>
                    <a:pt x="1719" y="2690"/>
                    <a:pt x="1746" y="1814"/>
                  </a:cubicBezTo>
                  <a:cubicBezTo>
                    <a:pt x="2039" y="1709"/>
                    <a:pt x="2382" y="1577"/>
                    <a:pt x="2459" y="1490"/>
                  </a:cubicBezTo>
                  <a:cubicBezTo>
                    <a:pt x="2487" y="1462"/>
                    <a:pt x="2496" y="1422"/>
                    <a:pt x="2487" y="1385"/>
                  </a:cubicBezTo>
                  <a:cubicBezTo>
                    <a:pt x="2471" y="1311"/>
                    <a:pt x="2397" y="1216"/>
                    <a:pt x="1756" y="963"/>
                  </a:cubicBezTo>
                  <a:cubicBezTo>
                    <a:pt x="1753" y="645"/>
                    <a:pt x="1743" y="148"/>
                    <a:pt x="1722" y="71"/>
                  </a:cubicBezTo>
                  <a:cubicBezTo>
                    <a:pt x="1706" y="31"/>
                    <a:pt x="1672" y="4"/>
                    <a:pt x="1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3"/>
            <p:cNvGrpSpPr/>
            <p:nvPr/>
          </p:nvGrpSpPr>
          <p:grpSpPr>
            <a:xfrm>
              <a:off x="5923204" y="187529"/>
              <a:ext cx="446685" cy="265947"/>
              <a:chOff x="978054" y="146142"/>
              <a:chExt cx="446685" cy="265947"/>
            </a:xfrm>
          </p:grpSpPr>
          <p:sp>
            <p:nvSpPr>
              <p:cNvPr id="249" name="Google Shape;249;p3"/>
              <p:cNvSpPr/>
              <p:nvPr/>
            </p:nvSpPr>
            <p:spPr>
              <a:xfrm>
                <a:off x="978054" y="151960"/>
                <a:ext cx="446685" cy="254309"/>
              </a:xfrm>
              <a:custGeom>
                <a:avLst/>
                <a:gdLst/>
                <a:ahLst/>
                <a:cxnLst/>
                <a:rect l="l" t="t" r="r" b="b"/>
                <a:pathLst>
                  <a:path w="6448" h="3671" extrusionOk="0">
                    <a:moveTo>
                      <a:pt x="3915" y="0"/>
                    </a:moveTo>
                    <a:cubicBezTo>
                      <a:pt x="3615" y="0"/>
                      <a:pt x="3350" y="167"/>
                      <a:pt x="3169" y="387"/>
                    </a:cubicBezTo>
                    <a:lnTo>
                      <a:pt x="3169" y="387"/>
                    </a:lnTo>
                    <a:cubicBezTo>
                      <a:pt x="3046" y="288"/>
                      <a:pt x="2886" y="200"/>
                      <a:pt x="2681" y="132"/>
                    </a:cubicBezTo>
                    <a:cubicBezTo>
                      <a:pt x="2511" y="76"/>
                      <a:pt x="2368" y="52"/>
                      <a:pt x="2248" y="52"/>
                    </a:cubicBezTo>
                    <a:cubicBezTo>
                      <a:pt x="1490" y="52"/>
                      <a:pt x="1623" y="1005"/>
                      <a:pt x="1623" y="1005"/>
                    </a:cubicBezTo>
                    <a:cubicBezTo>
                      <a:pt x="1545" y="958"/>
                      <a:pt x="1462" y="937"/>
                      <a:pt x="1377" y="937"/>
                    </a:cubicBezTo>
                    <a:cubicBezTo>
                      <a:pt x="735" y="937"/>
                      <a:pt x="1" y="2154"/>
                      <a:pt x="840" y="2769"/>
                    </a:cubicBezTo>
                    <a:cubicBezTo>
                      <a:pt x="1102" y="2963"/>
                      <a:pt x="1351" y="3051"/>
                      <a:pt x="1564" y="3064"/>
                    </a:cubicBezTo>
                    <a:lnTo>
                      <a:pt x="1564" y="3064"/>
                    </a:lnTo>
                    <a:cubicBezTo>
                      <a:pt x="1637" y="3387"/>
                      <a:pt x="1868" y="3665"/>
                      <a:pt x="2357" y="3670"/>
                    </a:cubicBezTo>
                    <a:cubicBezTo>
                      <a:pt x="2374" y="3670"/>
                      <a:pt x="2392" y="3670"/>
                      <a:pt x="2408" y="3670"/>
                    </a:cubicBezTo>
                    <a:cubicBezTo>
                      <a:pt x="3079" y="3670"/>
                      <a:pt x="3528" y="3515"/>
                      <a:pt x="3781" y="3285"/>
                    </a:cubicBezTo>
                    <a:lnTo>
                      <a:pt x="3781" y="3285"/>
                    </a:lnTo>
                    <a:cubicBezTo>
                      <a:pt x="3834" y="3357"/>
                      <a:pt x="3900" y="3426"/>
                      <a:pt x="3983" y="3491"/>
                    </a:cubicBezTo>
                    <a:cubicBezTo>
                      <a:pt x="4094" y="3579"/>
                      <a:pt x="4230" y="3618"/>
                      <a:pt x="4376" y="3618"/>
                    </a:cubicBezTo>
                    <a:cubicBezTo>
                      <a:pt x="5223" y="3618"/>
                      <a:pt x="6448" y="2304"/>
                      <a:pt x="5722" y="1542"/>
                    </a:cubicBezTo>
                    <a:cubicBezTo>
                      <a:pt x="5522" y="1331"/>
                      <a:pt x="5310" y="1251"/>
                      <a:pt x="5112" y="1251"/>
                    </a:cubicBezTo>
                    <a:cubicBezTo>
                      <a:pt x="5090" y="1251"/>
                      <a:pt x="5068" y="1252"/>
                      <a:pt x="5046" y="1254"/>
                    </a:cubicBezTo>
                    <a:lnTo>
                      <a:pt x="5046" y="1254"/>
                    </a:lnTo>
                    <a:cubicBezTo>
                      <a:pt x="5054" y="878"/>
                      <a:pt x="4866" y="444"/>
                      <a:pt x="4402" y="151"/>
                    </a:cubicBezTo>
                    <a:cubicBezTo>
                      <a:pt x="4235" y="45"/>
                      <a:pt x="4070" y="0"/>
                      <a:pt x="3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999986" y="146142"/>
                <a:ext cx="402834" cy="265947"/>
              </a:xfrm>
              <a:custGeom>
                <a:avLst/>
                <a:gdLst/>
                <a:ahLst/>
                <a:cxnLst/>
                <a:rect l="l" t="t" r="r" b="b"/>
                <a:pathLst>
                  <a:path w="5815" h="3839" extrusionOk="0">
                    <a:moveTo>
                      <a:pt x="2894" y="594"/>
                    </a:moveTo>
                    <a:cubicBezTo>
                      <a:pt x="3125" y="816"/>
                      <a:pt x="3174" y="1078"/>
                      <a:pt x="3110" y="1251"/>
                    </a:cubicBezTo>
                    <a:cubicBezTo>
                      <a:pt x="3077" y="1342"/>
                      <a:pt x="3020" y="1391"/>
                      <a:pt x="2952" y="1391"/>
                    </a:cubicBezTo>
                    <a:cubicBezTo>
                      <a:pt x="2910" y="1391"/>
                      <a:pt x="2864" y="1373"/>
                      <a:pt x="2817" y="1334"/>
                    </a:cubicBezTo>
                    <a:cubicBezTo>
                      <a:pt x="2656" y="1195"/>
                      <a:pt x="2693" y="877"/>
                      <a:pt x="2894" y="594"/>
                    </a:cubicBezTo>
                    <a:close/>
                    <a:moveTo>
                      <a:pt x="4667" y="1439"/>
                    </a:moveTo>
                    <a:lnTo>
                      <a:pt x="4667" y="1439"/>
                    </a:lnTo>
                    <a:cubicBezTo>
                      <a:pt x="4627" y="1750"/>
                      <a:pt x="4436" y="1981"/>
                      <a:pt x="4177" y="2018"/>
                    </a:cubicBezTo>
                    <a:cubicBezTo>
                      <a:pt x="4161" y="2018"/>
                      <a:pt x="4149" y="2022"/>
                      <a:pt x="4134" y="2022"/>
                    </a:cubicBezTo>
                    <a:cubicBezTo>
                      <a:pt x="4063" y="2022"/>
                      <a:pt x="4063" y="2000"/>
                      <a:pt x="4063" y="1981"/>
                    </a:cubicBezTo>
                    <a:cubicBezTo>
                      <a:pt x="4060" y="1852"/>
                      <a:pt x="4309" y="1519"/>
                      <a:pt x="4667" y="1439"/>
                    </a:cubicBezTo>
                    <a:close/>
                    <a:moveTo>
                      <a:pt x="1620" y="2253"/>
                    </a:moveTo>
                    <a:cubicBezTo>
                      <a:pt x="1663" y="2253"/>
                      <a:pt x="1706" y="2293"/>
                      <a:pt x="1731" y="2327"/>
                    </a:cubicBezTo>
                    <a:cubicBezTo>
                      <a:pt x="1857" y="2484"/>
                      <a:pt x="1888" y="2660"/>
                      <a:pt x="1820" y="2805"/>
                    </a:cubicBezTo>
                    <a:cubicBezTo>
                      <a:pt x="1743" y="2959"/>
                      <a:pt x="1564" y="3055"/>
                      <a:pt x="1348" y="3061"/>
                    </a:cubicBezTo>
                    <a:cubicBezTo>
                      <a:pt x="1305" y="2774"/>
                      <a:pt x="1385" y="2472"/>
                      <a:pt x="1500" y="2330"/>
                    </a:cubicBezTo>
                    <a:cubicBezTo>
                      <a:pt x="1543" y="2278"/>
                      <a:pt x="1583" y="2253"/>
                      <a:pt x="1620" y="2253"/>
                    </a:cubicBezTo>
                    <a:close/>
                    <a:moveTo>
                      <a:pt x="3548" y="2490"/>
                    </a:moveTo>
                    <a:cubicBezTo>
                      <a:pt x="3563" y="2490"/>
                      <a:pt x="3597" y="2524"/>
                      <a:pt x="3625" y="2614"/>
                    </a:cubicBezTo>
                    <a:cubicBezTo>
                      <a:pt x="3699" y="2827"/>
                      <a:pt x="3652" y="3061"/>
                      <a:pt x="3507" y="3231"/>
                    </a:cubicBezTo>
                    <a:cubicBezTo>
                      <a:pt x="3372" y="2993"/>
                      <a:pt x="3384" y="2737"/>
                      <a:pt x="3461" y="2586"/>
                    </a:cubicBezTo>
                    <a:cubicBezTo>
                      <a:pt x="3495" y="2518"/>
                      <a:pt x="3532" y="2490"/>
                      <a:pt x="3548" y="2490"/>
                    </a:cubicBezTo>
                    <a:close/>
                    <a:moveTo>
                      <a:pt x="3628" y="170"/>
                    </a:moveTo>
                    <a:cubicBezTo>
                      <a:pt x="3775" y="170"/>
                      <a:pt x="3925" y="213"/>
                      <a:pt x="4066" y="304"/>
                    </a:cubicBezTo>
                    <a:cubicBezTo>
                      <a:pt x="4430" y="532"/>
                      <a:pt x="4652" y="887"/>
                      <a:pt x="4673" y="1260"/>
                    </a:cubicBezTo>
                    <a:cubicBezTo>
                      <a:pt x="4229" y="1340"/>
                      <a:pt x="3881" y="1747"/>
                      <a:pt x="3893" y="1988"/>
                    </a:cubicBezTo>
                    <a:cubicBezTo>
                      <a:pt x="3899" y="2086"/>
                      <a:pt x="3960" y="2190"/>
                      <a:pt x="4132" y="2190"/>
                    </a:cubicBezTo>
                    <a:cubicBezTo>
                      <a:pt x="4153" y="2190"/>
                      <a:pt x="4177" y="2188"/>
                      <a:pt x="4201" y="2185"/>
                    </a:cubicBezTo>
                    <a:cubicBezTo>
                      <a:pt x="4550" y="2139"/>
                      <a:pt x="4803" y="1827"/>
                      <a:pt x="4840" y="1417"/>
                    </a:cubicBezTo>
                    <a:cubicBezTo>
                      <a:pt x="5034" y="1423"/>
                      <a:pt x="5213" y="1510"/>
                      <a:pt x="5373" y="1682"/>
                    </a:cubicBezTo>
                    <a:cubicBezTo>
                      <a:pt x="5651" y="1972"/>
                      <a:pt x="5586" y="2321"/>
                      <a:pt x="5485" y="2561"/>
                    </a:cubicBezTo>
                    <a:cubicBezTo>
                      <a:pt x="5247" y="3113"/>
                      <a:pt x="4581" y="3616"/>
                      <a:pt x="4090" y="3616"/>
                    </a:cubicBezTo>
                    <a:cubicBezTo>
                      <a:pt x="4086" y="3616"/>
                      <a:pt x="4082" y="3616"/>
                      <a:pt x="4077" y="3616"/>
                    </a:cubicBezTo>
                    <a:cubicBezTo>
                      <a:pt x="3958" y="3616"/>
                      <a:pt x="3843" y="3576"/>
                      <a:pt x="3748" y="3505"/>
                    </a:cubicBezTo>
                    <a:cubicBezTo>
                      <a:pt x="3699" y="3465"/>
                      <a:pt x="3652" y="3422"/>
                      <a:pt x="3609" y="3372"/>
                    </a:cubicBezTo>
                    <a:cubicBezTo>
                      <a:pt x="3816" y="3157"/>
                      <a:pt x="3884" y="2845"/>
                      <a:pt x="3788" y="2564"/>
                    </a:cubicBezTo>
                    <a:cubicBezTo>
                      <a:pt x="3723" y="2352"/>
                      <a:pt x="3609" y="2321"/>
                      <a:pt x="3548" y="2321"/>
                    </a:cubicBezTo>
                    <a:cubicBezTo>
                      <a:pt x="3455" y="2321"/>
                      <a:pt x="3366" y="2389"/>
                      <a:pt x="3307" y="2506"/>
                    </a:cubicBezTo>
                    <a:cubicBezTo>
                      <a:pt x="3202" y="2716"/>
                      <a:pt x="3187" y="3049"/>
                      <a:pt x="3381" y="3351"/>
                    </a:cubicBezTo>
                    <a:cubicBezTo>
                      <a:pt x="3181" y="3505"/>
                      <a:pt x="2807" y="3669"/>
                      <a:pt x="2120" y="3669"/>
                    </a:cubicBezTo>
                    <a:lnTo>
                      <a:pt x="2070" y="3669"/>
                    </a:lnTo>
                    <a:cubicBezTo>
                      <a:pt x="1651" y="3662"/>
                      <a:pt x="1469" y="3447"/>
                      <a:pt x="1392" y="3231"/>
                    </a:cubicBezTo>
                    <a:cubicBezTo>
                      <a:pt x="1657" y="3215"/>
                      <a:pt x="1873" y="3086"/>
                      <a:pt x="1972" y="2879"/>
                    </a:cubicBezTo>
                    <a:cubicBezTo>
                      <a:pt x="2073" y="2672"/>
                      <a:pt x="2033" y="2432"/>
                      <a:pt x="1864" y="2222"/>
                    </a:cubicBezTo>
                    <a:cubicBezTo>
                      <a:pt x="1771" y="2105"/>
                      <a:pt x="1679" y="2080"/>
                      <a:pt x="1617" y="2080"/>
                    </a:cubicBezTo>
                    <a:cubicBezTo>
                      <a:pt x="1527" y="2080"/>
                      <a:pt x="1441" y="2130"/>
                      <a:pt x="1367" y="2222"/>
                    </a:cubicBezTo>
                    <a:cubicBezTo>
                      <a:pt x="1216" y="2410"/>
                      <a:pt x="1139" y="2749"/>
                      <a:pt x="1173" y="3049"/>
                    </a:cubicBezTo>
                    <a:cubicBezTo>
                      <a:pt x="966" y="3002"/>
                      <a:pt x="769" y="2913"/>
                      <a:pt x="602" y="2783"/>
                    </a:cubicBezTo>
                    <a:cubicBezTo>
                      <a:pt x="161" y="2456"/>
                      <a:pt x="254" y="2003"/>
                      <a:pt x="312" y="1821"/>
                    </a:cubicBezTo>
                    <a:cubicBezTo>
                      <a:pt x="442" y="1426"/>
                      <a:pt x="790" y="1106"/>
                      <a:pt x="1086" y="1106"/>
                    </a:cubicBezTo>
                    <a:cubicBezTo>
                      <a:pt x="1157" y="1106"/>
                      <a:pt x="1228" y="1124"/>
                      <a:pt x="1290" y="1161"/>
                    </a:cubicBezTo>
                    <a:cubicBezTo>
                      <a:pt x="1304" y="1169"/>
                      <a:pt x="1319" y="1173"/>
                      <a:pt x="1333" y="1173"/>
                    </a:cubicBezTo>
                    <a:cubicBezTo>
                      <a:pt x="1382" y="1173"/>
                      <a:pt x="1427" y="1130"/>
                      <a:pt x="1419" y="1075"/>
                    </a:cubicBezTo>
                    <a:cubicBezTo>
                      <a:pt x="1419" y="1072"/>
                      <a:pt x="1358" y="621"/>
                      <a:pt x="1574" y="375"/>
                    </a:cubicBezTo>
                    <a:cubicBezTo>
                      <a:pt x="1664" y="270"/>
                      <a:pt x="1793" y="218"/>
                      <a:pt x="1959" y="218"/>
                    </a:cubicBezTo>
                    <a:cubicBezTo>
                      <a:pt x="2076" y="218"/>
                      <a:pt x="2212" y="243"/>
                      <a:pt x="2366" y="294"/>
                    </a:cubicBezTo>
                    <a:cubicBezTo>
                      <a:pt x="2508" y="338"/>
                      <a:pt x="2641" y="402"/>
                      <a:pt x="2761" y="486"/>
                    </a:cubicBezTo>
                    <a:cubicBezTo>
                      <a:pt x="2527" y="809"/>
                      <a:pt x="2446" y="1244"/>
                      <a:pt x="2709" y="1463"/>
                    </a:cubicBezTo>
                    <a:cubicBezTo>
                      <a:pt x="2777" y="1525"/>
                      <a:pt x="2863" y="1562"/>
                      <a:pt x="2955" y="1565"/>
                    </a:cubicBezTo>
                    <a:cubicBezTo>
                      <a:pt x="3094" y="1565"/>
                      <a:pt x="3218" y="1466"/>
                      <a:pt x="3273" y="1306"/>
                    </a:cubicBezTo>
                    <a:cubicBezTo>
                      <a:pt x="3353" y="1075"/>
                      <a:pt x="3298" y="735"/>
                      <a:pt x="3002" y="458"/>
                    </a:cubicBezTo>
                    <a:cubicBezTo>
                      <a:pt x="3182" y="270"/>
                      <a:pt x="3403" y="170"/>
                      <a:pt x="3628" y="170"/>
                    </a:cubicBezTo>
                    <a:close/>
                    <a:moveTo>
                      <a:pt x="3632" y="0"/>
                    </a:moveTo>
                    <a:cubicBezTo>
                      <a:pt x="3356" y="0"/>
                      <a:pt x="3085" y="122"/>
                      <a:pt x="2872" y="350"/>
                    </a:cubicBezTo>
                    <a:cubicBezTo>
                      <a:pt x="2733" y="257"/>
                      <a:pt x="2582" y="183"/>
                      <a:pt x="2422" y="131"/>
                    </a:cubicBezTo>
                    <a:cubicBezTo>
                      <a:pt x="2252" y="76"/>
                      <a:pt x="2099" y="48"/>
                      <a:pt x="1963" y="48"/>
                    </a:cubicBezTo>
                    <a:cubicBezTo>
                      <a:pt x="1743" y="48"/>
                      <a:pt x="1568" y="120"/>
                      <a:pt x="1444" y="264"/>
                    </a:cubicBezTo>
                    <a:cubicBezTo>
                      <a:pt x="1262" y="470"/>
                      <a:pt x="1237" y="776"/>
                      <a:pt x="1241" y="954"/>
                    </a:cubicBezTo>
                    <a:cubicBezTo>
                      <a:pt x="1191" y="939"/>
                      <a:pt x="1139" y="933"/>
                      <a:pt x="1089" y="933"/>
                    </a:cubicBezTo>
                    <a:cubicBezTo>
                      <a:pt x="716" y="933"/>
                      <a:pt x="306" y="1300"/>
                      <a:pt x="152" y="1766"/>
                    </a:cubicBezTo>
                    <a:cubicBezTo>
                      <a:pt x="1" y="2225"/>
                      <a:pt x="127" y="2645"/>
                      <a:pt x="500" y="2919"/>
                    </a:cubicBezTo>
                    <a:cubicBezTo>
                      <a:pt x="735" y="3092"/>
                      <a:pt x="978" y="3197"/>
                      <a:pt x="1210" y="3224"/>
                    </a:cubicBezTo>
                    <a:cubicBezTo>
                      <a:pt x="1321" y="3613"/>
                      <a:pt x="1632" y="3835"/>
                      <a:pt x="2070" y="3838"/>
                    </a:cubicBezTo>
                    <a:lnTo>
                      <a:pt x="2120" y="3838"/>
                    </a:lnTo>
                    <a:cubicBezTo>
                      <a:pt x="2715" y="3838"/>
                      <a:pt x="3184" y="3718"/>
                      <a:pt x="3483" y="3490"/>
                    </a:cubicBezTo>
                    <a:cubicBezTo>
                      <a:pt x="3532" y="3542"/>
                      <a:pt x="3585" y="3595"/>
                      <a:pt x="3643" y="3641"/>
                    </a:cubicBezTo>
                    <a:cubicBezTo>
                      <a:pt x="3766" y="3737"/>
                      <a:pt x="3921" y="3786"/>
                      <a:pt x="4076" y="3786"/>
                    </a:cubicBezTo>
                    <a:cubicBezTo>
                      <a:pt x="4081" y="3786"/>
                      <a:pt x="4086" y="3786"/>
                      <a:pt x="4090" y="3786"/>
                    </a:cubicBezTo>
                    <a:cubicBezTo>
                      <a:pt x="4652" y="3786"/>
                      <a:pt x="5377" y="3246"/>
                      <a:pt x="5642" y="2629"/>
                    </a:cubicBezTo>
                    <a:cubicBezTo>
                      <a:pt x="5815" y="2222"/>
                      <a:pt x="5765" y="1843"/>
                      <a:pt x="5500" y="1565"/>
                    </a:cubicBezTo>
                    <a:cubicBezTo>
                      <a:pt x="5303" y="1358"/>
                      <a:pt x="5084" y="1254"/>
                      <a:pt x="4843" y="1247"/>
                    </a:cubicBezTo>
                    <a:cubicBezTo>
                      <a:pt x="4821" y="819"/>
                      <a:pt x="4572" y="418"/>
                      <a:pt x="4161" y="159"/>
                    </a:cubicBezTo>
                    <a:cubicBezTo>
                      <a:pt x="3992" y="52"/>
                      <a:pt x="3811"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3"/>
            <p:cNvSpPr/>
            <p:nvPr/>
          </p:nvSpPr>
          <p:spPr>
            <a:xfrm>
              <a:off x="5612729" y="143859"/>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634"/>
        <p:cNvGrpSpPr/>
        <p:nvPr/>
      </p:nvGrpSpPr>
      <p:grpSpPr>
        <a:xfrm>
          <a:off x="0" y="0"/>
          <a:ext cx="0" cy="0"/>
          <a:chOff x="0" y="0"/>
          <a:chExt cx="0" cy="0"/>
        </a:xfrm>
      </p:grpSpPr>
      <p:sp>
        <p:nvSpPr>
          <p:cNvPr id="635" name="Google Shape;635;p7"/>
          <p:cNvSpPr/>
          <p:nvPr/>
        </p:nvSpPr>
        <p:spPr>
          <a:xfrm>
            <a:off x="-111285" y="-151800"/>
            <a:ext cx="9366570" cy="5506907"/>
          </a:xfrm>
          <a:custGeom>
            <a:avLst/>
            <a:gdLst/>
            <a:ahLst/>
            <a:cxnLst/>
            <a:rect l="l" t="t" r="r" b="b"/>
            <a:pathLst>
              <a:path w="287870" h="169248" extrusionOk="0">
                <a:moveTo>
                  <a:pt x="17455" y="3287"/>
                </a:moveTo>
                <a:lnTo>
                  <a:pt x="17455" y="9371"/>
                </a:lnTo>
                <a:lnTo>
                  <a:pt x="11371" y="9371"/>
                </a:lnTo>
                <a:lnTo>
                  <a:pt x="11371" y="3287"/>
                </a:lnTo>
                <a:close/>
                <a:moveTo>
                  <a:pt x="24503" y="3287"/>
                </a:moveTo>
                <a:lnTo>
                  <a:pt x="24503" y="9371"/>
                </a:lnTo>
                <a:lnTo>
                  <a:pt x="18431" y="9371"/>
                </a:lnTo>
                <a:lnTo>
                  <a:pt x="18431" y="3287"/>
                </a:lnTo>
                <a:close/>
                <a:moveTo>
                  <a:pt x="31564" y="3287"/>
                </a:moveTo>
                <a:lnTo>
                  <a:pt x="31564" y="9371"/>
                </a:lnTo>
                <a:lnTo>
                  <a:pt x="25492" y="9371"/>
                </a:lnTo>
                <a:lnTo>
                  <a:pt x="25492" y="3287"/>
                </a:lnTo>
                <a:close/>
                <a:moveTo>
                  <a:pt x="38612" y="3287"/>
                </a:moveTo>
                <a:lnTo>
                  <a:pt x="38612" y="9371"/>
                </a:lnTo>
                <a:lnTo>
                  <a:pt x="32540" y="9371"/>
                </a:lnTo>
                <a:lnTo>
                  <a:pt x="32540" y="3287"/>
                </a:lnTo>
                <a:close/>
                <a:moveTo>
                  <a:pt x="45673" y="3287"/>
                </a:moveTo>
                <a:lnTo>
                  <a:pt x="45673" y="9371"/>
                </a:lnTo>
                <a:lnTo>
                  <a:pt x="39601" y="9371"/>
                </a:lnTo>
                <a:lnTo>
                  <a:pt x="39601" y="3287"/>
                </a:lnTo>
                <a:close/>
                <a:moveTo>
                  <a:pt x="52721" y="3287"/>
                </a:moveTo>
                <a:lnTo>
                  <a:pt x="52721" y="9371"/>
                </a:lnTo>
                <a:lnTo>
                  <a:pt x="46649" y="9371"/>
                </a:lnTo>
                <a:lnTo>
                  <a:pt x="46649" y="3287"/>
                </a:lnTo>
                <a:close/>
                <a:moveTo>
                  <a:pt x="59782" y="3287"/>
                </a:moveTo>
                <a:lnTo>
                  <a:pt x="59782" y="9371"/>
                </a:lnTo>
                <a:lnTo>
                  <a:pt x="53709" y="9371"/>
                </a:lnTo>
                <a:lnTo>
                  <a:pt x="53709" y="3287"/>
                </a:lnTo>
                <a:close/>
                <a:moveTo>
                  <a:pt x="66842" y="3287"/>
                </a:moveTo>
                <a:lnTo>
                  <a:pt x="66842" y="9371"/>
                </a:lnTo>
                <a:lnTo>
                  <a:pt x="60770" y="9371"/>
                </a:lnTo>
                <a:lnTo>
                  <a:pt x="60770" y="3287"/>
                </a:lnTo>
                <a:close/>
                <a:moveTo>
                  <a:pt x="73902" y="3287"/>
                </a:moveTo>
                <a:lnTo>
                  <a:pt x="73902" y="9371"/>
                </a:lnTo>
                <a:lnTo>
                  <a:pt x="67818" y="9371"/>
                </a:lnTo>
                <a:lnTo>
                  <a:pt x="67818" y="3287"/>
                </a:lnTo>
                <a:close/>
                <a:moveTo>
                  <a:pt x="80951" y="3287"/>
                </a:moveTo>
                <a:lnTo>
                  <a:pt x="80951" y="9371"/>
                </a:lnTo>
                <a:lnTo>
                  <a:pt x="74879" y="9371"/>
                </a:lnTo>
                <a:lnTo>
                  <a:pt x="74879" y="3287"/>
                </a:lnTo>
                <a:close/>
                <a:moveTo>
                  <a:pt x="88011" y="3287"/>
                </a:moveTo>
                <a:lnTo>
                  <a:pt x="88011" y="9371"/>
                </a:lnTo>
                <a:lnTo>
                  <a:pt x="81939" y="9371"/>
                </a:lnTo>
                <a:lnTo>
                  <a:pt x="81939" y="3287"/>
                </a:lnTo>
                <a:close/>
                <a:moveTo>
                  <a:pt x="95060" y="3287"/>
                </a:moveTo>
                <a:lnTo>
                  <a:pt x="95060" y="9371"/>
                </a:lnTo>
                <a:lnTo>
                  <a:pt x="88988" y="9371"/>
                </a:lnTo>
                <a:lnTo>
                  <a:pt x="88988" y="3287"/>
                </a:lnTo>
                <a:close/>
                <a:moveTo>
                  <a:pt x="102120" y="3287"/>
                </a:moveTo>
                <a:lnTo>
                  <a:pt x="102120" y="9371"/>
                </a:lnTo>
                <a:lnTo>
                  <a:pt x="96036" y="9371"/>
                </a:lnTo>
                <a:lnTo>
                  <a:pt x="96036" y="3287"/>
                </a:lnTo>
                <a:close/>
                <a:moveTo>
                  <a:pt x="109169" y="3287"/>
                </a:moveTo>
                <a:lnTo>
                  <a:pt x="109169" y="9371"/>
                </a:lnTo>
                <a:lnTo>
                  <a:pt x="103097" y="9371"/>
                </a:lnTo>
                <a:lnTo>
                  <a:pt x="103097" y="3287"/>
                </a:lnTo>
                <a:close/>
                <a:moveTo>
                  <a:pt x="116229" y="3287"/>
                </a:moveTo>
                <a:lnTo>
                  <a:pt x="116229" y="9371"/>
                </a:lnTo>
                <a:lnTo>
                  <a:pt x="110157" y="9371"/>
                </a:lnTo>
                <a:lnTo>
                  <a:pt x="110157" y="3287"/>
                </a:lnTo>
                <a:close/>
                <a:moveTo>
                  <a:pt x="123278" y="3287"/>
                </a:moveTo>
                <a:lnTo>
                  <a:pt x="123278" y="9371"/>
                </a:lnTo>
                <a:lnTo>
                  <a:pt x="117205" y="9371"/>
                </a:lnTo>
                <a:lnTo>
                  <a:pt x="117205" y="3287"/>
                </a:lnTo>
                <a:close/>
                <a:moveTo>
                  <a:pt x="130338" y="3287"/>
                </a:moveTo>
                <a:lnTo>
                  <a:pt x="130338" y="9371"/>
                </a:lnTo>
                <a:lnTo>
                  <a:pt x="124266" y="9371"/>
                </a:lnTo>
                <a:lnTo>
                  <a:pt x="124266" y="3287"/>
                </a:lnTo>
                <a:close/>
                <a:moveTo>
                  <a:pt x="137387" y="3287"/>
                </a:moveTo>
                <a:lnTo>
                  <a:pt x="137387" y="9371"/>
                </a:lnTo>
                <a:lnTo>
                  <a:pt x="131314" y="9371"/>
                </a:lnTo>
                <a:lnTo>
                  <a:pt x="131314" y="3287"/>
                </a:lnTo>
                <a:close/>
                <a:moveTo>
                  <a:pt x="144447" y="3287"/>
                </a:moveTo>
                <a:lnTo>
                  <a:pt x="144447" y="9371"/>
                </a:lnTo>
                <a:lnTo>
                  <a:pt x="138375" y="9371"/>
                </a:lnTo>
                <a:lnTo>
                  <a:pt x="138375" y="3287"/>
                </a:lnTo>
                <a:close/>
                <a:moveTo>
                  <a:pt x="151495" y="3287"/>
                </a:moveTo>
                <a:lnTo>
                  <a:pt x="151495" y="9371"/>
                </a:lnTo>
                <a:lnTo>
                  <a:pt x="145423" y="9371"/>
                </a:lnTo>
                <a:lnTo>
                  <a:pt x="145423" y="3287"/>
                </a:lnTo>
                <a:close/>
                <a:moveTo>
                  <a:pt x="158556" y="3287"/>
                </a:moveTo>
                <a:lnTo>
                  <a:pt x="158556" y="9371"/>
                </a:lnTo>
                <a:lnTo>
                  <a:pt x="152484" y="9371"/>
                </a:lnTo>
                <a:lnTo>
                  <a:pt x="152484" y="3287"/>
                </a:lnTo>
                <a:close/>
                <a:moveTo>
                  <a:pt x="165604" y="3287"/>
                </a:moveTo>
                <a:lnTo>
                  <a:pt x="165604" y="9371"/>
                </a:lnTo>
                <a:lnTo>
                  <a:pt x="159532" y="9371"/>
                </a:lnTo>
                <a:lnTo>
                  <a:pt x="159532" y="3287"/>
                </a:lnTo>
                <a:close/>
                <a:moveTo>
                  <a:pt x="172665" y="3287"/>
                </a:moveTo>
                <a:lnTo>
                  <a:pt x="172665" y="9371"/>
                </a:lnTo>
                <a:lnTo>
                  <a:pt x="166581" y="9371"/>
                </a:lnTo>
                <a:lnTo>
                  <a:pt x="166581" y="3287"/>
                </a:lnTo>
                <a:close/>
                <a:moveTo>
                  <a:pt x="179713" y="3287"/>
                </a:moveTo>
                <a:lnTo>
                  <a:pt x="179713" y="9371"/>
                </a:lnTo>
                <a:lnTo>
                  <a:pt x="173641" y="9371"/>
                </a:lnTo>
                <a:lnTo>
                  <a:pt x="173641" y="3287"/>
                </a:lnTo>
                <a:close/>
                <a:moveTo>
                  <a:pt x="186774" y="3287"/>
                </a:moveTo>
                <a:lnTo>
                  <a:pt x="186774" y="9371"/>
                </a:lnTo>
                <a:lnTo>
                  <a:pt x="180702" y="9371"/>
                </a:lnTo>
                <a:lnTo>
                  <a:pt x="180702" y="3287"/>
                </a:lnTo>
                <a:close/>
                <a:moveTo>
                  <a:pt x="193822" y="3287"/>
                </a:moveTo>
                <a:lnTo>
                  <a:pt x="193822" y="9371"/>
                </a:lnTo>
                <a:lnTo>
                  <a:pt x="187750" y="9371"/>
                </a:lnTo>
                <a:lnTo>
                  <a:pt x="187750" y="3287"/>
                </a:lnTo>
                <a:close/>
                <a:moveTo>
                  <a:pt x="200883" y="3287"/>
                </a:moveTo>
                <a:lnTo>
                  <a:pt x="200883" y="9371"/>
                </a:lnTo>
                <a:lnTo>
                  <a:pt x="194810" y="9371"/>
                </a:lnTo>
                <a:lnTo>
                  <a:pt x="194810" y="3287"/>
                </a:lnTo>
                <a:close/>
                <a:moveTo>
                  <a:pt x="207931" y="3287"/>
                </a:moveTo>
                <a:lnTo>
                  <a:pt x="207931" y="9371"/>
                </a:lnTo>
                <a:lnTo>
                  <a:pt x="201859" y="9371"/>
                </a:lnTo>
                <a:lnTo>
                  <a:pt x="201859" y="3287"/>
                </a:lnTo>
                <a:close/>
                <a:moveTo>
                  <a:pt x="214992" y="3287"/>
                </a:moveTo>
                <a:lnTo>
                  <a:pt x="214992" y="9371"/>
                </a:lnTo>
                <a:lnTo>
                  <a:pt x="208919" y="9371"/>
                </a:lnTo>
                <a:lnTo>
                  <a:pt x="208919" y="3287"/>
                </a:lnTo>
                <a:close/>
                <a:moveTo>
                  <a:pt x="222052" y="3287"/>
                </a:moveTo>
                <a:lnTo>
                  <a:pt x="222052" y="9371"/>
                </a:lnTo>
                <a:lnTo>
                  <a:pt x="215968" y="9371"/>
                </a:lnTo>
                <a:lnTo>
                  <a:pt x="215968" y="3287"/>
                </a:lnTo>
                <a:close/>
                <a:moveTo>
                  <a:pt x="229100" y="3287"/>
                </a:moveTo>
                <a:lnTo>
                  <a:pt x="229100" y="9371"/>
                </a:lnTo>
                <a:lnTo>
                  <a:pt x="223028" y="9371"/>
                </a:lnTo>
                <a:lnTo>
                  <a:pt x="223028" y="3287"/>
                </a:lnTo>
                <a:close/>
                <a:moveTo>
                  <a:pt x="236161" y="3287"/>
                </a:moveTo>
                <a:lnTo>
                  <a:pt x="236161" y="9371"/>
                </a:lnTo>
                <a:lnTo>
                  <a:pt x="230077" y="9371"/>
                </a:lnTo>
                <a:lnTo>
                  <a:pt x="230077" y="3287"/>
                </a:lnTo>
                <a:close/>
                <a:moveTo>
                  <a:pt x="243209" y="3287"/>
                </a:moveTo>
                <a:lnTo>
                  <a:pt x="243209" y="9371"/>
                </a:lnTo>
                <a:lnTo>
                  <a:pt x="237137" y="9371"/>
                </a:lnTo>
                <a:lnTo>
                  <a:pt x="237137" y="3287"/>
                </a:lnTo>
                <a:close/>
                <a:moveTo>
                  <a:pt x="250270" y="3287"/>
                </a:moveTo>
                <a:lnTo>
                  <a:pt x="250270" y="9371"/>
                </a:lnTo>
                <a:lnTo>
                  <a:pt x="244198" y="9371"/>
                </a:lnTo>
                <a:lnTo>
                  <a:pt x="244198" y="3287"/>
                </a:lnTo>
                <a:close/>
                <a:moveTo>
                  <a:pt x="257318" y="3287"/>
                </a:moveTo>
                <a:lnTo>
                  <a:pt x="257318" y="9371"/>
                </a:lnTo>
                <a:lnTo>
                  <a:pt x="251246" y="9371"/>
                </a:lnTo>
                <a:lnTo>
                  <a:pt x="251246" y="3287"/>
                </a:lnTo>
                <a:close/>
                <a:moveTo>
                  <a:pt x="264379" y="3287"/>
                </a:moveTo>
                <a:lnTo>
                  <a:pt x="264379" y="9371"/>
                </a:lnTo>
                <a:lnTo>
                  <a:pt x="258306" y="9371"/>
                </a:lnTo>
                <a:lnTo>
                  <a:pt x="258306" y="3287"/>
                </a:lnTo>
                <a:close/>
                <a:moveTo>
                  <a:pt x="271427" y="3287"/>
                </a:moveTo>
                <a:lnTo>
                  <a:pt x="271427" y="9371"/>
                </a:lnTo>
                <a:lnTo>
                  <a:pt x="265355" y="9371"/>
                </a:lnTo>
                <a:lnTo>
                  <a:pt x="265355" y="3287"/>
                </a:lnTo>
                <a:close/>
                <a:moveTo>
                  <a:pt x="278488" y="3287"/>
                </a:moveTo>
                <a:lnTo>
                  <a:pt x="278488" y="9371"/>
                </a:lnTo>
                <a:lnTo>
                  <a:pt x="272415" y="9371"/>
                </a:lnTo>
                <a:lnTo>
                  <a:pt x="272415" y="3287"/>
                </a:lnTo>
                <a:close/>
                <a:moveTo>
                  <a:pt x="17443" y="10347"/>
                </a:moveTo>
                <a:lnTo>
                  <a:pt x="17443" y="16419"/>
                </a:lnTo>
                <a:lnTo>
                  <a:pt x="11371" y="16419"/>
                </a:lnTo>
                <a:lnTo>
                  <a:pt x="11371" y="10347"/>
                </a:lnTo>
                <a:close/>
                <a:moveTo>
                  <a:pt x="24503" y="10347"/>
                </a:moveTo>
                <a:lnTo>
                  <a:pt x="24503" y="16419"/>
                </a:lnTo>
                <a:lnTo>
                  <a:pt x="18431" y="16419"/>
                </a:lnTo>
                <a:lnTo>
                  <a:pt x="18431" y="10347"/>
                </a:lnTo>
                <a:close/>
                <a:moveTo>
                  <a:pt x="31564" y="10347"/>
                </a:moveTo>
                <a:lnTo>
                  <a:pt x="31564" y="16419"/>
                </a:lnTo>
                <a:lnTo>
                  <a:pt x="25492" y="16419"/>
                </a:lnTo>
                <a:lnTo>
                  <a:pt x="25492" y="10347"/>
                </a:lnTo>
                <a:close/>
                <a:moveTo>
                  <a:pt x="38612" y="10347"/>
                </a:moveTo>
                <a:lnTo>
                  <a:pt x="38612" y="16419"/>
                </a:lnTo>
                <a:lnTo>
                  <a:pt x="32540" y="16419"/>
                </a:lnTo>
                <a:lnTo>
                  <a:pt x="32540" y="10347"/>
                </a:lnTo>
                <a:close/>
                <a:moveTo>
                  <a:pt x="45673" y="10347"/>
                </a:moveTo>
                <a:lnTo>
                  <a:pt x="45673" y="16419"/>
                </a:lnTo>
                <a:lnTo>
                  <a:pt x="39601" y="16419"/>
                </a:lnTo>
                <a:lnTo>
                  <a:pt x="39601" y="10347"/>
                </a:lnTo>
                <a:close/>
                <a:moveTo>
                  <a:pt x="52721" y="10347"/>
                </a:moveTo>
                <a:lnTo>
                  <a:pt x="52721" y="16419"/>
                </a:lnTo>
                <a:lnTo>
                  <a:pt x="46649" y="16419"/>
                </a:lnTo>
                <a:lnTo>
                  <a:pt x="46649" y="10347"/>
                </a:lnTo>
                <a:close/>
                <a:moveTo>
                  <a:pt x="59782" y="10347"/>
                </a:moveTo>
                <a:lnTo>
                  <a:pt x="59782" y="16419"/>
                </a:lnTo>
                <a:lnTo>
                  <a:pt x="53709" y="16419"/>
                </a:lnTo>
                <a:lnTo>
                  <a:pt x="53709" y="10347"/>
                </a:lnTo>
                <a:close/>
                <a:moveTo>
                  <a:pt x="66842" y="10347"/>
                </a:moveTo>
                <a:lnTo>
                  <a:pt x="66842" y="16419"/>
                </a:lnTo>
                <a:lnTo>
                  <a:pt x="60758" y="16419"/>
                </a:lnTo>
                <a:lnTo>
                  <a:pt x="60758" y="10347"/>
                </a:lnTo>
                <a:close/>
                <a:moveTo>
                  <a:pt x="73902" y="10347"/>
                </a:moveTo>
                <a:lnTo>
                  <a:pt x="73902" y="16419"/>
                </a:lnTo>
                <a:lnTo>
                  <a:pt x="67818" y="16419"/>
                </a:lnTo>
                <a:lnTo>
                  <a:pt x="67818" y="10347"/>
                </a:lnTo>
                <a:close/>
                <a:moveTo>
                  <a:pt x="80951" y="10347"/>
                </a:moveTo>
                <a:lnTo>
                  <a:pt x="80951" y="16419"/>
                </a:lnTo>
                <a:lnTo>
                  <a:pt x="74879" y="16419"/>
                </a:lnTo>
                <a:lnTo>
                  <a:pt x="74879" y="10347"/>
                </a:lnTo>
                <a:close/>
                <a:moveTo>
                  <a:pt x="88011" y="10347"/>
                </a:moveTo>
                <a:lnTo>
                  <a:pt x="88011" y="16419"/>
                </a:lnTo>
                <a:lnTo>
                  <a:pt x="81927" y="16419"/>
                </a:lnTo>
                <a:lnTo>
                  <a:pt x="81927" y="10347"/>
                </a:lnTo>
                <a:close/>
                <a:moveTo>
                  <a:pt x="95060" y="10347"/>
                </a:moveTo>
                <a:lnTo>
                  <a:pt x="95060" y="16419"/>
                </a:lnTo>
                <a:lnTo>
                  <a:pt x="88988" y="16419"/>
                </a:lnTo>
                <a:lnTo>
                  <a:pt x="88988" y="10347"/>
                </a:lnTo>
                <a:close/>
                <a:moveTo>
                  <a:pt x="102120" y="10347"/>
                </a:moveTo>
                <a:lnTo>
                  <a:pt x="102120" y="16419"/>
                </a:lnTo>
                <a:lnTo>
                  <a:pt x="96036" y="16419"/>
                </a:lnTo>
                <a:lnTo>
                  <a:pt x="96036" y="10347"/>
                </a:lnTo>
                <a:close/>
                <a:moveTo>
                  <a:pt x="109169" y="10347"/>
                </a:moveTo>
                <a:lnTo>
                  <a:pt x="109169" y="16419"/>
                </a:lnTo>
                <a:lnTo>
                  <a:pt x="103097" y="16419"/>
                </a:lnTo>
                <a:lnTo>
                  <a:pt x="103097" y="10347"/>
                </a:lnTo>
                <a:close/>
                <a:moveTo>
                  <a:pt x="116229" y="10347"/>
                </a:moveTo>
                <a:lnTo>
                  <a:pt x="116229" y="16419"/>
                </a:lnTo>
                <a:lnTo>
                  <a:pt x="110157" y="16419"/>
                </a:lnTo>
                <a:lnTo>
                  <a:pt x="110157" y="10347"/>
                </a:lnTo>
                <a:close/>
                <a:moveTo>
                  <a:pt x="123278" y="10347"/>
                </a:moveTo>
                <a:lnTo>
                  <a:pt x="123278" y="16419"/>
                </a:lnTo>
                <a:lnTo>
                  <a:pt x="117205" y="16419"/>
                </a:lnTo>
                <a:lnTo>
                  <a:pt x="117205" y="10347"/>
                </a:lnTo>
                <a:close/>
                <a:moveTo>
                  <a:pt x="130338" y="10347"/>
                </a:moveTo>
                <a:lnTo>
                  <a:pt x="130338" y="16419"/>
                </a:lnTo>
                <a:lnTo>
                  <a:pt x="124254" y="16419"/>
                </a:lnTo>
                <a:lnTo>
                  <a:pt x="124254" y="10347"/>
                </a:lnTo>
                <a:close/>
                <a:moveTo>
                  <a:pt x="137387" y="10347"/>
                </a:moveTo>
                <a:lnTo>
                  <a:pt x="137387" y="16419"/>
                </a:lnTo>
                <a:lnTo>
                  <a:pt x="131314" y="16419"/>
                </a:lnTo>
                <a:lnTo>
                  <a:pt x="131314" y="10347"/>
                </a:lnTo>
                <a:close/>
                <a:moveTo>
                  <a:pt x="144447" y="10347"/>
                </a:moveTo>
                <a:lnTo>
                  <a:pt x="144447" y="16419"/>
                </a:lnTo>
                <a:lnTo>
                  <a:pt x="138375" y="16419"/>
                </a:lnTo>
                <a:lnTo>
                  <a:pt x="138375" y="10347"/>
                </a:lnTo>
                <a:close/>
                <a:moveTo>
                  <a:pt x="151495" y="10347"/>
                </a:moveTo>
                <a:lnTo>
                  <a:pt x="151495" y="16419"/>
                </a:lnTo>
                <a:lnTo>
                  <a:pt x="145423" y="16419"/>
                </a:lnTo>
                <a:lnTo>
                  <a:pt x="145423" y="10347"/>
                </a:lnTo>
                <a:close/>
                <a:moveTo>
                  <a:pt x="158556" y="10347"/>
                </a:moveTo>
                <a:lnTo>
                  <a:pt x="158556" y="16419"/>
                </a:lnTo>
                <a:lnTo>
                  <a:pt x="152484" y="16419"/>
                </a:lnTo>
                <a:lnTo>
                  <a:pt x="152484" y="10347"/>
                </a:lnTo>
                <a:close/>
                <a:moveTo>
                  <a:pt x="165604" y="10347"/>
                </a:moveTo>
                <a:lnTo>
                  <a:pt x="165604" y="16419"/>
                </a:lnTo>
                <a:lnTo>
                  <a:pt x="159532" y="16419"/>
                </a:lnTo>
                <a:lnTo>
                  <a:pt x="159532" y="10347"/>
                </a:lnTo>
                <a:close/>
                <a:moveTo>
                  <a:pt x="172665" y="10347"/>
                </a:moveTo>
                <a:lnTo>
                  <a:pt x="172665" y="16419"/>
                </a:lnTo>
                <a:lnTo>
                  <a:pt x="166581" y="16419"/>
                </a:lnTo>
                <a:lnTo>
                  <a:pt x="166581" y="10347"/>
                </a:lnTo>
                <a:close/>
                <a:moveTo>
                  <a:pt x="179713" y="10347"/>
                </a:moveTo>
                <a:lnTo>
                  <a:pt x="179713" y="16419"/>
                </a:lnTo>
                <a:lnTo>
                  <a:pt x="173641" y="16419"/>
                </a:lnTo>
                <a:lnTo>
                  <a:pt x="173641" y="10347"/>
                </a:lnTo>
                <a:close/>
                <a:moveTo>
                  <a:pt x="186774" y="10347"/>
                </a:moveTo>
                <a:lnTo>
                  <a:pt x="186774" y="16419"/>
                </a:lnTo>
                <a:lnTo>
                  <a:pt x="180702" y="16419"/>
                </a:lnTo>
                <a:lnTo>
                  <a:pt x="180702" y="10347"/>
                </a:lnTo>
                <a:close/>
                <a:moveTo>
                  <a:pt x="193822" y="10347"/>
                </a:moveTo>
                <a:lnTo>
                  <a:pt x="193822" y="16419"/>
                </a:lnTo>
                <a:lnTo>
                  <a:pt x="187750" y="16419"/>
                </a:lnTo>
                <a:lnTo>
                  <a:pt x="187750" y="10347"/>
                </a:lnTo>
                <a:close/>
                <a:moveTo>
                  <a:pt x="200883" y="10347"/>
                </a:moveTo>
                <a:lnTo>
                  <a:pt x="200883" y="16419"/>
                </a:lnTo>
                <a:lnTo>
                  <a:pt x="194810" y="16419"/>
                </a:lnTo>
                <a:lnTo>
                  <a:pt x="194810" y="10347"/>
                </a:lnTo>
                <a:close/>
                <a:moveTo>
                  <a:pt x="207931" y="10347"/>
                </a:moveTo>
                <a:lnTo>
                  <a:pt x="207931" y="16419"/>
                </a:lnTo>
                <a:lnTo>
                  <a:pt x="201859" y="16419"/>
                </a:lnTo>
                <a:lnTo>
                  <a:pt x="201859" y="10347"/>
                </a:lnTo>
                <a:close/>
                <a:moveTo>
                  <a:pt x="214992" y="10347"/>
                </a:moveTo>
                <a:lnTo>
                  <a:pt x="214992" y="16419"/>
                </a:lnTo>
                <a:lnTo>
                  <a:pt x="208919" y="16419"/>
                </a:lnTo>
                <a:lnTo>
                  <a:pt x="208919" y="10347"/>
                </a:lnTo>
                <a:close/>
                <a:moveTo>
                  <a:pt x="222052" y="10347"/>
                </a:moveTo>
                <a:lnTo>
                  <a:pt x="222052" y="16419"/>
                </a:lnTo>
                <a:lnTo>
                  <a:pt x="215968" y="16419"/>
                </a:lnTo>
                <a:lnTo>
                  <a:pt x="215968" y="10347"/>
                </a:lnTo>
                <a:close/>
                <a:moveTo>
                  <a:pt x="229100" y="10347"/>
                </a:moveTo>
                <a:lnTo>
                  <a:pt x="229100" y="16419"/>
                </a:lnTo>
                <a:lnTo>
                  <a:pt x="223028" y="16419"/>
                </a:lnTo>
                <a:lnTo>
                  <a:pt x="223028" y="10347"/>
                </a:lnTo>
                <a:close/>
                <a:moveTo>
                  <a:pt x="236161" y="10347"/>
                </a:moveTo>
                <a:lnTo>
                  <a:pt x="236161" y="16419"/>
                </a:lnTo>
                <a:lnTo>
                  <a:pt x="230077" y="16419"/>
                </a:lnTo>
                <a:lnTo>
                  <a:pt x="230077" y="10347"/>
                </a:lnTo>
                <a:close/>
                <a:moveTo>
                  <a:pt x="243209" y="10347"/>
                </a:moveTo>
                <a:lnTo>
                  <a:pt x="243209" y="16419"/>
                </a:lnTo>
                <a:lnTo>
                  <a:pt x="237137" y="16419"/>
                </a:lnTo>
                <a:lnTo>
                  <a:pt x="237137" y="10347"/>
                </a:lnTo>
                <a:close/>
                <a:moveTo>
                  <a:pt x="250270" y="10347"/>
                </a:moveTo>
                <a:lnTo>
                  <a:pt x="250270" y="16419"/>
                </a:lnTo>
                <a:lnTo>
                  <a:pt x="244198" y="16419"/>
                </a:lnTo>
                <a:lnTo>
                  <a:pt x="244198" y="10347"/>
                </a:lnTo>
                <a:close/>
                <a:moveTo>
                  <a:pt x="257318" y="10347"/>
                </a:moveTo>
                <a:lnTo>
                  <a:pt x="257318" y="16419"/>
                </a:lnTo>
                <a:lnTo>
                  <a:pt x="251246" y="16419"/>
                </a:lnTo>
                <a:lnTo>
                  <a:pt x="251246" y="10347"/>
                </a:lnTo>
                <a:close/>
                <a:moveTo>
                  <a:pt x="264379" y="10347"/>
                </a:moveTo>
                <a:lnTo>
                  <a:pt x="264379" y="16419"/>
                </a:lnTo>
                <a:lnTo>
                  <a:pt x="258306" y="16419"/>
                </a:lnTo>
                <a:lnTo>
                  <a:pt x="258306" y="10347"/>
                </a:lnTo>
                <a:close/>
                <a:moveTo>
                  <a:pt x="271427" y="10347"/>
                </a:moveTo>
                <a:lnTo>
                  <a:pt x="271427" y="16419"/>
                </a:lnTo>
                <a:lnTo>
                  <a:pt x="265355" y="16419"/>
                </a:lnTo>
                <a:lnTo>
                  <a:pt x="265355" y="10347"/>
                </a:lnTo>
                <a:close/>
                <a:moveTo>
                  <a:pt x="278488" y="10347"/>
                </a:moveTo>
                <a:lnTo>
                  <a:pt x="278488" y="16419"/>
                </a:lnTo>
                <a:lnTo>
                  <a:pt x="272415" y="16419"/>
                </a:lnTo>
                <a:lnTo>
                  <a:pt x="272415" y="10347"/>
                </a:lnTo>
                <a:close/>
                <a:moveTo>
                  <a:pt x="17443" y="17408"/>
                </a:moveTo>
                <a:lnTo>
                  <a:pt x="17443" y="23480"/>
                </a:lnTo>
                <a:lnTo>
                  <a:pt x="11371" y="23480"/>
                </a:lnTo>
                <a:lnTo>
                  <a:pt x="11371" y="17408"/>
                </a:lnTo>
                <a:close/>
                <a:moveTo>
                  <a:pt x="24503" y="17408"/>
                </a:moveTo>
                <a:lnTo>
                  <a:pt x="24503" y="23480"/>
                </a:lnTo>
                <a:lnTo>
                  <a:pt x="18431" y="23480"/>
                </a:lnTo>
                <a:lnTo>
                  <a:pt x="18431" y="17408"/>
                </a:lnTo>
                <a:close/>
                <a:moveTo>
                  <a:pt x="31564" y="17408"/>
                </a:moveTo>
                <a:lnTo>
                  <a:pt x="31564" y="23480"/>
                </a:lnTo>
                <a:lnTo>
                  <a:pt x="25492" y="23480"/>
                </a:lnTo>
                <a:lnTo>
                  <a:pt x="25492" y="17408"/>
                </a:lnTo>
                <a:close/>
                <a:moveTo>
                  <a:pt x="38612" y="17408"/>
                </a:moveTo>
                <a:lnTo>
                  <a:pt x="38612" y="23480"/>
                </a:lnTo>
                <a:lnTo>
                  <a:pt x="32540" y="23480"/>
                </a:lnTo>
                <a:lnTo>
                  <a:pt x="32540" y="17408"/>
                </a:lnTo>
                <a:close/>
                <a:moveTo>
                  <a:pt x="45673" y="17408"/>
                </a:moveTo>
                <a:lnTo>
                  <a:pt x="45673" y="23480"/>
                </a:lnTo>
                <a:lnTo>
                  <a:pt x="39601" y="23480"/>
                </a:lnTo>
                <a:lnTo>
                  <a:pt x="39601" y="17408"/>
                </a:lnTo>
                <a:close/>
                <a:moveTo>
                  <a:pt x="52721" y="17408"/>
                </a:moveTo>
                <a:lnTo>
                  <a:pt x="52721" y="23480"/>
                </a:lnTo>
                <a:lnTo>
                  <a:pt x="46649" y="23480"/>
                </a:lnTo>
                <a:lnTo>
                  <a:pt x="46649" y="17408"/>
                </a:lnTo>
                <a:close/>
                <a:moveTo>
                  <a:pt x="59782" y="17408"/>
                </a:moveTo>
                <a:lnTo>
                  <a:pt x="59782" y="23480"/>
                </a:lnTo>
                <a:lnTo>
                  <a:pt x="53709" y="23480"/>
                </a:lnTo>
                <a:lnTo>
                  <a:pt x="53709" y="17408"/>
                </a:lnTo>
                <a:close/>
                <a:moveTo>
                  <a:pt x="66842" y="17408"/>
                </a:moveTo>
                <a:lnTo>
                  <a:pt x="66842" y="23480"/>
                </a:lnTo>
                <a:lnTo>
                  <a:pt x="60758" y="23480"/>
                </a:lnTo>
                <a:lnTo>
                  <a:pt x="60758" y="17408"/>
                </a:lnTo>
                <a:close/>
                <a:moveTo>
                  <a:pt x="73902" y="17408"/>
                </a:moveTo>
                <a:lnTo>
                  <a:pt x="73902" y="23480"/>
                </a:lnTo>
                <a:lnTo>
                  <a:pt x="67818" y="23480"/>
                </a:lnTo>
                <a:lnTo>
                  <a:pt x="67818" y="17408"/>
                </a:lnTo>
                <a:close/>
                <a:moveTo>
                  <a:pt x="80951" y="17408"/>
                </a:moveTo>
                <a:lnTo>
                  <a:pt x="80951" y="23480"/>
                </a:lnTo>
                <a:lnTo>
                  <a:pt x="74879" y="23480"/>
                </a:lnTo>
                <a:lnTo>
                  <a:pt x="74879" y="17408"/>
                </a:lnTo>
                <a:close/>
                <a:moveTo>
                  <a:pt x="88011" y="17408"/>
                </a:moveTo>
                <a:lnTo>
                  <a:pt x="88011" y="23480"/>
                </a:lnTo>
                <a:lnTo>
                  <a:pt x="81927" y="23480"/>
                </a:lnTo>
                <a:lnTo>
                  <a:pt x="81927" y="17408"/>
                </a:lnTo>
                <a:close/>
                <a:moveTo>
                  <a:pt x="95060" y="17408"/>
                </a:moveTo>
                <a:lnTo>
                  <a:pt x="95060" y="23480"/>
                </a:lnTo>
                <a:lnTo>
                  <a:pt x="88988" y="23480"/>
                </a:lnTo>
                <a:lnTo>
                  <a:pt x="88988" y="17408"/>
                </a:lnTo>
                <a:close/>
                <a:moveTo>
                  <a:pt x="102120" y="17408"/>
                </a:moveTo>
                <a:lnTo>
                  <a:pt x="102120" y="23480"/>
                </a:lnTo>
                <a:lnTo>
                  <a:pt x="96036" y="23480"/>
                </a:lnTo>
                <a:lnTo>
                  <a:pt x="96036" y="17408"/>
                </a:lnTo>
                <a:close/>
                <a:moveTo>
                  <a:pt x="109169" y="17408"/>
                </a:moveTo>
                <a:lnTo>
                  <a:pt x="109169" y="23480"/>
                </a:lnTo>
                <a:lnTo>
                  <a:pt x="103097" y="23480"/>
                </a:lnTo>
                <a:lnTo>
                  <a:pt x="103097" y="17408"/>
                </a:lnTo>
                <a:close/>
                <a:moveTo>
                  <a:pt x="116229" y="17408"/>
                </a:moveTo>
                <a:lnTo>
                  <a:pt x="116229" y="23480"/>
                </a:lnTo>
                <a:lnTo>
                  <a:pt x="110157" y="23480"/>
                </a:lnTo>
                <a:lnTo>
                  <a:pt x="110157" y="17408"/>
                </a:lnTo>
                <a:close/>
                <a:moveTo>
                  <a:pt x="123278" y="17408"/>
                </a:moveTo>
                <a:lnTo>
                  <a:pt x="123278" y="23480"/>
                </a:lnTo>
                <a:lnTo>
                  <a:pt x="117205" y="23480"/>
                </a:lnTo>
                <a:lnTo>
                  <a:pt x="117205" y="17408"/>
                </a:lnTo>
                <a:close/>
                <a:moveTo>
                  <a:pt x="130338" y="17408"/>
                </a:moveTo>
                <a:lnTo>
                  <a:pt x="130338" y="23480"/>
                </a:lnTo>
                <a:lnTo>
                  <a:pt x="124254" y="23480"/>
                </a:lnTo>
                <a:lnTo>
                  <a:pt x="124254" y="17408"/>
                </a:lnTo>
                <a:close/>
                <a:moveTo>
                  <a:pt x="137387" y="17408"/>
                </a:moveTo>
                <a:lnTo>
                  <a:pt x="137387" y="23480"/>
                </a:lnTo>
                <a:lnTo>
                  <a:pt x="131314" y="23480"/>
                </a:lnTo>
                <a:lnTo>
                  <a:pt x="131314" y="17408"/>
                </a:lnTo>
                <a:close/>
                <a:moveTo>
                  <a:pt x="144447" y="17408"/>
                </a:moveTo>
                <a:lnTo>
                  <a:pt x="144447" y="23480"/>
                </a:lnTo>
                <a:lnTo>
                  <a:pt x="138375" y="23480"/>
                </a:lnTo>
                <a:lnTo>
                  <a:pt x="138375" y="17408"/>
                </a:lnTo>
                <a:close/>
                <a:moveTo>
                  <a:pt x="151495" y="17408"/>
                </a:moveTo>
                <a:lnTo>
                  <a:pt x="151495" y="23480"/>
                </a:lnTo>
                <a:lnTo>
                  <a:pt x="145423" y="23480"/>
                </a:lnTo>
                <a:lnTo>
                  <a:pt x="145423" y="17408"/>
                </a:lnTo>
                <a:close/>
                <a:moveTo>
                  <a:pt x="158556" y="17408"/>
                </a:moveTo>
                <a:lnTo>
                  <a:pt x="158556" y="23480"/>
                </a:lnTo>
                <a:lnTo>
                  <a:pt x="152484" y="23480"/>
                </a:lnTo>
                <a:lnTo>
                  <a:pt x="152484" y="17408"/>
                </a:lnTo>
                <a:close/>
                <a:moveTo>
                  <a:pt x="165604" y="17408"/>
                </a:moveTo>
                <a:lnTo>
                  <a:pt x="165604" y="23480"/>
                </a:lnTo>
                <a:lnTo>
                  <a:pt x="159532" y="23480"/>
                </a:lnTo>
                <a:lnTo>
                  <a:pt x="159532" y="17408"/>
                </a:lnTo>
                <a:close/>
                <a:moveTo>
                  <a:pt x="172665" y="17408"/>
                </a:moveTo>
                <a:lnTo>
                  <a:pt x="172665" y="23480"/>
                </a:lnTo>
                <a:lnTo>
                  <a:pt x="166581" y="23480"/>
                </a:lnTo>
                <a:lnTo>
                  <a:pt x="166581" y="17408"/>
                </a:lnTo>
                <a:close/>
                <a:moveTo>
                  <a:pt x="179713" y="17408"/>
                </a:moveTo>
                <a:lnTo>
                  <a:pt x="179713" y="23480"/>
                </a:lnTo>
                <a:lnTo>
                  <a:pt x="173641" y="23480"/>
                </a:lnTo>
                <a:lnTo>
                  <a:pt x="173641" y="17408"/>
                </a:lnTo>
                <a:close/>
                <a:moveTo>
                  <a:pt x="186774" y="17408"/>
                </a:moveTo>
                <a:lnTo>
                  <a:pt x="186774" y="23480"/>
                </a:lnTo>
                <a:lnTo>
                  <a:pt x="180702" y="23480"/>
                </a:lnTo>
                <a:lnTo>
                  <a:pt x="180702" y="17408"/>
                </a:lnTo>
                <a:close/>
                <a:moveTo>
                  <a:pt x="193822" y="17408"/>
                </a:moveTo>
                <a:lnTo>
                  <a:pt x="193822" y="23480"/>
                </a:lnTo>
                <a:lnTo>
                  <a:pt x="187750" y="23480"/>
                </a:lnTo>
                <a:lnTo>
                  <a:pt x="187750" y="17408"/>
                </a:lnTo>
                <a:close/>
                <a:moveTo>
                  <a:pt x="200883" y="17408"/>
                </a:moveTo>
                <a:lnTo>
                  <a:pt x="200883" y="23480"/>
                </a:lnTo>
                <a:lnTo>
                  <a:pt x="194810" y="23480"/>
                </a:lnTo>
                <a:lnTo>
                  <a:pt x="194810" y="17408"/>
                </a:lnTo>
                <a:close/>
                <a:moveTo>
                  <a:pt x="207931" y="17408"/>
                </a:moveTo>
                <a:lnTo>
                  <a:pt x="207931" y="23480"/>
                </a:lnTo>
                <a:lnTo>
                  <a:pt x="201859" y="23480"/>
                </a:lnTo>
                <a:lnTo>
                  <a:pt x="201859" y="17408"/>
                </a:lnTo>
                <a:close/>
                <a:moveTo>
                  <a:pt x="214992" y="17408"/>
                </a:moveTo>
                <a:lnTo>
                  <a:pt x="214992" y="23480"/>
                </a:lnTo>
                <a:lnTo>
                  <a:pt x="208919" y="23480"/>
                </a:lnTo>
                <a:lnTo>
                  <a:pt x="208919" y="17408"/>
                </a:lnTo>
                <a:close/>
                <a:moveTo>
                  <a:pt x="222052" y="17408"/>
                </a:moveTo>
                <a:lnTo>
                  <a:pt x="222052" y="23480"/>
                </a:lnTo>
                <a:lnTo>
                  <a:pt x="215968" y="23480"/>
                </a:lnTo>
                <a:lnTo>
                  <a:pt x="215968" y="17408"/>
                </a:lnTo>
                <a:close/>
                <a:moveTo>
                  <a:pt x="229100" y="17408"/>
                </a:moveTo>
                <a:lnTo>
                  <a:pt x="229100" y="23480"/>
                </a:lnTo>
                <a:lnTo>
                  <a:pt x="223028" y="23480"/>
                </a:lnTo>
                <a:lnTo>
                  <a:pt x="223028" y="17408"/>
                </a:lnTo>
                <a:close/>
                <a:moveTo>
                  <a:pt x="236161" y="17408"/>
                </a:moveTo>
                <a:lnTo>
                  <a:pt x="236161" y="23480"/>
                </a:lnTo>
                <a:lnTo>
                  <a:pt x="230077" y="23480"/>
                </a:lnTo>
                <a:lnTo>
                  <a:pt x="230077" y="17408"/>
                </a:lnTo>
                <a:close/>
                <a:moveTo>
                  <a:pt x="243209" y="17408"/>
                </a:moveTo>
                <a:lnTo>
                  <a:pt x="243209" y="23480"/>
                </a:lnTo>
                <a:lnTo>
                  <a:pt x="237137" y="23480"/>
                </a:lnTo>
                <a:lnTo>
                  <a:pt x="237137" y="17408"/>
                </a:lnTo>
                <a:close/>
                <a:moveTo>
                  <a:pt x="250270" y="17408"/>
                </a:moveTo>
                <a:lnTo>
                  <a:pt x="250270" y="23480"/>
                </a:lnTo>
                <a:lnTo>
                  <a:pt x="244198" y="23480"/>
                </a:lnTo>
                <a:lnTo>
                  <a:pt x="244198" y="17408"/>
                </a:lnTo>
                <a:close/>
                <a:moveTo>
                  <a:pt x="257318" y="17408"/>
                </a:moveTo>
                <a:lnTo>
                  <a:pt x="257318" y="23480"/>
                </a:lnTo>
                <a:lnTo>
                  <a:pt x="251246" y="23480"/>
                </a:lnTo>
                <a:lnTo>
                  <a:pt x="251246" y="17408"/>
                </a:lnTo>
                <a:close/>
                <a:moveTo>
                  <a:pt x="264379" y="17408"/>
                </a:moveTo>
                <a:lnTo>
                  <a:pt x="264379" y="23480"/>
                </a:lnTo>
                <a:lnTo>
                  <a:pt x="258306" y="23480"/>
                </a:lnTo>
                <a:lnTo>
                  <a:pt x="258306" y="17408"/>
                </a:lnTo>
                <a:close/>
                <a:moveTo>
                  <a:pt x="271427" y="17408"/>
                </a:moveTo>
                <a:lnTo>
                  <a:pt x="271427" y="23480"/>
                </a:lnTo>
                <a:lnTo>
                  <a:pt x="265355" y="23480"/>
                </a:lnTo>
                <a:lnTo>
                  <a:pt x="265355" y="17408"/>
                </a:lnTo>
                <a:close/>
                <a:moveTo>
                  <a:pt x="278488" y="17408"/>
                </a:moveTo>
                <a:lnTo>
                  <a:pt x="278488" y="23480"/>
                </a:lnTo>
                <a:lnTo>
                  <a:pt x="272415" y="23480"/>
                </a:lnTo>
                <a:lnTo>
                  <a:pt x="272415" y="17408"/>
                </a:lnTo>
                <a:close/>
                <a:moveTo>
                  <a:pt x="17443" y="24456"/>
                </a:moveTo>
                <a:lnTo>
                  <a:pt x="17443" y="30528"/>
                </a:lnTo>
                <a:lnTo>
                  <a:pt x="11371" y="30528"/>
                </a:lnTo>
                <a:lnTo>
                  <a:pt x="11371" y="24456"/>
                </a:lnTo>
                <a:close/>
                <a:moveTo>
                  <a:pt x="24503" y="24456"/>
                </a:moveTo>
                <a:lnTo>
                  <a:pt x="24503" y="30528"/>
                </a:lnTo>
                <a:lnTo>
                  <a:pt x="18431" y="30528"/>
                </a:lnTo>
                <a:lnTo>
                  <a:pt x="18431" y="24456"/>
                </a:lnTo>
                <a:close/>
                <a:moveTo>
                  <a:pt x="31564" y="24456"/>
                </a:moveTo>
                <a:lnTo>
                  <a:pt x="31564" y="30528"/>
                </a:lnTo>
                <a:lnTo>
                  <a:pt x="25492" y="30528"/>
                </a:lnTo>
                <a:lnTo>
                  <a:pt x="25492" y="24456"/>
                </a:lnTo>
                <a:close/>
                <a:moveTo>
                  <a:pt x="38612" y="24456"/>
                </a:moveTo>
                <a:lnTo>
                  <a:pt x="38612" y="30528"/>
                </a:lnTo>
                <a:lnTo>
                  <a:pt x="32540" y="30528"/>
                </a:lnTo>
                <a:lnTo>
                  <a:pt x="32540" y="24456"/>
                </a:lnTo>
                <a:close/>
                <a:moveTo>
                  <a:pt x="45673" y="24456"/>
                </a:moveTo>
                <a:lnTo>
                  <a:pt x="45673" y="30528"/>
                </a:lnTo>
                <a:lnTo>
                  <a:pt x="39601" y="30528"/>
                </a:lnTo>
                <a:lnTo>
                  <a:pt x="39601" y="24456"/>
                </a:lnTo>
                <a:close/>
                <a:moveTo>
                  <a:pt x="52721" y="24456"/>
                </a:moveTo>
                <a:lnTo>
                  <a:pt x="52721" y="30528"/>
                </a:lnTo>
                <a:lnTo>
                  <a:pt x="46649" y="30528"/>
                </a:lnTo>
                <a:lnTo>
                  <a:pt x="46649" y="24456"/>
                </a:lnTo>
                <a:close/>
                <a:moveTo>
                  <a:pt x="59782" y="24456"/>
                </a:moveTo>
                <a:lnTo>
                  <a:pt x="59782" y="30528"/>
                </a:lnTo>
                <a:lnTo>
                  <a:pt x="53709" y="30528"/>
                </a:lnTo>
                <a:lnTo>
                  <a:pt x="53709" y="24456"/>
                </a:lnTo>
                <a:close/>
                <a:moveTo>
                  <a:pt x="88011" y="24456"/>
                </a:moveTo>
                <a:lnTo>
                  <a:pt x="88011" y="30528"/>
                </a:lnTo>
                <a:lnTo>
                  <a:pt x="81927" y="30528"/>
                </a:lnTo>
                <a:lnTo>
                  <a:pt x="81927" y="24456"/>
                </a:lnTo>
                <a:close/>
                <a:moveTo>
                  <a:pt x="95060" y="24456"/>
                </a:moveTo>
                <a:lnTo>
                  <a:pt x="95060" y="30528"/>
                </a:lnTo>
                <a:lnTo>
                  <a:pt x="88988" y="30528"/>
                </a:lnTo>
                <a:lnTo>
                  <a:pt x="88988" y="24456"/>
                </a:lnTo>
                <a:close/>
                <a:moveTo>
                  <a:pt x="123278" y="24456"/>
                </a:moveTo>
                <a:lnTo>
                  <a:pt x="123278" y="30528"/>
                </a:lnTo>
                <a:lnTo>
                  <a:pt x="117205" y="30528"/>
                </a:lnTo>
                <a:lnTo>
                  <a:pt x="117205" y="24456"/>
                </a:lnTo>
                <a:close/>
                <a:moveTo>
                  <a:pt x="130338" y="24456"/>
                </a:moveTo>
                <a:lnTo>
                  <a:pt x="130338" y="30528"/>
                </a:lnTo>
                <a:lnTo>
                  <a:pt x="124254" y="30528"/>
                </a:lnTo>
                <a:lnTo>
                  <a:pt x="124254" y="24456"/>
                </a:lnTo>
                <a:close/>
                <a:moveTo>
                  <a:pt x="144447" y="24456"/>
                </a:moveTo>
                <a:lnTo>
                  <a:pt x="144447" y="30528"/>
                </a:lnTo>
                <a:lnTo>
                  <a:pt x="138375" y="30528"/>
                </a:lnTo>
                <a:lnTo>
                  <a:pt x="138375" y="24456"/>
                </a:lnTo>
                <a:close/>
                <a:moveTo>
                  <a:pt x="151495" y="24456"/>
                </a:moveTo>
                <a:lnTo>
                  <a:pt x="151495" y="30528"/>
                </a:lnTo>
                <a:lnTo>
                  <a:pt x="145423" y="30528"/>
                </a:lnTo>
                <a:lnTo>
                  <a:pt x="145423" y="24456"/>
                </a:lnTo>
                <a:close/>
                <a:moveTo>
                  <a:pt x="158556" y="24456"/>
                </a:moveTo>
                <a:lnTo>
                  <a:pt x="158556" y="30528"/>
                </a:lnTo>
                <a:lnTo>
                  <a:pt x="152484" y="30528"/>
                </a:lnTo>
                <a:lnTo>
                  <a:pt x="152484" y="24456"/>
                </a:lnTo>
                <a:close/>
                <a:moveTo>
                  <a:pt x="165604" y="24456"/>
                </a:moveTo>
                <a:lnTo>
                  <a:pt x="165604" y="30528"/>
                </a:lnTo>
                <a:lnTo>
                  <a:pt x="159532" y="30528"/>
                </a:lnTo>
                <a:lnTo>
                  <a:pt x="159532" y="24456"/>
                </a:lnTo>
                <a:close/>
                <a:moveTo>
                  <a:pt x="172665" y="24456"/>
                </a:moveTo>
                <a:lnTo>
                  <a:pt x="172665" y="30528"/>
                </a:lnTo>
                <a:lnTo>
                  <a:pt x="166581" y="30528"/>
                </a:lnTo>
                <a:lnTo>
                  <a:pt x="166581" y="24456"/>
                </a:lnTo>
                <a:close/>
                <a:moveTo>
                  <a:pt x="179713" y="24456"/>
                </a:moveTo>
                <a:lnTo>
                  <a:pt x="179713" y="30528"/>
                </a:lnTo>
                <a:lnTo>
                  <a:pt x="173641" y="30528"/>
                </a:lnTo>
                <a:lnTo>
                  <a:pt x="173641" y="24456"/>
                </a:lnTo>
                <a:close/>
                <a:moveTo>
                  <a:pt x="186774" y="24456"/>
                </a:moveTo>
                <a:lnTo>
                  <a:pt x="186774" y="30528"/>
                </a:lnTo>
                <a:lnTo>
                  <a:pt x="180702" y="30528"/>
                </a:lnTo>
                <a:lnTo>
                  <a:pt x="180702" y="24456"/>
                </a:lnTo>
                <a:close/>
                <a:moveTo>
                  <a:pt x="193822" y="24456"/>
                </a:moveTo>
                <a:lnTo>
                  <a:pt x="193822" y="30528"/>
                </a:lnTo>
                <a:lnTo>
                  <a:pt x="187750" y="30528"/>
                </a:lnTo>
                <a:lnTo>
                  <a:pt x="187750" y="24456"/>
                </a:lnTo>
                <a:close/>
                <a:moveTo>
                  <a:pt x="200883" y="24456"/>
                </a:moveTo>
                <a:lnTo>
                  <a:pt x="200883" y="30528"/>
                </a:lnTo>
                <a:lnTo>
                  <a:pt x="194810" y="30528"/>
                </a:lnTo>
                <a:lnTo>
                  <a:pt x="194810" y="24456"/>
                </a:lnTo>
                <a:close/>
                <a:moveTo>
                  <a:pt x="207931" y="24456"/>
                </a:moveTo>
                <a:lnTo>
                  <a:pt x="207931" y="30528"/>
                </a:lnTo>
                <a:lnTo>
                  <a:pt x="201859" y="30528"/>
                </a:lnTo>
                <a:lnTo>
                  <a:pt x="201859" y="24456"/>
                </a:lnTo>
                <a:close/>
                <a:moveTo>
                  <a:pt x="214992" y="24456"/>
                </a:moveTo>
                <a:lnTo>
                  <a:pt x="214992" y="30528"/>
                </a:lnTo>
                <a:lnTo>
                  <a:pt x="208919" y="30528"/>
                </a:lnTo>
                <a:lnTo>
                  <a:pt x="208919" y="24456"/>
                </a:lnTo>
                <a:close/>
                <a:moveTo>
                  <a:pt x="222052" y="24456"/>
                </a:moveTo>
                <a:lnTo>
                  <a:pt x="222052" y="30528"/>
                </a:lnTo>
                <a:lnTo>
                  <a:pt x="215968" y="30528"/>
                </a:lnTo>
                <a:lnTo>
                  <a:pt x="215968" y="24456"/>
                </a:lnTo>
                <a:close/>
                <a:moveTo>
                  <a:pt x="229100" y="24456"/>
                </a:moveTo>
                <a:lnTo>
                  <a:pt x="229100" y="30528"/>
                </a:lnTo>
                <a:lnTo>
                  <a:pt x="223028" y="30528"/>
                </a:lnTo>
                <a:lnTo>
                  <a:pt x="223028" y="24456"/>
                </a:lnTo>
                <a:close/>
                <a:moveTo>
                  <a:pt x="236161" y="24456"/>
                </a:moveTo>
                <a:lnTo>
                  <a:pt x="236161" y="30528"/>
                </a:lnTo>
                <a:lnTo>
                  <a:pt x="230077" y="30528"/>
                </a:lnTo>
                <a:lnTo>
                  <a:pt x="230077" y="24456"/>
                </a:lnTo>
                <a:close/>
                <a:moveTo>
                  <a:pt x="243209" y="24456"/>
                </a:moveTo>
                <a:lnTo>
                  <a:pt x="243209" y="30528"/>
                </a:lnTo>
                <a:lnTo>
                  <a:pt x="237137" y="30528"/>
                </a:lnTo>
                <a:lnTo>
                  <a:pt x="237137" y="24456"/>
                </a:lnTo>
                <a:close/>
                <a:moveTo>
                  <a:pt x="250270" y="24456"/>
                </a:moveTo>
                <a:lnTo>
                  <a:pt x="250270" y="30528"/>
                </a:lnTo>
                <a:lnTo>
                  <a:pt x="244198" y="30528"/>
                </a:lnTo>
                <a:lnTo>
                  <a:pt x="244198" y="24456"/>
                </a:lnTo>
                <a:close/>
                <a:moveTo>
                  <a:pt x="257318" y="24456"/>
                </a:moveTo>
                <a:lnTo>
                  <a:pt x="257318" y="30528"/>
                </a:lnTo>
                <a:lnTo>
                  <a:pt x="251246" y="30528"/>
                </a:lnTo>
                <a:lnTo>
                  <a:pt x="251246" y="24456"/>
                </a:lnTo>
                <a:close/>
                <a:moveTo>
                  <a:pt x="264379" y="24456"/>
                </a:moveTo>
                <a:lnTo>
                  <a:pt x="264379" y="30528"/>
                </a:lnTo>
                <a:lnTo>
                  <a:pt x="258306" y="30528"/>
                </a:lnTo>
                <a:lnTo>
                  <a:pt x="258306" y="24456"/>
                </a:lnTo>
                <a:close/>
                <a:moveTo>
                  <a:pt x="271427" y="24456"/>
                </a:moveTo>
                <a:lnTo>
                  <a:pt x="271427" y="30528"/>
                </a:lnTo>
                <a:lnTo>
                  <a:pt x="265355" y="30528"/>
                </a:lnTo>
                <a:lnTo>
                  <a:pt x="265355" y="24456"/>
                </a:lnTo>
                <a:close/>
                <a:moveTo>
                  <a:pt x="278488" y="24456"/>
                </a:moveTo>
                <a:lnTo>
                  <a:pt x="278488" y="30528"/>
                </a:lnTo>
                <a:lnTo>
                  <a:pt x="272415" y="30528"/>
                </a:lnTo>
                <a:lnTo>
                  <a:pt x="272415" y="24456"/>
                </a:lnTo>
                <a:close/>
                <a:moveTo>
                  <a:pt x="66842" y="24456"/>
                </a:moveTo>
                <a:lnTo>
                  <a:pt x="66842" y="30540"/>
                </a:lnTo>
                <a:lnTo>
                  <a:pt x="60758" y="30540"/>
                </a:lnTo>
                <a:lnTo>
                  <a:pt x="60758" y="24456"/>
                </a:lnTo>
                <a:close/>
                <a:moveTo>
                  <a:pt x="73902" y="24456"/>
                </a:moveTo>
                <a:lnTo>
                  <a:pt x="73902" y="30540"/>
                </a:lnTo>
                <a:lnTo>
                  <a:pt x="67818" y="30540"/>
                </a:lnTo>
                <a:lnTo>
                  <a:pt x="67818" y="24456"/>
                </a:lnTo>
                <a:close/>
                <a:moveTo>
                  <a:pt x="80951" y="24456"/>
                </a:moveTo>
                <a:lnTo>
                  <a:pt x="80951" y="30540"/>
                </a:lnTo>
                <a:lnTo>
                  <a:pt x="74879" y="30540"/>
                </a:lnTo>
                <a:lnTo>
                  <a:pt x="74879" y="24456"/>
                </a:lnTo>
                <a:close/>
                <a:moveTo>
                  <a:pt x="96036" y="24456"/>
                </a:moveTo>
                <a:lnTo>
                  <a:pt x="102120" y="24468"/>
                </a:lnTo>
                <a:lnTo>
                  <a:pt x="102120" y="30540"/>
                </a:lnTo>
                <a:lnTo>
                  <a:pt x="96036" y="30540"/>
                </a:lnTo>
                <a:lnTo>
                  <a:pt x="96036" y="24456"/>
                </a:lnTo>
                <a:close/>
                <a:moveTo>
                  <a:pt x="103097" y="24456"/>
                </a:moveTo>
                <a:lnTo>
                  <a:pt x="109169" y="24468"/>
                </a:lnTo>
                <a:lnTo>
                  <a:pt x="109169" y="30540"/>
                </a:lnTo>
                <a:lnTo>
                  <a:pt x="103097" y="30540"/>
                </a:lnTo>
                <a:lnTo>
                  <a:pt x="103097" y="24456"/>
                </a:lnTo>
                <a:close/>
                <a:moveTo>
                  <a:pt x="110157" y="24456"/>
                </a:moveTo>
                <a:lnTo>
                  <a:pt x="116229" y="24468"/>
                </a:lnTo>
                <a:lnTo>
                  <a:pt x="116229" y="30540"/>
                </a:lnTo>
                <a:lnTo>
                  <a:pt x="110157" y="30540"/>
                </a:lnTo>
                <a:lnTo>
                  <a:pt x="110157" y="24456"/>
                </a:lnTo>
                <a:close/>
                <a:moveTo>
                  <a:pt x="131314" y="24456"/>
                </a:moveTo>
                <a:lnTo>
                  <a:pt x="137387" y="24468"/>
                </a:lnTo>
                <a:lnTo>
                  <a:pt x="137387" y="30540"/>
                </a:lnTo>
                <a:lnTo>
                  <a:pt x="131314" y="30540"/>
                </a:lnTo>
                <a:lnTo>
                  <a:pt x="131314" y="24456"/>
                </a:lnTo>
                <a:close/>
                <a:moveTo>
                  <a:pt x="17443" y="31516"/>
                </a:moveTo>
                <a:lnTo>
                  <a:pt x="17443" y="37589"/>
                </a:lnTo>
                <a:lnTo>
                  <a:pt x="11371" y="37589"/>
                </a:lnTo>
                <a:lnTo>
                  <a:pt x="11371" y="31516"/>
                </a:lnTo>
                <a:close/>
                <a:moveTo>
                  <a:pt x="24503" y="31516"/>
                </a:moveTo>
                <a:lnTo>
                  <a:pt x="24503" y="37589"/>
                </a:lnTo>
                <a:lnTo>
                  <a:pt x="18431" y="37589"/>
                </a:lnTo>
                <a:lnTo>
                  <a:pt x="18431" y="31516"/>
                </a:lnTo>
                <a:close/>
                <a:moveTo>
                  <a:pt x="31564" y="31516"/>
                </a:moveTo>
                <a:lnTo>
                  <a:pt x="31564" y="37589"/>
                </a:lnTo>
                <a:lnTo>
                  <a:pt x="25492" y="37589"/>
                </a:lnTo>
                <a:lnTo>
                  <a:pt x="25492" y="31516"/>
                </a:lnTo>
                <a:close/>
                <a:moveTo>
                  <a:pt x="38612" y="31516"/>
                </a:moveTo>
                <a:lnTo>
                  <a:pt x="38612" y="37589"/>
                </a:lnTo>
                <a:lnTo>
                  <a:pt x="32540" y="37589"/>
                </a:lnTo>
                <a:lnTo>
                  <a:pt x="32540" y="31516"/>
                </a:lnTo>
                <a:close/>
                <a:moveTo>
                  <a:pt x="45673" y="31516"/>
                </a:moveTo>
                <a:lnTo>
                  <a:pt x="45673" y="37589"/>
                </a:lnTo>
                <a:lnTo>
                  <a:pt x="39601" y="37589"/>
                </a:lnTo>
                <a:lnTo>
                  <a:pt x="39601" y="31516"/>
                </a:lnTo>
                <a:close/>
                <a:moveTo>
                  <a:pt x="52721" y="31516"/>
                </a:moveTo>
                <a:lnTo>
                  <a:pt x="52721" y="37589"/>
                </a:lnTo>
                <a:lnTo>
                  <a:pt x="46649" y="37589"/>
                </a:lnTo>
                <a:lnTo>
                  <a:pt x="46649" y="31516"/>
                </a:lnTo>
                <a:close/>
                <a:moveTo>
                  <a:pt x="59782" y="31516"/>
                </a:moveTo>
                <a:lnTo>
                  <a:pt x="59782" y="37589"/>
                </a:lnTo>
                <a:lnTo>
                  <a:pt x="53709" y="37589"/>
                </a:lnTo>
                <a:lnTo>
                  <a:pt x="53709" y="31516"/>
                </a:lnTo>
                <a:close/>
                <a:moveTo>
                  <a:pt x="66842" y="31516"/>
                </a:moveTo>
                <a:lnTo>
                  <a:pt x="66842" y="37589"/>
                </a:lnTo>
                <a:lnTo>
                  <a:pt x="60758" y="37589"/>
                </a:lnTo>
                <a:lnTo>
                  <a:pt x="60758" y="31516"/>
                </a:lnTo>
                <a:close/>
                <a:moveTo>
                  <a:pt x="73902" y="31516"/>
                </a:moveTo>
                <a:lnTo>
                  <a:pt x="73902" y="37589"/>
                </a:lnTo>
                <a:lnTo>
                  <a:pt x="67818" y="37589"/>
                </a:lnTo>
                <a:lnTo>
                  <a:pt x="67818" y="31516"/>
                </a:lnTo>
                <a:close/>
                <a:moveTo>
                  <a:pt x="80951" y="31516"/>
                </a:moveTo>
                <a:lnTo>
                  <a:pt x="80951" y="37589"/>
                </a:lnTo>
                <a:lnTo>
                  <a:pt x="74879" y="37589"/>
                </a:lnTo>
                <a:lnTo>
                  <a:pt x="74879" y="31516"/>
                </a:lnTo>
                <a:close/>
                <a:moveTo>
                  <a:pt x="88011" y="31516"/>
                </a:moveTo>
                <a:lnTo>
                  <a:pt x="88011" y="37589"/>
                </a:lnTo>
                <a:lnTo>
                  <a:pt x="81927" y="37589"/>
                </a:lnTo>
                <a:lnTo>
                  <a:pt x="81927" y="31516"/>
                </a:lnTo>
                <a:close/>
                <a:moveTo>
                  <a:pt x="95060" y="31516"/>
                </a:moveTo>
                <a:lnTo>
                  <a:pt x="95060" y="37589"/>
                </a:lnTo>
                <a:lnTo>
                  <a:pt x="88988" y="37589"/>
                </a:lnTo>
                <a:lnTo>
                  <a:pt x="88988" y="31516"/>
                </a:lnTo>
                <a:close/>
                <a:moveTo>
                  <a:pt x="102120" y="31516"/>
                </a:moveTo>
                <a:lnTo>
                  <a:pt x="102120" y="37589"/>
                </a:lnTo>
                <a:lnTo>
                  <a:pt x="96036" y="37589"/>
                </a:lnTo>
                <a:lnTo>
                  <a:pt x="96036" y="31516"/>
                </a:lnTo>
                <a:close/>
                <a:moveTo>
                  <a:pt x="109169" y="31516"/>
                </a:moveTo>
                <a:lnTo>
                  <a:pt x="109169" y="37589"/>
                </a:lnTo>
                <a:lnTo>
                  <a:pt x="103097" y="37589"/>
                </a:lnTo>
                <a:lnTo>
                  <a:pt x="103097" y="31516"/>
                </a:lnTo>
                <a:close/>
                <a:moveTo>
                  <a:pt x="116229" y="31516"/>
                </a:moveTo>
                <a:lnTo>
                  <a:pt x="116229" y="37589"/>
                </a:lnTo>
                <a:lnTo>
                  <a:pt x="110157" y="37589"/>
                </a:lnTo>
                <a:lnTo>
                  <a:pt x="110157" y="31516"/>
                </a:lnTo>
                <a:close/>
                <a:moveTo>
                  <a:pt x="123278" y="31516"/>
                </a:moveTo>
                <a:lnTo>
                  <a:pt x="123278" y="37589"/>
                </a:lnTo>
                <a:lnTo>
                  <a:pt x="117205" y="37589"/>
                </a:lnTo>
                <a:lnTo>
                  <a:pt x="117205" y="31516"/>
                </a:lnTo>
                <a:close/>
                <a:moveTo>
                  <a:pt x="130338" y="31516"/>
                </a:moveTo>
                <a:lnTo>
                  <a:pt x="130338" y="37589"/>
                </a:lnTo>
                <a:lnTo>
                  <a:pt x="124254" y="37589"/>
                </a:lnTo>
                <a:lnTo>
                  <a:pt x="124254" y="31516"/>
                </a:lnTo>
                <a:close/>
                <a:moveTo>
                  <a:pt x="137387" y="31516"/>
                </a:moveTo>
                <a:lnTo>
                  <a:pt x="137387" y="37589"/>
                </a:lnTo>
                <a:lnTo>
                  <a:pt x="131314" y="37589"/>
                </a:lnTo>
                <a:lnTo>
                  <a:pt x="131314" y="31516"/>
                </a:lnTo>
                <a:close/>
                <a:moveTo>
                  <a:pt x="144447" y="31516"/>
                </a:moveTo>
                <a:lnTo>
                  <a:pt x="144447" y="37589"/>
                </a:lnTo>
                <a:lnTo>
                  <a:pt x="138375" y="37589"/>
                </a:lnTo>
                <a:lnTo>
                  <a:pt x="138375" y="31516"/>
                </a:lnTo>
                <a:close/>
                <a:moveTo>
                  <a:pt x="151495" y="31516"/>
                </a:moveTo>
                <a:lnTo>
                  <a:pt x="151495" y="37589"/>
                </a:lnTo>
                <a:lnTo>
                  <a:pt x="145423" y="37589"/>
                </a:lnTo>
                <a:lnTo>
                  <a:pt x="145423" y="31516"/>
                </a:lnTo>
                <a:close/>
                <a:moveTo>
                  <a:pt x="158556" y="31516"/>
                </a:moveTo>
                <a:lnTo>
                  <a:pt x="158556" y="37589"/>
                </a:lnTo>
                <a:lnTo>
                  <a:pt x="152484" y="37589"/>
                </a:lnTo>
                <a:lnTo>
                  <a:pt x="152484" y="31516"/>
                </a:lnTo>
                <a:close/>
                <a:moveTo>
                  <a:pt x="165604" y="31516"/>
                </a:moveTo>
                <a:lnTo>
                  <a:pt x="165604" y="37589"/>
                </a:lnTo>
                <a:lnTo>
                  <a:pt x="159532" y="37589"/>
                </a:lnTo>
                <a:lnTo>
                  <a:pt x="159532" y="31516"/>
                </a:lnTo>
                <a:close/>
                <a:moveTo>
                  <a:pt x="172665" y="31516"/>
                </a:moveTo>
                <a:lnTo>
                  <a:pt x="172665" y="37589"/>
                </a:lnTo>
                <a:lnTo>
                  <a:pt x="166581" y="37589"/>
                </a:lnTo>
                <a:lnTo>
                  <a:pt x="166581" y="31516"/>
                </a:lnTo>
                <a:close/>
                <a:moveTo>
                  <a:pt x="179713" y="31516"/>
                </a:moveTo>
                <a:lnTo>
                  <a:pt x="179713" y="37589"/>
                </a:lnTo>
                <a:lnTo>
                  <a:pt x="173641" y="37589"/>
                </a:lnTo>
                <a:lnTo>
                  <a:pt x="173641" y="31516"/>
                </a:lnTo>
                <a:close/>
                <a:moveTo>
                  <a:pt x="186774" y="31516"/>
                </a:moveTo>
                <a:lnTo>
                  <a:pt x="186774" y="37589"/>
                </a:lnTo>
                <a:lnTo>
                  <a:pt x="180702" y="37589"/>
                </a:lnTo>
                <a:lnTo>
                  <a:pt x="180702" y="31516"/>
                </a:lnTo>
                <a:close/>
                <a:moveTo>
                  <a:pt x="193822" y="31516"/>
                </a:moveTo>
                <a:lnTo>
                  <a:pt x="193822" y="37589"/>
                </a:lnTo>
                <a:lnTo>
                  <a:pt x="187750" y="37589"/>
                </a:lnTo>
                <a:lnTo>
                  <a:pt x="187750" y="31516"/>
                </a:lnTo>
                <a:close/>
                <a:moveTo>
                  <a:pt x="200883" y="31516"/>
                </a:moveTo>
                <a:lnTo>
                  <a:pt x="200883" y="37589"/>
                </a:lnTo>
                <a:lnTo>
                  <a:pt x="194810" y="37589"/>
                </a:lnTo>
                <a:lnTo>
                  <a:pt x="194810" y="31516"/>
                </a:lnTo>
                <a:close/>
                <a:moveTo>
                  <a:pt x="207931" y="31516"/>
                </a:moveTo>
                <a:lnTo>
                  <a:pt x="207931" y="37589"/>
                </a:lnTo>
                <a:lnTo>
                  <a:pt x="201859" y="37589"/>
                </a:lnTo>
                <a:lnTo>
                  <a:pt x="201859" y="31516"/>
                </a:lnTo>
                <a:close/>
                <a:moveTo>
                  <a:pt x="214992" y="31516"/>
                </a:moveTo>
                <a:lnTo>
                  <a:pt x="214992" y="37589"/>
                </a:lnTo>
                <a:lnTo>
                  <a:pt x="208919" y="37589"/>
                </a:lnTo>
                <a:lnTo>
                  <a:pt x="208919" y="31516"/>
                </a:lnTo>
                <a:close/>
                <a:moveTo>
                  <a:pt x="222052" y="31516"/>
                </a:moveTo>
                <a:lnTo>
                  <a:pt x="222052" y="37589"/>
                </a:lnTo>
                <a:lnTo>
                  <a:pt x="215968" y="37589"/>
                </a:lnTo>
                <a:lnTo>
                  <a:pt x="215968" y="31516"/>
                </a:lnTo>
                <a:close/>
                <a:moveTo>
                  <a:pt x="229100" y="31516"/>
                </a:moveTo>
                <a:lnTo>
                  <a:pt x="229100" y="37589"/>
                </a:lnTo>
                <a:lnTo>
                  <a:pt x="223028" y="37589"/>
                </a:lnTo>
                <a:lnTo>
                  <a:pt x="223028" y="31516"/>
                </a:lnTo>
                <a:close/>
                <a:moveTo>
                  <a:pt x="236161" y="31516"/>
                </a:moveTo>
                <a:lnTo>
                  <a:pt x="236161" y="37589"/>
                </a:lnTo>
                <a:lnTo>
                  <a:pt x="230077" y="37589"/>
                </a:lnTo>
                <a:lnTo>
                  <a:pt x="230077" y="31516"/>
                </a:lnTo>
                <a:close/>
                <a:moveTo>
                  <a:pt x="243209" y="31516"/>
                </a:moveTo>
                <a:lnTo>
                  <a:pt x="243209" y="37589"/>
                </a:lnTo>
                <a:lnTo>
                  <a:pt x="237137" y="37589"/>
                </a:lnTo>
                <a:lnTo>
                  <a:pt x="237137" y="31516"/>
                </a:lnTo>
                <a:close/>
                <a:moveTo>
                  <a:pt x="250270" y="31516"/>
                </a:moveTo>
                <a:lnTo>
                  <a:pt x="250270" y="37589"/>
                </a:lnTo>
                <a:lnTo>
                  <a:pt x="244198" y="37589"/>
                </a:lnTo>
                <a:lnTo>
                  <a:pt x="244198" y="31516"/>
                </a:lnTo>
                <a:close/>
                <a:moveTo>
                  <a:pt x="257318" y="31516"/>
                </a:moveTo>
                <a:lnTo>
                  <a:pt x="257318" y="37589"/>
                </a:lnTo>
                <a:lnTo>
                  <a:pt x="251246" y="37589"/>
                </a:lnTo>
                <a:lnTo>
                  <a:pt x="251246" y="31516"/>
                </a:lnTo>
                <a:close/>
                <a:moveTo>
                  <a:pt x="264379" y="31516"/>
                </a:moveTo>
                <a:lnTo>
                  <a:pt x="264379" y="37589"/>
                </a:lnTo>
                <a:lnTo>
                  <a:pt x="258306" y="37589"/>
                </a:lnTo>
                <a:lnTo>
                  <a:pt x="258306" y="31516"/>
                </a:lnTo>
                <a:close/>
                <a:moveTo>
                  <a:pt x="271427" y="31516"/>
                </a:moveTo>
                <a:lnTo>
                  <a:pt x="271427" y="37589"/>
                </a:lnTo>
                <a:lnTo>
                  <a:pt x="265355" y="37589"/>
                </a:lnTo>
                <a:lnTo>
                  <a:pt x="265355" y="31516"/>
                </a:lnTo>
                <a:close/>
                <a:moveTo>
                  <a:pt x="278488" y="31516"/>
                </a:moveTo>
                <a:lnTo>
                  <a:pt x="278488" y="37589"/>
                </a:lnTo>
                <a:lnTo>
                  <a:pt x="272415" y="37589"/>
                </a:lnTo>
                <a:lnTo>
                  <a:pt x="272415" y="31516"/>
                </a:lnTo>
                <a:close/>
                <a:moveTo>
                  <a:pt x="17443" y="38565"/>
                </a:moveTo>
                <a:lnTo>
                  <a:pt x="17443" y="44637"/>
                </a:lnTo>
                <a:lnTo>
                  <a:pt x="11371" y="44637"/>
                </a:lnTo>
                <a:lnTo>
                  <a:pt x="11371" y="38565"/>
                </a:lnTo>
                <a:close/>
                <a:moveTo>
                  <a:pt x="24503" y="38565"/>
                </a:moveTo>
                <a:lnTo>
                  <a:pt x="24503" y="44637"/>
                </a:lnTo>
                <a:lnTo>
                  <a:pt x="18431" y="44637"/>
                </a:lnTo>
                <a:lnTo>
                  <a:pt x="18431" y="38565"/>
                </a:lnTo>
                <a:close/>
                <a:moveTo>
                  <a:pt x="31564" y="38565"/>
                </a:moveTo>
                <a:lnTo>
                  <a:pt x="31564" y="44637"/>
                </a:lnTo>
                <a:lnTo>
                  <a:pt x="25492" y="44637"/>
                </a:lnTo>
                <a:lnTo>
                  <a:pt x="25492" y="38565"/>
                </a:lnTo>
                <a:close/>
                <a:moveTo>
                  <a:pt x="38612" y="38565"/>
                </a:moveTo>
                <a:lnTo>
                  <a:pt x="38612" y="44637"/>
                </a:lnTo>
                <a:lnTo>
                  <a:pt x="32540" y="44637"/>
                </a:lnTo>
                <a:lnTo>
                  <a:pt x="32540" y="38565"/>
                </a:lnTo>
                <a:close/>
                <a:moveTo>
                  <a:pt x="45673" y="38565"/>
                </a:moveTo>
                <a:lnTo>
                  <a:pt x="45673" y="44637"/>
                </a:lnTo>
                <a:lnTo>
                  <a:pt x="39601" y="44637"/>
                </a:lnTo>
                <a:lnTo>
                  <a:pt x="39601" y="38565"/>
                </a:lnTo>
                <a:close/>
                <a:moveTo>
                  <a:pt x="52721" y="38565"/>
                </a:moveTo>
                <a:lnTo>
                  <a:pt x="52721" y="44637"/>
                </a:lnTo>
                <a:lnTo>
                  <a:pt x="46649" y="44637"/>
                </a:lnTo>
                <a:lnTo>
                  <a:pt x="46649" y="38565"/>
                </a:lnTo>
                <a:close/>
                <a:moveTo>
                  <a:pt x="59782" y="38565"/>
                </a:moveTo>
                <a:lnTo>
                  <a:pt x="59782" y="44637"/>
                </a:lnTo>
                <a:lnTo>
                  <a:pt x="53709" y="44637"/>
                </a:lnTo>
                <a:lnTo>
                  <a:pt x="53709" y="38565"/>
                </a:lnTo>
                <a:close/>
                <a:moveTo>
                  <a:pt x="88011" y="38565"/>
                </a:moveTo>
                <a:lnTo>
                  <a:pt x="88011" y="44637"/>
                </a:lnTo>
                <a:lnTo>
                  <a:pt x="81927" y="44637"/>
                </a:lnTo>
                <a:lnTo>
                  <a:pt x="81927" y="38565"/>
                </a:lnTo>
                <a:close/>
                <a:moveTo>
                  <a:pt x="95060" y="38565"/>
                </a:moveTo>
                <a:lnTo>
                  <a:pt x="95060" y="44637"/>
                </a:lnTo>
                <a:lnTo>
                  <a:pt x="88988" y="44637"/>
                </a:lnTo>
                <a:lnTo>
                  <a:pt x="88988" y="38565"/>
                </a:lnTo>
                <a:close/>
                <a:moveTo>
                  <a:pt x="123278" y="38565"/>
                </a:moveTo>
                <a:lnTo>
                  <a:pt x="123278" y="44637"/>
                </a:lnTo>
                <a:lnTo>
                  <a:pt x="117205" y="44637"/>
                </a:lnTo>
                <a:lnTo>
                  <a:pt x="117205" y="38565"/>
                </a:lnTo>
                <a:close/>
                <a:moveTo>
                  <a:pt x="130338" y="38565"/>
                </a:moveTo>
                <a:lnTo>
                  <a:pt x="130338" y="44637"/>
                </a:lnTo>
                <a:lnTo>
                  <a:pt x="124254" y="44637"/>
                </a:lnTo>
                <a:lnTo>
                  <a:pt x="124254" y="38565"/>
                </a:lnTo>
                <a:close/>
                <a:moveTo>
                  <a:pt x="144447" y="38565"/>
                </a:moveTo>
                <a:lnTo>
                  <a:pt x="144447" y="44637"/>
                </a:lnTo>
                <a:lnTo>
                  <a:pt x="138375" y="44637"/>
                </a:lnTo>
                <a:lnTo>
                  <a:pt x="138375" y="38565"/>
                </a:lnTo>
                <a:close/>
                <a:moveTo>
                  <a:pt x="151495" y="38565"/>
                </a:moveTo>
                <a:lnTo>
                  <a:pt x="151495" y="44637"/>
                </a:lnTo>
                <a:lnTo>
                  <a:pt x="145423" y="44637"/>
                </a:lnTo>
                <a:lnTo>
                  <a:pt x="145423" y="38565"/>
                </a:lnTo>
                <a:close/>
                <a:moveTo>
                  <a:pt x="158556" y="38565"/>
                </a:moveTo>
                <a:lnTo>
                  <a:pt x="158556" y="44637"/>
                </a:lnTo>
                <a:lnTo>
                  <a:pt x="152484" y="44637"/>
                </a:lnTo>
                <a:lnTo>
                  <a:pt x="152484" y="38565"/>
                </a:lnTo>
                <a:close/>
                <a:moveTo>
                  <a:pt x="165604" y="38565"/>
                </a:moveTo>
                <a:lnTo>
                  <a:pt x="165604" y="44637"/>
                </a:lnTo>
                <a:lnTo>
                  <a:pt x="159532" y="44637"/>
                </a:lnTo>
                <a:lnTo>
                  <a:pt x="159532" y="38565"/>
                </a:lnTo>
                <a:close/>
                <a:moveTo>
                  <a:pt x="172665" y="38565"/>
                </a:moveTo>
                <a:lnTo>
                  <a:pt x="172665" y="44637"/>
                </a:lnTo>
                <a:lnTo>
                  <a:pt x="166581" y="44637"/>
                </a:lnTo>
                <a:lnTo>
                  <a:pt x="166581" y="38565"/>
                </a:lnTo>
                <a:close/>
                <a:moveTo>
                  <a:pt x="179713" y="38565"/>
                </a:moveTo>
                <a:lnTo>
                  <a:pt x="179713" y="44637"/>
                </a:lnTo>
                <a:lnTo>
                  <a:pt x="173641" y="44637"/>
                </a:lnTo>
                <a:lnTo>
                  <a:pt x="173641" y="38565"/>
                </a:lnTo>
                <a:close/>
                <a:moveTo>
                  <a:pt x="186774" y="38565"/>
                </a:moveTo>
                <a:lnTo>
                  <a:pt x="186774" y="44637"/>
                </a:lnTo>
                <a:lnTo>
                  <a:pt x="180702" y="44637"/>
                </a:lnTo>
                <a:lnTo>
                  <a:pt x="180702" y="38565"/>
                </a:lnTo>
                <a:close/>
                <a:moveTo>
                  <a:pt x="193822" y="38565"/>
                </a:moveTo>
                <a:lnTo>
                  <a:pt x="193822" y="44637"/>
                </a:lnTo>
                <a:lnTo>
                  <a:pt x="187750" y="44637"/>
                </a:lnTo>
                <a:lnTo>
                  <a:pt x="187750" y="38565"/>
                </a:lnTo>
                <a:close/>
                <a:moveTo>
                  <a:pt x="200883" y="38565"/>
                </a:moveTo>
                <a:lnTo>
                  <a:pt x="200883" y="44637"/>
                </a:lnTo>
                <a:lnTo>
                  <a:pt x="194810" y="44637"/>
                </a:lnTo>
                <a:lnTo>
                  <a:pt x="194810" y="38565"/>
                </a:lnTo>
                <a:close/>
                <a:moveTo>
                  <a:pt x="207931" y="38565"/>
                </a:moveTo>
                <a:lnTo>
                  <a:pt x="207931" y="44637"/>
                </a:lnTo>
                <a:lnTo>
                  <a:pt x="201859" y="44637"/>
                </a:lnTo>
                <a:lnTo>
                  <a:pt x="201859" y="38565"/>
                </a:lnTo>
                <a:close/>
                <a:moveTo>
                  <a:pt x="214992" y="38565"/>
                </a:moveTo>
                <a:lnTo>
                  <a:pt x="214992" y="44637"/>
                </a:lnTo>
                <a:lnTo>
                  <a:pt x="208919" y="44637"/>
                </a:lnTo>
                <a:lnTo>
                  <a:pt x="208919" y="38565"/>
                </a:lnTo>
                <a:close/>
                <a:moveTo>
                  <a:pt x="222052" y="38565"/>
                </a:moveTo>
                <a:lnTo>
                  <a:pt x="222052" y="44637"/>
                </a:lnTo>
                <a:lnTo>
                  <a:pt x="215968" y="44637"/>
                </a:lnTo>
                <a:lnTo>
                  <a:pt x="215968" y="38565"/>
                </a:lnTo>
                <a:close/>
                <a:moveTo>
                  <a:pt x="229100" y="38565"/>
                </a:moveTo>
                <a:lnTo>
                  <a:pt x="229100" y="44637"/>
                </a:lnTo>
                <a:lnTo>
                  <a:pt x="223028" y="44637"/>
                </a:lnTo>
                <a:lnTo>
                  <a:pt x="223028" y="38565"/>
                </a:lnTo>
                <a:close/>
                <a:moveTo>
                  <a:pt x="236161" y="38565"/>
                </a:moveTo>
                <a:lnTo>
                  <a:pt x="236161" y="44637"/>
                </a:lnTo>
                <a:lnTo>
                  <a:pt x="230077" y="44637"/>
                </a:lnTo>
                <a:lnTo>
                  <a:pt x="230077" y="38565"/>
                </a:lnTo>
                <a:close/>
                <a:moveTo>
                  <a:pt x="243209" y="38565"/>
                </a:moveTo>
                <a:lnTo>
                  <a:pt x="243209" y="44637"/>
                </a:lnTo>
                <a:lnTo>
                  <a:pt x="237137" y="44637"/>
                </a:lnTo>
                <a:lnTo>
                  <a:pt x="237137" y="38565"/>
                </a:lnTo>
                <a:close/>
                <a:moveTo>
                  <a:pt x="250270" y="38565"/>
                </a:moveTo>
                <a:lnTo>
                  <a:pt x="250270" y="44637"/>
                </a:lnTo>
                <a:lnTo>
                  <a:pt x="244198" y="44637"/>
                </a:lnTo>
                <a:lnTo>
                  <a:pt x="244198" y="38565"/>
                </a:lnTo>
                <a:close/>
                <a:moveTo>
                  <a:pt x="257318" y="38565"/>
                </a:moveTo>
                <a:lnTo>
                  <a:pt x="257318" y="44637"/>
                </a:lnTo>
                <a:lnTo>
                  <a:pt x="251246" y="44637"/>
                </a:lnTo>
                <a:lnTo>
                  <a:pt x="251246" y="38565"/>
                </a:lnTo>
                <a:close/>
                <a:moveTo>
                  <a:pt x="264379" y="38565"/>
                </a:moveTo>
                <a:lnTo>
                  <a:pt x="264379" y="44637"/>
                </a:lnTo>
                <a:lnTo>
                  <a:pt x="258306" y="44637"/>
                </a:lnTo>
                <a:lnTo>
                  <a:pt x="258306" y="38565"/>
                </a:lnTo>
                <a:close/>
                <a:moveTo>
                  <a:pt x="271427" y="38565"/>
                </a:moveTo>
                <a:lnTo>
                  <a:pt x="271427" y="44637"/>
                </a:lnTo>
                <a:lnTo>
                  <a:pt x="265355" y="44637"/>
                </a:lnTo>
                <a:lnTo>
                  <a:pt x="265355" y="38565"/>
                </a:lnTo>
                <a:close/>
                <a:moveTo>
                  <a:pt x="278488" y="38565"/>
                </a:moveTo>
                <a:lnTo>
                  <a:pt x="278488" y="44637"/>
                </a:lnTo>
                <a:lnTo>
                  <a:pt x="272415" y="44637"/>
                </a:lnTo>
                <a:lnTo>
                  <a:pt x="272415" y="38565"/>
                </a:lnTo>
                <a:close/>
                <a:moveTo>
                  <a:pt x="66842" y="38565"/>
                </a:moveTo>
                <a:lnTo>
                  <a:pt x="66842" y="44649"/>
                </a:lnTo>
                <a:lnTo>
                  <a:pt x="60758" y="44649"/>
                </a:lnTo>
                <a:lnTo>
                  <a:pt x="60758" y="38565"/>
                </a:lnTo>
                <a:close/>
                <a:moveTo>
                  <a:pt x="73902" y="38565"/>
                </a:moveTo>
                <a:lnTo>
                  <a:pt x="73902" y="44649"/>
                </a:lnTo>
                <a:lnTo>
                  <a:pt x="67818" y="44649"/>
                </a:lnTo>
                <a:lnTo>
                  <a:pt x="67818" y="38565"/>
                </a:lnTo>
                <a:close/>
                <a:moveTo>
                  <a:pt x="80951" y="38565"/>
                </a:moveTo>
                <a:lnTo>
                  <a:pt x="80951" y="44649"/>
                </a:lnTo>
                <a:lnTo>
                  <a:pt x="74879" y="44649"/>
                </a:lnTo>
                <a:lnTo>
                  <a:pt x="74879" y="38565"/>
                </a:lnTo>
                <a:close/>
                <a:moveTo>
                  <a:pt x="96036" y="38565"/>
                </a:moveTo>
                <a:lnTo>
                  <a:pt x="102120" y="38577"/>
                </a:lnTo>
                <a:lnTo>
                  <a:pt x="102120" y="44649"/>
                </a:lnTo>
                <a:lnTo>
                  <a:pt x="96036" y="44649"/>
                </a:lnTo>
                <a:lnTo>
                  <a:pt x="96036" y="38565"/>
                </a:lnTo>
                <a:close/>
                <a:moveTo>
                  <a:pt x="103097" y="38565"/>
                </a:moveTo>
                <a:lnTo>
                  <a:pt x="109169" y="38577"/>
                </a:lnTo>
                <a:lnTo>
                  <a:pt x="109169" y="44649"/>
                </a:lnTo>
                <a:lnTo>
                  <a:pt x="103097" y="44649"/>
                </a:lnTo>
                <a:lnTo>
                  <a:pt x="103097" y="38565"/>
                </a:lnTo>
                <a:close/>
                <a:moveTo>
                  <a:pt x="110157" y="38565"/>
                </a:moveTo>
                <a:lnTo>
                  <a:pt x="116229" y="38577"/>
                </a:lnTo>
                <a:lnTo>
                  <a:pt x="116229" y="44649"/>
                </a:lnTo>
                <a:lnTo>
                  <a:pt x="110157" y="44649"/>
                </a:lnTo>
                <a:lnTo>
                  <a:pt x="110157" y="38565"/>
                </a:lnTo>
                <a:close/>
                <a:moveTo>
                  <a:pt x="131314" y="38565"/>
                </a:moveTo>
                <a:lnTo>
                  <a:pt x="137387" y="38577"/>
                </a:lnTo>
                <a:lnTo>
                  <a:pt x="137387" y="44649"/>
                </a:lnTo>
                <a:lnTo>
                  <a:pt x="131314" y="44649"/>
                </a:lnTo>
                <a:lnTo>
                  <a:pt x="131314" y="38565"/>
                </a:lnTo>
                <a:close/>
                <a:moveTo>
                  <a:pt x="17443" y="45625"/>
                </a:moveTo>
                <a:lnTo>
                  <a:pt x="17443" y="51697"/>
                </a:lnTo>
                <a:lnTo>
                  <a:pt x="11371" y="51697"/>
                </a:lnTo>
                <a:lnTo>
                  <a:pt x="11371" y="45625"/>
                </a:lnTo>
                <a:close/>
                <a:moveTo>
                  <a:pt x="24503" y="45625"/>
                </a:moveTo>
                <a:lnTo>
                  <a:pt x="24503" y="51697"/>
                </a:lnTo>
                <a:lnTo>
                  <a:pt x="18431" y="51697"/>
                </a:lnTo>
                <a:lnTo>
                  <a:pt x="18431" y="45625"/>
                </a:lnTo>
                <a:close/>
                <a:moveTo>
                  <a:pt x="31564" y="45625"/>
                </a:moveTo>
                <a:lnTo>
                  <a:pt x="31564" y="51697"/>
                </a:lnTo>
                <a:lnTo>
                  <a:pt x="25492" y="51697"/>
                </a:lnTo>
                <a:lnTo>
                  <a:pt x="25492" y="45625"/>
                </a:lnTo>
                <a:close/>
                <a:moveTo>
                  <a:pt x="38612" y="45625"/>
                </a:moveTo>
                <a:lnTo>
                  <a:pt x="38612" y="51697"/>
                </a:lnTo>
                <a:lnTo>
                  <a:pt x="32540" y="51697"/>
                </a:lnTo>
                <a:lnTo>
                  <a:pt x="32540" y="45625"/>
                </a:lnTo>
                <a:close/>
                <a:moveTo>
                  <a:pt x="45673" y="45625"/>
                </a:moveTo>
                <a:lnTo>
                  <a:pt x="45673" y="51697"/>
                </a:lnTo>
                <a:lnTo>
                  <a:pt x="39601" y="51697"/>
                </a:lnTo>
                <a:lnTo>
                  <a:pt x="39601" y="45625"/>
                </a:lnTo>
                <a:close/>
                <a:moveTo>
                  <a:pt x="52721" y="45625"/>
                </a:moveTo>
                <a:lnTo>
                  <a:pt x="52721" y="51697"/>
                </a:lnTo>
                <a:lnTo>
                  <a:pt x="46649" y="51697"/>
                </a:lnTo>
                <a:lnTo>
                  <a:pt x="46649" y="45625"/>
                </a:lnTo>
                <a:close/>
                <a:moveTo>
                  <a:pt x="59782" y="45625"/>
                </a:moveTo>
                <a:lnTo>
                  <a:pt x="59782" y="51697"/>
                </a:lnTo>
                <a:lnTo>
                  <a:pt x="53709" y="51697"/>
                </a:lnTo>
                <a:lnTo>
                  <a:pt x="53709" y="45625"/>
                </a:lnTo>
                <a:close/>
                <a:moveTo>
                  <a:pt x="66842" y="45625"/>
                </a:moveTo>
                <a:lnTo>
                  <a:pt x="66842" y="51697"/>
                </a:lnTo>
                <a:lnTo>
                  <a:pt x="60758" y="51697"/>
                </a:lnTo>
                <a:lnTo>
                  <a:pt x="60758" y="45625"/>
                </a:lnTo>
                <a:close/>
                <a:moveTo>
                  <a:pt x="73902" y="45625"/>
                </a:moveTo>
                <a:lnTo>
                  <a:pt x="73902" y="51697"/>
                </a:lnTo>
                <a:lnTo>
                  <a:pt x="67818" y="51697"/>
                </a:lnTo>
                <a:lnTo>
                  <a:pt x="67818" y="45625"/>
                </a:lnTo>
                <a:close/>
                <a:moveTo>
                  <a:pt x="80951" y="45625"/>
                </a:moveTo>
                <a:lnTo>
                  <a:pt x="80951" y="51697"/>
                </a:lnTo>
                <a:lnTo>
                  <a:pt x="74879" y="51697"/>
                </a:lnTo>
                <a:lnTo>
                  <a:pt x="74879" y="45625"/>
                </a:lnTo>
                <a:close/>
                <a:moveTo>
                  <a:pt x="88011" y="45625"/>
                </a:moveTo>
                <a:lnTo>
                  <a:pt x="88011" y="51697"/>
                </a:lnTo>
                <a:lnTo>
                  <a:pt x="81927" y="51697"/>
                </a:lnTo>
                <a:lnTo>
                  <a:pt x="81927" y="45625"/>
                </a:lnTo>
                <a:close/>
                <a:moveTo>
                  <a:pt x="95060" y="45625"/>
                </a:moveTo>
                <a:lnTo>
                  <a:pt x="95060" y="51697"/>
                </a:lnTo>
                <a:lnTo>
                  <a:pt x="88988" y="51697"/>
                </a:lnTo>
                <a:lnTo>
                  <a:pt x="88988" y="45625"/>
                </a:lnTo>
                <a:close/>
                <a:moveTo>
                  <a:pt x="102120" y="45625"/>
                </a:moveTo>
                <a:lnTo>
                  <a:pt x="102120" y="51697"/>
                </a:lnTo>
                <a:lnTo>
                  <a:pt x="96036" y="51697"/>
                </a:lnTo>
                <a:lnTo>
                  <a:pt x="96036" y="45625"/>
                </a:lnTo>
                <a:close/>
                <a:moveTo>
                  <a:pt x="109169" y="45625"/>
                </a:moveTo>
                <a:lnTo>
                  <a:pt x="109169" y="51697"/>
                </a:lnTo>
                <a:lnTo>
                  <a:pt x="103097" y="51697"/>
                </a:lnTo>
                <a:lnTo>
                  <a:pt x="103097" y="45625"/>
                </a:lnTo>
                <a:close/>
                <a:moveTo>
                  <a:pt x="116229" y="45625"/>
                </a:moveTo>
                <a:lnTo>
                  <a:pt x="116229" y="51697"/>
                </a:lnTo>
                <a:lnTo>
                  <a:pt x="110157" y="51697"/>
                </a:lnTo>
                <a:lnTo>
                  <a:pt x="110157" y="45625"/>
                </a:lnTo>
                <a:close/>
                <a:moveTo>
                  <a:pt x="123278" y="45625"/>
                </a:moveTo>
                <a:lnTo>
                  <a:pt x="123278" y="51697"/>
                </a:lnTo>
                <a:lnTo>
                  <a:pt x="117205" y="51697"/>
                </a:lnTo>
                <a:lnTo>
                  <a:pt x="117205" y="45625"/>
                </a:lnTo>
                <a:close/>
                <a:moveTo>
                  <a:pt x="130338" y="45625"/>
                </a:moveTo>
                <a:lnTo>
                  <a:pt x="130338" y="51697"/>
                </a:lnTo>
                <a:lnTo>
                  <a:pt x="124254" y="51697"/>
                </a:lnTo>
                <a:lnTo>
                  <a:pt x="124254" y="45625"/>
                </a:lnTo>
                <a:close/>
                <a:moveTo>
                  <a:pt x="137387" y="45625"/>
                </a:moveTo>
                <a:lnTo>
                  <a:pt x="137387" y="51697"/>
                </a:lnTo>
                <a:lnTo>
                  <a:pt x="131314" y="51697"/>
                </a:lnTo>
                <a:lnTo>
                  <a:pt x="131314" y="45625"/>
                </a:lnTo>
                <a:close/>
                <a:moveTo>
                  <a:pt x="144447" y="45625"/>
                </a:moveTo>
                <a:lnTo>
                  <a:pt x="144447" y="51697"/>
                </a:lnTo>
                <a:lnTo>
                  <a:pt x="138375" y="51697"/>
                </a:lnTo>
                <a:lnTo>
                  <a:pt x="138375" y="45625"/>
                </a:lnTo>
                <a:close/>
                <a:moveTo>
                  <a:pt x="151495" y="45625"/>
                </a:moveTo>
                <a:lnTo>
                  <a:pt x="151495" y="51697"/>
                </a:lnTo>
                <a:lnTo>
                  <a:pt x="145423" y="51697"/>
                </a:lnTo>
                <a:lnTo>
                  <a:pt x="145423" y="45625"/>
                </a:lnTo>
                <a:close/>
                <a:moveTo>
                  <a:pt x="158556" y="45625"/>
                </a:moveTo>
                <a:lnTo>
                  <a:pt x="158556" y="51697"/>
                </a:lnTo>
                <a:lnTo>
                  <a:pt x="152484" y="51697"/>
                </a:lnTo>
                <a:lnTo>
                  <a:pt x="152484" y="45625"/>
                </a:lnTo>
                <a:close/>
                <a:moveTo>
                  <a:pt x="165604" y="45625"/>
                </a:moveTo>
                <a:lnTo>
                  <a:pt x="165604" y="51697"/>
                </a:lnTo>
                <a:lnTo>
                  <a:pt x="159532" y="51697"/>
                </a:lnTo>
                <a:lnTo>
                  <a:pt x="159532" y="45625"/>
                </a:lnTo>
                <a:close/>
                <a:moveTo>
                  <a:pt x="172665" y="45625"/>
                </a:moveTo>
                <a:lnTo>
                  <a:pt x="172665" y="51697"/>
                </a:lnTo>
                <a:lnTo>
                  <a:pt x="166581" y="51697"/>
                </a:lnTo>
                <a:lnTo>
                  <a:pt x="166581" y="45625"/>
                </a:lnTo>
                <a:close/>
                <a:moveTo>
                  <a:pt x="179713" y="45625"/>
                </a:moveTo>
                <a:lnTo>
                  <a:pt x="179713" y="51697"/>
                </a:lnTo>
                <a:lnTo>
                  <a:pt x="173641" y="51697"/>
                </a:lnTo>
                <a:lnTo>
                  <a:pt x="173641" y="45625"/>
                </a:lnTo>
                <a:close/>
                <a:moveTo>
                  <a:pt x="186774" y="45625"/>
                </a:moveTo>
                <a:lnTo>
                  <a:pt x="186774" y="51697"/>
                </a:lnTo>
                <a:lnTo>
                  <a:pt x="180702" y="51697"/>
                </a:lnTo>
                <a:lnTo>
                  <a:pt x="180702" y="45625"/>
                </a:lnTo>
                <a:close/>
                <a:moveTo>
                  <a:pt x="193822" y="45625"/>
                </a:moveTo>
                <a:lnTo>
                  <a:pt x="193822" y="51697"/>
                </a:lnTo>
                <a:lnTo>
                  <a:pt x="187750" y="51697"/>
                </a:lnTo>
                <a:lnTo>
                  <a:pt x="187750" y="45625"/>
                </a:lnTo>
                <a:close/>
                <a:moveTo>
                  <a:pt x="200883" y="45625"/>
                </a:moveTo>
                <a:lnTo>
                  <a:pt x="200883" y="51697"/>
                </a:lnTo>
                <a:lnTo>
                  <a:pt x="194810" y="51697"/>
                </a:lnTo>
                <a:lnTo>
                  <a:pt x="194810" y="45625"/>
                </a:lnTo>
                <a:close/>
                <a:moveTo>
                  <a:pt x="207931" y="45625"/>
                </a:moveTo>
                <a:lnTo>
                  <a:pt x="207931" y="51697"/>
                </a:lnTo>
                <a:lnTo>
                  <a:pt x="201859" y="51697"/>
                </a:lnTo>
                <a:lnTo>
                  <a:pt x="201859" y="45625"/>
                </a:lnTo>
                <a:close/>
                <a:moveTo>
                  <a:pt x="214992" y="45625"/>
                </a:moveTo>
                <a:lnTo>
                  <a:pt x="214992" y="51697"/>
                </a:lnTo>
                <a:lnTo>
                  <a:pt x="208919" y="51697"/>
                </a:lnTo>
                <a:lnTo>
                  <a:pt x="208919" y="45625"/>
                </a:lnTo>
                <a:close/>
                <a:moveTo>
                  <a:pt x="222052" y="45625"/>
                </a:moveTo>
                <a:lnTo>
                  <a:pt x="222052" y="51697"/>
                </a:lnTo>
                <a:lnTo>
                  <a:pt x="215968" y="51697"/>
                </a:lnTo>
                <a:lnTo>
                  <a:pt x="215968" y="45625"/>
                </a:lnTo>
                <a:close/>
                <a:moveTo>
                  <a:pt x="229100" y="45625"/>
                </a:moveTo>
                <a:lnTo>
                  <a:pt x="229100" y="51697"/>
                </a:lnTo>
                <a:lnTo>
                  <a:pt x="223028" y="51697"/>
                </a:lnTo>
                <a:lnTo>
                  <a:pt x="223028" y="45625"/>
                </a:lnTo>
                <a:close/>
                <a:moveTo>
                  <a:pt x="236161" y="45625"/>
                </a:moveTo>
                <a:lnTo>
                  <a:pt x="236161" y="51697"/>
                </a:lnTo>
                <a:lnTo>
                  <a:pt x="230077" y="51697"/>
                </a:lnTo>
                <a:lnTo>
                  <a:pt x="230077" y="45625"/>
                </a:lnTo>
                <a:close/>
                <a:moveTo>
                  <a:pt x="243209" y="45625"/>
                </a:moveTo>
                <a:lnTo>
                  <a:pt x="243209" y="51697"/>
                </a:lnTo>
                <a:lnTo>
                  <a:pt x="237137" y="51697"/>
                </a:lnTo>
                <a:lnTo>
                  <a:pt x="237137" y="45625"/>
                </a:lnTo>
                <a:close/>
                <a:moveTo>
                  <a:pt x="250270" y="45625"/>
                </a:moveTo>
                <a:lnTo>
                  <a:pt x="250270" y="51697"/>
                </a:lnTo>
                <a:lnTo>
                  <a:pt x="244198" y="51697"/>
                </a:lnTo>
                <a:lnTo>
                  <a:pt x="244198" y="45625"/>
                </a:lnTo>
                <a:close/>
                <a:moveTo>
                  <a:pt x="257318" y="45625"/>
                </a:moveTo>
                <a:lnTo>
                  <a:pt x="257318" y="51697"/>
                </a:lnTo>
                <a:lnTo>
                  <a:pt x="251246" y="51697"/>
                </a:lnTo>
                <a:lnTo>
                  <a:pt x="251246" y="45625"/>
                </a:lnTo>
                <a:close/>
                <a:moveTo>
                  <a:pt x="264379" y="45625"/>
                </a:moveTo>
                <a:lnTo>
                  <a:pt x="264379" y="51697"/>
                </a:lnTo>
                <a:lnTo>
                  <a:pt x="258306" y="51697"/>
                </a:lnTo>
                <a:lnTo>
                  <a:pt x="258306" y="45625"/>
                </a:lnTo>
                <a:close/>
                <a:moveTo>
                  <a:pt x="271427" y="45625"/>
                </a:moveTo>
                <a:lnTo>
                  <a:pt x="271427" y="51697"/>
                </a:lnTo>
                <a:lnTo>
                  <a:pt x="265355" y="51697"/>
                </a:lnTo>
                <a:lnTo>
                  <a:pt x="265355" y="45625"/>
                </a:lnTo>
                <a:close/>
                <a:moveTo>
                  <a:pt x="278488" y="45625"/>
                </a:moveTo>
                <a:lnTo>
                  <a:pt x="278488" y="51697"/>
                </a:lnTo>
                <a:lnTo>
                  <a:pt x="272415" y="51697"/>
                </a:lnTo>
                <a:lnTo>
                  <a:pt x="272415" y="45625"/>
                </a:lnTo>
                <a:close/>
                <a:moveTo>
                  <a:pt x="17443" y="52674"/>
                </a:moveTo>
                <a:lnTo>
                  <a:pt x="17443" y="58746"/>
                </a:lnTo>
                <a:lnTo>
                  <a:pt x="11371" y="58746"/>
                </a:lnTo>
                <a:lnTo>
                  <a:pt x="11371" y="52674"/>
                </a:lnTo>
                <a:close/>
                <a:moveTo>
                  <a:pt x="24503" y="52674"/>
                </a:moveTo>
                <a:lnTo>
                  <a:pt x="24503" y="58746"/>
                </a:lnTo>
                <a:lnTo>
                  <a:pt x="18431" y="58746"/>
                </a:lnTo>
                <a:lnTo>
                  <a:pt x="18431" y="52674"/>
                </a:lnTo>
                <a:close/>
                <a:moveTo>
                  <a:pt x="31564" y="52674"/>
                </a:moveTo>
                <a:lnTo>
                  <a:pt x="31564" y="58746"/>
                </a:lnTo>
                <a:lnTo>
                  <a:pt x="25492" y="58746"/>
                </a:lnTo>
                <a:lnTo>
                  <a:pt x="25492" y="52674"/>
                </a:lnTo>
                <a:close/>
                <a:moveTo>
                  <a:pt x="38612" y="52674"/>
                </a:moveTo>
                <a:lnTo>
                  <a:pt x="38612" y="58746"/>
                </a:lnTo>
                <a:lnTo>
                  <a:pt x="32540" y="58746"/>
                </a:lnTo>
                <a:lnTo>
                  <a:pt x="32540" y="52674"/>
                </a:lnTo>
                <a:close/>
                <a:moveTo>
                  <a:pt x="45673" y="52674"/>
                </a:moveTo>
                <a:lnTo>
                  <a:pt x="45673" y="58746"/>
                </a:lnTo>
                <a:lnTo>
                  <a:pt x="39601" y="58746"/>
                </a:lnTo>
                <a:lnTo>
                  <a:pt x="39601" y="52674"/>
                </a:lnTo>
                <a:close/>
                <a:moveTo>
                  <a:pt x="52721" y="52674"/>
                </a:moveTo>
                <a:lnTo>
                  <a:pt x="52721" y="58746"/>
                </a:lnTo>
                <a:lnTo>
                  <a:pt x="46649" y="58746"/>
                </a:lnTo>
                <a:lnTo>
                  <a:pt x="46649" y="52674"/>
                </a:lnTo>
                <a:close/>
                <a:moveTo>
                  <a:pt x="59782" y="52674"/>
                </a:moveTo>
                <a:lnTo>
                  <a:pt x="59782" y="58746"/>
                </a:lnTo>
                <a:lnTo>
                  <a:pt x="53709" y="58746"/>
                </a:lnTo>
                <a:lnTo>
                  <a:pt x="53709" y="52674"/>
                </a:lnTo>
                <a:close/>
                <a:moveTo>
                  <a:pt x="88011" y="52674"/>
                </a:moveTo>
                <a:lnTo>
                  <a:pt x="88011" y="58746"/>
                </a:lnTo>
                <a:lnTo>
                  <a:pt x="81927" y="58746"/>
                </a:lnTo>
                <a:lnTo>
                  <a:pt x="81927" y="52674"/>
                </a:lnTo>
                <a:close/>
                <a:moveTo>
                  <a:pt x="95060" y="52674"/>
                </a:moveTo>
                <a:lnTo>
                  <a:pt x="95060" y="58746"/>
                </a:lnTo>
                <a:lnTo>
                  <a:pt x="88988" y="58746"/>
                </a:lnTo>
                <a:lnTo>
                  <a:pt x="88988" y="52674"/>
                </a:lnTo>
                <a:close/>
                <a:moveTo>
                  <a:pt x="123278" y="52674"/>
                </a:moveTo>
                <a:lnTo>
                  <a:pt x="123278" y="58746"/>
                </a:lnTo>
                <a:lnTo>
                  <a:pt x="117205" y="58746"/>
                </a:lnTo>
                <a:lnTo>
                  <a:pt x="117205" y="52674"/>
                </a:lnTo>
                <a:close/>
                <a:moveTo>
                  <a:pt x="130338" y="52674"/>
                </a:moveTo>
                <a:lnTo>
                  <a:pt x="130338" y="58746"/>
                </a:lnTo>
                <a:lnTo>
                  <a:pt x="124254" y="58746"/>
                </a:lnTo>
                <a:lnTo>
                  <a:pt x="124254" y="52674"/>
                </a:lnTo>
                <a:close/>
                <a:moveTo>
                  <a:pt x="144447" y="52674"/>
                </a:moveTo>
                <a:lnTo>
                  <a:pt x="144447" y="58746"/>
                </a:lnTo>
                <a:lnTo>
                  <a:pt x="138375" y="58746"/>
                </a:lnTo>
                <a:lnTo>
                  <a:pt x="138375" y="52674"/>
                </a:lnTo>
                <a:close/>
                <a:moveTo>
                  <a:pt x="151495" y="52674"/>
                </a:moveTo>
                <a:lnTo>
                  <a:pt x="151495" y="58746"/>
                </a:lnTo>
                <a:lnTo>
                  <a:pt x="145423" y="58746"/>
                </a:lnTo>
                <a:lnTo>
                  <a:pt x="145423" y="52674"/>
                </a:lnTo>
                <a:close/>
                <a:moveTo>
                  <a:pt x="158556" y="52674"/>
                </a:moveTo>
                <a:lnTo>
                  <a:pt x="158556" y="58746"/>
                </a:lnTo>
                <a:lnTo>
                  <a:pt x="152484" y="58746"/>
                </a:lnTo>
                <a:lnTo>
                  <a:pt x="152484" y="52674"/>
                </a:lnTo>
                <a:close/>
                <a:moveTo>
                  <a:pt x="165604" y="52674"/>
                </a:moveTo>
                <a:lnTo>
                  <a:pt x="165604" y="58746"/>
                </a:lnTo>
                <a:lnTo>
                  <a:pt x="159532" y="58746"/>
                </a:lnTo>
                <a:lnTo>
                  <a:pt x="159532" y="52674"/>
                </a:lnTo>
                <a:close/>
                <a:moveTo>
                  <a:pt x="172665" y="52674"/>
                </a:moveTo>
                <a:lnTo>
                  <a:pt x="172665" y="58746"/>
                </a:lnTo>
                <a:lnTo>
                  <a:pt x="166581" y="58746"/>
                </a:lnTo>
                <a:lnTo>
                  <a:pt x="166581" y="52674"/>
                </a:lnTo>
                <a:close/>
                <a:moveTo>
                  <a:pt x="179713" y="52674"/>
                </a:moveTo>
                <a:lnTo>
                  <a:pt x="179713" y="58746"/>
                </a:lnTo>
                <a:lnTo>
                  <a:pt x="173641" y="58746"/>
                </a:lnTo>
                <a:lnTo>
                  <a:pt x="173641" y="52674"/>
                </a:lnTo>
                <a:close/>
                <a:moveTo>
                  <a:pt x="186774" y="52674"/>
                </a:moveTo>
                <a:lnTo>
                  <a:pt x="186774" y="58746"/>
                </a:lnTo>
                <a:lnTo>
                  <a:pt x="180702" y="58746"/>
                </a:lnTo>
                <a:lnTo>
                  <a:pt x="180702" y="52674"/>
                </a:lnTo>
                <a:close/>
                <a:moveTo>
                  <a:pt x="193822" y="52674"/>
                </a:moveTo>
                <a:lnTo>
                  <a:pt x="193822" y="58746"/>
                </a:lnTo>
                <a:lnTo>
                  <a:pt x="187750" y="58746"/>
                </a:lnTo>
                <a:lnTo>
                  <a:pt x="187750" y="52674"/>
                </a:lnTo>
                <a:close/>
                <a:moveTo>
                  <a:pt x="200883" y="52674"/>
                </a:moveTo>
                <a:lnTo>
                  <a:pt x="200883" y="58746"/>
                </a:lnTo>
                <a:lnTo>
                  <a:pt x="194810" y="58746"/>
                </a:lnTo>
                <a:lnTo>
                  <a:pt x="194810" y="52674"/>
                </a:lnTo>
                <a:close/>
                <a:moveTo>
                  <a:pt x="207931" y="52674"/>
                </a:moveTo>
                <a:lnTo>
                  <a:pt x="207931" y="58746"/>
                </a:lnTo>
                <a:lnTo>
                  <a:pt x="201859" y="58746"/>
                </a:lnTo>
                <a:lnTo>
                  <a:pt x="201859" y="52674"/>
                </a:lnTo>
                <a:close/>
                <a:moveTo>
                  <a:pt x="214992" y="52674"/>
                </a:moveTo>
                <a:lnTo>
                  <a:pt x="214992" y="58746"/>
                </a:lnTo>
                <a:lnTo>
                  <a:pt x="208919" y="58746"/>
                </a:lnTo>
                <a:lnTo>
                  <a:pt x="208919" y="52674"/>
                </a:lnTo>
                <a:close/>
                <a:moveTo>
                  <a:pt x="222052" y="52674"/>
                </a:moveTo>
                <a:lnTo>
                  <a:pt x="222052" y="58746"/>
                </a:lnTo>
                <a:lnTo>
                  <a:pt x="215968" y="58746"/>
                </a:lnTo>
                <a:lnTo>
                  <a:pt x="215968" y="52674"/>
                </a:lnTo>
                <a:close/>
                <a:moveTo>
                  <a:pt x="229100" y="52674"/>
                </a:moveTo>
                <a:lnTo>
                  <a:pt x="229100" y="58746"/>
                </a:lnTo>
                <a:lnTo>
                  <a:pt x="223028" y="58746"/>
                </a:lnTo>
                <a:lnTo>
                  <a:pt x="223028" y="52674"/>
                </a:lnTo>
                <a:close/>
                <a:moveTo>
                  <a:pt x="236161" y="52674"/>
                </a:moveTo>
                <a:lnTo>
                  <a:pt x="236161" y="58746"/>
                </a:lnTo>
                <a:lnTo>
                  <a:pt x="230077" y="58746"/>
                </a:lnTo>
                <a:lnTo>
                  <a:pt x="230077" y="52674"/>
                </a:lnTo>
                <a:close/>
                <a:moveTo>
                  <a:pt x="243209" y="52674"/>
                </a:moveTo>
                <a:lnTo>
                  <a:pt x="243209" y="58746"/>
                </a:lnTo>
                <a:lnTo>
                  <a:pt x="237137" y="58746"/>
                </a:lnTo>
                <a:lnTo>
                  <a:pt x="237137" y="52674"/>
                </a:lnTo>
                <a:close/>
                <a:moveTo>
                  <a:pt x="250270" y="52674"/>
                </a:moveTo>
                <a:lnTo>
                  <a:pt x="250270" y="58746"/>
                </a:lnTo>
                <a:lnTo>
                  <a:pt x="244198" y="58746"/>
                </a:lnTo>
                <a:lnTo>
                  <a:pt x="244198" y="52674"/>
                </a:lnTo>
                <a:close/>
                <a:moveTo>
                  <a:pt x="257318" y="52674"/>
                </a:moveTo>
                <a:lnTo>
                  <a:pt x="257318" y="58746"/>
                </a:lnTo>
                <a:lnTo>
                  <a:pt x="251246" y="58746"/>
                </a:lnTo>
                <a:lnTo>
                  <a:pt x="251246" y="52674"/>
                </a:lnTo>
                <a:close/>
                <a:moveTo>
                  <a:pt x="264379" y="52674"/>
                </a:moveTo>
                <a:lnTo>
                  <a:pt x="264379" y="58746"/>
                </a:lnTo>
                <a:lnTo>
                  <a:pt x="258306" y="58746"/>
                </a:lnTo>
                <a:lnTo>
                  <a:pt x="258306" y="52674"/>
                </a:lnTo>
                <a:close/>
                <a:moveTo>
                  <a:pt x="271427" y="52674"/>
                </a:moveTo>
                <a:lnTo>
                  <a:pt x="271427" y="58746"/>
                </a:lnTo>
                <a:lnTo>
                  <a:pt x="265355" y="58746"/>
                </a:lnTo>
                <a:lnTo>
                  <a:pt x="265355" y="52674"/>
                </a:lnTo>
                <a:close/>
                <a:moveTo>
                  <a:pt x="278488" y="52674"/>
                </a:moveTo>
                <a:lnTo>
                  <a:pt x="278488" y="58746"/>
                </a:lnTo>
                <a:lnTo>
                  <a:pt x="272415" y="58746"/>
                </a:lnTo>
                <a:lnTo>
                  <a:pt x="272415" y="52674"/>
                </a:lnTo>
                <a:close/>
                <a:moveTo>
                  <a:pt x="60758" y="52674"/>
                </a:moveTo>
                <a:lnTo>
                  <a:pt x="66842" y="52686"/>
                </a:lnTo>
                <a:lnTo>
                  <a:pt x="66842" y="58758"/>
                </a:lnTo>
                <a:lnTo>
                  <a:pt x="60758" y="58758"/>
                </a:lnTo>
                <a:lnTo>
                  <a:pt x="60758" y="52674"/>
                </a:lnTo>
                <a:close/>
                <a:moveTo>
                  <a:pt x="67818" y="52674"/>
                </a:moveTo>
                <a:lnTo>
                  <a:pt x="73902" y="52686"/>
                </a:lnTo>
                <a:lnTo>
                  <a:pt x="73902" y="58758"/>
                </a:lnTo>
                <a:lnTo>
                  <a:pt x="67818" y="58758"/>
                </a:lnTo>
                <a:lnTo>
                  <a:pt x="67818" y="52674"/>
                </a:lnTo>
                <a:close/>
                <a:moveTo>
                  <a:pt x="74879" y="52674"/>
                </a:moveTo>
                <a:lnTo>
                  <a:pt x="80951" y="52686"/>
                </a:lnTo>
                <a:lnTo>
                  <a:pt x="80951" y="58758"/>
                </a:lnTo>
                <a:lnTo>
                  <a:pt x="74879" y="58758"/>
                </a:lnTo>
                <a:lnTo>
                  <a:pt x="74879" y="52674"/>
                </a:lnTo>
                <a:close/>
                <a:moveTo>
                  <a:pt x="96036" y="52674"/>
                </a:moveTo>
                <a:lnTo>
                  <a:pt x="102120" y="52686"/>
                </a:lnTo>
                <a:lnTo>
                  <a:pt x="102120" y="58758"/>
                </a:lnTo>
                <a:lnTo>
                  <a:pt x="96036" y="58758"/>
                </a:lnTo>
                <a:lnTo>
                  <a:pt x="96036" y="52674"/>
                </a:lnTo>
                <a:close/>
                <a:moveTo>
                  <a:pt x="103097" y="52674"/>
                </a:moveTo>
                <a:lnTo>
                  <a:pt x="109169" y="52686"/>
                </a:lnTo>
                <a:lnTo>
                  <a:pt x="109169" y="58758"/>
                </a:lnTo>
                <a:lnTo>
                  <a:pt x="103097" y="58758"/>
                </a:lnTo>
                <a:lnTo>
                  <a:pt x="103097" y="52674"/>
                </a:lnTo>
                <a:close/>
                <a:moveTo>
                  <a:pt x="110157" y="52674"/>
                </a:moveTo>
                <a:lnTo>
                  <a:pt x="116229" y="52686"/>
                </a:lnTo>
                <a:lnTo>
                  <a:pt x="116229" y="58758"/>
                </a:lnTo>
                <a:lnTo>
                  <a:pt x="110157" y="58758"/>
                </a:lnTo>
                <a:lnTo>
                  <a:pt x="110157" y="52674"/>
                </a:lnTo>
                <a:close/>
                <a:moveTo>
                  <a:pt x="131314" y="52674"/>
                </a:moveTo>
                <a:lnTo>
                  <a:pt x="137387" y="52686"/>
                </a:lnTo>
                <a:lnTo>
                  <a:pt x="137387" y="58758"/>
                </a:lnTo>
                <a:lnTo>
                  <a:pt x="131314" y="58758"/>
                </a:lnTo>
                <a:lnTo>
                  <a:pt x="131314" y="52674"/>
                </a:lnTo>
                <a:close/>
                <a:moveTo>
                  <a:pt x="17443" y="59734"/>
                </a:moveTo>
                <a:lnTo>
                  <a:pt x="17443" y="65806"/>
                </a:lnTo>
                <a:lnTo>
                  <a:pt x="11371" y="65806"/>
                </a:lnTo>
                <a:lnTo>
                  <a:pt x="11371" y="59734"/>
                </a:lnTo>
                <a:close/>
                <a:moveTo>
                  <a:pt x="24503" y="59734"/>
                </a:moveTo>
                <a:lnTo>
                  <a:pt x="24503" y="65806"/>
                </a:lnTo>
                <a:lnTo>
                  <a:pt x="18431" y="65806"/>
                </a:lnTo>
                <a:lnTo>
                  <a:pt x="18431" y="59734"/>
                </a:lnTo>
                <a:close/>
                <a:moveTo>
                  <a:pt x="31564" y="59734"/>
                </a:moveTo>
                <a:lnTo>
                  <a:pt x="31564" y="65806"/>
                </a:lnTo>
                <a:lnTo>
                  <a:pt x="25492" y="65806"/>
                </a:lnTo>
                <a:lnTo>
                  <a:pt x="25492" y="59734"/>
                </a:lnTo>
                <a:close/>
                <a:moveTo>
                  <a:pt x="38612" y="59734"/>
                </a:moveTo>
                <a:lnTo>
                  <a:pt x="38612" y="65806"/>
                </a:lnTo>
                <a:lnTo>
                  <a:pt x="32540" y="65806"/>
                </a:lnTo>
                <a:lnTo>
                  <a:pt x="32540" y="59734"/>
                </a:lnTo>
                <a:close/>
                <a:moveTo>
                  <a:pt x="45673" y="59734"/>
                </a:moveTo>
                <a:lnTo>
                  <a:pt x="45673" y="65806"/>
                </a:lnTo>
                <a:lnTo>
                  <a:pt x="39601" y="65806"/>
                </a:lnTo>
                <a:lnTo>
                  <a:pt x="39601" y="59734"/>
                </a:lnTo>
                <a:close/>
                <a:moveTo>
                  <a:pt x="52721" y="59734"/>
                </a:moveTo>
                <a:lnTo>
                  <a:pt x="52721" y="65806"/>
                </a:lnTo>
                <a:lnTo>
                  <a:pt x="46649" y="65806"/>
                </a:lnTo>
                <a:lnTo>
                  <a:pt x="46649" y="59734"/>
                </a:lnTo>
                <a:close/>
                <a:moveTo>
                  <a:pt x="59782" y="59734"/>
                </a:moveTo>
                <a:lnTo>
                  <a:pt x="59782" y="65806"/>
                </a:lnTo>
                <a:lnTo>
                  <a:pt x="53709" y="65806"/>
                </a:lnTo>
                <a:lnTo>
                  <a:pt x="53709" y="59734"/>
                </a:lnTo>
                <a:close/>
                <a:moveTo>
                  <a:pt x="66842" y="59734"/>
                </a:moveTo>
                <a:lnTo>
                  <a:pt x="66842" y="65806"/>
                </a:lnTo>
                <a:lnTo>
                  <a:pt x="60758" y="65806"/>
                </a:lnTo>
                <a:lnTo>
                  <a:pt x="60758" y="59734"/>
                </a:lnTo>
                <a:close/>
                <a:moveTo>
                  <a:pt x="73902" y="59734"/>
                </a:moveTo>
                <a:lnTo>
                  <a:pt x="73902" y="65806"/>
                </a:lnTo>
                <a:lnTo>
                  <a:pt x="67818" y="65806"/>
                </a:lnTo>
                <a:lnTo>
                  <a:pt x="67818" y="59734"/>
                </a:lnTo>
                <a:close/>
                <a:moveTo>
                  <a:pt x="80951" y="59734"/>
                </a:moveTo>
                <a:lnTo>
                  <a:pt x="80951" y="65806"/>
                </a:lnTo>
                <a:lnTo>
                  <a:pt x="74879" y="65806"/>
                </a:lnTo>
                <a:lnTo>
                  <a:pt x="74879" y="59734"/>
                </a:lnTo>
                <a:close/>
                <a:moveTo>
                  <a:pt x="88011" y="59734"/>
                </a:moveTo>
                <a:lnTo>
                  <a:pt x="88011" y="65806"/>
                </a:lnTo>
                <a:lnTo>
                  <a:pt x="81927" y="65806"/>
                </a:lnTo>
                <a:lnTo>
                  <a:pt x="81927" y="59734"/>
                </a:lnTo>
                <a:close/>
                <a:moveTo>
                  <a:pt x="95060" y="59734"/>
                </a:moveTo>
                <a:lnTo>
                  <a:pt x="95060" y="65806"/>
                </a:lnTo>
                <a:lnTo>
                  <a:pt x="88988" y="65806"/>
                </a:lnTo>
                <a:lnTo>
                  <a:pt x="88988" y="59734"/>
                </a:lnTo>
                <a:close/>
                <a:moveTo>
                  <a:pt x="123278" y="59734"/>
                </a:moveTo>
                <a:lnTo>
                  <a:pt x="123278" y="65806"/>
                </a:lnTo>
                <a:lnTo>
                  <a:pt x="117205" y="65806"/>
                </a:lnTo>
                <a:lnTo>
                  <a:pt x="117205" y="59734"/>
                </a:lnTo>
                <a:close/>
                <a:moveTo>
                  <a:pt x="130338" y="59734"/>
                </a:moveTo>
                <a:lnTo>
                  <a:pt x="130338" y="65806"/>
                </a:lnTo>
                <a:lnTo>
                  <a:pt x="124254" y="65806"/>
                </a:lnTo>
                <a:lnTo>
                  <a:pt x="124254" y="59734"/>
                </a:lnTo>
                <a:close/>
                <a:moveTo>
                  <a:pt x="144447" y="59734"/>
                </a:moveTo>
                <a:lnTo>
                  <a:pt x="144447" y="65806"/>
                </a:lnTo>
                <a:lnTo>
                  <a:pt x="138375" y="65806"/>
                </a:lnTo>
                <a:lnTo>
                  <a:pt x="138375" y="59734"/>
                </a:lnTo>
                <a:close/>
                <a:moveTo>
                  <a:pt x="151495" y="59734"/>
                </a:moveTo>
                <a:lnTo>
                  <a:pt x="151495" y="65806"/>
                </a:lnTo>
                <a:lnTo>
                  <a:pt x="145423" y="65806"/>
                </a:lnTo>
                <a:lnTo>
                  <a:pt x="145423" y="59734"/>
                </a:lnTo>
                <a:close/>
                <a:moveTo>
                  <a:pt x="158556" y="59734"/>
                </a:moveTo>
                <a:lnTo>
                  <a:pt x="158556" y="65806"/>
                </a:lnTo>
                <a:lnTo>
                  <a:pt x="152484" y="65806"/>
                </a:lnTo>
                <a:lnTo>
                  <a:pt x="152484" y="59734"/>
                </a:lnTo>
                <a:close/>
                <a:moveTo>
                  <a:pt x="165604" y="59734"/>
                </a:moveTo>
                <a:lnTo>
                  <a:pt x="165604" y="65806"/>
                </a:lnTo>
                <a:lnTo>
                  <a:pt x="159532" y="65806"/>
                </a:lnTo>
                <a:lnTo>
                  <a:pt x="159532" y="59734"/>
                </a:lnTo>
                <a:close/>
                <a:moveTo>
                  <a:pt x="172665" y="59734"/>
                </a:moveTo>
                <a:lnTo>
                  <a:pt x="172665" y="65806"/>
                </a:lnTo>
                <a:lnTo>
                  <a:pt x="166581" y="65806"/>
                </a:lnTo>
                <a:lnTo>
                  <a:pt x="166581" y="59734"/>
                </a:lnTo>
                <a:close/>
                <a:moveTo>
                  <a:pt x="179713" y="59734"/>
                </a:moveTo>
                <a:lnTo>
                  <a:pt x="179713" y="65806"/>
                </a:lnTo>
                <a:lnTo>
                  <a:pt x="173641" y="65806"/>
                </a:lnTo>
                <a:lnTo>
                  <a:pt x="173641" y="59734"/>
                </a:lnTo>
                <a:close/>
                <a:moveTo>
                  <a:pt x="186774" y="59734"/>
                </a:moveTo>
                <a:lnTo>
                  <a:pt x="186774" y="65806"/>
                </a:lnTo>
                <a:lnTo>
                  <a:pt x="180702" y="65806"/>
                </a:lnTo>
                <a:lnTo>
                  <a:pt x="180702" y="59734"/>
                </a:lnTo>
                <a:close/>
                <a:moveTo>
                  <a:pt x="193822" y="59734"/>
                </a:moveTo>
                <a:lnTo>
                  <a:pt x="193822" y="65806"/>
                </a:lnTo>
                <a:lnTo>
                  <a:pt x="187750" y="65806"/>
                </a:lnTo>
                <a:lnTo>
                  <a:pt x="187750" y="59734"/>
                </a:lnTo>
                <a:close/>
                <a:moveTo>
                  <a:pt x="200883" y="59734"/>
                </a:moveTo>
                <a:lnTo>
                  <a:pt x="200883" y="65806"/>
                </a:lnTo>
                <a:lnTo>
                  <a:pt x="194810" y="65806"/>
                </a:lnTo>
                <a:lnTo>
                  <a:pt x="194810" y="59734"/>
                </a:lnTo>
                <a:close/>
                <a:moveTo>
                  <a:pt x="207931" y="59734"/>
                </a:moveTo>
                <a:lnTo>
                  <a:pt x="207931" y="65806"/>
                </a:lnTo>
                <a:lnTo>
                  <a:pt x="201859" y="65806"/>
                </a:lnTo>
                <a:lnTo>
                  <a:pt x="201859" y="59734"/>
                </a:lnTo>
                <a:close/>
                <a:moveTo>
                  <a:pt x="214992" y="59734"/>
                </a:moveTo>
                <a:lnTo>
                  <a:pt x="214992" y="65806"/>
                </a:lnTo>
                <a:lnTo>
                  <a:pt x="208919" y="65806"/>
                </a:lnTo>
                <a:lnTo>
                  <a:pt x="208919" y="59734"/>
                </a:lnTo>
                <a:close/>
                <a:moveTo>
                  <a:pt x="222052" y="59734"/>
                </a:moveTo>
                <a:lnTo>
                  <a:pt x="222052" y="65806"/>
                </a:lnTo>
                <a:lnTo>
                  <a:pt x="215968" y="65806"/>
                </a:lnTo>
                <a:lnTo>
                  <a:pt x="215968" y="59734"/>
                </a:lnTo>
                <a:close/>
                <a:moveTo>
                  <a:pt x="229100" y="59734"/>
                </a:moveTo>
                <a:lnTo>
                  <a:pt x="229100" y="65806"/>
                </a:lnTo>
                <a:lnTo>
                  <a:pt x="223028" y="65806"/>
                </a:lnTo>
                <a:lnTo>
                  <a:pt x="223028" y="59734"/>
                </a:lnTo>
                <a:close/>
                <a:moveTo>
                  <a:pt x="236161" y="59734"/>
                </a:moveTo>
                <a:lnTo>
                  <a:pt x="236161" y="65806"/>
                </a:lnTo>
                <a:lnTo>
                  <a:pt x="230077" y="65806"/>
                </a:lnTo>
                <a:lnTo>
                  <a:pt x="230077" y="59734"/>
                </a:lnTo>
                <a:close/>
                <a:moveTo>
                  <a:pt x="243209" y="59734"/>
                </a:moveTo>
                <a:lnTo>
                  <a:pt x="243209" y="65806"/>
                </a:lnTo>
                <a:lnTo>
                  <a:pt x="237137" y="65806"/>
                </a:lnTo>
                <a:lnTo>
                  <a:pt x="237137" y="59734"/>
                </a:lnTo>
                <a:close/>
                <a:moveTo>
                  <a:pt x="250270" y="59734"/>
                </a:moveTo>
                <a:lnTo>
                  <a:pt x="250270" y="65806"/>
                </a:lnTo>
                <a:lnTo>
                  <a:pt x="244198" y="65806"/>
                </a:lnTo>
                <a:lnTo>
                  <a:pt x="244198" y="59734"/>
                </a:lnTo>
                <a:close/>
                <a:moveTo>
                  <a:pt x="257318" y="59734"/>
                </a:moveTo>
                <a:lnTo>
                  <a:pt x="257318" y="65806"/>
                </a:lnTo>
                <a:lnTo>
                  <a:pt x="251246" y="65806"/>
                </a:lnTo>
                <a:lnTo>
                  <a:pt x="251246" y="59734"/>
                </a:lnTo>
                <a:close/>
                <a:moveTo>
                  <a:pt x="264379" y="59734"/>
                </a:moveTo>
                <a:lnTo>
                  <a:pt x="264379" y="65806"/>
                </a:lnTo>
                <a:lnTo>
                  <a:pt x="258306" y="65806"/>
                </a:lnTo>
                <a:lnTo>
                  <a:pt x="258306" y="59734"/>
                </a:lnTo>
                <a:close/>
                <a:moveTo>
                  <a:pt x="271427" y="59734"/>
                </a:moveTo>
                <a:lnTo>
                  <a:pt x="271427" y="65806"/>
                </a:lnTo>
                <a:lnTo>
                  <a:pt x="265355" y="65806"/>
                </a:lnTo>
                <a:lnTo>
                  <a:pt x="265355" y="59734"/>
                </a:lnTo>
                <a:close/>
                <a:moveTo>
                  <a:pt x="278488" y="59734"/>
                </a:moveTo>
                <a:lnTo>
                  <a:pt x="278488" y="65806"/>
                </a:lnTo>
                <a:lnTo>
                  <a:pt x="272415" y="65806"/>
                </a:lnTo>
                <a:lnTo>
                  <a:pt x="272415" y="59734"/>
                </a:lnTo>
                <a:close/>
                <a:moveTo>
                  <a:pt x="102120" y="59734"/>
                </a:moveTo>
                <a:lnTo>
                  <a:pt x="102120" y="65818"/>
                </a:lnTo>
                <a:lnTo>
                  <a:pt x="96036" y="65818"/>
                </a:lnTo>
                <a:lnTo>
                  <a:pt x="96036" y="59734"/>
                </a:lnTo>
                <a:close/>
                <a:moveTo>
                  <a:pt x="109169" y="59734"/>
                </a:moveTo>
                <a:lnTo>
                  <a:pt x="109169" y="65818"/>
                </a:lnTo>
                <a:lnTo>
                  <a:pt x="103097" y="65818"/>
                </a:lnTo>
                <a:lnTo>
                  <a:pt x="103097" y="59734"/>
                </a:lnTo>
                <a:close/>
                <a:moveTo>
                  <a:pt x="116229" y="59734"/>
                </a:moveTo>
                <a:lnTo>
                  <a:pt x="116229" y="65818"/>
                </a:lnTo>
                <a:lnTo>
                  <a:pt x="110157" y="65818"/>
                </a:lnTo>
                <a:lnTo>
                  <a:pt x="110157" y="59734"/>
                </a:lnTo>
                <a:close/>
                <a:moveTo>
                  <a:pt x="137387" y="59734"/>
                </a:moveTo>
                <a:lnTo>
                  <a:pt x="137387" y="65818"/>
                </a:lnTo>
                <a:lnTo>
                  <a:pt x="131314" y="65818"/>
                </a:lnTo>
                <a:lnTo>
                  <a:pt x="131314" y="59734"/>
                </a:lnTo>
                <a:close/>
                <a:moveTo>
                  <a:pt x="17443" y="66783"/>
                </a:moveTo>
                <a:lnTo>
                  <a:pt x="17443" y="72867"/>
                </a:lnTo>
                <a:lnTo>
                  <a:pt x="11371" y="72867"/>
                </a:lnTo>
                <a:lnTo>
                  <a:pt x="11371" y="66783"/>
                </a:lnTo>
                <a:close/>
                <a:moveTo>
                  <a:pt x="24503" y="66783"/>
                </a:moveTo>
                <a:lnTo>
                  <a:pt x="24503" y="72867"/>
                </a:lnTo>
                <a:lnTo>
                  <a:pt x="18431" y="72867"/>
                </a:lnTo>
                <a:lnTo>
                  <a:pt x="18431" y="66783"/>
                </a:lnTo>
                <a:close/>
                <a:moveTo>
                  <a:pt x="31564" y="66783"/>
                </a:moveTo>
                <a:lnTo>
                  <a:pt x="31564" y="72867"/>
                </a:lnTo>
                <a:lnTo>
                  <a:pt x="25492" y="72867"/>
                </a:lnTo>
                <a:lnTo>
                  <a:pt x="25492" y="66783"/>
                </a:lnTo>
                <a:close/>
                <a:moveTo>
                  <a:pt x="38612" y="66783"/>
                </a:moveTo>
                <a:lnTo>
                  <a:pt x="38612" y="72867"/>
                </a:lnTo>
                <a:lnTo>
                  <a:pt x="32540" y="72867"/>
                </a:lnTo>
                <a:lnTo>
                  <a:pt x="32540" y="66783"/>
                </a:lnTo>
                <a:close/>
                <a:moveTo>
                  <a:pt x="45673" y="66783"/>
                </a:moveTo>
                <a:lnTo>
                  <a:pt x="45673" y="72867"/>
                </a:lnTo>
                <a:lnTo>
                  <a:pt x="39601" y="72867"/>
                </a:lnTo>
                <a:lnTo>
                  <a:pt x="39601" y="66783"/>
                </a:lnTo>
                <a:close/>
                <a:moveTo>
                  <a:pt x="52721" y="66783"/>
                </a:moveTo>
                <a:lnTo>
                  <a:pt x="52721" y="72867"/>
                </a:lnTo>
                <a:lnTo>
                  <a:pt x="46649" y="72867"/>
                </a:lnTo>
                <a:lnTo>
                  <a:pt x="46649" y="66783"/>
                </a:lnTo>
                <a:close/>
                <a:moveTo>
                  <a:pt x="59782" y="66783"/>
                </a:moveTo>
                <a:lnTo>
                  <a:pt x="59782" y="72867"/>
                </a:lnTo>
                <a:lnTo>
                  <a:pt x="53709" y="72867"/>
                </a:lnTo>
                <a:lnTo>
                  <a:pt x="53709" y="66783"/>
                </a:lnTo>
                <a:close/>
                <a:moveTo>
                  <a:pt x="60758" y="66783"/>
                </a:moveTo>
                <a:lnTo>
                  <a:pt x="66842" y="66795"/>
                </a:lnTo>
                <a:lnTo>
                  <a:pt x="66842" y="72867"/>
                </a:lnTo>
                <a:lnTo>
                  <a:pt x="60758" y="72867"/>
                </a:lnTo>
                <a:lnTo>
                  <a:pt x="60758" y="66783"/>
                </a:lnTo>
                <a:close/>
                <a:moveTo>
                  <a:pt x="67818" y="66783"/>
                </a:moveTo>
                <a:lnTo>
                  <a:pt x="73902" y="66795"/>
                </a:lnTo>
                <a:lnTo>
                  <a:pt x="73902" y="72867"/>
                </a:lnTo>
                <a:lnTo>
                  <a:pt x="67818" y="72867"/>
                </a:lnTo>
                <a:lnTo>
                  <a:pt x="67818" y="66783"/>
                </a:lnTo>
                <a:close/>
                <a:moveTo>
                  <a:pt x="74879" y="66783"/>
                </a:moveTo>
                <a:lnTo>
                  <a:pt x="80951" y="66795"/>
                </a:lnTo>
                <a:lnTo>
                  <a:pt x="80951" y="72867"/>
                </a:lnTo>
                <a:lnTo>
                  <a:pt x="74879" y="72867"/>
                </a:lnTo>
                <a:lnTo>
                  <a:pt x="74879" y="66783"/>
                </a:lnTo>
                <a:close/>
                <a:moveTo>
                  <a:pt x="88011" y="66783"/>
                </a:moveTo>
                <a:lnTo>
                  <a:pt x="88011" y="72867"/>
                </a:lnTo>
                <a:lnTo>
                  <a:pt x="81927" y="72867"/>
                </a:lnTo>
                <a:lnTo>
                  <a:pt x="81927" y="66783"/>
                </a:lnTo>
                <a:close/>
                <a:moveTo>
                  <a:pt x="95060" y="66783"/>
                </a:moveTo>
                <a:lnTo>
                  <a:pt x="95060" y="72867"/>
                </a:lnTo>
                <a:lnTo>
                  <a:pt x="88988" y="72867"/>
                </a:lnTo>
                <a:lnTo>
                  <a:pt x="88988" y="66783"/>
                </a:lnTo>
                <a:close/>
                <a:moveTo>
                  <a:pt x="96036" y="66783"/>
                </a:moveTo>
                <a:lnTo>
                  <a:pt x="102120" y="66795"/>
                </a:lnTo>
                <a:lnTo>
                  <a:pt x="102120" y="72867"/>
                </a:lnTo>
                <a:lnTo>
                  <a:pt x="96036" y="72867"/>
                </a:lnTo>
                <a:lnTo>
                  <a:pt x="96036" y="66783"/>
                </a:lnTo>
                <a:close/>
                <a:moveTo>
                  <a:pt x="103097" y="66783"/>
                </a:moveTo>
                <a:lnTo>
                  <a:pt x="109169" y="66795"/>
                </a:lnTo>
                <a:lnTo>
                  <a:pt x="109169" y="72867"/>
                </a:lnTo>
                <a:lnTo>
                  <a:pt x="103097" y="72867"/>
                </a:lnTo>
                <a:lnTo>
                  <a:pt x="103097" y="66783"/>
                </a:lnTo>
                <a:close/>
                <a:moveTo>
                  <a:pt x="110157" y="66783"/>
                </a:moveTo>
                <a:lnTo>
                  <a:pt x="116229" y="66795"/>
                </a:lnTo>
                <a:lnTo>
                  <a:pt x="116229" y="72867"/>
                </a:lnTo>
                <a:lnTo>
                  <a:pt x="110157" y="72867"/>
                </a:lnTo>
                <a:lnTo>
                  <a:pt x="110157" y="66783"/>
                </a:lnTo>
                <a:close/>
                <a:moveTo>
                  <a:pt x="123278" y="66783"/>
                </a:moveTo>
                <a:lnTo>
                  <a:pt x="123278" y="72867"/>
                </a:lnTo>
                <a:lnTo>
                  <a:pt x="117205" y="72867"/>
                </a:lnTo>
                <a:lnTo>
                  <a:pt x="117205" y="66783"/>
                </a:lnTo>
                <a:close/>
                <a:moveTo>
                  <a:pt x="130338" y="66783"/>
                </a:moveTo>
                <a:lnTo>
                  <a:pt x="130338" y="72867"/>
                </a:lnTo>
                <a:lnTo>
                  <a:pt x="124254" y="72867"/>
                </a:lnTo>
                <a:lnTo>
                  <a:pt x="124254" y="66783"/>
                </a:lnTo>
                <a:close/>
                <a:moveTo>
                  <a:pt x="131314" y="66783"/>
                </a:moveTo>
                <a:lnTo>
                  <a:pt x="137387" y="66795"/>
                </a:lnTo>
                <a:lnTo>
                  <a:pt x="137387" y="72867"/>
                </a:lnTo>
                <a:lnTo>
                  <a:pt x="131314" y="72867"/>
                </a:lnTo>
                <a:lnTo>
                  <a:pt x="131314" y="66783"/>
                </a:lnTo>
                <a:close/>
                <a:moveTo>
                  <a:pt x="144447" y="66783"/>
                </a:moveTo>
                <a:lnTo>
                  <a:pt x="144447" y="72867"/>
                </a:lnTo>
                <a:lnTo>
                  <a:pt x="138375" y="72867"/>
                </a:lnTo>
                <a:lnTo>
                  <a:pt x="138375" y="66783"/>
                </a:lnTo>
                <a:close/>
                <a:moveTo>
                  <a:pt x="151495" y="66783"/>
                </a:moveTo>
                <a:lnTo>
                  <a:pt x="151495" y="72867"/>
                </a:lnTo>
                <a:lnTo>
                  <a:pt x="145423" y="72867"/>
                </a:lnTo>
                <a:lnTo>
                  <a:pt x="145423" y="66783"/>
                </a:lnTo>
                <a:close/>
                <a:moveTo>
                  <a:pt x="158556" y="66783"/>
                </a:moveTo>
                <a:lnTo>
                  <a:pt x="158556" y="72867"/>
                </a:lnTo>
                <a:lnTo>
                  <a:pt x="152484" y="72867"/>
                </a:lnTo>
                <a:lnTo>
                  <a:pt x="152484" y="66783"/>
                </a:lnTo>
                <a:close/>
                <a:moveTo>
                  <a:pt x="165604" y="66783"/>
                </a:moveTo>
                <a:lnTo>
                  <a:pt x="165604" y="72867"/>
                </a:lnTo>
                <a:lnTo>
                  <a:pt x="159532" y="72867"/>
                </a:lnTo>
                <a:lnTo>
                  <a:pt x="159532" y="66783"/>
                </a:lnTo>
                <a:close/>
                <a:moveTo>
                  <a:pt x="172665" y="66783"/>
                </a:moveTo>
                <a:lnTo>
                  <a:pt x="172665" y="72867"/>
                </a:lnTo>
                <a:lnTo>
                  <a:pt x="166581" y="72867"/>
                </a:lnTo>
                <a:lnTo>
                  <a:pt x="166581" y="66783"/>
                </a:lnTo>
                <a:close/>
                <a:moveTo>
                  <a:pt x="179713" y="66783"/>
                </a:moveTo>
                <a:lnTo>
                  <a:pt x="179713" y="72867"/>
                </a:lnTo>
                <a:lnTo>
                  <a:pt x="173641" y="72867"/>
                </a:lnTo>
                <a:lnTo>
                  <a:pt x="173641" y="66783"/>
                </a:lnTo>
                <a:close/>
                <a:moveTo>
                  <a:pt x="186774" y="66783"/>
                </a:moveTo>
                <a:lnTo>
                  <a:pt x="186774" y="72867"/>
                </a:lnTo>
                <a:lnTo>
                  <a:pt x="180702" y="72867"/>
                </a:lnTo>
                <a:lnTo>
                  <a:pt x="180702" y="66783"/>
                </a:lnTo>
                <a:close/>
                <a:moveTo>
                  <a:pt x="193822" y="66783"/>
                </a:moveTo>
                <a:lnTo>
                  <a:pt x="193822" y="72867"/>
                </a:lnTo>
                <a:lnTo>
                  <a:pt x="187750" y="72867"/>
                </a:lnTo>
                <a:lnTo>
                  <a:pt x="187750" y="66783"/>
                </a:lnTo>
                <a:close/>
                <a:moveTo>
                  <a:pt x="200883" y="66783"/>
                </a:moveTo>
                <a:lnTo>
                  <a:pt x="200883" y="72867"/>
                </a:lnTo>
                <a:lnTo>
                  <a:pt x="194810" y="72867"/>
                </a:lnTo>
                <a:lnTo>
                  <a:pt x="194810" y="66783"/>
                </a:lnTo>
                <a:close/>
                <a:moveTo>
                  <a:pt x="207931" y="66783"/>
                </a:moveTo>
                <a:lnTo>
                  <a:pt x="207931" y="72867"/>
                </a:lnTo>
                <a:lnTo>
                  <a:pt x="201859" y="72867"/>
                </a:lnTo>
                <a:lnTo>
                  <a:pt x="201859" y="66783"/>
                </a:lnTo>
                <a:close/>
                <a:moveTo>
                  <a:pt x="214992" y="66783"/>
                </a:moveTo>
                <a:lnTo>
                  <a:pt x="214992" y="72867"/>
                </a:lnTo>
                <a:lnTo>
                  <a:pt x="208919" y="72867"/>
                </a:lnTo>
                <a:lnTo>
                  <a:pt x="208919" y="66783"/>
                </a:lnTo>
                <a:close/>
                <a:moveTo>
                  <a:pt x="222052" y="66783"/>
                </a:moveTo>
                <a:lnTo>
                  <a:pt x="222052" y="72867"/>
                </a:lnTo>
                <a:lnTo>
                  <a:pt x="215968" y="72867"/>
                </a:lnTo>
                <a:lnTo>
                  <a:pt x="215968" y="66783"/>
                </a:lnTo>
                <a:close/>
                <a:moveTo>
                  <a:pt x="229100" y="66783"/>
                </a:moveTo>
                <a:lnTo>
                  <a:pt x="229100" y="72867"/>
                </a:lnTo>
                <a:lnTo>
                  <a:pt x="223028" y="72867"/>
                </a:lnTo>
                <a:lnTo>
                  <a:pt x="223028" y="66783"/>
                </a:lnTo>
                <a:close/>
                <a:moveTo>
                  <a:pt x="236161" y="66783"/>
                </a:moveTo>
                <a:lnTo>
                  <a:pt x="236161" y="72867"/>
                </a:lnTo>
                <a:lnTo>
                  <a:pt x="230077" y="72867"/>
                </a:lnTo>
                <a:lnTo>
                  <a:pt x="230077" y="66783"/>
                </a:lnTo>
                <a:close/>
                <a:moveTo>
                  <a:pt x="243209" y="66783"/>
                </a:moveTo>
                <a:lnTo>
                  <a:pt x="243209" y="72867"/>
                </a:lnTo>
                <a:lnTo>
                  <a:pt x="237137" y="72867"/>
                </a:lnTo>
                <a:lnTo>
                  <a:pt x="237137" y="66783"/>
                </a:lnTo>
                <a:close/>
                <a:moveTo>
                  <a:pt x="250270" y="66783"/>
                </a:moveTo>
                <a:lnTo>
                  <a:pt x="250270" y="72867"/>
                </a:lnTo>
                <a:lnTo>
                  <a:pt x="244198" y="72867"/>
                </a:lnTo>
                <a:lnTo>
                  <a:pt x="244198" y="66783"/>
                </a:lnTo>
                <a:close/>
                <a:moveTo>
                  <a:pt x="257318" y="66783"/>
                </a:moveTo>
                <a:lnTo>
                  <a:pt x="257318" y="72867"/>
                </a:lnTo>
                <a:lnTo>
                  <a:pt x="251246" y="72867"/>
                </a:lnTo>
                <a:lnTo>
                  <a:pt x="251246" y="66783"/>
                </a:lnTo>
                <a:close/>
                <a:moveTo>
                  <a:pt x="264379" y="66783"/>
                </a:moveTo>
                <a:lnTo>
                  <a:pt x="264379" y="72867"/>
                </a:lnTo>
                <a:lnTo>
                  <a:pt x="258306" y="72867"/>
                </a:lnTo>
                <a:lnTo>
                  <a:pt x="258306" y="66783"/>
                </a:lnTo>
                <a:close/>
                <a:moveTo>
                  <a:pt x="271427" y="66783"/>
                </a:moveTo>
                <a:lnTo>
                  <a:pt x="271427" y="72867"/>
                </a:lnTo>
                <a:lnTo>
                  <a:pt x="265355" y="72867"/>
                </a:lnTo>
                <a:lnTo>
                  <a:pt x="265355" y="66783"/>
                </a:lnTo>
                <a:close/>
                <a:moveTo>
                  <a:pt x="278488" y="66783"/>
                </a:moveTo>
                <a:lnTo>
                  <a:pt x="278488" y="72867"/>
                </a:lnTo>
                <a:lnTo>
                  <a:pt x="272415" y="72867"/>
                </a:lnTo>
                <a:lnTo>
                  <a:pt x="272415" y="66783"/>
                </a:lnTo>
                <a:close/>
                <a:moveTo>
                  <a:pt x="17443" y="73843"/>
                </a:moveTo>
                <a:lnTo>
                  <a:pt x="17443" y="79915"/>
                </a:lnTo>
                <a:lnTo>
                  <a:pt x="11371" y="79915"/>
                </a:lnTo>
                <a:lnTo>
                  <a:pt x="11371" y="73843"/>
                </a:lnTo>
                <a:close/>
                <a:moveTo>
                  <a:pt x="24503" y="73843"/>
                </a:moveTo>
                <a:lnTo>
                  <a:pt x="24503" y="79915"/>
                </a:lnTo>
                <a:lnTo>
                  <a:pt x="18431" y="79915"/>
                </a:lnTo>
                <a:lnTo>
                  <a:pt x="18431" y="73843"/>
                </a:lnTo>
                <a:close/>
                <a:moveTo>
                  <a:pt x="31564" y="73843"/>
                </a:moveTo>
                <a:lnTo>
                  <a:pt x="31564" y="79915"/>
                </a:lnTo>
                <a:lnTo>
                  <a:pt x="25492" y="79915"/>
                </a:lnTo>
                <a:lnTo>
                  <a:pt x="25492" y="73843"/>
                </a:lnTo>
                <a:close/>
                <a:moveTo>
                  <a:pt x="38612" y="73843"/>
                </a:moveTo>
                <a:lnTo>
                  <a:pt x="38612" y="79915"/>
                </a:lnTo>
                <a:lnTo>
                  <a:pt x="32540" y="79915"/>
                </a:lnTo>
                <a:lnTo>
                  <a:pt x="32540" y="73843"/>
                </a:lnTo>
                <a:close/>
                <a:moveTo>
                  <a:pt x="45673" y="73843"/>
                </a:moveTo>
                <a:lnTo>
                  <a:pt x="45673" y="79915"/>
                </a:lnTo>
                <a:lnTo>
                  <a:pt x="39601" y="79915"/>
                </a:lnTo>
                <a:lnTo>
                  <a:pt x="39601" y="73843"/>
                </a:lnTo>
                <a:close/>
                <a:moveTo>
                  <a:pt x="52721" y="73843"/>
                </a:moveTo>
                <a:lnTo>
                  <a:pt x="52721" y="79915"/>
                </a:lnTo>
                <a:lnTo>
                  <a:pt x="46649" y="79915"/>
                </a:lnTo>
                <a:lnTo>
                  <a:pt x="46649" y="73843"/>
                </a:lnTo>
                <a:close/>
                <a:moveTo>
                  <a:pt x="59782" y="73843"/>
                </a:moveTo>
                <a:lnTo>
                  <a:pt x="59782" y="79915"/>
                </a:lnTo>
                <a:lnTo>
                  <a:pt x="53709" y="79915"/>
                </a:lnTo>
                <a:lnTo>
                  <a:pt x="53709" y="73843"/>
                </a:lnTo>
                <a:close/>
                <a:moveTo>
                  <a:pt x="66842" y="73843"/>
                </a:moveTo>
                <a:lnTo>
                  <a:pt x="66842" y="79915"/>
                </a:lnTo>
                <a:lnTo>
                  <a:pt x="60758" y="79915"/>
                </a:lnTo>
                <a:lnTo>
                  <a:pt x="60758" y="73843"/>
                </a:lnTo>
                <a:close/>
                <a:moveTo>
                  <a:pt x="73902" y="73843"/>
                </a:moveTo>
                <a:lnTo>
                  <a:pt x="73902" y="79915"/>
                </a:lnTo>
                <a:lnTo>
                  <a:pt x="67818" y="79915"/>
                </a:lnTo>
                <a:lnTo>
                  <a:pt x="67818" y="73843"/>
                </a:lnTo>
                <a:close/>
                <a:moveTo>
                  <a:pt x="80951" y="73843"/>
                </a:moveTo>
                <a:lnTo>
                  <a:pt x="80951" y="79915"/>
                </a:lnTo>
                <a:lnTo>
                  <a:pt x="74879" y="79915"/>
                </a:lnTo>
                <a:lnTo>
                  <a:pt x="74879" y="73843"/>
                </a:lnTo>
                <a:close/>
                <a:moveTo>
                  <a:pt x="88011" y="73843"/>
                </a:moveTo>
                <a:lnTo>
                  <a:pt x="88011" y="79915"/>
                </a:lnTo>
                <a:lnTo>
                  <a:pt x="81927" y="79915"/>
                </a:lnTo>
                <a:lnTo>
                  <a:pt x="81927" y="73843"/>
                </a:lnTo>
                <a:close/>
                <a:moveTo>
                  <a:pt x="95060" y="73843"/>
                </a:moveTo>
                <a:lnTo>
                  <a:pt x="95060" y="79915"/>
                </a:lnTo>
                <a:lnTo>
                  <a:pt x="88988" y="79915"/>
                </a:lnTo>
                <a:lnTo>
                  <a:pt x="88988" y="73843"/>
                </a:lnTo>
                <a:close/>
                <a:moveTo>
                  <a:pt x="123278" y="73843"/>
                </a:moveTo>
                <a:lnTo>
                  <a:pt x="123278" y="79915"/>
                </a:lnTo>
                <a:lnTo>
                  <a:pt x="117205" y="79915"/>
                </a:lnTo>
                <a:lnTo>
                  <a:pt x="117205" y="73843"/>
                </a:lnTo>
                <a:close/>
                <a:moveTo>
                  <a:pt x="130338" y="73843"/>
                </a:moveTo>
                <a:lnTo>
                  <a:pt x="130338" y="79915"/>
                </a:lnTo>
                <a:lnTo>
                  <a:pt x="124254" y="79915"/>
                </a:lnTo>
                <a:lnTo>
                  <a:pt x="124254" y="73843"/>
                </a:lnTo>
                <a:close/>
                <a:moveTo>
                  <a:pt x="144447" y="73843"/>
                </a:moveTo>
                <a:lnTo>
                  <a:pt x="144447" y="79915"/>
                </a:lnTo>
                <a:lnTo>
                  <a:pt x="138375" y="79915"/>
                </a:lnTo>
                <a:lnTo>
                  <a:pt x="138375" y="73843"/>
                </a:lnTo>
                <a:close/>
                <a:moveTo>
                  <a:pt x="151495" y="73843"/>
                </a:moveTo>
                <a:lnTo>
                  <a:pt x="151495" y="79915"/>
                </a:lnTo>
                <a:lnTo>
                  <a:pt x="145423" y="79915"/>
                </a:lnTo>
                <a:lnTo>
                  <a:pt x="145423" y="73843"/>
                </a:lnTo>
                <a:close/>
                <a:moveTo>
                  <a:pt x="158556" y="73843"/>
                </a:moveTo>
                <a:lnTo>
                  <a:pt x="158556" y="79915"/>
                </a:lnTo>
                <a:lnTo>
                  <a:pt x="152484" y="79915"/>
                </a:lnTo>
                <a:lnTo>
                  <a:pt x="152484" y="73843"/>
                </a:lnTo>
                <a:close/>
                <a:moveTo>
                  <a:pt x="165604" y="73843"/>
                </a:moveTo>
                <a:lnTo>
                  <a:pt x="165604" y="79915"/>
                </a:lnTo>
                <a:lnTo>
                  <a:pt x="159532" y="79915"/>
                </a:lnTo>
                <a:lnTo>
                  <a:pt x="159532" y="73843"/>
                </a:lnTo>
                <a:close/>
                <a:moveTo>
                  <a:pt x="172665" y="73843"/>
                </a:moveTo>
                <a:lnTo>
                  <a:pt x="172665" y="79915"/>
                </a:lnTo>
                <a:lnTo>
                  <a:pt x="166581" y="79915"/>
                </a:lnTo>
                <a:lnTo>
                  <a:pt x="166581" y="73843"/>
                </a:lnTo>
                <a:close/>
                <a:moveTo>
                  <a:pt x="179713" y="73843"/>
                </a:moveTo>
                <a:lnTo>
                  <a:pt x="179713" y="79915"/>
                </a:lnTo>
                <a:lnTo>
                  <a:pt x="173641" y="79915"/>
                </a:lnTo>
                <a:lnTo>
                  <a:pt x="173641" y="73843"/>
                </a:lnTo>
                <a:close/>
                <a:moveTo>
                  <a:pt x="186774" y="73843"/>
                </a:moveTo>
                <a:lnTo>
                  <a:pt x="186774" y="79915"/>
                </a:lnTo>
                <a:lnTo>
                  <a:pt x="180702" y="79915"/>
                </a:lnTo>
                <a:lnTo>
                  <a:pt x="180702" y="73843"/>
                </a:lnTo>
                <a:close/>
                <a:moveTo>
                  <a:pt x="193822" y="73843"/>
                </a:moveTo>
                <a:lnTo>
                  <a:pt x="193822" y="79915"/>
                </a:lnTo>
                <a:lnTo>
                  <a:pt x="187750" y="79915"/>
                </a:lnTo>
                <a:lnTo>
                  <a:pt x="187750" y="73843"/>
                </a:lnTo>
                <a:close/>
                <a:moveTo>
                  <a:pt x="200883" y="73843"/>
                </a:moveTo>
                <a:lnTo>
                  <a:pt x="200883" y="79915"/>
                </a:lnTo>
                <a:lnTo>
                  <a:pt x="194810" y="79915"/>
                </a:lnTo>
                <a:lnTo>
                  <a:pt x="194810" y="73843"/>
                </a:lnTo>
                <a:close/>
                <a:moveTo>
                  <a:pt x="207931" y="73843"/>
                </a:moveTo>
                <a:lnTo>
                  <a:pt x="207931" y="79915"/>
                </a:lnTo>
                <a:lnTo>
                  <a:pt x="201859" y="79915"/>
                </a:lnTo>
                <a:lnTo>
                  <a:pt x="201859" y="73843"/>
                </a:lnTo>
                <a:close/>
                <a:moveTo>
                  <a:pt x="214992" y="73843"/>
                </a:moveTo>
                <a:lnTo>
                  <a:pt x="214992" y="79915"/>
                </a:lnTo>
                <a:lnTo>
                  <a:pt x="208919" y="79915"/>
                </a:lnTo>
                <a:lnTo>
                  <a:pt x="208919" y="73843"/>
                </a:lnTo>
                <a:close/>
                <a:moveTo>
                  <a:pt x="222052" y="73843"/>
                </a:moveTo>
                <a:lnTo>
                  <a:pt x="222052" y="79915"/>
                </a:lnTo>
                <a:lnTo>
                  <a:pt x="215968" y="79915"/>
                </a:lnTo>
                <a:lnTo>
                  <a:pt x="215968" y="73843"/>
                </a:lnTo>
                <a:close/>
                <a:moveTo>
                  <a:pt x="229100" y="73843"/>
                </a:moveTo>
                <a:lnTo>
                  <a:pt x="229100" y="79915"/>
                </a:lnTo>
                <a:lnTo>
                  <a:pt x="223028" y="79915"/>
                </a:lnTo>
                <a:lnTo>
                  <a:pt x="223028" y="73843"/>
                </a:lnTo>
                <a:close/>
                <a:moveTo>
                  <a:pt x="236161" y="73843"/>
                </a:moveTo>
                <a:lnTo>
                  <a:pt x="236161" y="79915"/>
                </a:lnTo>
                <a:lnTo>
                  <a:pt x="230077" y="79915"/>
                </a:lnTo>
                <a:lnTo>
                  <a:pt x="230077" y="73843"/>
                </a:lnTo>
                <a:close/>
                <a:moveTo>
                  <a:pt x="243209" y="73843"/>
                </a:moveTo>
                <a:lnTo>
                  <a:pt x="243209" y="79915"/>
                </a:lnTo>
                <a:lnTo>
                  <a:pt x="237137" y="79915"/>
                </a:lnTo>
                <a:lnTo>
                  <a:pt x="237137" y="73843"/>
                </a:lnTo>
                <a:close/>
                <a:moveTo>
                  <a:pt x="250270" y="73843"/>
                </a:moveTo>
                <a:lnTo>
                  <a:pt x="250270" y="79915"/>
                </a:lnTo>
                <a:lnTo>
                  <a:pt x="244198" y="79915"/>
                </a:lnTo>
                <a:lnTo>
                  <a:pt x="244198" y="73843"/>
                </a:lnTo>
                <a:close/>
                <a:moveTo>
                  <a:pt x="257318" y="73843"/>
                </a:moveTo>
                <a:lnTo>
                  <a:pt x="257318" y="79915"/>
                </a:lnTo>
                <a:lnTo>
                  <a:pt x="251246" y="79915"/>
                </a:lnTo>
                <a:lnTo>
                  <a:pt x="251246" y="73843"/>
                </a:lnTo>
                <a:close/>
                <a:moveTo>
                  <a:pt x="264379" y="73843"/>
                </a:moveTo>
                <a:lnTo>
                  <a:pt x="264379" y="79915"/>
                </a:lnTo>
                <a:lnTo>
                  <a:pt x="258306" y="79915"/>
                </a:lnTo>
                <a:lnTo>
                  <a:pt x="258306" y="73843"/>
                </a:lnTo>
                <a:close/>
                <a:moveTo>
                  <a:pt x="271427" y="73843"/>
                </a:moveTo>
                <a:lnTo>
                  <a:pt x="271427" y="79915"/>
                </a:lnTo>
                <a:lnTo>
                  <a:pt x="265355" y="79915"/>
                </a:lnTo>
                <a:lnTo>
                  <a:pt x="265355" y="73843"/>
                </a:lnTo>
                <a:close/>
                <a:moveTo>
                  <a:pt x="278488" y="73843"/>
                </a:moveTo>
                <a:lnTo>
                  <a:pt x="278488" y="79915"/>
                </a:lnTo>
                <a:lnTo>
                  <a:pt x="272415" y="79915"/>
                </a:lnTo>
                <a:lnTo>
                  <a:pt x="272415" y="73843"/>
                </a:lnTo>
                <a:close/>
                <a:moveTo>
                  <a:pt x="96036" y="73843"/>
                </a:moveTo>
                <a:lnTo>
                  <a:pt x="102120" y="73855"/>
                </a:lnTo>
                <a:lnTo>
                  <a:pt x="102120" y="79927"/>
                </a:lnTo>
                <a:lnTo>
                  <a:pt x="96036" y="79927"/>
                </a:lnTo>
                <a:lnTo>
                  <a:pt x="96036" y="73843"/>
                </a:lnTo>
                <a:close/>
                <a:moveTo>
                  <a:pt x="103097" y="73843"/>
                </a:moveTo>
                <a:lnTo>
                  <a:pt x="109169" y="73855"/>
                </a:lnTo>
                <a:lnTo>
                  <a:pt x="109169" y="79927"/>
                </a:lnTo>
                <a:lnTo>
                  <a:pt x="103097" y="79927"/>
                </a:lnTo>
                <a:lnTo>
                  <a:pt x="103097" y="73843"/>
                </a:lnTo>
                <a:close/>
                <a:moveTo>
                  <a:pt x="110157" y="73843"/>
                </a:moveTo>
                <a:lnTo>
                  <a:pt x="116229" y="73855"/>
                </a:lnTo>
                <a:lnTo>
                  <a:pt x="116229" y="79927"/>
                </a:lnTo>
                <a:lnTo>
                  <a:pt x="110157" y="79927"/>
                </a:lnTo>
                <a:lnTo>
                  <a:pt x="110157" y="73843"/>
                </a:lnTo>
                <a:close/>
                <a:moveTo>
                  <a:pt x="131314" y="73843"/>
                </a:moveTo>
                <a:lnTo>
                  <a:pt x="137387" y="73855"/>
                </a:lnTo>
                <a:lnTo>
                  <a:pt x="137387" y="79927"/>
                </a:lnTo>
                <a:lnTo>
                  <a:pt x="131314" y="79927"/>
                </a:lnTo>
                <a:lnTo>
                  <a:pt x="131314" y="73843"/>
                </a:lnTo>
                <a:close/>
                <a:moveTo>
                  <a:pt x="17443" y="80903"/>
                </a:moveTo>
                <a:lnTo>
                  <a:pt x="17443" y="86976"/>
                </a:lnTo>
                <a:lnTo>
                  <a:pt x="11371" y="86976"/>
                </a:lnTo>
                <a:lnTo>
                  <a:pt x="11371" y="80903"/>
                </a:lnTo>
                <a:close/>
                <a:moveTo>
                  <a:pt x="24503" y="80903"/>
                </a:moveTo>
                <a:lnTo>
                  <a:pt x="24503" y="86976"/>
                </a:lnTo>
                <a:lnTo>
                  <a:pt x="18431" y="86976"/>
                </a:lnTo>
                <a:lnTo>
                  <a:pt x="18431" y="80903"/>
                </a:lnTo>
                <a:close/>
                <a:moveTo>
                  <a:pt x="31564" y="80903"/>
                </a:moveTo>
                <a:lnTo>
                  <a:pt x="31564" y="86976"/>
                </a:lnTo>
                <a:lnTo>
                  <a:pt x="25492" y="86976"/>
                </a:lnTo>
                <a:lnTo>
                  <a:pt x="25492" y="80903"/>
                </a:lnTo>
                <a:close/>
                <a:moveTo>
                  <a:pt x="38612" y="80903"/>
                </a:moveTo>
                <a:lnTo>
                  <a:pt x="38612" y="86976"/>
                </a:lnTo>
                <a:lnTo>
                  <a:pt x="32540" y="86976"/>
                </a:lnTo>
                <a:lnTo>
                  <a:pt x="32540" y="80903"/>
                </a:lnTo>
                <a:close/>
                <a:moveTo>
                  <a:pt x="45673" y="80903"/>
                </a:moveTo>
                <a:lnTo>
                  <a:pt x="45673" y="86976"/>
                </a:lnTo>
                <a:lnTo>
                  <a:pt x="39601" y="86976"/>
                </a:lnTo>
                <a:lnTo>
                  <a:pt x="39601" y="80903"/>
                </a:lnTo>
                <a:close/>
                <a:moveTo>
                  <a:pt x="52721" y="80903"/>
                </a:moveTo>
                <a:lnTo>
                  <a:pt x="52721" y="86976"/>
                </a:lnTo>
                <a:lnTo>
                  <a:pt x="46649" y="86976"/>
                </a:lnTo>
                <a:lnTo>
                  <a:pt x="46649" y="80903"/>
                </a:lnTo>
                <a:close/>
                <a:moveTo>
                  <a:pt x="59782" y="80903"/>
                </a:moveTo>
                <a:lnTo>
                  <a:pt x="59782" y="86976"/>
                </a:lnTo>
                <a:lnTo>
                  <a:pt x="53709" y="86976"/>
                </a:lnTo>
                <a:lnTo>
                  <a:pt x="53709" y="80903"/>
                </a:lnTo>
                <a:close/>
                <a:moveTo>
                  <a:pt x="66842" y="80903"/>
                </a:moveTo>
                <a:lnTo>
                  <a:pt x="66842" y="86976"/>
                </a:lnTo>
                <a:lnTo>
                  <a:pt x="60758" y="86976"/>
                </a:lnTo>
                <a:lnTo>
                  <a:pt x="60758" y="80903"/>
                </a:lnTo>
                <a:close/>
                <a:moveTo>
                  <a:pt x="73902" y="80903"/>
                </a:moveTo>
                <a:lnTo>
                  <a:pt x="73902" y="86976"/>
                </a:lnTo>
                <a:lnTo>
                  <a:pt x="67818" y="86976"/>
                </a:lnTo>
                <a:lnTo>
                  <a:pt x="67818" y="80903"/>
                </a:lnTo>
                <a:close/>
                <a:moveTo>
                  <a:pt x="80951" y="80903"/>
                </a:moveTo>
                <a:lnTo>
                  <a:pt x="80951" y="86976"/>
                </a:lnTo>
                <a:lnTo>
                  <a:pt x="74879" y="86976"/>
                </a:lnTo>
                <a:lnTo>
                  <a:pt x="74879" y="80903"/>
                </a:lnTo>
                <a:close/>
                <a:moveTo>
                  <a:pt x="88011" y="80903"/>
                </a:moveTo>
                <a:lnTo>
                  <a:pt x="88011" y="86976"/>
                </a:lnTo>
                <a:lnTo>
                  <a:pt x="81927" y="86976"/>
                </a:lnTo>
                <a:lnTo>
                  <a:pt x="81927" y="80903"/>
                </a:lnTo>
                <a:close/>
                <a:moveTo>
                  <a:pt x="95060" y="80903"/>
                </a:moveTo>
                <a:lnTo>
                  <a:pt x="95060" y="86976"/>
                </a:lnTo>
                <a:lnTo>
                  <a:pt x="88988" y="86976"/>
                </a:lnTo>
                <a:lnTo>
                  <a:pt x="88988" y="80903"/>
                </a:lnTo>
                <a:close/>
                <a:moveTo>
                  <a:pt x="102120" y="80903"/>
                </a:moveTo>
                <a:lnTo>
                  <a:pt x="102120" y="86976"/>
                </a:lnTo>
                <a:lnTo>
                  <a:pt x="96036" y="86976"/>
                </a:lnTo>
                <a:lnTo>
                  <a:pt x="96036" y="80903"/>
                </a:lnTo>
                <a:close/>
                <a:moveTo>
                  <a:pt x="109169" y="80903"/>
                </a:moveTo>
                <a:lnTo>
                  <a:pt x="109169" y="86976"/>
                </a:lnTo>
                <a:lnTo>
                  <a:pt x="103097" y="86976"/>
                </a:lnTo>
                <a:lnTo>
                  <a:pt x="103097" y="80903"/>
                </a:lnTo>
                <a:close/>
                <a:moveTo>
                  <a:pt x="116229" y="80903"/>
                </a:moveTo>
                <a:lnTo>
                  <a:pt x="116229" y="86976"/>
                </a:lnTo>
                <a:lnTo>
                  <a:pt x="110157" y="86976"/>
                </a:lnTo>
                <a:lnTo>
                  <a:pt x="110157" y="80903"/>
                </a:lnTo>
                <a:close/>
                <a:moveTo>
                  <a:pt x="123278" y="80903"/>
                </a:moveTo>
                <a:lnTo>
                  <a:pt x="123278" y="86976"/>
                </a:lnTo>
                <a:lnTo>
                  <a:pt x="117205" y="86976"/>
                </a:lnTo>
                <a:lnTo>
                  <a:pt x="117205" y="80903"/>
                </a:lnTo>
                <a:close/>
                <a:moveTo>
                  <a:pt x="130338" y="80903"/>
                </a:moveTo>
                <a:lnTo>
                  <a:pt x="130338" y="86976"/>
                </a:lnTo>
                <a:lnTo>
                  <a:pt x="124254" y="86976"/>
                </a:lnTo>
                <a:lnTo>
                  <a:pt x="124254" y="80903"/>
                </a:lnTo>
                <a:close/>
                <a:moveTo>
                  <a:pt x="137387" y="80903"/>
                </a:moveTo>
                <a:lnTo>
                  <a:pt x="137387" y="86976"/>
                </a:lnTo>
                <a:lnTo>
                  <a:pt x="131314" y="86976"/>
                </a:lnTo>
                <a:lnTo>
                  <a:pt x="131314" y="80903"/>
                </a:lnTo>
                <a:close/>
                <a:moveTo>
                  <a:pt x="144447" y="80903"/>
                </a:moveTo>
                <a:lnTo>
                  <a:pt x="144447" y="86976"/>
                </a:lnTo>
                <a:lnTo>
                  <a:pt x="138375" y="86976"/>
                </a:lnTo>
                <a:lnTo>
                  <a:pt x="138375" y="80903"/>
                </a:lnTo>
                <a:close/>
                <a:moveTo>
                  <a:pt x="151495" y="80903"/>
                </a:moveTo>
                <a:lnTo>
                  <a:pt x="151495" y="86976"/>
                </a:lnTo>
                <a:lnTo>
                  <a:pt x="145423" y="86976"/>
                </a:lnTo>
                <a:lnTo>
                  <a:pt x="145423" y="80903"/>
                </a:lnTo>
                <a:close/>
                <a:moveTo>
                  <a:pt x="158556" y="80903"/>
                </a:moveTo>
                <a:lnTo>
                  <a:pt x="158556" y="86976"/>
                </a:lnTo>
                <a:lnTo>
                  <a:pt x="152484" y="86976"/>
                </a:lnTo>
                <a:lnTo>
                  <a:pt x="152484" y="80903"/>
                </a:lnTo>
                <a:close/>
                <a:moveTo>
                  <a:pt x="165604" y="80903"/>
                </a:moveTo>
                <a:lnTo>
                  <a:pt x="165604" y="86976"/>
                </a:lnTo>
                <a:lnTo>
                  <a:pt x="159532" y="86976"/>
                </a:lnTo>
                <a:lnTo>
                  <a:pt x="159532" y="80903"/>
                </a:lnTo>
                <a:close/>
                <a:moveTo>
                  <a:pt x="172665" y="80903"/>
                </a:moveTo>
                <a:lnTo>
                  <a:pt x="172665" y="86976"/>
                </a:lnTo>
                <a:lnTo>
                  <a:pt x="166581" y="86976"/>
                </a:lnTo>
                <a:lnTo>
                  <a:pt x="166581" y="80903"/>
                </a:lnTo>
                <a:close/>
                <a:moveTo>
                  <a:pt x="179713" y="80903"/>
                </a:moveTo>
                <a:lnTo>
                  <a:pt x="179713" y="86976"/>
                </a:lnTo>
                <a:lnTo>
                  <a:pt x="173641" y="86976"/>
                </a:lnTo>
                <a:lnTo>
                  <a:pt x="173641" y="80903"/>
                </a:lnTo>
                <a:close/>
                <a:moveTo>
                  <a:pt x="186774" y="80903"/>
                </a:moveTo>
                <a:lnTo>
                  <a:pt x="186774" y="86976"/>
                </a:lnTo>
                <a:lnTo>
                  <a:pt x="180702" y="86976"/>
                </a:lnTo>
                <a:lnTo>
                  <a:pt x="180702" y="80903"/>
                </a:lnTo>
                <a:close/>
                <a:moveTo>
                  <a:pt x="193822" y="80903"/>
                </a:moveTo>
                <a:lnTo>
                  <a:pt x="193822" y="86976"/>
                </a:lnTo>
                <a:lnTo>
                  <a:pt x="187750" y="86976"/>
                </a:lnTo>
                <a:lnTo>
                  <a:pt x="187750" y="80903"/>
                </a:lnTo>
                <a:close/>
                <a:moveTo>
                  <a:pt x="200883" y="80903"/>
                </a:moveTo>
                <a:lnTo>
                  <a:pt x="200883" y="86976"/>
                </a:lnTo>
                <a:lnTo>
                  <a:pt x="194810" y="86976"/>
                </a:lnTo>
                <a:lnTo>
                  <a:pt x="194810" y="80903"/>
                </a:lnTo>
                <a:close/>
                <a:moveTo>
                  <a:pt x="207931" y="80903"/>
                </a:moveTo>
                <a:lnTo>
                  <a:pt x="207931" y="86976"/>
                </a:lnTo>
                <a:lnTo>
                  <a:pt x="201859" y="86976"/>
                </a:lnTo>
                <a:lnTo>
                  <a:pt x="201859" y="80903"/>
                </a:lnTo>
                <a:close/>
                <a:moveTo>
                  <a:pt x="214992" y="80903"/>
                </a:moveTo>
                <a:lnTo>
                  <a:pt x="214992" y="86976"/>
                </a:lnTo>
                <a:lnTo>
                  <a:pt x="208919" y="86976"/>
                </a:lnTo>
                <a:lnTo>
                  <a:pt x="208919" y="80903"/>
                </a:lnTo>
                <a:close/>
                <a:moveTo>
                  <a:pt x="222052" y="80903"/>
                </a:moveTo>
                <a:lnTo>
                  <a:pt x="222052" y="86976"/>
                </a:lnTo>
                <a:lnTo>
                  <a:pt x="215968" y="86976"/>
                </a:lnTo>
                <a:lnTo>
                  <a:pt x="215968" y="80903"/>
                </a:lnTo>
                <a:close/>
                <a:moveTo>
                  <a:pt x="229100" y="80903"/>
                </a:moveTo>
                <a:lnTo>
                  <a:pt x="229100" y="86976"/>
                </a:lnTo>
                <a:lnTo>
                  <a:pt x="223028" y="86976"/>
                </a:lnTo>
                <a:lnTo>
                  <a:pt x="223028" y="80903"/>
                </a:lnTo>
                <a:close/>
                <a:moveTo>
                  <a:pt x="236161" y="80903"/>
                </a:moveTo>
                <a:lnTo>
                  <a:pt x="236161" y="86976"/>
                </a:lnTo>
                <a:lnTo>
                  <a:pt x="230077" y="86976"/>
                </a:lnTo>
                <a:lnTo>
                  <a:pt x="230077" y="80903"/>
                </a:lnTo>
                <a:close/>
                <a:moveTo>
                  <a:pt x="243209" y="80903"/>
                </a:moveTo>
                <a:lnTo>
                  <a:pt x="243209" y="86976"/>
                </a:lnTo>
                <a:lnTo>
                  <a:pt x="237137" y="86976"/>
                </a:lnTo>
                <a:lnTo>
                  <a:pt x="237137" y="80903"/>
                </a:lnTo>
                <a:close/>
                <a:moveTo>
                  <a:pt x="250270" y="80903"/>
                </a:moveTo>
                <a:lnTo>
                  <a:pt x="250270" y="86976"/>
                </a:lnTo>
                <a:lnTo>
                  <a:pt x="244198" y="86976"/>
                </a:lnTo>
                <a:lnTo>
                  <a:pt x="244198" y="80903"/>
                </a:lnTo>
                <a:close/>
                <a:moveTo>
                  <a:pt x="257318" y="80903"/>
                </a:moveTo>
                <a:lnTo>
                  <a:pt x="257318" y="86976"/>
                </a:lnTo>
                <a:lnTo>
                  <a:pt x="251246" y="86976"/>
                </a:lnTo>
                <a:lnTo>
                  <a:pt x="251246" y="80903"/>
                </a:lnTo>
                <a:close/>
                <a:moveTo>
                  <a:pt x="264379" y="80903"/>
                </a:moveTo>
                <a:lnTo>
                  <a:pt x="264379" y="86976"/>
                </a:lnTo>
                <a:lnTo>
                  <a:pt x="258306" y="86976"/>
                </a:lnTo>
                <a:lnTo>
                  <a:pt x="258306" y="80903"/>
                </a:lnTo>
                <a:close/>
                <a:moveTo>
                  <a:pt x="271427" y="80903"/>
                </a:moveTo>
                <a:lnTo>
                  <a:pt x="271427" y="86976"/>
                </a:lnTo>
                <a:lnTo>
                  <a:pt x="265355" y="86976"/>
                </a:lnTo>
                <a:lnTo>
                  <a:pt x="265355" y="80903"/>
                </a:lnTo>
                <a:close/>
                <a:moveTo>
                  <a:pt x="278488" y="80903"/>
                </a:moveTo>
                <a:lnTo>
                  <a:pt x="278488" y="86976"/>
                </a:lnTo>
                <a:lnTo>
                  <a:pt x="272415" y="86976"/>
                </a:lnTo>
                <a:lnTo>
                  <a:pt x="272415" y="80903"/>
                </a:lnTo>
                <a:close/>
                <a:moveTo>
                  <a:pt x="17443" y="87952"/>
                </a:moveTo>
                <a:lnTo>
                  <a:pt x="17443" y="94024"/>
                </a:lnTo>
                <a:lnTo>
                  <a:pt x="11371" y="94024"/>
                </a:lnTo>
                <a:lnTo>
                  <a:pt x="11371" y="87952"/>
                </a:lnTo>
                <a:close/>
                <a:moveTo>
                  <a:pt x="24503" y="87952"/>
                </a:moveTo>
                <a:lnTo>
                  <a:pt x="24503" y="94024"/>
                </a:lnTo>
                <a:lnTo>
                  <a:pt x="18431" y="94024"/>
                </a:lnTo>
                <a:lnTo>
                  <a:pt x="18431" y="87952"/>
                </a:lnTo>
                <a:close/>
                <a:moveTo>
                  <a:pt x="31564" y="87952"/>
                </a:moveTo>
                <a:lnTo>
                  <a:pt x="31564" y="94024"/>
                </a:lnTo>
                <a:lnTo>
                  <a:pt x="25492" y="94024"/>
                </a:lnTo>
                <a:lnTo>
                  <a:pt x="25492" y="87952"/>
                </a:lnTo>
                <a:close/>
                <a:moveTo>
                  <a:pt x="38612" y="87952"/>
                </a:moveTo>
                <a:lnTo>
                  <a:pt x="38612" y="94024"/>
                </a:lnTo>
                <a:lnTo>
                  <a:pt x="32540" y="94024"/>
                </a:lnTo>
                <a:lnTo>
                  <a:pt x="32540" y="87952"/>
                </a:lnTo>
                <a:close/>
                <a:moveTo>
                  <a:pt x="45673" y="87952"/>
                </a:moveTo>
                <a:lnTo>
                  <a:pt x="45673" y="94024"/>
                </a:lnTo>
                <a:lnTo>
                  <a:pt x="39601" y="94024"/>
                </a:lnTo>
                <a:lnTo>
                  <a:pt x="39601" y="87952"/>
                </a:lnTo>
                <a:close/>
                <a:moveTo>
                  <a:pt x="52721" y="87952"/>
                </a:moveTo>
                <a:lnTo>
                  <a:pt x="52721" y="94024"/>
                </a:lnTo>
                <a:lnTo>
                  <a:pt x="46649" y="94024"/>
                </a:lnTo>
                <a:lnTo>
                  <a:pt x="46649" y="87952"/>
                </a:lnTo>
                <a:close/>
                <a:moveTo>
                  <a:pt x="59782" y="87952"/>
                </a:moveTo>
                <a:lnTo>
                  <a:pt x="59782" y="94024"/>
                </a:lnTo>
                <a:lnTo>
                  <a:pt x="53709" y="94024"/>
                </a:lnTo>
                <a:lnTo>
                  <a:pt x="53709" y="87952"/>
                </a:lnTo>
                <a:close/>
                <a:moveTo>
                  <a:pt x="88011" y="87952"/>
                </a:moveTo>
                <a:lnTo>
                  <a:pt x="88011" y="94024"/>
                </a:lnTo>
                <a:lnTo>
                  <a:pt x="81927" y="94024"/>
                </a:lnTo>
                <a:lnTo>
                  <a:pt x="81927" y="87952"/>
                </a:lnTo>
                <a:close/>
                <a:moveTo>
                  <a:pt x="95060" y="87952"/>
                </a:moveTo>
                <a:lnTo>
                  <a:pt x="95060" y="94024"/>
                </a:lnTo>
                <a:lnTo>
                  <a:pt x="88988" y="94024"/>
                </a:lnTo>
                <a:lnTo>
                  <a:pt x="88988" y="87952"/>
                </a:lnTo>
                <a:close/>
                <a:moveTo>
                  <a:pt x="123278" y="87952"/>
                </a:moveTo>
                <a:lnTo>
                  <a:pt x="123278" y="94024"/>
                </a:lnTo>
                <a:lnTo>
                  <a:pt x="117205" y="94024"/>
                </a:lnTo>
                <a:lnTo>
                  <a:pt x="117205" y="87952"/>
                </a:lnTo>
                <a:close/>
                <a:moveTo>
                  <a:pt x="130338" y="87952"/>
                </a:moveTo>
                <a:lnTo>
                  <a:pt x="130338" y="94024"/>
                </a:lnTo>
                <a:lnTo>
                  <a:pt x="124254" y="94024"/>
                </a:lnTo>
                <a:lnTo>
                  <a:pt x="124254" y="87952"/>
                </a:lnTo>
                <a:close/>
                <a:moveTo>
                  <a:pt x="144447" y="87952"/>
                </a:moveTo>
                <a:lnTo>
                  <a:pt x="144447" y="94024"/>
                </a:lnTo>
                <a:lnTo>
                  <a:pt x="138375" y="94024"/>
                </a:lnTo>
                <a:lnTo>
                  <a:pt x="138375" y="87952"/>
                </a:lnTo>
                <a:close/>
                <a:moveTo>
                  <a:pt x="151495" y="87952"/>
                </a:moveTo>
                <a:lnTo>
                  <a:pt x="151495" y="94024"/>
                </a:lnTo>
                <a:lnTo>
                  <a:pt x="145423" y="94024"/>
                </a:lnTo>
                <a:lnTo>
                  <a:pt x="145423" y="87952"/>
                </a:lnTo>
                <a:close/>
                <a:moveTo>
                  <a:pt x="158556" y="87952"/>
                </a:moveTo>
                <a:lnTo>
                  <a:pt x="158556" y="94024"/>
                </a:lnTo>
                <a:lnTo>
                  <a:pt x="152484" y="94024"/>
                </a:lnTo>
                <a:lnTo>
                  <a:pt x="152484" y="87952"/>
                </a:lnTo>
                <a:close/>
                <a:moveTo>
                  <a:pt x="165604" y="87952"/>
                </a:moveTo>
                <a:lnTo>
                  <a:pt x="165604" y="94024"/>
                </a:lnTo>
                <a:lnTo>
                  <a:pt x="159532" y="94024"/>
                </a:lnTo>
                <a:lnTo>
                  <a:pt x="159532" y="87952"/>
                </a:lnTo>
                <a:close/>
                <a:moveTo>
                  <a:pt x="172665" y="87952"/>
                </a:moveTo>
                <a:lnTo>
                  <a:pt x="172665" y="94024"/>
                </a:lnTo>
                <a:lnTo>
                  <a:pt x="166581" y="94024"/>
                </a:lnTo>
                <a:lnTo>
                  <a:pt x="166581" y="87952"/>
                </a:lnTo>
                <a:close/>
                <a:moveTo>
                  <a:pt x="179713" y="87952"/>
                </a:moveTo>
                <a:lnTo>
                  <a:pt x="179713" y="94024"/>
                </a:lnTo>
                <a:lnTo>
                  <a:pt x="173641" y="94024"/>
                </a:lnTo>
                <a:lnTo>
                  <a:pt x="173641" y="87952"/>
                </a:lnTo>
                <a:close/>
                <a:moveTo>
                  <a:pt x="186774" y="87952"/>
                </a:moveTo>
                <a:lnTo>
                  <a:pt x="186774" y="94024"/>
                </a:lnTo>
                <a:lnTo>
                  <a:pt x="180702" y="94024"/>
                </a:lnTo>
                <a:lnTo>
                  <a:pt x="180702" y="87952"/>
                </a:lnTo>
                <a:close/>
                <a:moveTo>
                  <a:pt x="193822" y="87952"/>
                </a:moveTo>
                <a:lnTo>
                  <a:pt x="193822" y="94024"/>
                </a:lnTo>
                <a:lnTo>
                  <a:pt x="187750" y="94024"/>
                </a:lnTo>
                <a:lnTo>
                  <a:pt x="187750" y="87952"/>
                </a:lnTo>
                <a:close/>
                <a:moveTo>
                  <a:pt x="200883" y="87952"/>
                </a:moveTo>
                <a:lnTo>
                  <a:pt x="200883" y="94024"/>
                </a:lnTo>
                <a:lnTo>
                  <a:pt x="194810" y="94024"/>
                </a:lnTo>
                <a:lnTo>
                  <a:pt x="194810" y="87952"/>
                </a:lnTo>
                <a:close/>
                <a:moveTo>
                  <a:pt x="207931" y="87952"/>
                </a:moveTo>
                <a:lnTo>
                  <a:pt x="207931" y="94024"/>
                </a:lnTo>
                <a:lnTo>
                  <a:pt x="201859" y="94024"/>
                </a:lnTo>
                <a:lnTo>
                  <a:pt x="201859" y="87952"/>
                </a:lnTo>
                <a:close/>
                <a:moveTo>
                  <a:pt x="214992" y="87952"/>
                </a:moveTo>
                <a:lnTo>
                  <a:pt x="214992" y="94024"/>
                </a:lnTo>
                <a:lnTo>
                  <a:pt x="208919" y="94024"/>
                </a:lnTo>
                <a:lnTo>
                  <a:pt x="208919" y="87952"/>
                </a:lnTo>
                <a:close/>
                <a:moveTo>
                  <a:pt x="222052" y="87952"/>
                </a:moveTo>
                <a:lnTo>
                  <a:pt x="222052" y="94024"/>
                </a:lnTo>
                <a:lnTo>
                  <a:pt x="215968" y="94024"/>
                </a:lnTo>
                <a:lnTo>
                  <a:pt x="215968" y="87952"/>
                </a:lnTo>
                <a:close/>
                <a:moveTo>
                  <a:pt x="229100" y="87952"/>
                </a:moveTo>
                <a:lnTo>
                  <a:pt x="229100" y="94024"/>
                </a:lnTo>
                <a:lnTo>
                  <a:pt x="223028" y="94024"/>
                </a:lnTo>
                <a:lnTo>
                  <a:pt x="223028" y="87952"/>
                </a:lnTo>
                <a:close/>
                <a:moveTo>
                  <a:pt x="236161" y="87952"/>
                </a:moveTo>
                <a:lnTo>
                  <a:pt x="236161" y="94024"/>
                </a:lnTo>
                <a:lnTo>
                  <a:pt x="230077" y="94024"/>
                </a:lnTo>
                <a:lnTo>
                  <a:pt x="230077" y="87952"/>
                </a:lnTo>
                <a:close/>
                <a:moveTo>
                  <a:pt x="243209" y="87952"/>
                </a:moveTo>
                <a:lnTo>
                  <a:pt x="243209" y="94024"/>
                </a:lnTo>
                <a:lnTo>
                  <a:pt x="237137" y="94024"/>
                </a:lnTo>
                <a:lnTo>
                  <a:pt x="237137" y="87952"/>
                </a:lnTo>
                <a:close/>
                <a:moveTo>
                  <a:pt x="250270" y="87952"/>
                </a:moveTo>
                <a:lnTo>
                  <a:pt x="250270" y="94024"/>
                </a:lnTo>
                <a:lnTo>
                  <a:pt x="244198" y="94024"/>
                </a:lnTo>
                <a:lnTo>
                  <a:pt x="244198" y="87952"/>
                </a:lnTo>
                <a:close/>
                <a:moveTo>
                  <a:pt x="257318" y="87952"/>
                </a:moveTo>
                <a:lnTo>
                  <a:pt x="257318" y="94024"/>
                </a:lnTo>
                <a:lnTo>
                  <a:pt x="251246" y="94024"/>
                </a:lnTo>
                <a:lnTo>
                  <a:pt x="251246" y="87952"/>
                </a:lnTo>
                <a:close/>
                <a:moveTo>
                  <a:pt x="264379" y="87952"/>
                </a:moveTo>
                <a:lnTo>
                  <a:pt x="264379" y="94024"/>
                </a:lnTo>
                <a:lnTo>
                  <a:pt x="258306" y="94024"/>
                </a:lnTo>
                <a:lnTo>
                  <a:pt x="258306" y="87952"/>
                </a:lnTo>
                <a:close/>
                <a:moveTo>
                  <a:pt x="271427" y="87952"/>
                </a:moveTo>
                <a:lnTo>
                  <a:pt x="271427" y="94024"/>
                </a:lnTo>
                <a:lnTo>
                  <a:pt x="265355" y="94024"/>
                </a:lnTo>
                <a:lnTo>
                  <a:pt x="265355" y="87952"/>
                </a:lnTo>
                <a:close/>
                <a:moveTo>
                  <a:pt x="278488" y="87952"/>
                </a:moveTo>
                <a:lnTo>
                  <a:pt x="278488" y="94024"/>
                </a:lnTo>
                <a:lnTo>
                  <a:pt x="272415" y="94024"/>
                </a:lnTo>
                <a:lnTo>
                  <a:pt x="272415" y="87952"/>
                </a:lnTo>
                <a:close/>
                <a:moveTo>
                  <a:pt x="66842" y="87952"/>
                </a:moveTo>
                <a:lnTo>
                  <a:pt x="66842" y="94036"/>
                </a:lnTo>
                <a:lnTo>
                  <a:pt x="60758" y="94036"/>
                </a:lnTo>
                <a:lnTo>
                  <a:pt x="60758" y="87952"/>
                </a:lnTo>
                <a:close/>
                <a:moveTo>
                  <a:pt x="73902" y="87952"/>
                </a:moveTo>
                <a:lnTo>
                  <a:pt x="73902" y="94036"/>
                </a:lnTo>
                <a:lnTo>
                  <a:pt x="67818" y="94036"/>
                </a:lnTo>
                <a:lnTo>
                  <a:pt x="67818" y="87952"/>
                </a:lnTo>
                <a:close/>
                <a:moveTo>
                  <a:pt x="80951" y="87952"/>
                </a:moveTo>
                <a:lnTo>
                  <a:pt x="80951" y="94036"/>
                </a:lnTo>
                <a:lnTo>
                  <a:pt x="74879" y="94036"/>
                </a:lnTo>
                <a:lnTo>
                  <a:pt x="74879" y="87952"/>
                </a:lnTo>
                <a:close/>
                <a:moveTo>
                  <a:pt x="102120" y="87952"/>
                </a:moveTo>
                <a:lnTo>
                  <a:pt x="102120" y="94036"/>
                </a:lnTo>
                <a:lnTo>
                  <a:pt x="96036" y="94036"/>
                </a:lnTo>
                <a:lnTo>
                  <a:pt x="96036" y="87952"/>
                </a:lnTo>
                <a:close/>
                <a:moveTo>
                  <a:pt x="103097" y="87952"/>
                </a:moveTo>
                <a:lnTo>
                  <a:pt x="109169" y="87964"/>
                </a:lnTo>
                <a:lnTo>
                  <a:pt x="109169" y="94036"/>
                </a:lnTo>
                <a:lnTo>
                  <a:pt x="103097" y="94036"/>
                </a:lnTo>
                <a:lnTo>
                  <a:pt x="103097" y="87952"/>
                </a:lnTo>
                <a:close/>
                <a:moveTo>
                  <a:pt x="110157" y="87952"/>
                </a:moveTo>
                <a:lnTo>
                  <a:pt x="116229" y="87964"/>
                </a:lnTo>
                <a:lnTo>
                  <a:pt x="116229" y="94036"/>
                </a:lnTo>
                <a:lnTo>
                  <a:pt x="110157" y="94036"/>
                </a:lnTo>
                <a:lnTo>
                  <a:pt x="110157" y="87952"/>
                </a:lnTo>
                <a:close/>
                <a:moveTo>
                  <a:pt x="137387" y="87952"/>
                </a:moveTo>
                <a:lnTo>
                  <a:pt x="137387" y="94036"/>
                </a:lnTo>
                <a:lnTo>
                  <a:pt x="131314" y="94036"/>
                </a:lnTo>
                <a:lnTo>
                  <a:pt x="131314" y="87952"/>
                </a:lnTo>
                <a:close/>
                <a:moveTo>
                  <a:pt x="17443" y="95012"/>
                </a:moveTo>
                <a:lnTo>
                  <a:pt x="17443" y="101085"/>
                </a:lnTo>
                <a:lnTo>
                  <a:pt x="11371" y="101085"/>
                </a:lnTo>
                <a:lnTo>
                  <a:pt x="11371" y="95012"/>
                </a:lnTo>
                <a:close/>
                <a:moveTo>
                  <a:pt x="24503" y="95012"/>
                </a:moveTo>
                <a:lnTo>
                  <a:pt x="24503" y="101085"/>
                </a:lnTo>
                <a:lnTo>
                  <a:pt x="18431" y="101085"/>
                </a:lnTo>
                <a:lnTo>
                  <a:pt x="18431" y="95012"/>
                </a:lnTo>
                <a:close/>
                <a:moveTo>
                  <a:pt x="31564" y="95012"/>
                </a:moveTo>
                <a:lnTo>
                  <a:pt x="31564" y="101085"/>
                </a:lnTo>
                <a:lnTo>
                  <a:pt x="25492" y="101085"/>
                </a:lnTo>
                <a:lnTo>
                  <a:pt x="25492" y="95012"/>
                </a:lnTo>
                <a:close/>
                <a:moveTo>
                  <a:pt x="38612" y="95012"/>
                </a:moveTo>
                <a:lnTo>
                  <a:pt x="38612" y="101085"/>
                </a:lnTo>
                <a:lnTo>
                  <a:pt x="32540" y="101085"/>
                </a:lnTo>
                <a:lnTo>
                  <a:pt x="32540" y="95012"/>
                </a:lnTo>
                <a:close/>
                <a:moveTo>
                  <a:pt x="45673" y="95012"/>
                </a:moveTo>
                <a:lnTo>
                  <a:pt x="45673" y="101085"/>
                </a:lnTo>
                <a:lnTo>
                  <a:pt x="39601" y="101085"/>
                </a:lnTo>
                <a:lnTo>
                  <a:pt x="39601" y="95012"/>
                </a:lnTo>
                <a:close/>
                <a:moveTo>
                  <a:pt x="52721" y="95012"/>
                </a:moveTo>
                <a:lnTo>
                  <a:pt x="52721" y="101085"/>
                </a:lnTo>
                <a:lnTo>
                  <a:pt x="46649" y="101085"/>
                </a:lnTo>
                <a:lnTo>
                  <a:pt x="46649" y="95012"/>
                </a:lnTo>
                <a:close/>
                <a:moveTo>
                  <a:pt x="59782" y="95012"/>
                </a:moveTo>
                <a:lnTo>
                  <a:pt x="59782" y="101085"/>
                </a:lnTo>
                <a:lnTo>
                  <a:pt x="53709" y="101085"/>
                </a:lnTo>
                <a:lnTo>
                  <a:pt x="53709" y="95012"/>
                </a:lnTo>
                <a:close/>
                <a:moveTo>
                  <a:pt x="66842" y="95012"/>
                </a:moveTo>
                <a:lnTo>
                  <a:pt x="66842" y="101085"/>
                </a:lnTo>
                <a:lnTo>
                  <a:pt x="60758" y="101085"/>
                </a:lnTo>
                <a:lnTo>
                  <a:pt x="60758" y="95012"/>
                </a:lnTo>
                <a:close/>
                <a:moveTo>
                  <a:pt x="73902" y="95012"/>
                </a:moveTo>
                <a:lnTo>
                  <a:pt x="73902" y="101085"/>
                </a:lnTo>
                <a:lnTo>
                  <a:pt x="67818" y="101085"/>
                </a:lnTo>
                <a:lnTo>
                  <a:pt x="67818" y="95012"/>
                </a:lnTo>
                <a:close/>
                <a:moveTo>
                  <a:pt x="80951" y="95012"/>
                </a:moveTo>
                <a:lnTo>
                  <a:pt x="80951" y="101085"/>
                </a:lnTo>
                <a:lnTo>
                  <a:pt x="74879" y="101085"/>
                </a:lnTo>
                <a:lnTo>
                  <a:pt x="74879" y="95012"/>
                </a:lnTo>
                <a:close/>
                <a:moveTo>
                  <a:pt x="88011" y="95012"/>
                </a:moveTo>
                <a:lnTo>
                  <a:pt x="88011" y="101085"/>
                </a:lnTo>
                <a:lnTo>
                  <a:pt x="81927" y="101085"/>
                </a:lnTo>
                <a:lnTo>
                  <a:pt x="81927" y="95012"/>
                </a:lnTo>
                <a:close/>
                <a:moveTo>
                  <a:pt x="95060" y="95012"/>
                </a:moveTo>
                <a:lnTo>
                  <a:pt x="95060" y="101085"/>
                </a:lnTo>
                <a:lnTo>
                  <a:pt x="88988" y="101085"/>
                </a:lnTo>
                <a:lnTo>
                  <a:pt x="88988" y="95012"/>
                </a:lnTo>
                <a:close/>
                <a:moveTo>
                  <a:pt x="102120" y="95012"/>
                </a:moveTo>
                <a:lnTo>
                  <a:pt x="102120" y="101085"/>
                </a:lnTo>
                <a:lnTo>
                  <a:pt x="96036" y="101085"/>
                </a:lnTo>
                <a:lnTo>
                  <a:pt x="96036" y="95012"/>
                </a:lnTo>
                <a:close/>
                <a:moveTo>
                  <a:pt x="109169" y="95012"/>
                </a:moveTo>
                <a:lnTo>
                  <a:pt x="109169" y="101085"/>
                </a:lnTo>
                <a:lnTo>
                  <a:pt x="103097" y="101085"/>
                </a:lnTo>
                <a:lnTo>
                  <a:pt x="103097" y="95012"/>
                </a:lnTo>
                <a:close/>
                <a:moveTo>
                  <a:pt x="116229" y="95012"/>
                </a:moveTo>
                <a:lnTo>
                  <a:pt x="116229" y="101085"/>
                </a:lnTo>
                <a:lnTo>
                  <a:pt x="110157" y="101085"/>
                </a:lnTo>
                <a:lnTo>
                  <a:pt x="110157" y="95012"/>
                </a:lnTo>
                <a:close/>
                <a:moveTo>
                  <a:pt x="123278" y="95012"/>
                </a:moveTo>
                <a:lnTo>
                  <a:pt x="123278" y="101085"/>
                </a:lnTo>
                <a:lnTo>
                  <a:pt x="117205" y="101085"/>
                </a:lnTo>
                <a:lnTo>
                  <a:pt x="117205" y="95012"/>
                </a:lnTo>
                <a:close/>
                <a:moveTo>
                  <a:pt x="130338" y="95012"/>
                </a:moveTo>
                <a:lnTo>
                  <a:pt x="130338" y="101085"/>
                </a:lnTo>
                <a:lnTo>
                  <a:pt x="124254" y="101085"/>
                </a:lnTo>
                <a:lnTo>
                  <a:pt x="124254" y="95012"/>
                </a:lnTo>
                <a:close/>
                <a:moveTo>
                  <a:pt x="137387" y="95012"/>
                </a:moveTo>
                <a:lnTo>
                  <a:pt x="137387" y="101085"/>
                </a:lnTo>
                <a:lnTo>
                  <a:pt x="131314" y="101085"/>
                </a:lnTo>
                <a:lnTo>
                  <a:pt x="131314" y="95012"/>
                </a:lnTo>
                <a:close/>
                <a:moveTo>
                  <a:pt x="144447" y="95012"/>
                </a:moveTo>
                <a:lnTo>
                  <a:pt x="144447" y="101085"/>
                </a:lnTo>
                <a:lnTo>
                  <a:pt x="138375" y="101085"/>
                </a:lnTo>
                <a:lnTo>
                  <a:pt x="138375" y="95012"/>
                </a:lnTo>
                <a:close/>
                <a:moveTo>
                  <a:pt x="151495" y="95012"/>
                </a:moveTo>
                <a:lnTo>
                  <a:pt x="151495" y="101085"/>
                </a:lnTo>
                <a:lnTo>
                  <a:pt x="145423" y="101085"/>
                </a:lnTo>
                <a:lnTo>
                  <a:pt x="145423" y="95012"/>
                </a:lnTo>
                <a:close/>
                <a:moveTo>
                  <a:pt x="158556" y="95012"/>
                </a:moveTo>
                <a:lnTo>
                  <a:pt x="158556" y="101085"/>
                </a:lnTo>
                <a:lnTo>
                  <a:pt x="152484" y="101085"/>
                </a:lnTo>
                <a:lnTo>
                  <a:pt x="152484" y="95012"/>
                </a:lnTo>
                <a:close/>
                <a:moveTo>
                  <a:pt x="165604" y="95012"/>
                </a:moveTo>
                <a:lnTo>
                  <a:pt x="165604" y="101085"/>
                </a:lnTo>
                <a:lnTo>
                  <a:pt x="159532" y="101085"/>
                </a:lnTo>
                <a:lnTo>
                  <a:pt x="159532" y="95012"/>
                </a:lnTo>
                <a:close/>
                <a:moveTo>
                  <a:pt x="172665" y="95012"/>
                </a:moveTo>
                <a:lnTo>
                  <a:pt x="172665" y="101085"/>
                </a:lnTo>
                <a:lnTo>
                  <a:pt x="166581" y="101085"/>
                </a:lnTo>
                <a:lnTo>
                  <a:pt x="166581" y="95012"/>
                </a:lnTo>
                <a:close/>
                <a:moveTo>
                  <a:pt x="179713" y="95012"/>
                </a:moveTo>
                <a:lnTo>
                  <a:pt x="179713" y="101085"/>
                </a:lnTo>
                <a:lnTo>
                  <a:pt x="173641" y="101085"/>
                </a:lnTo>
                <a:lnTo>
                  <a:pt x="173641" y="95012"/>
                </a:lnTo>
                <a:close/>
                <a:moveTo>
                  <a:pt x="186774" y="95012"/>
                </a:moveTo>
                <a:lnTo>
                  <a:pt x="186774" y="101085"/>
                </a:lnTo>
                <a:lnTo>
                  <a:pt x="180702" y="101085"/>
                </a:lnTo>
                <a:lnTo>
                  <a:pt x="180702" y="95012"/>
                </a:lnTo>
                <a:close/>
                <a:moveTo>
                  <a:pt x="193822" y="95012"/>
                </a:moveTo>
                <a:lnTo>
                  <a:pt x="193822" y="101085"/>
                </a:lnTo>
                <a:lnTo>
                  <a:pt x="187750" y="101085"/>
                </a:lnTo>
                <a:lnTo>
                  <a:pt x="187750" y="95012"/>
                </a:lnTo>
                <a:close/>
                <a:moveTo>
                  <a:pt x="200883" y="95012"/>
                </a:moveTo>
                <a:lnTo>
                  <a:pt x="200883" y="101085"/>
                </a:lnTo>
                <a:lnTo>
                  <a:pt x="194810" y="101085"/>
                </a:lnTo>
                <a:lnTo>
                  <a:pt x="194810" y="95012"/>
                </a:lnTo>
                <a:close/>
                <a:moveTo>
                  <a:pt x="207931" y="95012"/>
                </a:moveTo>
                <a:lnTo>
                  <a:pt x="207931" y="101085"/>
                </a:lnTo>
                <a:lnTo>
                  <a:pt x="201859" y="101085"/>
                </a:lnTo>
                <a:lnTo>
                  <a:pt x="201859" y="95012"/>
                </a:lnTo>
                <a:close/>
                <a:moveTo>
                  <a:pt x="214992" y="95012"/>
                </a:moveTo>
                <a:lnTo>
                  <a:pt x="214992" y="101085"/>
                </a:lnTo>
                <a:lnTo>
                  <a:pt x="208919" y="101085"/>
                </a:lnTo>
                <a:lnTo>
                  <a:pt x="208919" y="95012"/>
                </a:lnTo>
                <a:close/>
                <a:moveTo>
                  <a:pt x="222052" y="95012"/>
                </a:moveTo>
                <a:lnTo>
                  <a:pt x="222052" y="101085"/>
                </a:lnTo>
                <a:lnTo>
                  <a:pt x="215968" y="101085"/>
                </a:lnTo>
                <a:lnTo>
                  <a:pt x="215968" y="95012"/>
                </a:lnTo>
                <a:close/>
                <a:moveTo>
                  <a:pt x="229100" y="95012"/>
                </a:moveTo>
                <a:lnTo>
                  <a:pt x="229100" y="101085"/>
                </a:lnTo>
                <a:lnTo>
                  <a:pt x="223028" y="101085"/>
                </a:lnTo>
                <a:lnTo>
                  <a:pt x="223028" y="95012"/>
                </a:lnTo>
                <a:close/>
                <a:moveTo>
                  <a:pt x="236161" y="95012"/>
                </a:moveTo>
                <a:lnTo>
                  <a:pt x="236161" y="101085"/>
                </a:lnTo>
                <a:lnTo>
                  <a:pt x="230077" y="101085"/>
                </a:lnTo>
                <a:lnTo>
                  <a:pt x="230077" y="95012"/>
                </a:lnTo>
                <a:close/>
                <a:moveTo>
                  <a:pt x="243209" y="95012"/>
                </a:moveTo>
                <a:lnTo>
                  <a:pt x="243209" y="101085"/>
                </a:lnTo>
                <a:lnTo>
                  <a:pt x="237137" y="101085"/>
                </a:lnTo>
                <a:lnTo>
                  <a:pt x="237137" y="95012"/>
                </a:lnTo>
                <a:close/>
                <a:moveTo>
                  <a:pt x="250270" y="95012"/>
                </a:moveTo>
                <a:lnTo>
                  <a:pt x="250270" y="101085"/>
                </a:lnTo>
                <a:lnTo>
                  <a:pt x="244198" y="101085"/>
                </a:lnTo>
                <a:lnTo>
                  <a:pt x="244198" y="95012"/>
                </a:lnTo>
                <a:close/>
                <a:moveTo>
                  <a:pt x="257318" y="95012"/>
                </a:moveTo>
                <a:lnTo>
                  <a:pt x="257318" y="101085"/>
                </a:lnTo>
                <a:lnTo>
                  <a:pt x="251246" y="101085"/>
                </a:lnTo>
                <a:lnTo>
                  <a:pt x="251246" y="95012"/>
                </a:lnTo>
                <a:close/>
                <a:moveTo>
                  <a:pt x="264379" y="95012"/>
                </a:moveTo>
                <a:lnTo>
                  <a:pt x="264379" y="101085"/>
                </a:lnTo>
                <a:lnTo>
                  <a:pt x="258306" y="101085"/>
                </a:lnTo>
                <a:lnTo>
                  <a:pt x="258306" y="95012"/>
                </a:lnTo>
                <a:close/>
                <a:moveTo>
                  <a:pt x="271427" y="95012"/>
                </a:moveTo>
                <a:lnTo>
                  <a:pt x="271427" y="101085"/>
                </a:lnTo>
                <a:lnTo>
                  <a:pt x="265355" y="101085"/>
                </a:lnTo>
                <a:lnTo>
                  <a:pt x="265355" y="95012"/>
                </a:lnTo>
                <a:close/>
                <a:moveTo>
                  <a:pt x="278488" y="95012"/>
                </a:moveTo>
                <a:lnTo>
                  <a:pt x="278488" y="101085"/>
                </a:lnTo>
                <a:lnTo>
                  <a:pt x="272415" y="101085"/>
                </a:lnTo>
                <a:lnTo>
                  <a:pt x="272415" y="95012"/>
                </a:lnTo>
                <a:close/>
                <a:moveTo>
                  <a:pt x="17443" y="102061"/>
                </a:moveTo>
                <a:lnTo>
                  <a:pt x="17443" y="108145"/>
                </a:lnTo>
                <a:lnTo>
                  <a:pt x="11371" y="108145"/>
                </a:lnTo>
                <a:lnTo>
                  <a:pt x="11371" y="102061"/>
                </a:lnTo>
                <a:close/>
                <a:moveTo>
                  <a:pt x="24503" y="102061"/>
                </a:moveTo>
                <a:lnTo>
                  <a:pt x="24503" y="108145"/>
                </a:lnTo>
                <a:lnTo>
                  <a:pt x="18431" y="108145"/>
                </a:lnTo>
                <a:lnTo>
                  <a:pt x="18431" y="102061"/>
                </a:lnTo>
                <a:close/>
                <a:moveTo>
                  <a:pt x="31564" y="102061"/>
                </a:moveTo>
                <a:lnTo>
                  <a:pt x="31564" y="108145"/>
                </a:lnTo>
                <a:lnTo>
                  <a:pt x="25492" y="108145"/>
                </a:lnTo>
                <a:lnTo>
                  <a:pt x="25492" y="102061"/>
                </a:lnTo>
                <a:close/>
                <a:moveTo>
                  <a:pt x="38612" y="102061"/>
                </a:moveTo>
                <a:lnTo>
                  <a:pt x="38612" y="108145"/>
                </a:lnTo>
                <a:lnTo>
                  <a:pt x="32540" y="108145"/>
                </a:lnTo>
                <a:lnTo>
                  <a:pt x="32540" y="102061"/>
                </a:lnTo>
                <a:close/>
                <a:moveTo>
                  <a:pt x="45673" y="102061"/>
                </a:moveTo>
                <a:lnTo>
                  <a:pt x="45673" y="108145"/>
                </a:lnTo>
                <a:lnTo>
                  <a:pt x="39601" y="108145"/>
                </a:lnTo>
                <a:lnTo>
                  <a:pt x="39601" y="102061"/>
                </a:lnTo>
                <a:close/>
                <a:moveTo>
                  <a:pt x="52721" y="102061"/>
                </a:moveTo>
                <a:lnTo>
                  <a:pt x="52721" y="108145"/>
                </a:lnTo>
                <a:lnTo>
                  <a:pt x="46649" y="108145"/>
                </a:lnTo>
                <a:lnTo>
                  <a:pt x="46649" y="102061"/>
                </a:lnTo>
                <a:close/>
                <a:moveTo>
                  <a:pt x="59782" y="102061"/>
                </a:moveTo>
                <a:lnTo>
                  <a:pt x="59782" y="108145"/>
                </a:lnTo>
                <a:lnTo>
                  <a:pt x="53709" y="108145"/>
                </a:lnTo>
                <a:lnTo>
                  <a:pt x="53709" y="102061"/>
                </a:lnTo>
                <a:close/>
                <a:moveTo>
                  <a:pt x="66842" y="102061"/>
                </a:moveTo>
                <a:lnTo>
                  <a:pt x="66842" y="108145"/>
                </a:lnTo>
                <a:lnTo>
                  <a:pt x="60758" y="108145"/>
                </a:lnTo>
                <a:lnTo>
                  <a:pt x="60758" y="102061"/>
                </a:lnTo>
                <a:close/>
                <a:moveTo>
                  <a:pt x="73902" y="102061"/>
                </a:moveTo>
                <a:lnTo>
                  <a:pt x="73902" y="108145"/>
                </a:lnTo>
                <a:lnTo>
                  <a:pt x="67818" y="108145"/>
                </a:lnTo>
                <a:lnTo>
                  <a:pt x="67818" y="102061"/>
                </a:lnTo>
                <a:close/>
                <a:moveTo>
                  <a:pt x="80951" y="102061"/>
                </a:moveTo>
                <a:lnTo>
                  <a:pt x="80951" y="108145"/>
                </a:lnTo>
                <a:lnTo>
                  <a:pt x="74879" y="108145"/>
                </a:lnTo>
                <a:lnTo>
                  <a:pt x="74879" y="102061"/>
                </a:lnTo>
                <a:close/>
                <a:moveTo>
                  <a:pt x="88011" y="102061"/>
                </a:moveTo>
                <a:lnTo>
                  <a:pt x="88011" y="108145"/>
                </a:lnTo>
                <a:lnTo>
                  <a:pt x="81927" y="108145"/>
                </a:lnTo>
                <a:lnTo>
                  <a:pt x="81927" y="102061"/>
                </a:lnTo>
                <a:close/>
                <a:moveTo>
                  <a:pt x="95060" y="102061"/>
                </a:moveTo>
                <a:lnTo>
                  <a:pt x="95060" y="108145"/>
                </a:lnTo>
                <a:lnTo>
                  <a:pt x="88988" y="108145"/>
                </a:lnTo>
                <a:lnTo>
                  <a:pt x="88988" y="102061"/>
                </a:lnTo>
                <a:close/>
                <a:moveTo>
                  <a:pt x="102120" y="102061"/>
                </a:moveTo>
                <a:lnTo>
                  <a:pt x="102120" y="108145"/>
                </a:lnTo>
                <a:lnTo>
                  <a:pt x="96036" y="108145"/>
                </a:lnTo>
                <a:lnTo>
                  <a:pt x="96036" y="102061"/>
                </a:lnTo>
                <a:close/>
                <a:moveTo>
                  <a:pt x="103097" y="102061"/>
                </a:moveTo>
                <a:lnTo>
                  <a:pt x="109169" y="102073"/>
                </a:lnTo>
                <a:lnTo>
                  <a:pt x="109169" y="108145"/>
                </a:lnTo>
                <a:lnTo>
                  <a:pt x="103097" y="108145"/>
                </a:lnTo>
                <a:lnTo>
                  <a:pt x="103097" y="102061"/>
                </a:lnTo>
                <a:close/>
                <a:moveTo>
                  <a:pt x="110157" y="102061"/>
                </a:moveTo>
                <a:lnTo>
                  <a:pt x="116229" y="102073"/>
                </a:lnTo>
                <a:lnTo>
                  <a:pt x="116229" y="108145"/>
                </a:lnTo>
                <a:lnTo>
                  <a:pt x="110157" y="108145"/>
                </a:lnTo>
                <a:lnTo>
                  <a:pt x="110157" y="102061"/>
                </a:lnTo>
                <a:close/>
                <a:moveTo>
                  <a:pt x="123278" y="102061"/>
                </a:moveTo>
                <a:lnTo>
                  <a:pt x="123278" y="108145"/>
                </a:lnTo>
                <a:lnTo>
                  <a:pt x="117205" y="108145"/>
                </a:lnTo>
                <a:lnTo>
                  <a:pt x="117205" y="102061"/>
                </a:lnTo>
                <a:close/>
                <a:moveTo>
                  <a:pt x="130338" y="102061"/>
                </a:moveTo>
                <a:lnTo>
                  <a:pt x="130338" y="108145"/>
                </a:lnTo>
                <a:lnTo>
                  <a:pt x="124254" y="108145"/>
                </a:lnTo>
                <a:lnTo>
                  <a:pt x="124254" y="102061"/>
                </a:lnTo>
                <a:close/>
                <a:moveTo>
                  <a:pt x="137387" y="102061"/>
                </a:moveTo>
                <a:lnTo>
                  <a:pt x="137387" y="108145"/>
                </a:lnTo>
                <a:lnTo>
                  <a:pt x="131314" y="108145"/>
                </a:lnTo>
                <a:lnTo>
                  <a:pt x="131314" y="102061"/>
                </a:lnTo>
                <a:close/>
                <a:moveTo>
                  <a:pt x="144447" y="102061"/>
                </a:moveTo>
                <a:lnTo>
                  <a:pt x="144447" y="108145"/>
                </a:lnTo>
                <a:lnTo>
                  <a:pt x="138375" y="108145"/>
                </a:lnTo>
                <a:lnTo>
                  <a:pt x="138375" y="102061"/>
                </a:lnTo>
                <a:close/>
                <a:moveTo>
                  <a:pt x="151495" y="102061"/>
                </a:moveTo>
                <a:lnTo>
                  <a:pt x="151495" y="108145"/>
                </a:lnTo>
                <a:lnTo>
                  <a:pt x="145423" y="108145"/>
                </a:lnTo>
                <a:lnTo>
                  <a:pt x="145423" y="102061"/>
                </a:lnTo>
                <a:close/>
                <a:moveTo>
                  <a:pt x="158556" y="102061"/>
                </a:moveTo>
                <a:lnTo>
                  <a:pt x="158556" y="108145"/>
                </a:lnTo>
                <a:lnTo>
                  <a:pt x="152484" y="108145"/>
                </a:lnTo>
                <a:lnTo>
                  <a:pt x="152484" y="102061"/>
                </a:lnTo>
                <a:close/>
                <a:moveTo>
                  <a:pt x="165604" y="102061"/>
                </a:moveTo>
                <a:lnTo>
                  <a:pt x="165604" y="108145"/>
                </a:lnTo>
                <a:lnTo>
                  <a:pt x="159532" y="108145"/>
                </a:lnTo>
                <a:lnTo>
                  <a:pt x="159532" y="102061"/>
                </a:lnTo>
                <a:close/>
                <a:moveTo>
                  <a:pt x="172665" y="102061"/>
                </a:moveTo>
                <a:lnTo>
                  <a:pt x="172665" y="108145"/>
                </a:lnTo>
                <a:lnTo>
                  <a:pt x="166581" y="108145"/>
                </a:lnTo>
                <a:lnTo>
                  <a:pt x="166581" y="102061"/>
                </a:lnTo>
                <a:close/>
                <a:moveTo>
                  <a:pt x="179713" y="102061"/>
                </a:moveTo>
                <a:lnTo>
                  <a:pt x="179713" y="108145"/>
                </a:lnTo>
                <a:lnTo>
                  <a:pt x="173641" y="108145"/>
                </a:lnTo>
                <a:lnTo>
                  <a:pt x="173641" y="102061"/>
                </a:lnTo>
                <a:close/>
                <a:moveTo>
                  <a:pt x="186774" y="102061"/>
                </a:moveTo>
                <a:lnTo>
                  <a:pt x="186774" y="108145"/>
                </a:lnTo>
                <a:lnTo>
                  <a:pt x="180702" y="108145"/>
                </a:lnTo>
                <a:lnTo>
                  <a:pt x="180702" y="102061"/>
                </a:lnTo>
                <a:close/>
                <a:moveTo>
                  <a:pt x="193822" y="102061"/>
                </a:moveTo>
                <a:lnTo>
                  <a:pt x="193822" y="108145"/>
                </a:lnTo>
                <a:lnTo>
                  <a:pt x="187750" y="108145"/>
                </a:lnTo>
                <a:lnTo>
                  <a:pt x="187750" y="102061"/>
                </a:lnTo>
                <a:close/>
                <a:moveTo>
                  <a:pt x="200883" y="102061"/>
                </a:moveTo>
                <a:lnTo>
                  <a:pt x="200883" y="108145"/>
                </a:lnTo>
                <a:lnTo>
                  <a:pt x="194810" y="108145"/>
                </a:lnTo>
                <a:lnTo>
                  <a:pt x="194810" y="102061"/>
                </a:lnTo>
                <a:close/>
                <a:moveTo>
                  <a:pt x="207931" y="102061"/>
                </a:moveTo>
                <a:lnTo>
                  <a:pt x="207931" y="108145"/>
                </a:lnTo>
                <a:lnTo>
                  <a:pt x="201859" y="108145"/>
                </a:lnTo>
                <a:lnTo>
                  <a:pt x="201859" y="102061"/>
                </a:lnTo>
                <a:close/>
                <a:moveTo>
                  <a:pt x="214992" y="102061"/>
                </a:moveTo>
                <a:lnTo>
                  <a:pt x="214992" y="108145"/>
                </a:lnTo>
                <a:lnTo>
                  <a:pt x="208919" y="108145"/>
                </a:lnTo>
                <a:lnTo>
                  <a:pt x="208919" y="102061"/>
                </a:lnTo>
                <a:close/>
                <a:moveTo>
                  <a:pt x="222052" y="102061"/>
                </a:moveTo>
                <a:lnTo>
                  <a:pt x="222052" y="108145"/>
                </a:lnTo>
                <a:lnTo>
                  <a:pt x="215968" y="108145"/>
                </a:lnTo>
                <a:lnTo>
                  <a:pt x="215968" y="102061"/>
                </a:lnTo>
                <a:close/>
                <a:moveTo>
                  <a:pt x="229100" y="102061"/>
                </a:moveTo>
                <a:lnTo>
                  <a:pt x="229100" y="108145"/>
                </a:lnTo>
                <a:lnTo>
                  <a:pt x="223028" y="108145"/>
                </a:lnTo>
                <a:lnTo>
                  <a:pt x="223028" y="102061"/>
                </a:lnTo>
                <a:close/>
                <a:moveTo>
                  <a:pt x="236161" y="102061"/>
                </a:moveTo>
                <a:lnTo>
                  <a:pt x="236161" y="108145"/>
                </a:lnTo>
                <a:lnTo>
                  <a:pt x="230077" y="108145"/>
                </a:lnTo>
                <a:lnTo>
                  <a:pt x="230077" y="102061"/>
                </a:lnTo>
                <a:close/>
                <a:moveTo>
                  <a:pt x="243209" y="102061"/>
                </a:moveTo>
                <a:lnTo>
                  <a:pt x="243209" y="108145"/>
                </a:lnTo>
                <a:lnTo>
                  <a:pt x="237137" y="108145"/>
                </a:lnTo>
                <a:lnTo>
                  <a:pt x="237137" y="102061"/>
                </a:lnTo>
                <a:close/>
                <a:moveTo>
                  <a:pt x="250270" y="102061"/>
                </a:moveTo>
                <a:lnTo>
                  <a:pt x="250270" y="108145"/>
                </a:lnTo>
                <a:lnTo>
                  <a:pt x="244198" y="108145"/>
                </a:lnTo>
                <a:lnTo>
                  <a:pt x="244198" y="102061"/>
                </a:lnTo>
                <a:close/>
                <a:moveTo>
                  <a:pt x="257318" y="102061"/>
                </a:moveTo>
                <a:lnTo>
                  <a:pt x="257318" y="108145"/>
                </a:lnTo>
                <a:lnTo>
                  <a:pt x="251246" y="108145"/>
                </a:lnTo>
                <a:lnTo>
                  <a:pt x="251246" y="102061"/>
                </a:lnTo>
                <a:close/>
                <a:moveTo>
                  <a:pt x="264379" y="102061"/>
                </a:moveTo>
                <a:lnTo>
                  <a:pt x="264379" y="108145"/>
                </a:lnTo>
                <a:lnTo>
                  <a:pt x="258306" y="108145"/>
                </a:lnTo>
                <a:lnTo>
                  <a:pt x="258306" y="102061"/>
                </a:lnTo>
                <a:close/>
                <a:moveTo>
                  <a:pt x="271427" y="102061"/>
                </a:moveTo>
                <a:lnTo>
                  <a:pt x="271427" y="108145"/>
                </a:lnTo>
                <a:lnTo>
                  <a:pt x="265355" y="108145"/>
                </a:lnTo>
                <a:lnTo>
                  <a:pt x="265355" y="102061"/>
                </a:lnTo>
                <a:close/>
                <a:moveTo>
                  <a:pt x="278488" y="102061"/>
                </a:moveTo>
                <a:lnTo>
                  <a:pt x="278488" y="108145"/>
                </a:lnTo>
                <a:lnTo>
                  <a:pt x="272415" y="108145"/>
                </a:lnTo>
                <a:lnTo>
                  <a:pt x="272415" y="102061"/>
                </a:lnTo>
                <a:close/>
                <a:moveTo>
                  <a:pt x="17443" y="109121"/>
                </a:moveTo>
                <a:lnTo>
                  <a:pt x="17443" y="115193"/>
                </a:lnTo>
                <a:lnTo>
                  <a:pt x="11371" y="115193"/>
                </a:lnTo>
                <a:lnTo>
                  <a:pt x="11371" y="109121"/>
                </a:lnTo>
                <a:close/>
                <a:moveTo>
                  <a:pt x="24503" y="109121"/>
                </a:moveTo>
                <a:lnTo>
                  <a:pt x="24503" y="115193"/>
                </a:lnTo>
                <a:lnTo>
                  <a:pt x="18431" y="115193"/>
                </a:lnTo>
                <a:lnTo>
                  <a:pt x="18431" y="109121"/>
                </a:lnTo>
                <a:close/>
                <a:moveTo>
                  <a:pt x="31564" y="109121"/>
                </a:moveTo>
                <a:lnTo>
                  <a:pt x="31564" y="115193"/>
                </a:lnTo>
                <a:lnTo>
                  <a:pt x="25492" y="115193"/>
                </a:lnTo>
                <a:lnTo>
                  <a:pt x="25492" y="109121"/>
                </a:lnTo>
                <a:close/>
                <a:moveTo>
                  <a:pt x="38612" y="109121"/>
                </a:moveTo>
                <a:lnTo>
                  <a:pt x="38612" y="115193"/>
                </a:lnTo>
                <a:lnTo>
                  <a:pt x="32540" y="115193"/>
                </a:lnTo>
                <a:lnTo>
                  <a:pt x="32540" y="109121"/>
                </a:lnTo>
                <a:close/>
                <a:moveTo>
                  <a:pt x="45673" y="109121"/>
                </a:moveTo>
                <a:lnTo>
                  <a:pt x="45673" y="115193"/>
                </a:lnTo>
                <a:lnTo>
                  <a:pt x="39601" y="115193"/>
                </a:lnTo>
                <a:lnTo>
                  <a:pt x="39601" y="109121"/>
                </a:lnTo>
                <a:close/>
                <a:moveTo>
                  <a:pt x="52721" y="109121"/>
                </a:moveTo>
                <a:lnTo>
                  <a:pt x="52721" y="115193"/>
                </a:lnTo>
                <a:lnTo>
                  <a:pt x="46649" y="115193"/>
                </a:lnTo>
                <a:lnTo>
                  <a:pt x="46649" y="109121"/>
                </a:lnTo>
                <a:close/>
                <a:moveTo>
                  <a:pt x="59782" y="109121"/>
                </a:moveTo>
                <a:lnTo>
                  <a:pt x="59782" y="115193"/>
                </a:lnTo>
                <a:lnTo>
                  <a:pt x="53709" y="115193"/>
                </a:lnTo>
                <a:lnTo>
                  <a:pt x="53709" y="109121"/>
                </a:lnTo>
                <a:close/>
                <a:moveTo>
                  <a:pt x="66842" y="109121"/>
                </a:moveTo>
                <a:lnTo>
                  <a:pt x="66842" y="115193"/>
                </a:lnTo>
                <a:lnTo>
                  <a:pt x="60758" y="115193"/>
                </a:lnTo>
                <a:lnTo>
                  <a:pt x="60758" y="109121"/>
                </a:lnTo>
                <a:close/>
                <a:moveTo>
                  <a:pt x="73902" y="109121"/>
                </a:moveTo>
                <a:lnTo>
                  <a:pt x="73902" y="115193"/>
                </a:lnTo>
                <a:lnTo>
                  <a:pt x="67818" y="115193"/>
                </a:lnTo>
                <a:lnTo>
                  <a:pt x="67818" y="109121"/>
                </a:lnTo>
                <a:close/>
                <a:moveTo>
                  <a:pt x="80951" y="109121"/>
                </a:moveTo>
                <a:lnTo>
                  <a:pt x="80951" y="115193"/>
                </a:lnTo>
                <a:lnTo>
                  <a:pt x="74879" y="115193"/>
                </a:lnTo>
                <a:lnTo>
                  <a:pt x="74879" y="109121"/>
                </a:lnTo>
                <a:close/>
                <a:moveTo>
                  <a:pt x="88011" y="109121"/>
                </a:moveTo>
                <a:lnTo>
                  <a:pt x="88011" y="115193"/>
                </a:lnTo>
                <a:lnTo>
                  <a:pt x="81927" y="115193"/>
                </a:lnTo>
                <a:lnTo>
                  <a:pt x="81927" y="109121"/>
                </a:lnTo>
                <a:close/>
                <a:moveTo>
                  <a:pt x="95060" y="109121"/>
                </a:moveTo>
                <a:lnTo>
                  <a:pt x="95060" y="115193"/>
                </a:lnTo>
                <a:lnTo>
                  <a:pt x="88988" y="115193"/>
                </a:lnTo>
                <a:lnTo>
                  <a:pt x="88988" y="109121"/>
                </a:lnTo>
                <a:close/>
                <a:moveTo>
                  <a:pt x="102120" y="109121"/>
                </a:moveTo>
                <a:lnTo>
                  <a:pt x="102120" y="115193"/>
                </a:lnTo>
                <a:lnTo>
                  <a:pt x="96036" y="115193"/>
                </a:lnTo>
                <a:lnTo>
                  <a:pt x="96036" y="109121"/>
                </a:lnTo>
                <a:close/>
                <a:moveTo>
                  <a:pt x="109169" y="109121"/>
                </a:moveTo>
                <a:lnTo>
                  <a:pt x="109169" y="115193"/>
                </a:lnTo>
                <a:lnTo>
                  <a:pt x="103097" y="115193"/>
                </a:lnTo>
                <a:lnTo>
                  <a:pt x="103097" y="109121"/>
                </a:lnTo>
                <a:close/>
                <a:moveTo>
                  <a:pt x="116229" y="109121"/>
                </a:moveTo>
                <a:lnTo>
                  <a:pt x="116229" y="115193"/>
                </a:lnTo>
                <a:lnTo>
                  <a:pt x="110157" y="115193"/>
                </a:lnTo>
                <a:lnTo>
                  <a:pt x="110157" y="109121"/>
                </a:lnTo>
                <a:close/>
                <a:moveTo>
                  <a:pt x="123278" y="109121"/>
                </a:moveTo>
                <a:lnTo>
                  <a:pt x="123278" y="115193"/>
                </a:lnTo>
                <a:lnTo>
                  <a:pt x="117205" y="115193"/>
                </a:lnTo>
                <a:lnTo>
                  <a:pt x="117205" y="109121"/>
                </a:lnTo>
                <a:close/>
                <a:moveTo>
                  <a:pt x="130338" y="109121"/>
                </a:moveTo>
                <a:lnTo>
                  <a:pt x="130338" y="115193"/>
                </a:lnTo>
                <a:lnTo>
                  <a:pt x="124254" y="115193"/>
                </a:lnTo>
                <a:lnTo>
                  <a:pt x="124254" y="109121"/>
                </a:lnTo>
                <a:close/>
                <a:moveTo>
                  <a:pt x="137387" y="109121"/>
                </a:moveTo>
                <a:lnTo>
                  <a:pt x="137387" y="115193"/>
                </a:lnTo>
                <a:lnTo>
                  <a:pt x="131314" y="115193"/>
                </a:lnTo>
                <a:lnTo>
                  <a:pt x="131314" y="109121"/>
                </a:lnTo>
                <a:close/>
                <a:moveTo>
                  <a:pt x="144447" y="109121"/>
                </a:moveTo>
                <a:lnTo>
                  <a:pt x="144447" y="115193"/>
                </a:lnTo>
                <a:lnTo>
                  <a:pt x="138375" y="115193"/>
                </a:lnTo>
                <a:lnTo>
                  <a:pt x="138375" y="109121"/>
                </a:lnTo>
                <a:close/>
                <a:moveTo>
                  <a:pt x="151495" y="109121"/>
                </a:moveTo>
                <a:lnTo>
                  <a:pt x="151495" y="115193"/>
                </a:lnTo>
                <a:lnTo>
                  <a:pt x="145423" y="115193"/>
                </a:lnTo>
                <a:lnTo>
                  <a:pt x="145423" y="109121"/>
                </a:lnTo>
                <a:close/>
                <a:moveTo>
                  <a:pt x="158556" y="109121"/>
                </a:moveTo>
                <a:lnTo>
                  <a:pt x="158556" y="115193"/>
                </a:lnTo>
                <a:lnTo>
                  <a:pt x="152484" y="115193"/>
                </a:lnTo>
                <a:lnTo>
                  <a:pt x="152484" y="109121"/>
                </a:lnTo>
                <a:close/>
                <a:moveTo>
                  <a:pt x="165604" y="109121"/>
                </a:moveTo>
                <a:lnTo>
                  <a:pt x="165604" y="115193"/>
                </a:lnTo>
                <a:lnTo>
                  <a:pt x="159532" y="115193"/>
                </a:lnTo>
                <a:lnTo>
                  <a:pt x="159532" y="109121"/>
                </a:lnTo>
                <a:close/>
                <a:moveTo>
                  <a:pt x="172665" y="109121"/>
                </a:moveTo>
                <a:lnTo>
                  <a:pt x="172665" y="115193"/>
                </a:lnTo>
                <a:lnTo>
                  <a:pt x="166581" y="115193"/>
                </a:lnTo>
                <a:lnTo>
                  <a:pt x="166581" y="109121"/>
                </a:lnTo>
                <a:close/>
                <a:moveTo>
                  <a:pt x="179713" y="109121"/>
                </a:moveTo>
                <a:lnTo>
                  <a:pt x="179713" y="115193"/>
                </a:lnTo>
                <a:lnTo>
                  <a:pt x="173641" y="115193"/>
                </a:lnTo>
                <a:lnTo>
                  <a:pt x="173641" y="109121"/>
                </a:lnTo>
                <a:close/>
                <a:moveTo>
                  <a:pt x="186774" y="109121"/>
                </a:moveTo>
                <a:lnTo>
                  <a:pt x="186774" y="115193"/>
                </a:lnTo>
                <a:lnTo>
                  <a:pt x="180702" y="115193"/>
                </a:lnTo>
                <a:lnTo>
                  <a:pt x="180702" y="109121"/>
                </a:lnTo>
                <a:close/>
                <a:moveTo>
                  <a:pt x="193822" y="109121"/>
                </a:moveTo>
                <a:lnTo>
                  <a:pt x="193822" y="115193"/>
                </a:lnTo>
                <a:lnTo>
                  <a:pt x="187750" y="115193"/>
                </a:lnTo>
                <a:lnTo>
                  <a:pt x="187750" y="109121"/>
                </a:lnTo>
                <a:close/>
                <a:moveTo>
                  <a:pt x="200883" y="109121"/>
                </a:moveTo>
                <a:lnTo>
                  <a:pt x="200883" y="115193"/>
                </a:lnTo>
                <a:lnTo>
                  <a:pt x="194810" y="115193"/>
                </a:lnTo>
                <a:lnTo>
                  <a:pt x="194810" y="109121"/>
                </a:lnTo>
                <a:close/>
                <a:moveTo>
                  <a:pt x="207931" y="109121"/>
                </a:moveTo>
                <a:lnTo>
                  <a:pt x="207931" y="115193"/>
                </a:lnTo>
                <a:lnTo>
                  <a:pt x="201859" y="115193"/>
                </a:lnTo>
                <a:lnTo>
                  <a:pt x="201859" y="109121"/>
                </a:lnTo>
                <a:close/>
                <a:moveTo>
                  <a:pt x="214992" y="109121"/>
                </a:moveTo>
                <a:lnTo>
                  <a:pt x="214992" y="115193"/>
                </a:lnTo>
                <a:lnTo>
                  <a:pt x="208919" y="115193"/>
                </a:lnTo>
                <a:lnTo>
                  <a:pt x="208919" y="109121"/>
                </a:lnTo>
                <a:close/>
                <a:moveTo>
                  <a:pt x="222052" y="109121"/>
                </a:moveTo>
                <a:lnTo>
                  <a:pt x="222052" y="115193"/>
                </a:lnTo>
                <a:lnTo>
                  <a:pt x="215968" y="115193"/>
                </a:lnTo>
                <a:lnTo>
                  <a:pt x="215968" y="109121"/>
                </a:lnTo>
                <a:close/>
                <a:moveTo>
                  <a:pt x="229100" y="109121"/>
                </a:moveTo>
                <a:lnTo>
                  <a:pt x="229100" y="115193"/>
                </a:lnTo>
                <a:lnTo>
                  <a:pt x="223028" y="115193"/>
                </a:lnTo>
                <a:lnTo>
                  <a:pt x="223028" y="109121"/>
                </a:lnTo>
                <a:close/>
                <a:moveTo>
                  <a:pt x="236161" y="109121"/>
                </a:moveTo>
                <a:lnTo>
                  <a:pt x="236161" y="115193"/>
                </a:lnTo>
                <a:lnTo>
                  <a:pt x="230077" y="115193"/>
                </a:lnTo>
                <a:lnTo>
                  <a:pt x="230077" y="109121"/>
                </a:lnTo>
                <a:close/>
                <a:moveTo>
                  <a:pt x="243209" y="109121"/>
                </a:moveTo>
                <a:lnTo>
                  <a:pt x="243209" y="115193"/>
                </a:lnTo>
                <a:lnTo>
                  <a:pt x="237137" y="115193"/>
                </a:lnTo>
                <a:lnTo>
                  <a:pt x="237137" y="109121"/>
                </a:lnTo>
                <a:close/>
                <a:moveTo>
                  <a:pt x="250270" y="109121"/>
                </a:moveTo>
                <a:lnTo>
                  <a:pt x="250270" y="115193"/>
                </a:lnTo>
                <a:lnTo>
                  <a:pt x="244198" y="115193"/>
                </a:lnTo>
                <a:lnTo>
                  <a:pt x="244198" y="109121"/>
                </a:lnTo>
                <a:close/>
                <a:moveTo>
                  <a:pt x="257318" y="109121"/>
                </a:moveTo>
                <a:lnTo>
                  <a:pt x="257318" y="115193"/>
                </a:lnTo>
                <a:lnTo>
                  <a:pt x="251246" y="115193"/>
                </a:lnTo>
                <a:lnTo>
                  <a:pt x="251246" y="109121"/>
                </a:lnTo>
                <a:close/>
                <a:moveTo>
                  <a:pt x="264379" y="109121"/>
                </a:moveTo>
                <a:lnTo>
                  <a:pt x="264379" y="115193"/>
                </a:lnTo>
                <a:lnTo>
                  <a:pt x="258306" y="115193"/>
                </a:lnTo>
                <a:lnTo>
                  <a:pt x="258306" y="109121"/>
                </a:lnTo>
                <a:close/>
                <a:moveTo>
                  <a:pt x="271427" y="109121"/>
                </a:moveTo>
                <a:lnTo>
                  <a:pt x="271427" y="115193"/>
                </a:lnTo>
                <a:lnTo>
                  <a:pt x="265355" y="115193"/>
                </a:lnTo>
                <a:lnTo>
                  <a:pt x="265355" y="109121"/>
                </a:lnTo>
                <a:close/>
                <a:moveTo>
                  <a:pt x="278488" y="109121"/>
                </a:moveTo>
                <a:lnTo>
                  <a:pt x="278488" y="115193"/>
                </a:lnTo>
                <a:lnTo>
                  <a:pt x="272415" y="115193"/>
                </a:lnTo>
                <a:lnTo>
                  <a:pt x="272415" y="109121"/>
                </a:lnTo>
                <a:close/>
                <a:moveTo>
                  <a:pt x="17443" y="116170"/>
                </a:moveTo>
                <a:lnTo>
                  <a:pt x="17443" y="122254"/>
                </a:lnTo>
                <a:lnTo>
                  <a:pt x="11371" y="122254"/>
                </a:lnTo>
                <a:lnTo>
                  <a:pt x="11371" y="116182"/>
                </a:lnTo>
                <a:lnTo>
                  <a:pt x="17443" y="116170"/>
                </a:lnTo>
                <a:close/>
                <a:moveTo>
                  <a:pt x="24503" y="116170"/>
                </a:moveTo>
                <a:lnTo>
                  <a:pt x="24503" y="122254"/>
                </a:lnTo>
                <a:lnTo>
                  <a:pt x="18431" y="122254"/>
                </a:lnTo>
                <a:lnTo>
                  <a:pt x="18431" y="116182"/>
                </a:lnTo>
                <a:lnTo>
                  <a:pt x="24503" y="116170"/>
                </a:lnTo>
                <a:close/>
                <a:moveTo>
                  <a:pt x="31564" y="116170"/>
                </a:moveTo>
                <a:lnTo>
                  <a:pt x="31564" y="122254"/>
                </a:lnTo>
                <a:lnTo>
                  <a:pt x="25492" y="122254"/>
                </a:lnTo>
                <a:lnTo>
                  <a:pt x="25492" y="116182"/>
                </a:lnTo>
                <a:lnTo>
                  <a:pt x="31564" y="116170"/>
                </a:lnTo>
                <a:close/>
                <a:moveTo>
                  <a:pt x="38612" y="116170"/>
                </a:moveTo>
                <a:lnTo>
                  <a:pt x="38612" y="122254"/>
                </a:lnTo>
                <a:lnTo>
                  <a:pt x="32540" y="122254"/>
                </a:lnTo>
                <a:lnTo>
                  <a:pt x="32540" y="116182"/>
                </a:lnTo>
                <a:lnTo>
                  <a:pt x="38612" y="116170"/>
                </a:lnTo>
                <a:close/>
                <a:moveTo>
                  <a:pt x="45673" y="116170"/>
                </a:moveTo>
                <a:lnTo>
                  <a:pt x="45673" y="122254"/>
                </a:lnTo>
                <a:lnTo>
                  <a:pt x="39601" y="122254"/>
                </a:lnTo>
                <a:lnTo>
                  <a:pt x="39601" y="116182"/>
                </a:lnTo>
                <a:lnTo>
                  <a:pt x="45673" y="116170"/>
                </a:lnTo>
                <a:close/>
                <a:moveTo>
                  <a:pt x="52721" y="116170"/>
                </a:moveTo>
                <a:lnTo>
                  <a:pt x="52721" y="122254"/>
                </a:lnTo>
                <a:lnTo>
                  <a:pt x="46649" y="122254"/>
                </a:lnTo>
                <a:lnTo>
                  <a:pt x="46649" y="116182"/>
                </a:lnTo>
                <a:lnTo>
                  <a:pt x="52721" y="116170"/>
                </a:lnTo>
                <a:close/>
                <a:moveTo>
                  <a:pt x="59782" y="116170"/>
                </a:moveTo>
                <a:lnTo>
                  <a:pt x="59782" y="122254"/>
                </a:lnTo>
                <a:lnTo>
                  <a:pt x="53709" y="122254"/>
                </a:lnTo>
                <a:lnTo>
                  <a:pt x="53709" y="116182"/>
                </a:lnTo>
                <a:lnTo>
                  <a:pt x="59782" y="116170"/>
                </a:lnTo>
                <a:close/>
                <a:moveTo>
                  <a:pt x="66842" y="116182"/>
                </a:moveTo>
                <a:lnTo>
                  <a:pt x="66842" y="122254"/>
                </a:lnTo>
                <a:lnTo>
                  <a:pt x="60758" y="122254"/>
                </a:lnTo>
                <a:lnTo>
                  <a:pt x="60758" y="116182"/>
                </a:lnTo>
                <a:close/>
                <a:moveTo>
                  <a:pt x="73902" y="116182"/>
                </a:moveTo>
                <a:lnTo>
                  <a:pt x="73902" y="122254"/>
                </a:lnTo>
                <a:lnTo>
                  <a:pt x="67818" y="122254"/>
                </a:lnTo>
                <a:lnTo>
                  <a:pt x="67818" y="116182"/>
                </a:lnTo>
                <a:close/>
                <a:moveTo>
                  <a:pt x="80951" y="116182"/>
                </a:moveTo>
                <a:lnTo>
                  <a:pt x="80951" y="122254"/>
                </a:lnTo>
                <a:lnTo>
                  <a:pt x="74879" y="122254"/>
                </a:lnTo>
                <a:lnTo>
                  <a:pt x="74879" y="116182"/>
                </a:lnTo>
                <a:close/>
                <a:moveTo>
                  <a:pt x="88011" y="116170"/>
                </a:moveTo>
                <a:lnTo>
                  <a:pt x="88011" y="122254"/>
                </a:lnTo>
                <a:lnTo>
                  <a:pt x="81927" y="122254"/>
                </a:lnTo>
                <a:lnTo>
                  <a:pt x="81927" y="116182"/>
                </a:lnTo>
                <a:lnTo>
                  <a:pt x="88011" y="116170"/>
                </a:lnTo>
                <a:close/>
                <a:moveTo>
                  <a:pt x="95060" y="116170"/>
                </a:moveTo>
                <a:lnTo>
                  <a:pt x="95060" y="122254"/>
                </a:lnTo>
                <a:lnTo>
                  <a:pt x="88988" y="122254"/>
                </a:lnTo>
                <a:lnTo>
                  <a:pt x="88988" y="116182"/>
                </a:lnTo>
                <a:lnTo>
                  <a:pt x="95060" y="116170"/>
                </a:lnTo>
                <a:close/>
                <a:moveTo>
                  <a:pt x="102120" y="116182"/>
                </a:moveTo>
                <a:lnTo>
                  <a:pt x="102120" y="122254"/>
                </a:lnTo>
                <a:lnTo>
                  <a:pt x="96036" y="122254"/>
                </a:lnTo>
                <a:lnTo>
                  <a:pt x="96036" y="116182"/>
                </a:lnTo>
                <a:close/>
                <a:moveTo>
                  <a:pt x="109169" y="116182"/>
                </a:moveTo>
                <a:lnTo>
                  <a:pt x="109169" y="122254"/>
                </a:lnTo>
                <a:lnTo>
                  <a:pt x="103097" y="122254"/>
                </a:lnTo>
                <a:lnTo>
                  <a:pt x="103097" y="116182"/>
                </a:lnTo>
                <a:close/>
                <a:moveTo>
                  <a:pt x="116229" y="116182"/>
                </a:moveTo>
                <a:lnTo>
                  <a:pt x="116229" y="122254"/>
                </a:lnTo>
                <a:lnTo>
                  <a:pt x="110157" y="122254"/>
                </a:lnTo>
                <a:lnTo>
                  <a:pt x="110157" y="116182"/>
                </a:lnTo>
                <a:close/>
                <a:moveTo>
                  <a:pt x="123278" y="116170"/>
                </a:moveTo>
                <a:lnTo>
                  <a:pt x="123278" y="122254"/>
                </a:lnTo>
                <a:lnTo>
                  <a:pt x="117205" y="122254"/>
                </a:lnTo>
                <a:lnTo>
                  <a:pt x="117205" y="116182"/>
                </a:lnTo>
                <a:lnTo>
                  <a:pt x="123278" y="116170"/>
                </a:lnTo>
                <a:close/>
                <a:moveTo>
                  <a:pt x="130338" y="116170"/>
                </a:moveTo>
                <a:lnTo>
                  <a:pt x="130338" y="122254"/>
                </a:lnTo>
                <a:lnTo>
                  <a:pt x="124254" y="122254"/>
                </a:lnTo>
                <a:lnTo>
                  <a:pt x="124254" y="116182"/>
                </a:lnTo>
                <a:lnTo>
                  <a:pt x="130338" y="116170"/>
                </a:lnTo>
                <a:close/>
                <a:moveTo>
                  <a:pt x="137387" y="116182"/>
                </a:moveTo>
                <a:lnTo>
                  <a:pt x="137387" y="122254"/>
                </a:lnTo>
                <a:lnTo>
                  <a:pt x="131314" y="122254"/>
                </a:lnTo>
                <a:lnTo>
                  <a:pt x="131314" y="116182"/>
                </a:lnTo>
                <a:close/>
                <a:moveTo>
                  <a:pt x="144447" y="116170"/>
                </a:moveTo>
                <a:lnTo>
                  <a:pt x="144447" y="122254"/>
                </a:lnTo>
                <a:lnTo>
                  <a:pt x="138375" y="122254"/>
                </a:lnTo>
                <a:lnTo>
                  <a:pt x="138375" y="116182"/>
                </a:lnTo>
                <a:lnTo>
                  <a:pt x="144447" y="116170"/>
                </a:lnTo>
                <a:close/>
                <a:moveTo>
                  <a:pt x="151495" y="116170"/>
                </a:moveTo>
                <a:lnTo>
                  <a:pt x="151495" y="122254"/>
                </a:lnTo>
                <a:lnTo>
                  <a:pt x="145423" y="122254"/>
                </a:lnTo>
                <a:lnTo>
                  <a:pt x="145423" y="116182"/>
                </a:lnTo>
                <a:lnTo>
                  <a:pt x="151495" y="116170"/>
                </a:lnTo>
                <a:close/>
                <a:moveTo>
                  <a:pt x="158556" y="116170"/>
                </a:moveTo>
                <a:lnTo>
                  <a:pt x="158556" y="122254"/>
                </a:lnTo>
                <a:lnTo>
                  <a:pt x="152484" y="122254"/>
                </a:lnTo>
                <a:lnTo>
                  <a:pt x="152484" y="116182"/>
                </a:lnTo>
                <a:lnTo>
                  <a:pt x="158556" y="116170"/>
                </a:lnTo>
                <a:close/>
                <a:moveTo>
                  <a:pt x="165604" y="116170"/>
                </a:moveTo>
                <a:lnTo>
                  <a:pt x="165604" y="122254"/>
                </a:lnTo>
                <a:lnTo>
                  <a:pt x="159532" y="122254"/>
                </a:lnTo>
                <a:lnTo>
                  <a:pt x="159532" y="116182"/>
                </a:lnTo>
                <a:lnTo>
                  <a:pt x="165604" y="116170"/>
                </a:lnTo>
                <a:close/>
                <a:moveTo>
                  <a:pt x="172665" y="116170"/>
                </a:moveTo>
                <a:lnTo>
                  <a:pt x="172665" y="122254"/>
                </a:lnTo>
                <a:lnTo>
                  <a:pt x="166581" y="122254"/>
                </a:lnTo>
                <a:lnTo>
                  <a:pt x="166581" y="116182"/>
                </a:lnTo>
                <a:lnTo>
                  <a:pt x="172665" y="116170"/>
                </a:lnTo>
                <a:close/>
                <a:moveTo>
                  <a:pt x="179713" y="116170"/>
                </a:moveTo>
                <a:lnTo>
                  <a:pt x="179713" y="122254"/>
                </a:lnTo>
                <a:lnTo>
                  <a:pt x="173641" y="122254"/>
                </a:lnTo>
                <a:lnTo>
                  <a:pt x="173641" y="116182"/>
                </a:lnTo>
                <a:lnTo>
                  <a:pt x="179713" y="116170"/>
                </a:lnTo>
                <a:close/>
                <a:moveTo>
                  <a:pt x="186774" y="116170"/>
                </a:moveTo>
                <a:lnTo>
                  <a:pt x="186774" y="122254"/>
                </a:lnTo>
                <a:lnTo>
                  <a:pt x="180702" y="122254"/>
                </a:lnTo>
                <a:lnTo>
                  <a:pt x="180702" y="116182"/>
                </a:lnTo>
                <a:lnTo>
                  <a:pt x="186774" y="116170"/>
                </a:lnTo>
                <a:close/>
                <a:moveTo>
                  <a:pt x="193822" y="116170"/>
                </a:moveTo>
                <a:lnTo>
                  <a:pt x="193822" y="122254"/>
                </a:lnTo>
                <a:lnTo>
                  <a:pt x="187750" y="122254"/>
                </a:lnTo>
                <a:lnTo>
                  <a:pt x="187750" y="116182"/>
                </a:lnTo>
                <a:lnTo>
                  <a:pt x="193822" y="116170"/>
                </a:lnTo>
                <a:close/>
                <a:moveTo>
                  <a:pt x="200883" y="116170"/>
                </a:moveTo>
                <a:lnTo>
                  <a:pt x="200883" y="122254"/>
                </a:lnTo>
                <a:lnTo>
                  <a:pt x="194810" y="122254"/>
                </a:lnTo>
                <a:lnTo>
                  <a:pt x="194810" y="116182"/>
                </a:lnTo>
                <a:lnTo>
                  <a:pt x="200883" y="116170"/>
                </a:lnTo>
                <a:close/>
                <a:moveTo>
                  <a:pt x="207931" y="116170"/>
                </a:moveTo>
                <a:lnTo>
                  <a:pt x="207931" y="122254"/>
                </a:lnTo>
                <a:lnTo>
                  <a:pt x="201859" y="122254"/>
                </a:lnTo>
                <a:lnTo>
                  <a:pt x="201859" y="116182"/>
                </a:lnTo>
                <a:lnTo>
                  <a:pt x="207931" y="116170"/>
                </a:lnTo>
                <a:close/>
                <a:moveTo>
                  <a:pt x="214992" y="116170"/>
                </a:moveTo>
                <a:lnTo>
                  <a:pt x="214992" y="122254"/>
                </a:lnTo>
                <a:lnTo>
                  <a:pt x="208919" y="122254"/>
                </a:lnTo>
                <a:lnTo>
                  <a:pt x="208919" y="116182"/>
                </a:lnTo>
                <a:lnTo>
                  <a:pt x="214992" y="116170"/>
                </a:lnTo>
                <a:close/>
                <a:moveTo>
                  <a:pt x="222052" y="116170"/>
                </a:moveTo>
                <a:lnTo>
                  <a:pt x="222052" y="122254"/>
                </a:lnTo>
                <a:lnTo>
                  <a:pt x="215968" y="122254"/>
                </a:lnTo>
                <a:lnTo>
                  <a:pt x="215968" y="116182"/>
                </a:lnTo>
                <a:lnTo>
                  <a:pt x="222052" y="116170"/>
                </a:lnTo>
                <a:close/>
                <a:moveTo>
                  <a:pt x="229100" y="116170"/>
                </a:moveTo>
                <a:lnTo>
                  <a:pt x="229100" y="122254"/>
                </a:lnTo>
                <a:lnTo>
                  <a:pt x="223028" y="122254"/>
                </a:lnTo>
                <a:lnTo>
                  <a:pt x="223028" y="116182"/>
                </a:lnTo>
                <a:lnTo>
                  <a:pt x="229100" y="116170"/>
                </a:lnTo>
                <a:close/>
                <a:moveTo>
                  <a:pt x="236161" y="116170"/>
                </a:moveTo>
                <a:lnTo>
                  <a:pt x="236161" y="122254"/>
                </a:lnTo>
                <a:lnTo>
                  <a:pt x="230077" y="122254"/>
                </a:lnTo>
                <a:lnTo>
                  <a:pt x="230077" y="116182"/>
                </a:lnTo>
                <a:lnTo>
                  <a:pt x="236161" y="116170"/>
                </a:lnTo>
                <a:close/>
                <a:moveTo>
                  <a:pt x="243209" y="116170"/>
                </a:moveTo>
                <a:lnTo>
                  <a:pt x="243209" y="122254"/>
                </a:lnTo>
                <a:lnTo>
                  <a:pt x="237137" y="122254"/>
                </a:lnTo>
                <a:lnTo>
                  <a:pt x="237137" y="116182"/>
                </a:lnTo>
                <a:lnTo>
                  <a:pt x="243209" y="116170"/>
                </a:lnTo>
                <a:close/>
                <a:moveTo>
                  <a:pt x="250270" y="116170"/>
                </a:moveTo>
                <a:lnTo>
                  <a:pt x="250270" y="122254"/>
                </a:lnTo>
                <a:lnTo>
                  <a:pt x="244198" y="122254"/>
                </a:lnTo>
                <a:lnTo>
                  <a:pt x="244198" y="116182"/>
                </a:lnTo>
                <a:lnTo>
                  <a:pt x="250270" y="116170"/>
                </a:lnTo>
                <a:close/>
                <a:moveTo>
                  <a:pt x="257318" y="116170"/>
                </a:moveTo>
                <a:lnTo>
                  <a:pt x="257318" y="122254"/>
                </a:lnTo>
                <a:lnTo>
                  <a:pt x="251246" y="122254"/>
                </a:lnTo>
                <a:lnTo>
                  <a:pt x="251246" y="116182"/>
                </a:lnTo>
                <a:lnTo>
                  <a:pt x="257318" y="116170"/>
                </a:lnTo>
                <a:close/>
                <a:moveTo>
                  <a:pt x="264379" y="116170"/>
                </a:moveTo>
                <a:lnTo>
                  <a:pt x="264379" y="122254"/>
                </a:lnTo>
                <a:lnTo>
                  <a:pt x="258306" y="122254"/>
                </a:lnTo>
                <a:lnTo>
                  <a:pt x="258306" y="116182"/>
                </a:lnTo>
                <a:lnTo>
                  <a:pt x="264379" y="116170"/>
                </a:lnTo>
                <a:close/>
                <a:moveTo>
                  <a:pt x="271427" y="116170"/>
                </a:moveTo>
                <a:lnTo>
                  <a:pt x="271427" y="122254"/>
                </a:lnTo>
                <a:lnTo>
                  <a:pt x="265355" y="122254"/>
                </a:lnTo>
                <a:lnTo>
                  <a:pt x="265355" y="116182"/>
                </a:lnTo>
                <a:lnTo>
                  <a:pt x="271427" y="116170"/>
                </a:lnTo>
                <a:close/>
                <a:moveTo>
                  <a:pt x="278488" y="116170"/>
                </a:moveTo>
                <a:lnTo>
                  <a:pt x="278488" y="122254"/>
                </a:lnTo>
                <a:lnTo>
                  <a:pt x="272415" y="122254"/>
                </a:lnTo>
                <a:lnTo>
                  <a:pt x="272415" y="116182"/>
                </a:lnTo>
                <a:lnTo>
                  <a:pt x="278488" y="116170"/>
                </a:lnTo>
                <a:close/>
                <a:moveTo>
                  <a:pt x="17443" y="123230"/>
                </a:moveTo>
                <a:lnTo>
                  <a:pt x="17443" y="129302"/>
                </a:lnTo>
                <a:lnTo>
                  <a:pt x="11371" y="129302"/>
                </a:lnTo>
                <a:lnTo>
                  <a:pt x="11371" y="123230"/>
                </a:lnTo>
                <a:close/>
                <a:moveTo>
                  <a:pt x="24503" y="123230"/>
                </a:moveTo>
                <a:lnTo>
                  <a:pt x="24503" y="129302"/>
                </a:lnTo>
                <a:lnTo>
                  <a:pt x="18431" y="129302"/>
                </a:lnTo>
                <a:lnTo>
                  <a:pt x="18431" y="123230"/>
                </a:lnTo>
                <a:close/>
                <a:moveTo>
                  <a:pt x="31564" y="123230"/>
                </a:moveTo>
                <a:lnTo>
                  <a:pt x="31564" y="129302"/>
                </a:lnTo>
                <a:lnTo>
                  <a:pt x="25492" y="129302"/>
                </a:lnTo>
                <a:lnTo>
                  <a:pt x="25492" y="123230"/>
                </a:lnTo>
                <a:close/>
                <a:moveTo>
                  <a:pt x="38612" y="123230"/>
                </a:moveTo>
                <a:lnTo>
                  <a:pt x="38612" y="129302"/>
                </a:lnTo>
                <a:lnTo>
                  <a:pt x="32540" y="129302"/>
                </a:lnTo>
                <a:lnTo>
                  <a:pt x="32540" y="123230"/>
                </a:lnTo>
                <a:close/>
                <a:moveTo>
                  <a:pt x="45673" y="123230"/>
                </a:moveTo>
                <a:lnTo>
                  <a:pt x="45673" y="129302"/>
                </a:lnTo>
                <a:lnTo>
                  <a:pt x="39601" y="129302"/>
                </a:lnTo>
                <a:lnTo>
                  <a:pt x="39601" y="123230"/>
                </a:lnTo>
                <a:close/>
                <a:moveTo>
                  <a:pt x="52721" y="123230"/>
                </a:moveTo>
                <a:lnTo>
                  <a:pt x="52721" y="129302"/>
                </a:lnTo>
                <a:lnTo>
                  <a:pt x="46649" y="129302"/>
                </a:lnTo>
                <a:lnTo>
                  <a:pt x="46649" y="123230"/>
                </a:lnTo>
                <a:close/>
                <a:moveTo>
                  <a:pt x="59782" y="123230"/>
                </a:moveTo>
                <a:lnTo>
                  <a:pt x="59782" y="129302"/>
                </a:lnTo>
                <a:lnTo>
                  <a:pt x="53709" y="129302"/>
                </a:lnTo>
                <a:lnTo>
                  <a:pt x="53709" y="123230"/>
                </a:lnTo>
                <a:close/>
                <a:moveTo>
                  <a:pt x="66842" y="123230"/>
                </a:moveTo>
                <a:lnTo>
                  <a:pt x="66842" y="129302"/>
                </a:lnTo>
                <a:lnTo>
                  <a:pt x="60758" y="129302"/>
                </a:lnTo>
                <a:lnTo>
                  <a:pt x="60758" y="123230"/>
                </a:lnTo>
                <a:close/>
                <a:moveTo>
                  <a:pt x="73902" y="123230"/>
                </a:moveTo>
                <a:lnTo>
                  <a:pt x="73902" y="129302"/>
                </a:lnTo>
                <a:lnTo>
                  <a:pt x="67818" y="129302"/>
                </a:lnTo>
                <a:lnTo>
                  <a:pt x="67818" y="123230"/>
                </a:lnTo>
                <a:close/>
                <a:moveTo>
                  <a:pt x="80951" y="123230"/>
                </a:moveTo>
                <a:lnTo>
                  <a:pt x="80951" y="129302"/>
                </a:lnTo>
                <a:lnTo>
                  <a:pt x="74879" y="129302"/>
                </a:lnTo>
                <a:lnTo>
                  <a:pt x="74879" y="123230"/>
                </a:lnTo>
                <a:close/>
                <a:moveTo>
                  <a:pt x="88011" y="123230"/>
                </a:moveTo>
                <a:lnTo>
                  <a:pt x="88011" y="129302"/>
                </a:lnTo>
                <a:lnTo>
                  <a:pt x="81927" y="129302"/>
                </a:lnTo>
                <a:lnTo>
                  <a:pt x="81927" y="123230"/>
                </a:lnTo>
                <a:close/>
                <a:moveTo>
                  <a:pt x="95060" y="123230"/>
                </a:moveTo>
                <a:lnTo>
                  <a:pt x="95060" y="129302"/>
                </a:lnTo>
                <a:lnTo>
                  <a:pt x="88988" y="129302"/>
                </a:lnTo>
                <a:lnTo>
                  <a:pt x="88988" y="123230"/>
                </a:lnTo>
                <a:close/>
                <a:moveTo>
                  <a:pt x="102120" y="123230"/>
                </a:moveTo>
                <a:lnTo>
                  <a:pt x="102120" y="129302"/>
                </a:lnTo>
                <a:lnTo>
                  <a:pt x="96036" y="129302"/>
                </a:lnTo>
                <a:lnTo>
                  <a:pt x="96036" y="123230"/>
                </a:lnTo>
                <a:close/>
                <a:moveTo>
                  <a:pt x="109169" y="123230"/>
                </a:moveTo>
                <a:lnTo>
                  <a:pt x="109169" y="129302"/>
                </a:lnTo>
                <a:lnTo>
                  <a:pt x="103097" y="129302"/>
                </a:lnTo>
                <a:lnTo>
                  <a:pt x="103097" y="123230"/>
                </a:lnTo>
                <a:close/>
                <a:moveTo>
                  <a:pt x="116229" y="123230"/>
                </a:moveTo>
                <a:lnTo>
                  <a:pt x="116229" y="129302"/>
                </a:lnTo>
                <a:lnTo>
                  <a:pt x="110157" y="129302"/>
                </a:lnTo>
                <a:lnTo>
                  <a:pt x="110157" y="123230"/>
                </a:lnTo>
                <a:close/>
                <a:moveTo>
                  <a:pt x="123278" y="123230"/>
                </a:moveTo>
                <a:lnTo>
                  <a:pt x="123278" y="129302"/>
                </a:lnTo>
                <a:lnTo>
                  <a:pt x="117205" y="129302"/>
                </a:lnTo>
                <a:lnTo>
                  <a:pt x="117205" y="123230"/>
                </a:lnTo>
                <a:close/>
                <a:moveTo>
                  <a:pt x="130338" y="123230"/>
                </a:moveTo>
                <a:lnTo>
                  <a:pt x="130338" y="129302"/>
                </a:lnTo>
                <a:lnTo>
                  <a:pt x="124254" y="129302"/>
                </a:lnTo>
                <a:lnTo>
                  <a:pt x="124254" y="123230"/>
                </a:lnTo>
                <a:close/>
                <a:moveTo>
                  <a:pt x="137387" y="123230"/>
                </a:moveTo>
                <a:lnTo>
                  <a:pt x="137387" y="129302"/>
                </a:lnTo>
                <a:lnTo>
                  <a:pt x="131314" y="129302"/>
                </a:lnTo>
                <a:lnTo>
                  <a:pt x="131314" y="123230"/>
                </a:lnTo>
                <a:close/>
                <a:moveTo>
                  <a:pt x="144447" y="123230"/>
                </a:moveTo>
                <a:lnTo>
                  <a:pt x="144447" y="129302"/>
                </a:lnTo>
                <a:lnTo>
                  <a:pt x="138375" y="129302"/>
                </a:lnTo>
                <a:lnTo>
                  <a:pt x="138375" y="123230"/>
                </a:lnTo>
                <a:close/>
                <a:moveTo>
                  <a:pt x="151495" y="123230"/>
                </a:moveTo>
                <a:lnTo>
                  <a:pt x="151495" y="129302"/>
                </a:lnTo>
                <a:lnTo>
                  <a:pt x="145423" y="129302"/>
                </a:lnTo>
                <a:lnTo>
                  <a:pt x="145423" y="123230"/>
                </a:lnTo>
                <a:close/>
                <a:moveTo>
                  <a:pt x="158556" y="123230"/>
                </a:moveTo>
                <a:lnTo>
                  <a:pt x="158556" y="129302"/>
                </a:lnTo>
                <a:lnTo>
                  <a:pt x="152484" y="129302"/>
                </a:lnTo>
                <a:lnTo>
                  <a:pt x="152484" y="123230"/>
                </a:lnTo>
                <a:close/>
                <a:moveTo>
                  <a:pt x="165604" y="123230"/>
                </a:moveTo>
                <a:lnTo>
                  <a:pt x="165604" y="129302"/>
                </a:lnTo>
                <a:lnTo>
                  <a:pt x="159532" y="129302"/>
                </a:lnTo>
                <a:lnTo>
                  <a:pt x="159532" y="123230"/>
                </a:lnTo>
                <a:close/>
                <a:moveTo>
                  <a:pt x="172665" y="123230"/>
                </a:moveTo>
                <a:lnTo>
                  <a:pt x="172665" y="129302"/>
                </a:lnTo>
                <a:lnTo>
                  <a:pt x="166581" y="129302"/>
                </a:lnTo>
                <a:lnTo>
                  <a:pt x="166581" y="123230"/>
                </a:lnTo>
                <a:close/>
                <a:moveTo>
                  <a:pt x="179713" y="123230"/>
                </a:moveTo>
                <a:lnTo>
                  <a:pt x="179713" y="129302"/>
                </a:lnTo>
                <a:lnTo>
                  <a:pt x="173641" y="129302"/>
                </a:lnTo>
                <a:lnTo>
                  <a:pt x="173641" y="123230"/>
                </a:lnTo>
                <a:close/>
                <a:moveTo>
                  <a:pt x="186774" y="123230"/>
                </a:moveTo>
                <a:lnTo>
                  <a:pt x="186774" y="129302"/>
                </a:lnTo>
                <a:lnTo>
                  <a:pt x="180702" y="129302"/>
                </a:lnTo>
                <a:lnTo>
                  <a:pt x="180702" y="123230"/>
                </a:lnTo>
                <a:close/>
                <a:moveTo>
                  <a:pt x="193822" y="123230"/>
                </a:moveTo>
                <a:lnTo>
                  <a:pt x="193822" y="129302"/>
                </a:lnTo>
                <a:lnTo>
                  <a:pt x="187750" y="129302"/>
                </a:lnTo>
                <a:lnTo>
                  <a:pt x="187750" y="123230"/>
                </a:lnTo>
                <a:close/>
                <a:moveTo>
                  <a:pt x="200883" y="123230"/>
                </a:moveTo>
                <a:lnTo>
                  <a:pt x="200883" y="129302"/>
                </a:lnTo>
                <a:lnTo>
                  <a:pt x="194810" y="129302"/>
                </a:lnTo>
                <a:lnTo>
                  <a:pt x="194810" y="123230"/>
                </a:lnTo>
                <a:close/>
                <a:moveTo>
                  <a:pt x="207931" y="123230"/>
                </a:moveTo>
                <a:lnTo>
                  <a:pt x="207931" y="129302"/>
                </a:lnTo>
                <a:lnTo>
                  <a:pt x="201859" y="129302"/>
                </a:lnTo>
                <a:lnTo>
                  <a:pt x="201859" y="123230"/>
                </a:lnTo>
                <a:close/>
                <a:moveTo>
                  <a:pt x="214992" y="123230"/>
                </a:moveTo>
                <a:lnTo>
                  <a:pt x="214992" y="129302"/>
                </a:lnTo>
                <a:lnTo>
                  <a:pt x="208919" y="129302"/>
                </a:lnTo>
                <a:lnTo>
                  <a:pt x="208919" y="123230"/>
                </a:lnTo>
                <a:close/>
                <a:moveTo>
                  <a:pt x="222052" y="123230"/>
                </a:moveTo>
                <a:lnTo>
                  <a:pt x="222052" y="129302"/>
                </a:lnTo>
                <a:lnTo>
                  <a:pt x="215968" y="129302"/>
                </a:lnTo>
                <a:lnTo>
                  <a:pt x="215968" y="123230"/>
                </a:lnTo>
                <a:close/>
                <a:moveTo>
                  <a:pt x="229100" y="123230"/>
                </a:moveTo>
                <a:lnTo>
                  <a:pt x="229100" y="129302"/>
                </a:lnTo>
                <a:lnTo>
                  <a:pt x="223028" y="129302"/>
                </a:lnTo>
                <a:lnTo>
                  <a:pt x="223028" y="123230"/>
                </a:lnTo>
                <a:close/>
                <a:moveTo>
                  <a:pt x="236161" y="123230"/>
                </a:moveTo>
                <a:lnTo>
                  <a:pt x="236161" y="129302"/>
                </a:lnTo>
                <a:lnTo>
                  <a:pt x="230077" y="129302"/>
                </a:lnTo>
                <a:lnTo>
                  <a:pt x="230077" y="123230"/>
                </a:lnTo>
                <a:close/>
                <a:moveTo>
                  <a:pt x="243209" y="123230"/>
                </a:moveTo>
                <a:lnTo>
                  <a:pt x="243209" y="129302"/>
                </a:lnTo>
                <a:lnTo>
                  <a:pt x="237137" y="129302"/>
                </a:lnTo>
                <a:lnTo>
                  <a:pt x="237137" y="123230"/>
                </a:lnTo>
                <a:close/>
                <a:moveTo>
                  <a:pt x="250270" y="123230"/>
                </a:moveTo>
                <a:lnTo>
                  <a:pt x="250270" y="129302"/>
                </a:lnTo>
                <a:lnTo>
                  <a:pt x="244198" y="129302"/>
                </a:lnTo>
                <a:lnTo>
                  <a:pt x="244198" y="123230"/>
                </a:lnTo>
                <a:close/>
                <a:moveTo>
                  <a:pt x="257318" y="123230"/>
                </a:moveTo>
                <a:lnTo>
                  <a:pt x="257318" y="129302"/>
                </a:lnTo>
                <a:lnTo>
                  <a:pt x="251246" y="129302"/>
                </a:lnTo>
                <a:lnTo>
                  <a:pt x="251246" y="123230"/>
                </a:lnTo>
                <a:close/>
                <a:moveTo>
                  <a:pt x="264379" y="123230"/>
                </a:moveTo>
                <a:lnTo>
                  <a:pt x="264379" y="129302"/>
                </a:lnTo>
                <a:lnTo>
                  <a:pt x="258306" y="129302"/>
                </a:lnTo>
                <a:lnTo>
                  <a:pt x="258306" y="123230"/>
                </a:lnTo>
                <a:close/>
                <a:moveTo>
                  <a:pt x="271427" y="123230"/>
                </a:moveTo>
                <a:lnTo>
                  <a:pt x="271427" y="129302"/>
                </a:lnTo>
                <a:lnTo>
                  <a:pt x="265355" y="129302"/>
                </a:lnTo>
                <a:lnTo>
                  <a:pt x="265355" y="123230"/>
                </a:lnTo>
                <a:close/>
                <a:moveTo>
                  <a:pt x="278488" y="123230"/>
                </a:moveTo>
                <a:lnTo>
                  <a:pt x="278488" y="129302"/>
                </a:lnTo>
                <a:lnTo>
                  <a:pt x="272415" y="129302"/>
                </a:lnTo>
                <a:lnTo>
                  <a:pt x="272415" y="123230"/>
                </a:lnTo>
                <a:close/>
                <a:moveTo>
                  <a:pt x="17443" y="130279"/>
                </a:moveTo>
                <a:lnTo>
                  <a:pt x="17443" y="136363"/>
                </a:lnTo>
                <a:lnTo>
                  <a:pt x="11371" y="136363"/>
                </a:lnTo>
                <a:lnTo>
                  <a:pt x="11371" y="130279"/>
                </a:lnTo>
                <a:close/>
                <a:moveTo>
                  <a:pt x="24503" y="130279"/>
                </a:moveTo>
                <a:lnTo>
                  <a:pt x="24503" y="136363"/>
                </a:lnTo>
                <a:lnTo>
                  <a:pt x="18431" y="136363"/>
                </a:lnTo>
                <a:lnTo>
                  <a:pt x="18431" y="130279"/>
                </a:lnTo>
                <a:close/>
                <a:moveTo>
                  <a:pt x="31564" y="130279"/>
                </a:moveTo>
                <a:lnTo>
                  <a:pt x="31564" y="136363"/>
                </a:lnTo>
                <a:lnTo>
                  <a:pt x="25492" y="136363"/>
                </a:lnTo>
                <a:lnTo>
                  <a:pt x="25492" y="130279"/>
                </a:lnTo>
                <a:close/>
                <a:moveTo>
                  <a:pt x="38612" y="130279"/>
                </a:moveTo>
                <a:lnTo>
                  <a:pt x="38612" y="136363"/>
                </a:lnTo>
                <a:lnTo>
                  <a:pt x="32540" y="136363"/>
                </a:lnTo>
                <a:lnTo>
                  <a:pt x="32540" y="130279"/>
                </a:lnTo>
                <a:close/>
                <a:moveTo>
                  <a:pt x="45673" y="130279"/>
                </a:moveTo>
                <a:lnTo>
                  <a:pt x="45673" y="136363"/>
                </a:lnTo>
                <a:lnTo>
                  <a:pt x="39601" y="136363"/>
                </a:lnTo>
                <a:lnTo>
                  <a:pt x="39601" y="130279"/>
                </a:lnTo>
                <a:close/>
                <a:moveTo>
                  <a:pt x="52721" y="130279"/>
                </a:moveTo>
                <a:lnTo>
                  <a:pt x="52721" y="136363"/>
                </a:lnTo>
                <a:lnTo>
                  <a:pt x="46649" y="136363"/>
                </a:lnTo>
                <a:lnTo>
                  <a:pt x="46649" y="130279"/>
                </a:lnTo>
                <a:close/>
                <a:moveTo>
                  <a:pt x="59782" y="130279"/>
                </a:moveTo>
                <a:lnTo>
                  <a:pt x="59782" y="136363"/>
                </a:lnTo>
                <a:lnTo>
                  <a:pt x="53709" y="136363"/>
                </a:lnTo>
                <a:lnTo>
                  <a:pt x="53709" y="130279"/>
                </a:lnTo>
                <a:close/>
                <a:moveTo>
                  <a:pt x="66842" y="130279"/>
                </a:moveTo>
                <a:lnTo>
                  <a:pt x="66842" y="136363"/>
                </a:lnTo>
                <a:lnTo>
                  <a:pt x="60758" y="136363"/>
                </a:lnTo>
                <a:lnTo>
                  <a:pt x="60758" y="130279"/>
                </a:lnTo>
                <a:close/>
                <a:moveTo>
                  <a:pt x="67818" y="130279"/>
                </a:moveTo>
                <a:lnTo>
                  <a:pt x="73902" y="130290"/>
                </a:lnTo>
                <a:lnTo>
                  <a:pt x="73902" y="136363"/>
                </a:lnTo>
                <a:lnTo>
                  <a:pt x="67818" y="136363"/>
                </a:lnTo>
                <a:lnTo>
                  <a:pt x="67818" y="130279"/>
                </a:lnTo>
                <a:close/>
                <a:moveTo>
                  <a:pt x="74879" y="130279"/>
                </a:moveTo>
                <a:lnTo>
                  <a:pt x="80951" y="130290"/>
                </a:lnTo>
                <a:lnTo>
                  <a:pt x="80951" y="136363"/>
                </a:lnTo>
                <a:lnTo>
                  <a:pt x="74879" y="136363"/>
                </a:lnTo>
                <a:lnTo>
                  <a:pt x="74879" y="130279"/>
                </a:lnTo>
                <a:close/>
                <a:moveTo>
                  <a:pt x="88011" y="130279"/>
                </a:moveTo>
                <a:lnTo>
                  <a:pt x="88011" y="136363"/>
                </a:lnTo>
                <a:lnTo>
                  <a:pt x="81927" y="136363"/>
                </a:lnTo>
                <a:lnTo>
                  <a:pt x="81927" y="130279"/>
                </a:lnTo>
                <a:close/>
                <a:moveTo>
                  <a:pt x="95060" y="130279"/>
                </a:moveTo>
                <a:lnTo>
                  <a:pt x="95060" y="136363"/>
                </a:lnTo>
                <a:lnTo>
                  <a:pt x="88988" y="136363"/>
                </a:lnTo>
                <a:lnTo>
                  <a:pt x="88988" y="130279"/>
                </a:lnTo>
                <a:close/>
                <a:moveTo>
                  <a:pt x="102120" y="130279"/>
                </a:moveTo>
                <a:lnTo>
                  <a:pt x="102120" y="136363"/>
                </a:lnTo>
                <a:lnTo>
                  <a:pt x="96036" y="136363"/>
                </a:lnTo>
                <a:lnTo>
                  <a:pt x="96036" y="130279"/>
                </a:lnTo>
                <a:close/>
                <a:moveTo>
                  <a:pt x="103097" y="130279"/>
                </a:moveTo>
                <a:lnTo>
                  <a:pt x="109169" y="130290"/>
                </a:lnTo>
                <a:lnTo>
                  <a:pt x="109169" y="136363"/>
                </a:lnTo>
                <a:lnTo>
                  <a:pt x="103097" y="136363"/>
                </a:lnTo>
                <a:lnTo>
                  <a:pt x="103097" y="130279"/>
                </a:lnTo>
                <a:close/>
                <a:moveTo>
                  <a:pt x="110157" y="130279"/>
                </a:moveTo>
                <a:lnTo>
                  <a:pt x="116229" y="130290"/>
                </a:lnTo>
                <a:lnTo>
                  <a:pt x="116229" y="136363"/>
                </a:lnTo>
                <a:lnTo>
                  <a:pt x="110157" y="136363"/>
                </a:lnTo>
                <a:lnTo>
                  <a:pt x="110157" y="130279"/>
                </a:lnTo>
                <a:close/>
                <a:moveTo>
                  <a:pt x="123278" y="130279"/>
                </a:moveTo>
                <a:lnTo>
                  <a:pt x="123278" y="136363"/>
                </a:lnTo>
                <a:lnTo>
                  <a:pt x="117205" y="136363"/>
                </a:lnTo>
                <a:lnTo>
                  <a:pt x="117205" y="130279"/>
                </a:lnTo>
                <a:close/>
                <a:moveTo>
                  <a:pt x="130338" y="130279"/>
                </a:moveTo>
                <a:lnTo>
                  <a:pt x="130338" y="136363"/>
                </a:lnTo>
                <a:lnTo>
                  <a:pt x="124254" y="136363"/>
                </a:lnTo>
                <a:lnTo>
                  <a:pt x="124254" y="130279"/>
                </a:lnTo>
                <a:close/>
                <a:moveTo>
                  <a:pt x="137387" y="130279"/>
                </a:moveTo>
                <a:lnTo>
                  <a:pt x="137387" y="136363"/>
                </a:lnTo>
                <a:lnTo>
                  <a:pt x="131314" y="136363"/>
                </a:lnTo>
                <a:lnTo>
                  <a:pt x="131314" y="130279"/>
                </a:lnTo>
                <a:close/>
                <a:moveTo>
                  <a:pt x="144447" y="130279"/>
                </a:moveTo>
                <a:lnTo>
                  <a:pt x="144447" y="136363"/>
                </a:lnTo>
                <a:lnTo>
                  <a:pt x="138375" y="136363"/>
                </a:lnTo>
                <a:lnTo>
                  <a:pt x="138375" y="130279"/>
                </a:lnTo>
                <a:close/>
                <a:moveTo>
                  <a:pt x="151495" y="130279"/>
                </a:moveTo>
                <a:lnTo>
                  <a:pt x="151495" y="136363"/>
                </a:lnTo>
                <a:lnTo>
                  <a:pt x="145423" y="136363"/>
                </a:lnTo>
                <a:lnTo>
                  <a:pt x="145423" y="130279"/>
                </a:lnTo>
                <a:close/>
                <a:moveTo>
                  <a:pt x="158556" y="130279"/>
                </a:moveTo>
                <a:lnTo>
                  <a:pt x="158556" y="136363"/>
                </a:lnTo>
                <a:lnTo>
                  <a:pt x="152484" y="136363"/>
                </a:lnTo>
                <a:lnTo>
                  <a:pt x="152484" y="130279"/>
                </a:lnTo>
                <a:close/>
                <a:moveTo>
                  <a:pt x="165604" y="130279"/>
                </a:moveTo>
                <a:lnTo>
                  <a:pt x="165604" y="136363"/>
                </a:lnTo>
                <a:lnTo>
                  <a:pt x="159532" y="136363"/>
                </a:lnTo>
                <a:lnTo>
                  <a:pt x="159532" y="130279"/>
                </a:lnTo>
                <a:close/>
                <a:moveTo>
                  <a:pt x="172665" y="130279"/>
                </a:moveTo>
                <a:lnTo>
                  <a:pt x="172665" y="136363"/>
                </a:lnTo>
                <a:lnTo>
                  <a:pt x="166581" y="136363"/>
                </a:lnTo>
                <a:lnTo>
                  <a:pt x="166581" y="130279"/>
                </a:lnTo>
                <a:close/>
                <a:moveTo>
                  <a:pt x="179713" y="130279"/>
                </a:moveTo>
                <a:lnTo>
                  <a:pt x="179713" y="136363"/>
                </a:lnTo>
                <a:lnTo>
                  <a:pt x="173641" y="136363"/>
                </a:lnTo>
                <a:lnTo>
                  <a:pt x="173641" y="130279"/>
                </a:lnTo>
                <a:close/>
                <a:moveTo>
                  <a:pt x="186774" y="130279"/>
                </a:moveTo>
                <a:lnTo>
                  <a:pt x="186774" y="136363"/>
                </a:lnTo>
                <a:lnTo>
                  <a:pt x="180702" y="136363"/>
                </a:lnTo>
                <a:lnTo>
                  <a:pt x="180702" y="130279"/>
                </a:lnTo>
                <a:close/>
                <a:moveTo>
                  <a:pt x="193822" y="130279"/>
                </a:moveTo>
                <a:lnTo>
                  <a:pt x="193822" y="136363"/>
                </a:lnTo>
                <a:lnTo>
                  <a:pt x="187750" y="136363"/>
                </a:lnTo>
                <a:lnTo>
                  <a:pt x="187750" y="130279"/>
                </a:lnTo>
                <a:close/>
                <a:moveTo>
                  <a:pt x="200883" y="130279"/>
                </a:moveTo>
                <a:lnTo>
                  <a:pt x="200883" y="136363"/>
                </a:lnTo>
                <a:lnTo>
                  <a:pt x="194810" y="136363"/>
                </a:lnTo>
                <a:lnTo>
                  <a:pt x="194810" y="130279"/>
                </a:lnTo>
                <a:close/>
                <a:moveTo>
                  <a:pt x="207931" y="130279"/>
                </a:moveTo>
                <a:lnTo>
                  <a:pt x="207931" y="136363"/>
                </a:lnTo>
                <a:lnTo>
                  <a:pt x="201859" y="136363"/>
                </a:lnTo>
                <a:lnTo>
                  <a:pt x="201859" y="130279"/>
                </a:lnTo>
                <a:close/>
                <a:moveTo>
                  <a:pt x="214992" y="130279"/>
                </a:moveTo>
                <a:lnTo>
                  <a:pt x="214992" y="136363"/>
                </a:lnTo>
                <a:lnTo>
                  <a:pt x="208919" y="136363"/>
                </a:lnTo>
                <a:lnTo>
                  <a:pt x="208919" y="130279"/>
                </a:lnTo>
                <a:close/>
                <a:moveTo>
                  <a:pt x="222052" y="130279"/>
                </a:moveTo>
                <a:lnTo>
                  <a:pt x="222052" y="136363"/>
                </a:lnTo>
                <a:lnTo>
                  <a:pt x="215968" y="136363"/>
                </a:lnTo>
                <a:lnTo>
                  <a:pt x="215968" y="130279"/>
                </a:lnTo>
                <a:close/>
                <a:moveTo>
                  <a:pt x="229100" y="130279"/>
                </a:moveTo>
                <a:lnTo>
                  <a:pt x="229100" y="136363"/>
                </a:lnTo>
                <a:lnTo>
                  <a:pt x="223028" y="136363"/>
                </a:lnTo>
                <a:lnTo>
                  <a:pt x="223028" y="130279"/>
                </a:lnTo>
                <a:close/>
                <a:moveTo>
                  <a:pt x="236161" y="130279"/>
                </a:moveTo>
                <a:lnTo>
                  <a:pt x="236161" y="136363"/>
                </a:lnTo>
                <a:lnTo>
                  <a:pt x="230077" y="136363"/>
                </a:lnTo>
                <a:lnTo>
                  <a:pt x="230077" y="130279"/>
                </a:lnTo>
                <a:close/>
                <a:moveTo>
                  <a:pt x="243209" y="130279"/>
                </a:moveTo>
                <a:lnTo>
                  <a:pt x="243209" y="136363"/>
                </a:lnTo>
                <a:lnTo>
                  <a:pt x="237137" y="136363"/>
                </a:lnTo>
                <a:lnTo>
                  <a:pt x="237137" y="130279"/>
                </a:lnTo>
                <a:close/>
                <a:moveTo>
                  <a:pt x="250270" y="130279"/>
                </a:moveTo>
                <a:lnTo>
                  <a:pt x="250270" y="136363"/>
                </a:lnTo>
                <a:lnTo>
                  <a:pt x="244198" y="136363"/>
                </a:lnTo>
                <a:lnTo>
                  <a:pt x="244198" y="130279"/>
                </a:lnTo>
                <a:close/>
                <a:moveTo>
                  <a:pt x="257318" y="130279"/>
                </a:moveTo>
                <a:lnTo>
                  <a:pt x="257318" y="136363"/>
                </a:lnTo>
                <a:lnTo>
                  <a:pt x="251246" y="136363"/>
                </a:lnTo>
                <a:lnTo>
                  <a:pt x="251246" y="130279"/>
                </a:lnTo>
                <a:close/>
                <a:moveTo>
                  <a:pt x="264379" y="130279"/>
                </a:moveTo>
                <a:lnTo>
                  <a:pt x="264379" y="136363"/>
                </a:lnTo>
                <a:lnTo>
                  <a:pt x="258306" y="136363"/>
                </a:lnTo>
                <a:lnTo>
                  <a:pt x="258306" y="130279"/>
                </a:lnTo>
                <a:close/>
                <a:moveTo>
                  <a:pt x="271427" y="130279"/>
                </a:moveTo>
                <a:lnTo>
                  <a:pt x="271427" y="136363"/>
                </a:lnTo>
                <a:lnTo>
                  <a:pt x="265355" y="136363"/>
                </a:lnTo>
                <a:lnTo>
                  <a:pt x="265355" y="130279"/>
                </a:lnTo>
                <a:close/>
                <a:moveTo>
                  <a:pt x="278488" y="130279"/>
                </a:moveTo>
                <a:lnTo>
                  <a:pt x="278488" y="136363"/>
                </a:lnTo>
                <a:lnTo>
                  <a:pt x="272415" y="136363"/>
                </a:lnTo>
                <a:lnTo>
                  <a:pt x="272415" y="130279"/>
                </a:lnTo>
                <a:close/>
                <a:moveTo>
                  <a:pt x="17443" y="137339"/>
                </a:moveTo>
                <a:lnTo>
                  <a:pt x="17443" y="143411"/>
                </a:lnTo>
                <a:lnTo>
                  <a:pt x="11371" y="143411"/>
                </a:lnTo>
                <a:lnTo>
                  <a:pt x="11371" y="137339"/>
                </a:lnTo>
                <a:close/>
                <a:moveTo>
                  <a:pt x="24503" y="137339"/>
                </a:moveTo>
                <a:lnTo>
                  <a:pt x="24503" y="143411"/>
                </a:lnTo>
                <a:lnTo>
                  <a:pt x="18431" y="143411"/>
                </a:lnTo>
                <a:lnTo>
                  <a:pt x="18431" y="137339"/>
                </a:lnTo>
                <a:close/>
                <a:moveTo>
                  <a:pt x="31564" y="137339"/>
                </a:moveTo>
                <a:lnTo>
                  <a:pt x="31564" y="143411"/>
                </a:lnTo>
                <a:lnTo>
                  <a:pt x="25492" y="143411"/>
                </a:lnTo>
                <a:lnTo>
                  <a:pt x="25492" y="137339"/>
                </a:lnTo>
                <a:close/>
                <a:moveTo>
                  <a:pt x="38612" y="137339"/>
                </a:moveTo>
                <a:lnTo>
                  <a:pt x="38612" y="143411"/>
                </a:lnTo>
                <a:lnTo>
                  <a:pt x="32540" y="143411"/>
                </a:lnTo>
                <a:lnTo>
                  <a:pt x="32540" y="137339"/>
                </a:lnTo>
                <a:close/>
                <a:moveTo>
                  <a:pt x="45673" y="137339"/>
                </a:moveTo>
                <a:lnTo>
                  <a:pt x="45673" y="143411"/>
                </a:lnTo>
                <a:lnTo>
                  <a:pt x="39601" y="143411"/>
                </a:lnTo>
                <a:lnTo>
                  <a:pt x="39601" y="137339"/>
                </a:lnTo>
                <a:close/>
                <a:moveTo>
                  <a:pt x="52721" y="137339"/>
                </a:moveTo>
                <a:lnTo>
                  <a:pt x="52721" y="143411"/>
                </a:lnTo>
                <a:lnTo>
                  <a:pt x="46649" y="143411"/>
                </a:lnTo>
                <a:lnTo>
                  <a:pt x="46649" y="137339"/>
                </a:lnTo>
                <a:close/>
                <a:moveTo>
                  <a:pt x="59782" y="137339"/>
                </a:moveTo>
                <a:lnTo>
                  <a:pt x="59782" y="143411"/>
                </a:lnTo>
                <a:lnTo>
                  <a:pt x="53709" y="143411"/>
                </a:lnTo>
                <a:lnTo>
                  <a:pt x="53709" y="137339"/>
                </a:lnTo>
                <a:close/>
                <a:moveTo>
                  <a:pt x="66842" y="137339"/>
                </a:moveTo>
                <a:lnTo>
                  <a:pt x="66842" y="143411"/>
                </a:lnTo>
                <a:lnTo>
                  <a:pt x="60758" y="143411"/>
                </a:lnTo>
                <a:lnTo>
                  <a:pt x="60758" y="137339"/>
                </a:lnTo>
                <a:close/>
                <a:moveTo>
                  <a:pt x="73902" y="137339"/>
                </a:moveTo>
                <a:lnTo>
                  <a:pt x="73902" y="143411"/>
                </a:lnTo>
                <a:lnTo>
                  <a:pt x="67818" y="143411"/>
                </a:lnTo>
                <a:lnTo>
                  <a:pt x="67818" y="137339"/>
                </a:lnTo>
                <a:close/>
                <a:moveTo>
                  <a:pt x="80951" y="137339"/>
                </a:moveTo>
                <a:lnTo>
                  <a:pt x="80951" y="143411"/>
                </a:lnTo>
                <a:lnTo>
                  <a:pt x="74879" y="143411"/>
                </a:lnTo>
                <a:lnTo>
                  <a:pt x="74879" y="137339"/>
                </a:lnTo>
                <a:close/>
                <a:moveTo>
                  <a:pt x="88011" y="137339"/>
                </a:moveTo>
                <a:lnTo>
                  <a:pt x="88011" y="143411"/>
                </a:lnTo>
                <a:lnTo>
                  <a:pt x="81927" y="143411"/>
                </a:lnTo>
                <a:lnTo>
                  <a:pt x="81927" y="137339"/>
                </a:lnTo>
                <a:close/>
                <a:moveTo>
                  <a:pt x="95060" y="137339"/>
                </a:moveTo>
                <a:lnTo>
                  <a:pt x="95060" y="143411"/>
                </a:lnTo>
                <a:lnTo>
                  <a:pt x="88988" y="143411"/>
                </a:lnTo>
                <a:lnTo>
                  <a:pt x="88988" y="137339"/>
                </a:lnTo>
                <a:close/>
                <a:moveTo>
                  <a:pt x="102120" y="137339"/>
                </a:moveTo>
                <a:lnTo>
                  <a:pt x="102120" y="143411"/>
                </a:lnTo>
                <a:lnTo>
                  <a:pt x="96036" y="143411"/>
                </a:lnTo>
                <a:lnTo>
                  <a:pt x="96036" y="137339"/>
                </a:lnTo>
                <a:close/>
                <a:moveTo>
                  <a:pt x="103097" y="137339"/>
                </a:moveTo>
                <a:lnTo>
                  <a:pt x="109169" y="137351"/>
                </a:lnTo>
                <a:lnTo>
                  <a:pt x="109169" y="143411"/>
                </a:lnTo>
                <a:lnTo>
                  <a:pt x="103097" y="143411"/>
                </a:lnTo>
                <a:lnTo>
                  <a:pt x="103097" y="137339"/>
                </a:lnTo>
                <a:close/>
                <a:moveTo>
                  <a:pt x="110157" y="137339"/>
                </a:moveTo>
                <a:lnTo>
                  <a:pt x="116229" y="137351"/>
                </a:lnTo>
                <a:lnTo>
                  <a:pt x="116229" y="143411"/>
                </a:lnTo>
                <a:lnTo>
                  <a:pt x="110157" y="143411"/>
                </a:lnTo>
                <a:lnTo>
                  <a:pt x="110157" y="137339"/>
                </a:lnTo>
                <a:close/>
                <a:moveTo>
                  <a:pt x="123278" y="137339"/>
                </a:moveTo>
                <a:lnTo>
                  <a:pt x="123278" y="143411"/>
                </a:lnTo>
                <a:lnTo>
                  <a:pt x="117205" y="143411"/>
                </a:lnTo>
                <a:lnTo>
                  <a:pt x="117205" y="137339"/>
                </a:lnTo>
                <a:close/>
                <a:moveTo>
                  <a:pt x="130338" y="137339"/>
                </a:moveTo>
                <a:lnTo>
                  <a:pt x="130338" y="143411"/>
                </a:lnTo>
                <a:lnTo>
                  <a:pt x="124254" y="143411"/>
                </a:lnTo>
                <a:lnTo>
                  <a:pt x="124254" y="137339"/>
                </a:lnTo>
                <a:close/>
                <a:moveTo>
                  <a:pt x="137387" y="137339"/>
                </a:moveTo>
                <a:lnTo>
                  <a:pt x="137387" y="143411"/>
                </a:lnTo>
                <a:lnTo>
                  <a:pt x="131314" y="143411"/>
                </a:lnTo>
                <a:lnTo>
                  <a:pt x="131314" y="137339"/>
                </a:lnTo>
                <a:close/>
                <a:moveTo>
                  <a:pt x="144447" y="137339"/>
                </a:moveTo>
                <a:lnTo>
                  <a:pt x="144447" y="143411"/>
                </a:lnTo>
                <a:lnTo>
                  <a:pt x="138375" y="143411"/>
                </a:lnTo>
                <a:lnTo>
                  <a:pt x="138375" y="137339"/>
                </a:lnTo>
                <a:close/>
                <a:moveTo>
                  <a:pt x="151495" y="137339"/>
                </a:moveTo>
                <a:lnTo>
                  <a:pt x="151495" y="143411"/>
                </a:lnTo>
                <a:lnTo>
                  <a:pt x="145423" y="143411"/>
                </a:lnTo>
                <a:lnTo>
                  <a:pt x="145423" y="137339"/>
                </a:lnTo>
                <a:close/>
                <a:moveTo>
                  <a:pt x="158556" y="137339"/>
                </a:moveTo>
                <a:lnTo>
                  <a:pt x="158556" y="143411"/>
                </a:lnTo>
                <a:lnTo>
                  <a:pt x="152484" y="143411"/>
                </a:lnTo>
                <a:lnTo>
                  <a:pt x="152484" y="137339"/>
                </a:lnTo>
                <a:close/>
                <a:moveTo>
                  <a:pt x="165604" y="137339"/>
                </a:moveTo>
                <a:lnTo>
                  <a:pt x="165604" y="143411"/>
                </a:lnTo>
                <a:lnTo>
                  <a:pt x="159532" y="143411"/>
                </a:lnTo>
                <a:lnTo>
                  <a:pt x="159532" y="137339"/>
                </a:lnTo>
                <a:close/>
                <a:moveTo>
                  <a:pt x="172665" y="137339"/>
                </a:moveTo>
                <a:lnTo>
                  <a:pt x="172665" y="143411"/>
                </a:lnTo>
                <a:lnTo>
                  <a:pt x="166581" y="143411"/>
                </a:lnTo>
                <a:lnTo>
                  <a:pt x="166581" y="137339"/>
                </a:lnTo>
                <a:close/>
                <a:moveTo>
                  <a:pt x="179713" y="137339"/>
                </a:moveTo>
                <a:lnTo>
                  <a:pt x="179713" y="143411"/>
                </a:lnTo>
                <a:lnTo>
                  <a:pt x="173641" y="143411"/>
                </a:lnTo>
                <a:lnTo>
                  <a:pt x="173641" y="137339"/>
                </a:lnTo>
                <a:close/>
                <a:moveTo>
                  <a:pt x="186774" y="137339"/>
                </a:moveTo>
                <a:lnTo>
                  <a:pt x="186774" y="143411"/>
                </a:lnTo>
                <a:lnTo>
                  <a:pt x="180702" y="143411"/>
                </a:lnTo>
                <a:lnTo>
                  <a:pt x="180702" y="137339"/>
                </a:lnTo>
                <a:close/>
                <a:moveTo>
                  <a:pt x="193822" y="137339"/>
                </a:moveTo>
                <a:lnTo>
                  <a:pt x="193822" y="143411"/>
                </a:lnTo>
                <a:lnTo>
                  <a:pt x="187750" y="143411"/>
                </a:lnTo>
                <a:lnTo>
                  <a:pt x="187750" y="137339"/>
                </a:lnTo>
                <a:close/>
                <a:moveTo>
                  <a:pt x="200883" y="137339"/>
                </a:moveTo>
                <a:lnTo>
                  <a:pt x="200883" y="143411"/>
                </a:lnTo>
                <a:lnTo>
                  <a:pt x="194810" y="143411"/>
                </a:lnTo>
                <a:lnTo>
                  <a:pt x="194810" y="137339"/>
                </a:lnTo>
                <a:close/>
                <a:moveTo>
                  <a:pt x="207931" y="137339"/>
                </a:moveTo>
                <a:lnTo>
                  <a:pt x="207931" y="143411"/>
                </a:lnTo>
                <a:lnTo>
                  <a:pt x="201859" y="143411"/>
                </a:lnTo>
                <a:lnTo>
                  <a:pt x="201859" y="137339"/>
                </a:lnTo>
                <a:close/>
                <a:moveTo>
                  <a:pt x="214992" y="137339"/>
                </a:moveTo>
                <a:lnTo>
                  <a:pt x="214992" y="143411"/>
                </a:lnTo>
                <a:lnTo>
                  <a:pt x="208919" y="143411"/>
                </a:lnTo>
                <a:lnTo>
                  <a:pt x="208919" y="137339"/>
                </a:lnTo>
                <a:close/>
                <a:moveTo>
                  <a:pt x="222052" y="137339"/>
                </a:moveTo>
                <a:lnTo>
                  <a:pt x="222052" y="143411"/>
                </a:lnTo>
                <a:lnTo>
                  <a:pt x="215968" y="143411"/>
                </a:lnTo>
                <a:lnTo>
                  <a:pt x="215968" y="137339"/>
                </a:lnTo>
                <a:close/>
                <a:moveTo>
                  <a:pt x="229100" y="137339"/>
                </a:moveTo>
                <a:lnTo>
                  <a:pt x="229100" y="143411"/>
                </a:lnTo>
                <a:lnTo>
                  <a:pt x="223028" y="143411"/>
                </a:lnTo>
                <a:lnTo>
                  <a:pt x="223028" y="137339"/>
                </a:lnTo>
                <a:close/>
                <a:moveTo>
                  <a:pt x="236161" y="137339"/>
                </a:moveTo>
                <a:lnTo>
                  <a:pt x="236161" y="143411"/>
                </a:lnTo>
                <a:lnTo>
                  <a:pt x="230077" y="143411"/>
                </a:lnTo>
                <a:lnTo>
                  <a:pt x="230077" y="137339"/>
                </a:lnTo>
                <a:close/>
                <a:moveTo>
                  <a:pt x="243209" y="137339"/>
                </a:moveTo>
                <a:lnTo>
                  <a:pt x="243209" y="143411"/>
                </a:lnTo>
                <a:lnTo>
                  <a:pt x="237137" y="143411"/>
                </a:lnTo>
                <a:lnTo>
                  <a:pt x="237137" y="137339"/>
                </a:lnTo>
                <a:close/>
                <a:moveTo>
                  <a:pt x="250270" y="137339"/>
                </a:moveTo>
                <a:lnTo>
                  <a:pt x="250270" y="143411"/>
                </a:lnTo>
                <a:lnTo>
                  <a:pt x="244198" y="143411"/>
                </a:lnTo>
                <a:lnTo>
                  <a:pt x="244198" y="137339"/>
                </a:lnTo>
                <a:close/>
                <a:moveTo>
                  <a:pt x="257318" y="137339"/>
                </a:moveTo>
                <a:lnTo>
                  <a:pt x="257318" y="143411"/>
                </a:lnTo>
                <a:lnTo>
                  <a:pt x="251246" y="143411"/>
                </a:lnTo>
                <a:lnTo>
                  <a:pt x="251246" y="137339"/>
                </a:lnTo>
                <a:close/>
                <a:moveTo>
                  <a:pt x="264379" y="137339"/>
                </a:moveTo>
                <a:lnTo>
                  <a:pt x="264379" y="143411"/>
                </a:lnTo>
                <a:lnTo>
                  <a:pt x="258306" y="143411"/>
                </a:lnTo>
                <a:lnTo>
                  <a:pt x="258306" y="137339"/>
                </a:lnTo>
                <a:close/>
                <a:moveTo>
                  <a:pt x="271427" y="137339"/>
                </a:moveTo>
                <a:lnTo>
                  <a:pt x="271427" y="143411"/>
                </a:lnTo>
                <a:lnTo>
                  <a:pt x="265355" y="143411"/>
                </a:lnTo>
                <a:lnTo>
                  <a:pt x="265355" y="137339"/>
                </a:lnTo>
                <a:close/>
                <a:moveTo>
                  <a:pt x="278488" y="137339"/>
                </a:moveTo>
                <a:lnTo>
                  <a:pt x="278488" y="143411"/>
                </a:lnTo>
                <a:lnTo>
                  <a:pt x="272415" y="143411"/>
                </a:lnTo>
                <a:lnTo>
                  <a:pt x="272415" y="137339"/>
                </a:lnTo>
                <a:close/>
                <a:moveTo>
                  <a:pt x="17443" y="144399"/>
                </a:moveTo>
                <a:lnTo>
                  <a:pt x="17443" y="150472"/>
                </a:lnTo>
                <a:lnTo>
                  <a:pt x="11371" y="150472"/>
                </a:lnTo>
                <a:lnTo>
                  <a:pt x="11371" y="144399"/>
                </a:lnTo>
                <a:close/>
                <a:moveTo>
                  <a:pt x="24503" y="144399"/>
                </a:moveTo>
                <a:lnTo>
                  <a:pt x="24503" y="150472"/>
                </a:lnTo>
                <a:lnTo>
                  <a:pt x="18431" y="150472"/>
                </a:lnTo>
                <a:lnTo>
                  <a:pt x="18431" y="144399"/>
                </a:lnTo>
                <a:close/>
                <a:moveTo>
                  <a:pt x="31564" y="144399"/>
                </a:moveTo>
                <a:lnTo>
                  <a:pt x="31564" y="150472"/>
                </a:lnTo>
                <a:lnTo>
                  <a:pt x="25492" y="150472"/>
                </a:lnTo>
                <a:lnTo>
                  <a:pt x="25492" y="144399"/>
                </a:lnTo>
                <a:close/>
                <a:moveTo>
                  <a:pt x="38612" y="144399"/>
                </a:moveTo>
                <a:lnTo>
                  <a:pt x="38612" y="150472"/>
                </a:lnTo>
                <a:lnTo>
                  <a:pt x="32540" y="150472"/>
                </a:lnTo>
                <a:lnTo>
                  <a:pt x="32540" y="144399"/>
                </a:lnTo>
                <a:close/>
                <a:moveTo>
                  <a:pt x="45673" y="144399"/>
                </a:moveTo>
                <a:lnTo>
                  <a:pt x="45673" y="150472"/>
                </a:lnTo>
                <a:lnTo>
                  <a:pt x="39601" y="150472"/>
                </a:lnTo>
                <a:lnTo>
                  <a:pt x="39601" y="144399"/>
                </a:lnTo>
                <a:close/>
                <a:moveTo>
                  <a:pt x="52721" y="144399"/>
                </a:moveTo>
                <a:lnTo>
                  <a:pt x="52721" y="150472"/>
                </a:lnTo>
                <a:lnTo>
                  <a:pt x="46649" y="150472"/>
                </a:lnTo>
                <a:lnTo>
                  <a:pt x="46649" y="144399"/>
                </a:lnTo>
                <a:close/>
                <a:moveTo>
                  <a:pt x="59782" y="144399"/>
                </a:moveTo>
                <a:lnTo>
                  <a:pt x="59782" y="150472"/>
                </a:lnTo>
                <a:lnTo>
                  <a:pt x="53709" y="150472"/>
                </a:lnTo>
                <a:lnTo>
                  <a:pt x="53709" y="144399"/>
                </a:lnTo>
                <a:close/>
                <a:moveTo>
                  <a:pt x="66842" y="144387"/>
                </a:moveTo>
                <a:lnTo>
                  <a:pt x="66842" y="150472"/>
                </a:lnTo>
                <a:lnTo>
                  <a:pt x="60758" y="150472"/>
                </a:lnTo>
                <a:lnTo>
                  <a:pt x="60758" y="144399"/>
                </a:lnTo>
                <a:lnTo>
                  <a:pt x="66842" y="144387"/>
                </a:lnTo>
                <a:close/>
                <a:moveTo>
                  <a:pt x="73902" y="144399"/>
                </a:moveTo>
                <a:lnTo>
                  <a:pt x="73902" y="150472"/>
                </a:lnTo>
                <a:lnTo>
                  <a:pt x="67818" y="150472"/>
                </a:lnTo>
                <a:lnTo>
                  <a:pt x="67818" y="144399"/>
                </a:lnTo>
                <a:close/>
                <a:moveTo>
                  <a:pt x="80951" y="144399"/>
                </a:moveTo>
                <a:lnTo>
                  <a:pt x="80951" y="150472"/>
                </a:lnTo>
                <a:lnTo>
                  <a:pt x="74879" y="150472"/>
                </a:lnTo>
                <a:lnTo>
                  <a:pt x="74879" y="144399"/>
                </a:lnTo>
                <a:close/>
                <a:moveTo>
                  <a:pt x="88011" y="144399"/>
                </a:moveTo>
                <a:lnTo>
                  <a:pt x="88011" y="150472"/>
                </a:lnTo>
                <a:lnTo>
                  <a:pt x="81927" y="150472"/>
                </a:lnTo>
                <a:lnTo>
                  <a:pt x="81927" y="144399"/>
                </a:lnTo>
                <a:close/>
                <a:moveTo>
                  <a:pt x="95060" y="144399"/>
                </a:moveTo>
                <a:lnTo>
                  <a:pt x="95060" y="150472"/>
                </a:lnTo>
                <a:lnTo>
                  <a:pt x="88988" y="150472"/>
                </a:lnTo>
                <a:lnTo>
                  <a:pt x="88988" y="144399"/>
                </a:lnTo>
                <a:close/>
                <a:moveTo>
                  <a:pt x="102120" y="144387"/>
                </a:moveTo>
                <a:lnTo>
                  <a:pt x="102120" y="150472"/>
                </a:lnTo>
                <a:lnTo>
                  <a:pt x="96036" y="150472"/>
                </a:lnTo>
                <a:lnTo>
                  <a:pt x="96036" y="144399"/>
                </a:lnTo>
                <a:lnTo>
                  <a:pt x="102120" y="144387"/>
                </a:lnTo>
                <a:close/>
                <a:moveTo>
                  <a:pt x="109169" y="144399"/>
                </a:moveTo>
                <a:lnTo>
                  <a:pt x="109169" y="150472"/>
                </a:lnTo>
                <a:lnTo>
                  <a:pt x="103097" y="150472"/>
                </a:lnTo>
                <a:lnTo>
                  <a:pt x="103097" y="144399"/>
                </a:lnTo>
                <a:close/>
                <a:moveTo>
                  <a:pt x="116229" y="144399"/>
                </a:moveTo>
                <a:lnTo>
                  <a:pt x="116229" y="150472"/>
                </a:lnTo>
                <a:lnTo>
                  <a:pt x="110157" y="150472"/>
                </a:lnTo>
                <a:lnTo>
                  <a:pt x="110157" y="144399"/>
                </a:lnTo>
                <a:close/>
                <a:moveTo>
                  <a:pt x="123278" y="144399"/>
                </a:moveTo>
                <a:lnTo>
                  <a:pt x="123278" y="150472"/>
                </a:lnTo>
                <a:lnTo>
                  <a:pt x="117205" y="150472"/>
                </a:lnTo>
                <a:lnTo>
                  <a:pt x="117205" y="144399"/>
                </a:lnTo>
                <a:close/>
                <a:moveTo>
                  <a:pt x="130338" y="144399"/>
                </a:moveTo>
                <a:lnTo>
                  <a:pt x="130338" y="150472"/>
                </a:lnTo>
                <a:lnTo>
                  <a:pt x="124254" y="150472"/>
                </a:lnTo>
                <a:lnTo>
                  <a:pt x="124254" y="144399"/>
                </a:lnTo>
                <a:close/>
                <a:moveTo>
                  <a:pt x="137387" y="144387"/>
                </a:moveTo>
                <a:lnTo>
                  <a:pt x="137387" y="150472"/>
                </a:lnTo>
                <a:lnTo>
                  <a:pt x="131314" y="150472"/>
                </a:lnTo>
                <a:lnTo>
                  <a:pt x="131314" y="144399"/>
                </a:lnTo>
                <a:lnTo>
                  <a:pt x="137387" y="144387"/>
                </a:lnTo>
                <a:close/>
                <a:moveTo>
                  <a:pt x="144447" y="144399"/>
                </a:moveTo>
                <a:lnTo>
                  <a:pt x="144447" y="150472"/>
                </a:lnTo>
                <a:lnTo>
                  <a:pt x="138375" y="150472"/>
                </a:lnTo>
                <a:lnTo>
                  <a:pt x="138375" y="144399"/>
                </a:lnTo>
                <a:close/>
                <a:moveTo>
                  <a:pt x="151495" y="144399"/>
                </a:moveTo>
                <a:lnTo>
                  <a:pt x="151495" y="150472"/>
                </a:lnTo>
                <a:lnTo>
                  <a:pt x="145423" y="150472"/>
                </a:lnTo>
                <a:lnTo>
                  <a:pt x="145423" y="144399"/>
                </a:lnTo>
                <a:close/>
                <a:moveTo>
                  <a:pt x="158556" y="144399"/>
                </a:moveTo>
                <a:lnTo>
                  <a:pt x="158556" y="150472"/>
                </a:lnTo>
                <a:lnTo>
                  <a:pt x="152484" y="150472"/>
                </a:lnTo>
                <a:lnTo>
                  <a:pt x="152484" y="144399"/>
                </a:lnTo>
                <a:close/>
                <a:moveTo>
                  <a:pt x="165604" y="144399"/>
                </a:moveTo>
                <a:lnTo>
                  <a:pt x="165604" y="150472"/>
                </a:lnTo>
                <a:lnTo>
                  <a:pt x="159532" y="150472"/>
                </a:lnTo>
                <a:lnTo>
                  <a:pt x="159532" y="144399"/>
                </a:lnTo>
                <a:close/>
                <a:moveTo>
                  <a:pt x="172665" y="144399"/>
                </a:moveTo>
                <a:lnTo>
                  <a:pt x="172665" y="150472"/>
                </a:lnTo>
                <a:lnTo>
                  <a:pt x="166581" y="150472"/>
                </a:lnTo>
                <a:lnTo>
                  <a:pt x="166581" y="144399"/>
                </a:lnTo>
                <a:close/>
                <a:moveTo>
                  <a:pt x="179713" y="144399"/>
                </a:moveTo>
                <a:lnTo>
                  <a:pt x="179713" y="150472"/>
                </a:lnTo>
                <a:lnTo>
                  <a:pt x="173641" y="150472"/>
                </a:lnTo>
                <a:lnTo>
                  <a:pt x="173641" y="144399"/>
                </a:lnTo>
                <a:close/>
                <a:moveTo>
                  <a:pt x="186774" y="144399"/>
                </a:moveTo>
                <a:lnTo>
                  <a:pt x="186774" y="150472"/>
                </a:lnTo>
                <a:lnTo>
                  <a:pt x="180702" y="150472"/>
                </a:lnTo>
                <a:lnTo>
                  <a:pt x="180702" y="144399"/>
                </a:lnTo>
                <a:close/>
                <a:moveTo>
                  <a:pt x="193822" y="144399"/>
                </a:moveTo>
                <a:lnTo>
                  <a:pt x="193822" y="150472"/>
                </a:lnTo>
                <a:lnTo>
                  <a:pt x="187750" y="150472"/>
                </a:lnTo>
                <a:lnTo>
                  <a:pt x="187750" y="144399"/>
                </a:lnTo>
                <a:close/>
                <a:moveTo>
                  <a:pt x="200883" y="144399"/>
                </a:moveTo>
                <a:lnTo>
                  <a:pt x="200883" y="150472"/>
                </a:lnTo>
                <a:lnTo>
                  <a:pt x="194810" y="150472"/>
                </a:lnTo>
                <a:lnTo>
                  <a:pt x="194810" y="144399"/>
                </a:lnTo>
                <a:close/>
                <a:moveTo>
                  <a:pt x="207931" y="144399"/>
                </a:moveTo>
                <a:lnTo>
                  <a:pt x="207931" y="150472"/>
                </a:lnTo>
                <a:lnTo>
                  <a:pt x="201859" y="150472"/>
                </a:lnTo>
                <a:lnTo>
                  <a:pt x="201859" y="144399"/>
                </a:lnTo>
                <a:close/>
                <a:moveTo>
                  <a:pt x="214992" y="144399"/>
                </a:moveTo>
                <a:lnTo>
                  <a:pt x="214992" y="150472"/>
                </a:lnTo>
                <a:lnTo>
                  <a:pt x="208919" y="150472"/>
                </a:lnTo>
                <a:lnTo>
                  <a:pt x="208919" y="144399"/>
                </a:lnTo>
                <a:close/>
                <a:moveTo>
                  <a:pt x="222052" y="144399"/>
                </a:moveTo>
                <a:lnTo>
                  <a:pt x="222052" y="150472"/>
                </a:lnTo>
                <a:lnTo>
                  <a:pt x="215968" y="150472"/>
                </a:lnTo>
                <a:lnTo>
                  <a:pt x="215968" y="144399"/>
                </a:lnTo>
                <a:close/>
                <a:moveTo>
                  <a:pt x="229100" y="144399"/>
                </a:moveTo>
                <a:lnTo>
                  <a:pt x="229100" y="150472"/>
                </a:lnTo>
                <a:lnTo>
                  <a:pt x="223028" y="150472"/>
                </a:lnTo>
                <a:lnTo>
                  <a:pt x="223028" y="144399"/>
                </a:lnTo>
                <a:close/>
                <a:moveTo>
                  <a:pt x="236161" y="144399"/>
                </a:moveTo>
                <a:lnTo>
                  <a:pt x="236161" y="150472"/>
                </a:lnTo>
                <a:lnTo>
                  <a:pt x="230077" y="150472"/>
                </a:lnTo>
                <a:lnTo>
                  <a:pt x="230077" y="144399"/>
                </a:lnTo>
                <a:close/>
                <a:moveTo>
                  <a:pt x="243209" y="144399"/>
                </a:moveTo>
                <a:lnTo>
                  <a:pt x="243209" y="150472"/>
                </a:lnTo>
                <a:lnTo>
                  <a:pt x="237137" y="150472"/>
                </a:lnTo>
                <a:lnTo>
                  <a:pt x="237137" y="144399"/>
                </a:lnTo>
                <a:close/>
                <a:moveTo>
                  <a:pt x="250270" y="144399"/>
                </a:moveTo>
                <a:lnTo>
                  <a:pt x="250270" y="150472"/>
                </a:lnTo>
                <a:lnTo>
                  <a:pt x="244198" y="150472"/>
                </a:lnTo>
                <a:lnTo>
                  <a:pt x="244198" y="144399"/>
                </a:lnTo>
                <a:close/>
                <a:moveTo>
                  <a:pt x="257318" y="144399"/>
                </a:moveTo>
                <a:lnTo>
                  <a:pt x="257318" y="150472"/>
                </a:lnTo>
                <a:lnTo>
                  <a:pt x="251246" y="150472"/>
                </a:lnTo>
                <a:lnTo>
                  <a:pt x="251246" y="144399"/>
                </a:lnTo>
                <a:close/>
                <a:moveTo>
                  <a:pt x="264379" y="144399"/>
                </a:moveTo>
                <a:lnTo>
                  <a:pt x="264379" y="150472"/>
                </a:lnTo>
                <a:lnTo>
                  <a:pt x="258306" y="150472"/>
                </a:lnTo>
                <a:lnTo>
                  <a:pt x="258306" y="144399"/>
                </a:lnTo>
                <a:close/>
                <a:moveTo>
                  <a:pt x="271427" y="144399"/>
                </a:moveTo>
                <a:lnTo>
                  <a:pt x="271427" y="150472"/>
                </a:lnTo>
                <a:lnTo>
                  <a:pt x="265355" y="150472"/>
                </a:lnTo>
                <a:lnTo>
                  <a:pt x="265355" y="144399"/>
                </a:lnTo>
                <a:close/>
                <a:moveTo>
                  <a:pt x="278488" y="144399"/>
                </a:moveTo>
                <a:lnTo>
                  <a:pt x="278488" y="150472"/>
                </a:lnTo>
                <a:lnTo>
                  <a:pt x="272415" y="150472"/>
                </a:lnTo>
                <a:lnTo>
                  <a:pt x="272415" y="144399"/>
                </a:lnTo>
                <a:close/>
                <a:moveTo>
                  <a:pt x="17443" y="151448"/>
                </a:moveTo>
                <a:lnTo>
                  <a:pt x="17443" y="157520"/>
                </a:lnTo>
                <a:lnTo>
                  <a:pt x="11371" y="157520"/>
                </a:lnTo>
                <a:lnTo>
                  <a:pt x="11371" y="151448"/>
                </a:lnTo>
                <a:close/>
                <a:moveTo>
                  <a:pt x="24503" y="151448"/>
                </a:moveTo>
                <a:lnTo>
                  <a:pt x="24503" y="157520"/>
                </a:lnTo>
                <a:lnTo>
                  <a:pt x="18431" y="157520"/>
                </a:lnTo>
                <a:lnTo>
                  <a:pt x="18431" y="151448"/>
                </a:lnTo>
                <a:close/>
                <a:moveTo>
                  <a:pt x="31564" y="151448"/>
                </a:moveTo>
                <a:lnTo>
                  <a:pt x="31564" y="157520"/>
                </a:lnTo>
                <a:lnTo>
                  <a:pt x="25492" y="157520"/>
                </a:lnTo>
                <a:lnTo>
                  <a:pt x="25492" y="151448"/>
                </a:lnTo>
                <a:close/>
                <a:moveTo>
                  <a:pt x="38612" y="151448"/>
                </a:moveTo>
                <a:lnTo>
                  <a:pt x="38612" y="157520"/>
                </a:lnTo>
                <a:lnTo>
                  <a:pt x="32540" y="157520"/>
                </a:lnTo>
                <a:lnTo>
                  <a:pt x="32540" y="151448"/>
                </a:lnTo>
                <a:close/>
                <a:moveTo>
                  <a:pt x="45673" y="151448"/>
                </a:moveTo>
                <a:lnTo>
                  <a:pt x="45673" y="157520"/>
                </a:lnTo>
                <a:lnTo>
                  <a:pt x="39601" y="157520"/>
                </a:lnTo>
                <a:lnTo>
                  <a:pt x="39601" y="151448"/>
                </a:lnTo>
                <a:close/>
                <a:moveTo>
                  <a:pt x="52721" y="151448"/>
                </a:moveTo>
                <a:lnTo>
                  <a:pt x="52721" y="157520"/>
                </a:lnTo>
                <a:lnTo>
                  <a:pt x="46649" y="157520"/>
                </a:lnTo>
                <a:lnTo>
                  <a:pt x="46649" y="151448"/>
                </a:lnTo>
                <a:close/>
                <a:moveTo>
                  <a:pt x="59782" y="151448"/>
                </a:moveTo>
                <a:lnTo>
                  <a:pt x="59782" y="157520"/>
                </a:lnTo>
                <a:lnTo>
                  <a:pt x="53709" y="157520"/>
                </a:lnTo>
                <a:lnTo>
                  <a:pt x="53709" y="151448"/>
                </a:lnTo>
                <a:close/>
                <a:moveTo>
                  <a:pt x="66842" y="151448"/>
                </a:moveTo>
                <a:lnTo>
                  <a:pt x="66842" y="157520"/>
                </a:lnTo>
                <a:lnTo>
                  <a:pt x="60758" y="157520"/>
                </a:lnTo>
                <a:lnTo>
                  <a:pt x="60758" y="151448"/>
                </a:lnTo>
                <a:close/>
                <a:moveTo>
                  <a:pt x="88011" y="151448"/>
                </a:moveTo>
                <a:lnTo>
                  <a:pt x="88011" y="157520"/>
                </a:lnTo>
                <a:lnTo>
                  <a:pt x="81927" y="157520"/>
                </a:lnTo>
                <a:lnTo>
                  <a:pt x="81927" y="151448"/>
                </a:lnTo>
                <a:close/>
                <a:moveTo>
                  <a:pt x="95060" y="151448"/>
                </a:moveTo>
                <a:lnTo>
                  <a:pt x="95060" y="157520"/>
                </a:lnTo>
                <a:lnTo>
                  <a:pt x="88988" y="157520"/>
                </a:lnTo>
                <a:lnTo>
                  <a:pt x="88988" y="151448"/>
                </a:lnTo>
                <a:close/>
                <a:moveTo>
                  <a:pt x="102120" y="151448"/>
                </a:moveTo>
                <a:lnTo>
                  <a:pt x="102120" y="157520"/>
                </a:lnTo>
                <a:lnTo>
                  <a:pt x="96036" y="157520"/>
                </a:lnTo>
                <a:lnTo>
                  <a:pt x="96036" y="151448"/>
                </a:lnTo>
                <a:close/>
                <a:moveTo>
                  <a:pt x="123278" y="151448"/>
                </a:moveTo>
                <a:lnTo>
                  <a:pt x="123278" y="157520"/>
                </a:lnTo>
                <a:lnTo>
                  <a:pt x="117205" y="157520"/>
                </a:lnTo>
                <a:lnTo>
                  <a:pt x="117205" y="151448"/>
                </a:lnTo>
                <a:close/>
                <a:moveTo>
                  <a:pt x="130338" y="151448"/>
                </a:moveTo>
                <a:lnTo>
                  <a:pt x="130338" y="157520"/>
                </a:lnTo>
                <a:lnTo>
                  <a:pt x="124254" y="157520"/>
                </a:lnTo>
                <a:lnTo>
                  <a:pt x="124254" y="151448"/>
                </a:lnTo>
                <a:close/>
                <a:moveTo>
                  <a:pt x="137387" y="151448"/>
                </a:moveTo>
                <a:lnTo>
                  <a:pt x="137387" y="157520"/>
                </a:lnTo>
                <a:lnTo>
                  <a:pt x="131314" y="157520"/>
                </a:lnTo>
                <a:lnTo>
                  <a:pt x="131314" y="151448"/>
                </a:lnTo>
                <a:close/>
                <a:moveTo>
                  <a:pt x="144447" y="151448"/>
                </a:moveTo>
                <a:lnTo>
                  <a:pt x="144447" y="157520"/>
                </a:lnTo>
                <a:lnTo>
                  <a:pt x="138375" y="157520"/>
                </a:lnTo>
                <a:lnTo>
                  <a:pt x="138375" y="151448"/>
                </a:lnTo>
                <a:close/>
                <a:moveTo>
                  <a:pt x="151495" y="151448"/>
                </a:moveTo>
                <a:lnTo>
                  <a:pt x="151495" y="157520"/>
                </a:lnTo>
                <a:lnTo>
                  <a:pt x="145423" y="157520"/>
                </a:lnTo>
                <a:lnTo>
                  <a:pt x="145423" y="151448"/>
                </a:lnTo>
                <a:close/>
                <a:moveTo>
                  <a:pt x="158556" y="151448"/>
                </a:moveTo>
                <a:lnTo>
                  <a:pt x="158556" y="157520"/>
                </a:lnTo>
                <a:lnTo>
                  <a:pt x="152484" y="157520"/>
                </a:lnTo>
                <a:lnTo>
                  <a:pt x="152484" y="151448"/>
                </a:lnTo>
                <a:close/>
                <a:moveTo>
                  <a:pt x="165604" y="151448"/>
                </a:moveTo>
                <a:lnTo>
                  <a:pt x="165604" y="157520"/>
                </a:lnTo>
                <a:lnTo>
                  <a:pt x="159532" y="157520"/>
                </a:lnTo>
                <a:lnTo>
                  <a:pt x="159532" y="151448"/>
                </a:lnTo>
                <a:close/>
                <a:moveTo>
                  <a:pt x="172665" y="151448"/>
                </a:moveTo>
                <a:lnTo>
                  <a:pt x="172665" y="157520"/>
                </a:lnTo>
                <a:lnTo>
                  <a:pt x="166581" y="157520"/>
                </a:lnTo>
                <a:lnTo>
                  <a:pt x="166581" y="151448"/>
                </a:lnTo>
                <a:close/>
                <a:moveTo>
                  <a:pt x="179713" y="151448"/>
                </a:moveTo>
                <a:lnTo>
                  <a:pt x="179713" y="157520"/>
                </a:lnTo>
                <a:lnTo>
                  <a:pt x="173641" y="157520"/>
                </a:lnTo>
                <a:lnTo>
                  <a:pt x="173641" y="151448"/>
                </a:lnTo>
                <a:close/>
                <a:moveTo>
                  <a:pt x="186774" y="151448"/>
                </a:moveTo>
                <a:lnTo>
                  <a:pt x="186774" y="157520"/>
                </a:lnTo>
                <a:lnTo>
                  <a:pt x="180702" y="157520"/>
                </a:lnTo>
                <a:lnTo>
                  <a:pt x="180702" y="151448"/>
                </a:lnTo>
                <a:close/>
                <a:moveTo>
                  <a:pt x="193822" y="151448"/>
                </a:moveTo>
                <a:lnTo>
                  <a:pt x="193822" y="157520"/>
                </a:lnTo>
                <a:lnTo>
                  <a:pt x="187750" y="157520"/>
                </a:lnTo>
                <a:lnTo>
                  <a:pt x="187750" y="151448"/>
                </a:lnTo>
                <a:close/>
                <a:moveTo>
                  <a:pt x="200883" y="151448"/>
                </a:moveTo>
                <a:lnTo>
                  <a:pt x="200883" y="157520"/>
                </a:lnTo>
                <a:lnTo>
                  <a:pt x="194810" y="157520"/>
                </a:lnTo>
                <a:lnTo>
                  <a:pt x="194810" y="151448"/>
                </a:lnTo>
                <a:close/>
                <a:moveTo>
                  <a:pt x="207931" y="151448"/>
                </a:moveTo>
                <a:lnTo>
                  <a:pt x="207931" y="157520"/>
                </a:lnTo>
                <a:lnTo>
                  <a:pt x="201859" y="157520"/>
                </a:lnTo>
                <a:lnTo>
                  <a:pt x="201859" y="151448"/>
                </a:lnTo>
                <a:close/>
                <a:moveTo>
                  <a:pt x="214992" y="151448"/>
                </a:moveTo>
                <a:lnTo>
                  <a:pt x="214992" y="157520"/>
                </a:lnTo>
                <a:lnTo>
                  <a:pt x="208919" y="157520"/>
                </a:lnTo>
                <a:lnTo>
                  <a:pt x="208919" y="151448"/>
                </a:lnTo>
                <a:close/>
                <a:moveTo>
                  <a:pt x="222052" y="151448"/>
                </a:moveTo>
                <a:lnTo>
                  <a:pt x="222052" y="157520"/>
                </a:lnTo>
                <a:lnTo>
                  <a:pt x="215968" y="157520"/>
                </a:lnTo>
                <a:lnTo>
                  <a:pt x="215968" y="151448"/>
                </a:lnTo>
                <a:close/>
                <a:moveTo>
                  <a:pt x="229100" y="151448"/>
                </a:moveTo>
                <a:lnTo>
                  <a:pt x="229100" y="157520"/>
                </a:lnTo>
                <a:lnTo>
                  <a:pt x="223028" y="157520"/>
                </a:lnTo>
                <a:lnTo>
                  <a:pt x="223028" y="151448"/>
                </a:lnTo>
                <a:close/>
                <a:moveTo>
                  <a:pt x="236161" y="151448"/>
                </a:moveTo>
                <a:lnTo>
                  <a:pt x="236161" y="157520"/>
                </a:lnTo>
                <a:lnTo>
                  <a:pt x="230077" y="157520"/>
                </a:lnTo>
                <a:lnTo>
                  <a:pt x="230077" y="151448"/>
                </a:lnTo>
                <a:close/>
                <a:moveTo>
                  <a:pt x="243209" y="151448"/>
                </a:moveTo>
                <a:lnTo>
                  <a:pt x="243209" y="157520"/>
                </a:lnTo>
                <a:lnTo>
                  <a:pt x="237137" y="157520"/>
                </a:lnTo>
                <a:lnTo>
                  <a:pt x="237137" y="151448"/>
                </a:lnTo>
                <a:close/>
                <a:moveTo>
                  <a:pt x="250270" y="151448"/>
                </a:moveTo>
                <a:lnTo>
                  <a:pt x="250270" y="157520"/>
                </a:lnTo>
                <a:lnTo>
                  <a:pt x="244198" y="157520"/>
                </a:lnTo>
                <a:lnTo>
                  <a:pt x="244198" y="151448"/>
                </a:lnTo>
                <a:close/>
                <a:moveTo>
                  <a:pt x="257318" y="151448"/>
                </a:moveTo>
                <a:lnTo>
                  <a:pt x="257318" y="157520"/>
                </a:lnTo>
                <a:lnTo>
                  <a:pt x="251246" y="157520"/>
                </a:lnTo>
                <a:lnTo>
                  <a:pt x="251246" y="151448"/>
                </a:lnTo>
                <a:close/>
                <a:moveTo>
                  <a:pt x="264379" y="151448"/>
                </a:moveTo>
                <a:lnTo>
                  <a:pt x="264379" y="157520"/>
                </a:lnTo>
                <a:lnTo>
                  <a:pt x="258306" y="157520"/>
                </a:lnTo>
                <a:lnTo>
                  <a:pt x="258306" y="151448"/>
                </a:lnTo>
                <a:close/>
                <a:moveTo>
                  <a:pt x="271427" y="151448"/>
                </a:moveTo>
                <a:lnTo>
                  <a:pt x="271427" y="157520"/>
                </a:lnTo>
                <a:lnTo>
                  <a:pt x="265355" y="157520"/>
                </a:lnTo>
                <a:lnTo>
                  <a:pt x="265355" y="151448"/>
                </a:lnTo>
                <a:close/>
                <a:moveTo>
                  <a:pt x="278488" y="151448"/>
                </a:moveTo>
                <a:lnTo>
                  <a:pt x="278488" y="157520"/>
                </a:lnTo>
                <a:lnTo>
                  <a:pt x="272415" y="157520"/>
                </a:lnTo>
                <a:lnTo>
                  <a:pt x="272415" y="151448"/>
                </a:lnTo>
                <a:close/>
                <a:moveTo>
                  <a:pt x="73902" y="151448"/>
                </a:moveTo>
                <a:lnTo>
                  <a:pt x="73902" y="157532"/>
                </a:lnTo>
                <a:lnTo>
                  <a:pt x="67818" y="157532"/>
                </a:lnTo>
                <a:lnTo>
                  <a:pt x="67818" y="151448"/>
                </a:lnTo>
                <a:close/>
                <a:moveTo>
                  <a:pt x="80951" y="151448"/>
                </a:moveTo>
                <a:lnTo>
                  <a:pt x="80951" y="157532"/>
                </a:lnTo>
                <a:lnTo>
                  <a:pt x="74879" y="157532"/>
                </a:lnTo>
                <a:lnTo>
                  <a:pt x="74879" y="151448"/>
                </a:lnTo>
                <a:close/>
                <a:moveTo>
                  <a:pt x="103097" y="151448"/>
                </a:moveTo>
                <a:lnTo>
                  <a:pt x="109169" y="151460"/>
                </a:lnTo>
                <a:lnTo>
                  <a:pt x="109169" y="157532"/>
                </a:lnTo>
                <a:lnTo>
                  <a:pt x="103097" y="157532"/>
                </a:lnTo>
                <a:lnTo>
                  <a:pt x="103097" y="151448"/>
                </a:lnTo>
                <a:close/>
                <a:moveTo>
                  <a:pt x="110157" y="151448"/>
                </a:moveTo>
                <a:lnTo>
                  <a:pt x="116229" y="151460"/>
                </a:lnTo>
                <a:lnTo>
                  <a:pt x="116229" y="157532"/>
                </a:lnTo>
                <a:lnTo>
                  <a:pt x="110157" y="157532"/>
                </a:lnTo>
                <a:lnTo>
                  <a:pt x="110157" y="151448"/>
                </a:lnTo>
                <a:close/>
                <a:moveTo>
                  <a:pt x="17443" y="158508"/>
                </a:moveTo>
                <a:lnTo>
                  <a:pt x="17443" y="164580"/>
                </a:lnTo>
                <a:lnTo>
                  <a:pt x="11371" y="164580"/>
                </a:lnTo>
                <a:lnTo>
                  <a:pt x="11371" y="158508"/>
                </a:lnTo>
                <a:close/>
                <a:moveTo>
                  <a:pt x="24503" y="158508"/>
                </a:moveTo>
                <a:lnTo>
                  <a:pt x="24503" y="164580"/>
                </a:lnTo>
                <a:lnTo>
                  <a:pt x="18431" y="164580"/>
                </a:lnTo>
                <a:lnTo>
                  <a:pt x="18431" y="158508"/>
                </a:lnTo>
                <a:close/>
                <a:moveTo>
                  <a:pt x="31564" y="158508"/>
                </a:moveTo>
                <a:lnTo>
                  <a:pt x="31564" y="164580"/>
                </a:lnTo>
                <a:lnTo>
                  <a:pt x="25492" y="164580"/>
                </a:lnTo>
                <a:lnTo>
                  <a:pt x="25492" y="158508"/>
                </a:lnTo>
                <a:close/>
                <a:moveTo>
                  <a:pt x="38612" y="158508"/>
                </a:moveTo>
                <a:lnTo>
                  <a:pt x="38612" y="164580"/>
                </a:lnTo>
                <a:lnTo>
                  <a:pt x="32540" y="164580"/>
                </a:lnTo>
                <a:lnTo>
                  <a:pt x="32540" y="158508"/>
                </a:lnTo>
                <a:close/>
                <a:moveTo>
                  <a:pt x="45673" y="158508"/>
                </a:moveTo>
                <a:lnTo>
                  <a:pt x="45673" y="164580"/>
                </a:lnTo>
                <a:lnTo>
                  <a:pt x="39601" y="164580"/>
                </a:lnTo>
                <a:lnTo>
                  <a:pt x="39601" y="158508"/>
                </a:lnTo>
                <a:close/>
                <a:moveTo>
                  <a:pt x="52721" y="158508"/>
                </a:moveTo>
                <a:lnTo>
                  <a:pt x="52721" y="164580"/>
                </a:lnTo>
                <a:lnTo>
                  <a:pt x="46649" y="164580"/>
                </a:lnTo>
                <a:lnTo>
                  <a:pt x="46649" y="158508"/>
                </a:lnTo>
                <a:close/>
                <a:moveTo>
                  <a:pt x="59782" y="158508"/>
                </a:moveTo>
                <a:lnTo>
                  <a:pt x="59782" y="164580"/>
                </a:lnTo>
                <a:lnTo>
                  <a:pt x="53709" y="164580"/>
                </a:lnTo>
                <a:lnTo>
                  <a:pt x="53709" y="158508"/>
                </a:lnTo>
                <a:close/>
                <a:moveTo>
                  <a:pt x="66842" y="158508"/>
                </a:moveTo>
                <a:lnTo>
                  <a:pt x="66842" y="164580"/>
                </a:lnTo>
                <a:lnTo>
                  <a:pt x="60758" y="164580"/>
                </a:lnTo>
                <a:lnTo>
                  <a:pt x="60758" y="158508"/>
                </a:lnTo>
                <a:close/>
                <a:moveTo>
                  <a:pt x="73902" y="158508"/>
                </a:moveTo>
                <a:lnTo>
                  <a:pt x="73902" y="164580"/>
                </a:lnTo>
                <a:lnTo>
                  <a:pt x="67818" y="164580"/>
                </a:lnTo>
                <a:lnTo>
                  <a:pt x="67818" y="158508"/>
                </a:lnTo>
                <a:close/>
                <a:moveTo>
                  <a:pt x="80951" y="158508"/>
                </a:moveTo>
                <a:lnTo>
                  <a:pt x="80951" y="164580"/>
                </a:lnTo>
                <a:lnTo>
                  <a:pt x="74879" y="164580"/>
                </a:lnTo>
                <a:lnTo>
                  <a:pt x="74879" y="158508"/>
                </a:lnTo>
                <a:close/>
                <a:moveTo>
                  <a:pt x="88011" y="158508"/>
                </a:moveTo>
                <a:lnTo>
                  <a:pt x="88011" y="164580"/>
                </a:lnTo>
                <a:lnTo>
                  <a:pt x="81927" y="164580"/>
                </a:lnTo>
                <a:lnTo>
                  <a:pt x="81927" y="158508"/>
                </a:lnTo>
                <a:close/>
                <a:moveTo>
                  <a:pt x="95060" y="158508"/>
                </a:moveTo>
                <a:lnTo>
                  <a:pt x="95060" y="164580"/>
                </a:lnTo>
                <a:lnTo>
                  <a:pt x="88988" y="164580"/>
                </a:lnTo>
                <a:lnTo>
                  <a:pt x="88988" y="158508"/>
                </a:lnTo>
                <a:close/>
                <a:moveTo>
                  <a:pt x="102120" y="158508"/>
                </a:moveTo>
                <a:lnTo>
                  <a:pt x="102120" y="164580"/>
                </a:lnTo>
                <a:lnTo>
                  <a:pt x="96036" y="164580"/>
                </a:lnTo>
                <a:lnTo>
                  <a:pt x="96036" y="158508"/>
                </a:lnTo>
                <a:close/>
                <a:moveTo>
                  <a:pt x="109169" y="158508"/>
                </a:moveTo>
                <a:lnTo>
                  <a:pt x="109169" y="164580"/>
                </a:lnTo>
                <a:lnTo>
                  <a:pt x="103097" y="164580"/>
                </a:lnTo>
                <a:lnTo>
                  <a:pt x="103097" y="158508"/>
                </a:lnTo>
                <a:close/>
                <a:moveTo>
                  <a:pt x="116229" y="158508"/>
                </a:moveTo>
                <a:lnTo>
                  <a:pt x="116229" y="164580"/>
                </a:lnTo>
                <a:lnTo>
                  <a:pt x="110157" y="164580"/>
                </a:lnTo>
                <a:lnTo>
                  <a:pt x="110157" y="158508"/>
                </a:lnTo>
                <a:close/>
                <a:moveTo>
                  <a:pt x="123278" y="158508"/>
                </a:moveTo>
                <a:lnTo>
                  <a:pt x="123278" y="164580"/>
                </a:lnTo>
                <a:lnTo>
                  <a:pt x="117205" y="164580"/>
                </a:lnTo>
                <a:lnTo>
                  <a:pt x="117205" y="158508"/>
                </a:lnTo>
                <a:close/>
                <a:moveTo>
                  <a:pt x="130338" y="158508"/>
                </a:moveTo>
                <a:lnTo>
                  <a:pt x="130338" y="164580"/>
                </a:lnTo>
                <a:lnTo>
                  <a:pt x="124254" y="164580"/>
                </a:lnTo>
                <a:lnTo>
                  <a:pt x="124254" y="158508"/>
                </a:lnTo>
                <a:close/>
                <a:moveTo>
                  <a:pt x="137387" y="158508"/>
                </a:moveTo>
                <a:lnTo>
                  <a:pt x="137387" y="164580"/>
                </a:lnTo>
                <a:lnTo>
                  <a:pt x="131314" y="164580"/>
                </a:lnTo>
                <a:lnTo>
                  <a:pt x="131314" y="158508"/>
                </a:lnTo>
                <a:close/>
                <a:moveTo>
                  <a:pt x="144447" y="158508"/>
                </a:moveTo>
                <a:lnTo>
                  <a:pt x="144447" y="164580"/>
                </a:lnTo>
                <a:lnTo>
                  <a:pt x="138375" y="164580"/>
                </a:lnTo>
                <a:lnTo>
                  <a:pt x="138375" y="158508"/>
                </a:lnTo>
                <a:close/>
                <a:moveTo>
                  <a:pt x="151495" y="158508"/>
                </a:moveTo>
                <a:lnTo>
                  <a:pt x="151495" y="164580"/>
                </a:lnTo>
                <a:lnTo>
                  <a:pt x="145423" y="164580"/>
                </a:lnTo>
                <a:lnTo>
                  <a:pt x="145423" y="158508"/>
                </a:lnTo>
                <a:close/>
                <a:moveTo>
                  <a:pt x="158556" y="158508"/>
                </a:moveTo>
                <a:lnTo>
                  <a:pt x="158556" y="164580"/>
                </a:lnTo>
                <a:lnTo>
                  <a:pt x="152484" y="164580"/>
                </a:lnTo>
                <a:lnTo>
                  <a:pt x="152484" y="158508"/>
                </a:lnTo>
                <a:close/>
                <a:moveTo>
                  <a:pt x="165604" y="158508"/>
                </a:moveTo>
                <a:lnTo>
                  <a:pt x="165604" y="164580"/>
                </a:lnTo>
                <a:lnTo>
                  <a:pt x="159532" y="164580"/>
                </a:lnTo>
                <a:lnTo>
                  <a:pt x="159532" y="158508"/>
                </a:lnTo>
                <a:close/>
                <a:moveTo>
                  <a:pt x="172665" y="158508"/>
                </a:moveTo>
                <a:lnTo>
                  <a:pt x="172665" y="164580"/>
                </a:lnTo>
                <a:lnTo>
                  <a:pt x="166581" y="164580"/>
                </a:lnTo>
                <a:lnTo>
                  <a:pt x="166581" y="158508"/>
                </a:lnTo>
                <a:close/>
                <a:moveTo>
                  <a:pt x="179713" y="158508"/>
                </a:moveTo>
                <a:lnTo>
                  <a:pt x="179713" y="164580"/>
                </a:lnTo>
                <a:lnTo>
                  <a:pt x="173641" y="164580"/>
                </a:lnTo>
                <a:lnTo>
                  <a:pt x="173641" y="158508"/>
                </a:lnTo>
                <a:close/>
                <a:moveTo>
                  <a:pt x="186774" y="158508"/>
                </a:moveTo>
                <a:lnTo>
                  <a:pt x="186774" y="164580"/>
                </a:lnTo>
                <a:lnTo>
                  <a:pt x="180702" y="164580"/>
                </a:lnTo>
                <a:lnTo>
                  <a:pt x="180702" y="158508"/>
                </a:lnTo>
                <a:close/>
                <a:moveTo>
                  <a:pt x="193822" y="158508"/>
                </a:moveTo>
                <a:lnTo>
                  <a:pt x="193822" y="164580"/>
                </a:lnTo>
                <a:lnTo>
                  <a:pt x="187750" y="164580"/>
                </a:lnTo>
                <a:lnTo>
                  <a:pt x="187750" y="158508"/>
                </a:lnTo>
                <a:close/>
                <a:moveTo>
                  <a:pt x="200883" y="158508"/>
                </a:moveTo>
                <a:lnTo>
                  <a:pt x="200883" y="164580"/>
                </a:lnTo>
                <a:lnTo>
                  <a:pt x="194810" y="164580"/>
                </a:lnTo>
                <a:lnTo>
                  <a:pt x="194810" y="158508"/>
                </a:lnTo>
                <a:close/>
                <a:moveTo>
                  <a:pt x="207931" y="158508"/>
                </a:moveTo>
                <a:lnTo>
                  <a:pt x="207931" y="164580"/>
                </a:lnTo>
                <a:lnTo>
                  <a:pt x="201859" y="164580"/>
                </a:lnTo>
                <a:lnTo>
                  <a:pt x="201859" y="158508"/>
                </a:lnTo>
                <a:close/>
                <a:moveTo>
                  <a:pt x="214992" y="158508"/>
                </a:moveTo>
                <a:lnTo>
                  <a:pt x="214992" y="164580"/>
                </a:lnTo>
                <a:lnTo>
                  <a:pt x="208919" y="164580"/>
                </a:lnTo>
                <a:lnTo>
                  <a:pt x="208919" y="158508"/>
                </a:lnTo>
                <a:close/>
                <a:moveTo>
                  <a:pt x="222052" y="158508"/>
                </a:moveTo>
                <a:lnTo>
                  <a:pt x="222052" y="164580"/>
                </a:lnTo>
                <a:lnTo>
                  <a:pt x="215968" y="164580"/>
                </a:lnTo>
                <a:lnTo>
                  <a:pt x="215968" y="158508"/>
                </a:lnTo>
                <a:close/>
                <a:moveTo>
                  <a:pt x="229100" y="158508"/>
                </a:moveTo>
                <a:lnTo>
                  <a:pt x="229100" y="164580"/>
                </a:lnTo>
                <a:lnTo>
                  <a:pt x="223028" y="164580"/>
                </a:lnTo>
                <a:lnTo>
                  <a:pt x="223028" y="158508"/>
                </a:lnTo>
                <a:close/>
                <a:moveTo>
                  <a:pt x="236161" y="158508"/>
                </a:moveTo>
                <a:lnTo>
                  <a:pt x="236161" y="164580"/>
                </a:lnTo>
                <a:lnTo>
                  <a:pt x="230077" y="164580"/>
                </a:lnTo>
                <a:lnTo>
                  <a:pt x="230077" y="158508"/>
                </a:lnTo>
                <a:close/>
                <a:moveTo>
                  <a:pt x="243209" y="158508"/>
                </a:moveTo>
                <a:lnTo>
                  <a:pt x="243209" y="164580"/>
                </a:lnTo>
                <a:lnTo>
                  <a:pt x="237137" y="164580"/>
                </a:lnTo>
                <a:lnTo>
                  <a:pt x="237137" y="158508"/>
                </a:lnTo>
                <a:close/>
                <a:moveTo>
                  <a:pt x="250270" y="158508"/>
                </a:moveTo>
                <a:lnTo>
                  <a:pt x="250270" y="164580"/>
                </a:lnTo>
                <a:lnTo>
                  <a:pt x="244198" y="164580"/>
                </a:lnTo>
                <a:lnTo>
                  <a:pt x="244198" y="158508"/>
                </a:lnTo>
                <a:close/>
                <a:moveTo>
                  <a:pt x="257318" y="158508"/>
                </a:moveTo>
                <a:lnTo>
                  <a:pt x="257318" y="164580"/>
                </a:lnTo>
                <a:lnTo>
                  <a:pt x="251246" y="164580"/>
                </a:lnTo>
                <a:lnTo>
                  <a:pt x="251246" y="158508"/>
                </a:lnTo>
                <a:close/>
                <a:moveTo>
                  <a:pt x="264379" y="158508"/>
                </a:moveTo>
                <a:lnTo>
                  <a:pt x="264379" y="164580"/>
                </a:lnTo>
                <a:lnTo>
                  <a:pt x="258306" y="164580"/>
                </a:lnTo>
                <a:lnTo>
                  <a:pt x="258306" y="158508"/>
                </a:lnTo>
                <a:close/>
                <a:moveTo>
                  <a:pt x="271427" y="158508"/>
                </a:moveTo>
                <a:lnTo>
                  <a:pt x="271427" y="164580"/>
                </a:lnTo>
                <a:lnTo>
                  <a:pt x="265355" y="164580"/>
                </a:lnTo>
                <a:lnTo>
                  <a:pt x="265355" y="158508"/>
                </a:lnTo>
                <a:close/>
                <a:moveTo>
                  <a:pt x="278488" y="158508"/>
                </a:moveTo>
                <a:lnTo>
                  <a:pt x="278488" y="164580"/>
                </a:lnTo>
                <a:lnTo>
                  <a:pt x="272415" y="164580"/>
                </a:lnTo>
                <a:lnTo>
                  <a:pt x="272415" y="158508"/>
                </a:lnTo>
                <a:close/>
                <a:moveTo>
                  <a:pt x="10395" y="1"/>
                </a:moveTo>
                <a:lnTo>
                  <a:pt x="10395" y="2310"/>
                </a:lnTo>
                <a:lnTo>
                  <a:pt x="0" y="2310"/>
                </a:lnTo>
                <a:lnTo>
                  <a:pt x="0" y="3287"/>
                </a:lnTo>
                <a:lnTo>
                  <a:pt x="10395" y="3287"/>
                </a:lnTo>
                <a:lnTo>
                  <a:pt x="10395" y="9371"/>
                </a:lnTo>
                <a:lnTo>
                  <a:pt x="0" y="9371"/>
                </a:lnTo>
                <a:lnTo>
                  <a:pt x="0" y="10347"/>
                </a:lnTo>
                <a:lnTo>
                  <a:pt x="10395" y="10347"/>
                </a:lnTo>
                <a:lnTo>
                  <a:pt x="10395" y="16419"/>
                </a:lnTo>
                <a:lnTo>
                  <a:pt x="0" y="16419"/>
                </a:lnTo>
                <a:lnTo>
                  <a:pt x="0" y="17408"/>
                </a:lnTo>
                <a:lnTo>
                  <a:pt x="10395" y="17408"/>
                </a:lnTo>
                <a:lnTo>
                  <a:pt x="10395" y="23480"/>
                </a:lnTo>
                <a:lnTo>
                  <a:pt x="0" y="23480"/>
                </a:lnTo>
                <a:lnTo>
                  <a:pt x="0" y="24456"/>
                </a:lnTo>
                <a:lnTo>
                  <a:pt x="10395" y="24456"/>
                </a:lnTo>
                <a:lnTo>
                  <a:pt x="10395" y="30528"/>
                </a:lnTo>
                <a:lnTo>
                  <a:pt x="0" y="30528"/>
                </a:lnTo>
                <a:lnTo>
                  <a:pt x="0" y="31516"/>
                </a:lnTo>
                <a:lnTo>
                  <a:pt x="10395" y="31516"/>
                </a:lnTo>
                <a:lnTo>
                  <a:pt x="10395" y="37589"/>
                </a:lnTo>
                <a:lnTo>
                  <a:pt x="0" y="37589"/>
                </a:lnTo>
                <a:lnTo>
                  <a:pt x="0" y="38565"/>
                </a:lnTo>
                <a:lnTo>
                  <a:pt x="10395" y="38565"/>
                </a:lnTo>
                <a:lnTo>
                  <a:pt x="10395" y="44637"/>
                </a:lnTo>
                <a:lnTo>
                  <a:pt x="0" y="44637"/>
                </a:lnTo>
                <a:lnTo>
                  <a:pt x="0" y="45625"/>
                </a:lnTo>
                <a:lnTo>
                  <a:pt x="10395" y="45625"/>
                </a:lnTo>
                <a:lnTo>
                  <a:pt x="10395" y="51697"/>
                </a:lnTo>
                <a:lnTo>
                  <a:pt x="0" y="51697"/>
                </a:lnTo>
                <a:lnTo>
                  <a:pt x="0" y="52674"/>
                </a:lnTo>
                <a:lnTo>
                  <a:pt x="10395" y="52674"/>
                </a:lnTo>
                <a:lnTo>
                  <a:pt x="10395" y="58746"/>
                </a:lnTo>
                <a:lnTo>
                  <a:pt x="0" y="58746"/>
                </a:lnTo>
                <a:lnTo>
                  <a:pt x="0" y="59734"/>
                </a:lnTo>
                <a:lnTo>
                  <a:pt x="10395" y="59734"/>
                </a:lnTo>
                <a:lnTo>
                  <a:pt x="10395" y="65806"/>
                </a:lnTo>
                <a:lnTo>
                  <a:pt x="0" y="65806"/>
                </a:lnTo>
                <a:lnTo>
                  <a:pt x="0" y="66783"/>
                </a:lnTo>
                <a:lnTo>
                  <a:pt x="10395" y="66783"/>
                </a:lnTo>
                <a:lnTo>
                  <a:pt x="10395" y="72867"/>
                </a:lnTo>
                <a:lnTo>
                  <a:pt x="0" y="72867"/>
                </a:lnTo>
                <a:lnTo>
                  <a:pt x="0" y="73843"/>
                </a:lnTo>
                <a:lnTo>
                  <a:pt x="10395" y="73843"/>
                </a:lnTo>
                <a:lnTo>
                  <a:pt x="10395" y="79927"/>
                </a:lnTo>
                <a:lnTo>
                  <a:pt x="0" y="79927"/>
                </a:lnTo>
                <a:lnTo>
                  <a:pt x="0" y="80903"/>
                </a:lnTo>
                <a:lnTo>
                  <a:pt x="10395" y="80903"/>
                </a:lnTo>
                <a:lnTo>
                  <a:pt x="10395" y="86976"/>
                </a:lnTo>
                <a:lnTo>
                  <a:pt x="0" y="86976"/>
                </a:lnTo>
                <a:lnTo>
                  <a:pt x="0" y="87964"/>
                </a:lnTo>
                <a:lnTo>
                  <a:pt x="10395" y="87964"/>
                </a:lnTo>
                <a:lnTo>
                  <a:pt x="10395" y="94036"/>
                </a:lnTo>
                <a:lnTo>
                  <a:pt x="0" y="94036"/>
                </a:lnTo>
                <a:lnTo>
                  <a:pt x="0" y="95012"/>
                </a:lnTo>
                <a:lnTo>
                  <a:pt x="10395" y="95012"/>
                </a:lnTo>
                <a:lnTo>
                  <a:pt x="10395" y="101085"/>
                </a:lnTo>
                <a:lnTo>
                  <a:pt x="0" y="101085"/>
                </a:lnTo>
                <a:lnTo>
                  <a:pt x="0" y="102073"/>
                </a:lnTo>
                <a:lnTo>
                  <a:pt x="10395" y="102073"/>
                </a:lnTo>
                <a:lnTo>
                  <a:pt x="10395" y="108145"/>
                </a:lnTo>
                <a:lnTo>
                  <a:pt x="0" y="108145"/>
                </a:lnTo>
                <a:lnTo>
                  <a:pt x="0" y="109121"/>
                </a:lnTo>
                <a:lnTo>
                  <a:pt x="10395" y="109121"/>
                </a:lnTo>
                <a:lnTo>
                  <a:pt x="10395" y="115193"/>
                </a:lnTo>
                <a:lnTo>
                  <a:pt x="0" y="115193"/>
                </a:lnTo>
                <a:lnTo>
                  <a:pt x="0" y="116182"/>
                </a:lnTo>
                <a:lnTo>
                  <a:pt x="10395" y="116182"/>
                </a:lnTo>
                <a:lnTo>
                  <a:pt x="10395" y="122254"/>
                </a:lnTo>
                <a:lnTo>
                  <a:pt x="0" y="122254"/>
                </a:lnTo>
                <a:lnTo>
                  <a:pt x="0" y="123230"/>
                </a:lnTo>
                <a:lnTo>
                  <a:pt x="10395" y="123230"/>
                </a:lnTo>
                <a:lnTo>
                  <a:pt x="10395" y="129302"/>
                </a:lnTo>
                <a:lnTo>
                  <a:pt x="0" y="129302"/>
                </a:lnTo>
                <a:lnTo>
                  <a:pt x="0" y="130279"/>
                </a:lnTo>
                <a:lnTo>
                  <a:pt x="10395" y="130279"/>
                </a:lnTo>
                <a:lnTo>
                  <a:pt x="10395" y="136363"/>
                </a:lnTo>
                <a:lnTo>
                  <a:pt x="0" y="136363"/>
                </a:lnTo>
                <a:lnTo>
                  <a:pt x="0" y="137339"/>
                </a:lnTo>
                <a:lnTo>
                  <a:pt x="10395" y="137339"/>
                </a:lnTo>
                <a:lnTo>
                  <a:pt x="10395" y="143411"/>
                </a:lnTo>
                <a:lnTo>
                  <a:pt x="0" y="143411"/>
                </a:lnTo>
                <a:lnTo>
                  <a:pt x="0" y="144387"/>
                </a:lnTo>
                <a:lnTo>
                  <a:pt x="10395" y="144387"/>
                </a:lnTo>
                <a:lnTo>
                  <a:pt x="10395" y="150472"/>
                </a:lnTo>
                <a:lnTo>
                  <a:pt x="0" y="150472"/>
                </a:lnTo>
                <a:lnTo>
                  <a:pt x="0" y="151448"/>
                </a:lnTo>
                <a:lnTo>
                  <a:pt x="10395" y="151448"/>
                </a:lnTo>
                <a:lnTo>
                  <a:pt x="10395" y="157520"/>
                </a:lnTo>
                <a:lnTo>
                  <a:pt x="0" y="157520"/>
                </a:lnTo>
                <a:lnTo>
                  <a:pt x="0" y="158508"/>
                </a:lnTo>
                <a:lnTo>
                  <a:pt x="10395" y="158508"/>
                </a:lnTo>
                <a:lnTo>
                  <a:pt x="10395" y="164580"/>
                </a:lnTo>
                <a:lnTo>
                  <a:pt x="0" y="164580"/>
                </a:lnTo>
                <a:lnTo>
                  <a:pt x="0" y="165557"/>
                </a:lnTo>
                <a:lnTo>
                  <a:pt x="10395" y="165557"/>
                </a:lnTo>
                <a:lnTo>
                  <a:pt x="10395" y="169248"/>
                </a:lnTo>
                <a:lnTo>
                  <a:pt x="11371" y="169248"/>
                </a:lnTo>
                <a:lnTo>
                  <a:pt x="11371" y="165557"/>
                </a:lnTo>
                <a:lnTo>
                  <a:pt x="17455" y="165557"/>
                </a:lnTo>
                <a:lnTo>
                  <a:pt x="17455" y="169248"/>
                </a:lnTo>
                <a:lnTo>
                  <a:pt x="18431" y="169248"/>
                </a:lnTo>
                <a:lnTo>
                  <a:pt x="18431" y="165557"/>
                </a:lnTo>
                <a:lnTo>
                  <a:pt x="24503" y="165557"/>
                </a:lnTo>
                <a:lnTo>
                  <a:pt x="24503" y="169248"/>
                </a:lnTo>
                <a:lnTo>
                  <a:pt x="25492" y="169248"/>
                </a:lnTo>
                <a:lnTo>
                  <a:pt x="25492" y="165557"/>
                </a:lnTo>
                <a:lnTo>
                  <a:pt x="31564" y="165557"/>
                </a:lnTo>
                <a:lnTo>
                  <a:pt x="31564" y="169248"/>
                </a:lnTo>
                <a:lnTo>
                  <a:pt x="32540" y="169248"/>
                </a:lnTo>
                <a:lnTo>
                  <a:pt x="32540" y="165557"/>
                </a:lnTo>
                <a:lnTo>
                  <a:pt x="38612" y="165557"/>
                </a:lnTo>
                <a:lnTo>
                  <a:pt x="38612" y="169248"/>
                </a:lnTo>
                <a:lnTo>
                  <a:pt x="39601" y="169248"/>
                </a:lnTo>
                <a:lnTo>
                  <a:pt x="39601" y="165557"/>
                </a:lnTo>
                <a:lnTo>
                  <a:pt x="45673" y="165557"/>
                </a:lnTo>
                <a:lnTo>
                  <a:pt x="45673" y="169248"/>
                </a:lnTo>
                <a:lnTo>
                  <a:pt x="46649" y="169248"/>
                </a:lnTo>
                <a:lnTo>
                  <a:pt x="46649" y="165557"/>
                </a:lnTo>
                <a:lnTo>
                  <a:pt x="52721" y="165557"/>
                </a:lnTo>
                <a:lnTo>
                  <a:pt x="52721" y="169248"/>
                </a:lnTo>
                <a:lnTo>
                  <a:pt x="53709" y="169248"/>
                </a:lnTo>
                <a:lnTo>
                  <a:pt x="53709" y="165557"/>
                </a:lnTo>
                <a:lnTo>
                  <a:pt x="59782" y="165557"/>
                </a:lnTo>
                <a:lnTo>
                  <a:pt x="59782" y="169248"/>
                </a:lnTo>
                <a:lnTo>
                  <a:pt x="60758" y="169248"/>
                </a:lnTo>
                <a:lnTo>
                  <a:pt x="60758" y="165557"/>
                </a:lnTo>
                <a:lnTo>
                  <a:pt x="66842" y="165557"/>
                </a:lnTo>
                <a:lnTo>
                  <a:pt x="66842" y="169248"/>
                </a:lnTo>
                <a:lnTo>
                  <a:pt x="67818" y="169248"/>
                </a:lnTo>
                <a:lnTo>
                  <a:pt x="67818" y="165557"/>
                </a:lnTo>
                <a:lnTo>
                  <a:pt x="73902" y="165557"/>
                </a:lnTo>
                <a:lnTo>
                  <a:pt x="73902" y="169248"/>
                </a:lnTo>
                <a:lnTo>
                  <a:pt x="74879" y="169248"/>
                </a:lnTo>
                <a:lnTo>
                  <a:pt x="74879" y="165557"/>
                </a:lnTo>
                <a:lnTo>
                  <a:pt x="80951" y="165557"/>
                </a:lnTo>
                <a:lnTo>
                  <a:pt x="80951" y="169248"/>
                </a:lnTo>
                <a:lnTo>
                  <a:pt x="81939" y="169248"/>
                </a:lnTo>
                <a:lnTo>
                  <a:pt x="81939" y="165557"/>
                </a:lnTo>
                <a:lnTo>
                  <a:pt x="88011" y="165557"/>
                </a:lnTo>
                <a:lnTo>
                  <a:pt x="88011" y="169248"/>
                </a:lnTo>
                <a:lnTo>
                  <a:pt x="88988" y="169248"/>
                </a:lnTo>
                <a:lnTo>
                  <a:pt x="88988" y="165557"/>
                </a:lnTo>
                <a:lnTo>
                  <a:pt x="95060" y="165557"/>
                </a:lnTo>
                <a:lnTo>
                  <a:pt x="95060" y="169248"/>
                </a:lnTo>
                <a:lnTo>
                  <a:pt x="96048" y="169248"/>
                </a:lnTo>
                <a:lnTo>
                  <a:pt x="96048" y="165557"/>
                </a:lnTo>
                <a:lnTo>
                  <a:pt x="102120" y="165557"/>
                </a:lnTo>
                <a:lnTo>
                  <a:pt x="102120" y="169248"/>
                </a:lnTo>
                <a:lnTo>
                  <a:pt x="103097" y="169248"/>
                </a:lnTo>
                <a:lnTo>
                  <a:pt x="103097" y="165557"/>
                </a:lnTo>
                <a:lnTo>
                  <a:pt x="109169" y="165557"/>
                </a:lnTo>
                <a:lnTo>
                  <a:pt x="109169" y="169248"/>
                </a:lnTo>
                <a:lnTo>
                  <a:pt x="110157" y="169248"/>
                </a:lnTo>
                <a:lnTo>
                  <a:pt x="110157" y="165557"/>
                </a:lnTo>
                <a:lnTo>
                  <a:pt x="116229" y="165557"/>
                </a:lnTo>
                <a:lnTo>
                  <a:pt x="116229" y="169248"/>
                </a:lnTo>
                <a:lnTo>
                  <a:pt x="117205" y="169248"/>
                </a:lnTo>
                <a:lnTo>
                  <a:pt x="117205" y="165557"/>
                </a:lnTo>
                <a:lnTo>
                  <a:pt x="123278" y="165557"/>
                </a:lnTo>
                <a:lnTo>
                  <a:pt x="123278" y="169248"/>
                </a:lnTo>
                <a:lnTo>
                  <a:pt x="124254" y="169248"/>
                </a:lnTo>
                <a:lnTo>
                  <a:pt x="124254" y="165557"/>
                </a:lnTo>
                <a:lnTo>
                  <a:pt x="130338" y="165557"/>
                </a:lnTo>
                <a:lnTo>
                  <a:pt x="130338" y="169248"/>
                </a:lnTo>
                <a:lnTo>
                  <a:pt x="131314" y="169248"/>
                </a:lnTo>
                <a:lnTo>
                  <a:pt x="131314" y="165557"/>
                </a:lnTo>
                <a:lnTo>
                  <a:pt x="137387" y="165557"/>
                </a:lnTo>
                <a:lnTo>
                  <a:pt x="137387" y="169248"/>
                </a:lnTo>
                <a:lnTo>
                  <a:pt x="138363" y="169248"/>
                </a:lnTo>
                <a:lnTo>
                  <a:pt x="138363" y="165557"/>
                </a:lnTo>
                <a:lnTo>
                  <a:pt x="144447" y="165557"/>
                </a:lnTo>
                <a:lnTo>
                  <a:pt x="144447" y="169248"/>
                </a:lnTo>
                <a:lnTo>
                  <a:pt x="145423" y="169248"/>
                </a:lnTo>
                <a:lnTo>
                  <a:pt x="145423" y="165557"/>
                </a:lnTo>
                <a:lnTo>
                  <a:pt x="151495" y="165557"/>
                </a:lnTo>
                <a:lnTo>
                  <a:pt x="151495" y="169248"/>
                </a:lnTo>
                <a:lnTo>
                  <a:pt x="152484" y="169248"/>
                </a:lnTo>
                <a:lnTo>
                  <a:pt x="152484" y="165557"/>
                </a:lnTo>
                <a:lnTo>
                  <a:pt x="158556" y="165557"/>
                </a:lnTo>
                <a:lnTo>
                  <a:pt x="158556" y="169248"/>
                </a:lnTo>
                <a:lnTo>
                  <a:pt x="159532" y="169248"/>
                </a:lnTo>
                <a:lnTo>
                  <a:pt x="159532" y="165557"/>
                </a:lnTo>
                <a:lnTo>
                  <a:pt x="165604" y="165557"/>
                </a:lnTo>
                <a:lnTo>
                  <a:pt x="165604" y="169248"/>
                </a:lnTo>
                <a:lnTo>
                  <a:pt x="166593" y="169248"/>
                </a:lnTo>
                <a:lnTo>
                  <a:pt x="166593" y="165557"/>
                </a:lnTo>
                <a:lnTo>
                  <a:pt x="172665" y="165557"/>
                </a:lnTo>
                <a:lnTo>
                  <a:pt x="172665" y="169248"/>
                </a:lnTo>
                <a:lnTo>
                  <a:pt x="173641" y="169248"/>
                </a:lnTo>
                <a:lnTo>
                  <a:pt x="173641" y="165557"/>
                </a:lnTo>
                <a:lnTo>
                  <a:pt x="179713" y="165557"/>
                </a:lnTo>
                <a:lnTo>
                  <a:pt x="179713" y="169248"/>
                </a:lnTo>
                <a:lnTo>
                  <a:pt x="180702" y="169248"/>
                </a:lnTo>
                <a:lnTo>
                  <a:pt x="180702" y="165557"/>
                </a:lnTo>
                <a:lnTo>
                  <a:pt x="186774" y="165557"/>
                </a:lnTo>
                <a:lnTo>
                  <a:pt x="186774" y="169248"/>
                </a:lnTo>
                <a:lnTo>
                  <a:pt x="187750" y="169248"/>
                </a:lnTo>
                <a:lnTo>
                  <a:pt x="187750" y="165557"/>
                </a:lnTo>
                <a:lnTo>
                  <a:pt x="193822" y="165557"/>
                </a:lnTo>
                <a:lnTo>
                  <a:pt x="193822" y="169248"/>
                </a:lnTo>
                <a:lnTo>
                  <a:pt x="194810" y="169248"/>
                </a:lnTo>
                <a:lnTo>
                  <a:pt x="194810" y="165557"/>
                </a:lnTo>
                <a:lnTo>
                  <a:pt x="200883" y="165557"/>
                </a:lnTo>
                <a:lnTo>
                  <a:pt x="200883" y="169248"/>
                </a:lnTo>
                <a:lnTo>
                  <a:pt x="201859" y="169248"/>
                </a:lnTo>
                <a:lnTo>
                  <a:pt x="201859" y="165557"/>
                </a:lnTo>
                <a:lnTo>
                  <a:pt x="207931" y="165557"/>
                </a:lnTo>
                <a:lnTo>
                  <a:pt x="207931" y="169248"/>
                </a:lnTo>
                <a:lnTo>
                  <a:pt x="208919" y="169248"/>
                </a:lnTo>
                <a:lnTo>
                  <a:pt x="208919" y="165557"/>
                </a:lnTo>
                <a:lnTo>
                  <a:pt x="214992" y="165557"/>
                </a:lnTo>
                <a:lnTo>
                  <a:pt x="214992" y="169248"/>
                </a:lnTo>
                <a:lnTo>
                  <a:pt x="215968" y="169248"/>
                </a:lnTo>
                <a:lnTo>
                  <a:pt x="215968" y="165557"/>
                </a:lnTo>
                <a:lnTo>
                  <a:pt x="222040" y="165557"/>
                </a:lnTo>
                <a:lnTo>
                  <a:pt x="222040" y="169248"/>
                </a:lnTo>
                <a:lnTo>
                  <a:pt x="223028" y="169248"/>
                </a:lnTo>
                <a:lnTo>
                  <a:pt x="223028" y="165557"/>
                </a:lnTo>
                <a:lnTo>
                  <a:pt x="229100" y="165557"/>
                </a:lnTo>
                <a:lnTo>
                  <a:pt x="229100" y="169248"/>
                </a:lnTo>
                <a:lnTo>
                  <a:pt x="230077" y="169248"/>
                </a:lnTo>
                <a:lnTo>
                  <a:pt x="230077" y="165557"/>
                </a:lnTo>
                <a:lnTo>
                  <a:pt x="236161" y="165557"/>
                </a:lnTo>
                <a:lnTo>
                  <a:pt x="236161" y="169248"/>
                </a:lnTo>
                <a:lnTo>
                  <a:pt x="237137" y="169248"/>
                </a:lnTo>
                <a:lnTo>
                  <a:pt x="237137" y="165557"/>
                </a:lnTo>
                <a:lnTo>
                  <a:pt x="243209" y="165557"/>
                </a:lnTo>
                <a:lnTo>
                  <a:pt x="243209" y="169248"/>
                </a:lnTo>
                <a:lnTo>
                  <a:pt x="244198" y="169248"/>
                </a:lnTo>
                <a:lnTo>
                  <a:pt x="244198" y="165557"/>
                </a:lnTo>
                <a:lnTo>
                  <a:pt x="250270" y="165557"/>
                </a:lnTo>
                <a:lnTo>
                  <a:pt x="250270" y="169248"/>
                </a:lnTo>
                <a:lnTo>
                  <a:pt x="251246" y="169248"/>
                </a:lnTo>
                <a:lnTo>
                  <a:pt x="251246" y="165557"/>
                </a:lnTo>
                <a:lnTo>
                  <a:pt x="257318" y="165557"/>
                </a:lnTo>
                <a:lnTo>
                  <a:pt x="257318" y="169248"/>
                </a:lnTo>
                <a:lnTo>
                  <a:pt x="258306" y="169248"/>
                </a:lnTo>
                <a:lnTo>
                  <a:pt x="258306" y="165557"/>
                </a:lnTo>
                <a:lnTo>
                  <a:pt x="264379" y="165557"/>
                </a:lnTo>
                <a:lnTo>
                  <a:pt x="264379" y="169248"/>
                </a:lnTo>
                <a:lnTo>
                  <a:pt x="265355" y="169248"/>
                </a:lnTo>
                <a:lnTo>
                  <a:pt x="265355" y="165557"/>
                </a:lnTo>
                <a:lnTo>
                  <a:pt x="271427" y="165557"/>
                </a:lnTo>
                <a:lnTo>
                  <a:pt x="271427" y="169248"/>
                </a:lnTo>
                <a:lnTo>
                  <a:pt x="272415" y="169248"/>
                </a:lnTo>
                <a:lnTo>
                  <a:pt x="272415" y="165557"/>
                </a:lnTo>
                <a:lnTo>
                  <a:pt x="278488" y="165557"/>
                </a:lnTo>
                <a:lnTo>
                  <a:pt x="278488" y="169248"/>
                </a:lnTo>
                <a:lnTo>
                  <a:pt x="279464" y="169248"/>
                </a:lnTo>
                <a:lnTo>
                  <a:pt x="279464" y="165557"/>
                </a:lnTo>
                <a:lnTo>
                  <a:pt x="287858" y="165557"/>
                </a:lnTo>
                <a:lnTo>
                  <a:pt x="287858" y="164580"/>
                </a:lnTo>
                <a:lnTo>
                  <a:pt x="279476" y="164580"/>
                </a:lnTo>
                <a:lnTo>
                  <a:pt x="279476" y="158508"/>
                </a:lnTo>
                <a:lnTo>
                  <a:pt x="287870" y="158508"/>
                </a:lnTo>
                <a:lnTo>
                  <a:pt x="287870" y="157520"/>
                </a:lnTo>
                <a:lnTo>
                  <a:pt x="279476" y="157520"/>
                </a:lnTo>
                <a:lnTo>
                  <a:pt x="279476" y="151448"/>
                </a:lnTo>
                <a:lnTo>
                  <a:pt x="287870" y="151448"/>
                </a:lnTo>
                <a:lnTo>
                  <a:pt x="287870" y="150472"/>
                </a:lnTo>
                <a:lnTo>
                  <a:pt x="279476" y="150472"/>
                </a:lnTo>
                <a:lnTo>
                  <a:pt x="279476" y="144399"/>
                </a:lnTo>
                <a:lnTo>
                  <a:pt x="287870" y="144399"/>
                </a:lnTo>
                <a:lnTo>
                  <a:pt x="287870" y="143411"/>
                </a:lnTo>
                <a:lnTo>
                  <a:pt x="279476" y="143411"/>
                </a:lnTo>
                <a:lnTo>
                  <a:pt x="279476" y="137339"/>
                </a:lnTo>
                <a:lnTo>
                  <a:pt x="287870" y="137339"/>
                </a:lnTo>
                <a:lnTo>
                  <a:pt x="287870" y="136363"/>
                </a:lnTo>
                <a:lnTo>
                  <a:pt x="279476" y="136363"/>
                </a:lnTo>
                <a:lnTo>
                  <a:pt x="279476" y="130279"/>
                </a:lnTo>
                <a:lnTo>
                  <a:pt x="287870" y="130279"/>
                </a:lnTo>
                <a:lnTo>
                  <a:pt x="287870" y="129302"/>
                </a:lnTo>
                <a:lnTo>
                  <a:pt x="279476" y="129302"/>
                </a:lnTo>
                <a:lnTo>
                  <a:pt x="279476" y="123230"/>
                </a:lnTo>
                <a:lnTo>
                  <a:pt x="287870" y="123230"/>
                </a:lnTo>
                <a:lnTo>
                  <a:pt x="287870" y="122254"/>
                </a:lnTo>
                <a:lnTo>
                  <a:pt x="279476" y="122254"/>
                </a:lnTo>
                <a:lnTo>
                  <a:pt x="279476" y="116182"/>
                </a:lnTo>
                <a:lnTo>
                  <a:pt x="287870" y="116182"/>
                </a:lnTo>
                <a:lnTo>
                  <a:pt x="287870" y="115193"/>
                </a:lnTo>
                <a:lnTo>
                  <a:pt x="279476" y="115193"/>
                </a:lnTo>
                <a:lnTo>
                  <a:pt x="279476" y="109121"/>
                </a:lnTo>
                <a:lnTo>
                  <a:pt x="287870" y="109121"/>
                </a:lnTo>
                <a:lnTo>
                  <a:pt x="287870" y="108145"/>
                </a:lnTo>
                <a:lnTo>
                  <a:pt x="279476" y="108145"/>
                </a:lnTo>
                <a:lnTo>
                  <a:pt x="279476" y="102061"/>
                </a:lnTo>
                <a:lnTo>
                  <a:pt x="287870" y="102061"/>
                </a:lnTo>
                <a:lnTo>
                  <a:pt x="287870" y="101085"/>
                </a:lnTo>
                <a:lnTo>
                  <a:pt x="279476" y="101085"/>
                </a:lnTo>
                <a:lnTo>
                  <a:pt x="279476" y="95012"/>
                </a:lnTo>
                <a:lnTo>
                  <a:pt x="287870" y="95012"/>
                </a:lnTo>
                <a:lnTo>
                  <a:pt x="287870" y="94024"/>
                </a:lnTo>
                <a:lnTo>
                  <a:pt x="279476" y="94024"/>
                </a:lnTo>
                <a:lnTo>
                  <a:pt x="279476" y="87952"/>
                </a:lnTo>
                <a:lnTo>
                  <a:pt x="287870" y="87952"/>
                </a:lnTo>
                <a:lnTo>
                  <a:pt x="287870" y="86976"/>
                </a:lnTo>
                <a:lnTo>
                  <a:pt x="279476" y="86976"/>
                </a:lnTo>
                <a:lnTo>
                  <a:pt x="279476" y="80903"/>
                </a:lnTo>
                <a:lnTo>
                  <a:pt x="287870" y="80903"/>
                </a:lnTo>
                <a:lnTo>
                  <a:pt x="287870" y="79927"/>
                </a:lnTo>
                <a:lnTo>
                  <a:pt x="279476" y="79927"/>
                </a:lnTo>
                <a:lnTo>
                  <a:pt x="279476" y="73843"/>
                </a:lnTo>
                <a:lnTo>
                  <a:pt x="287870" y="73843"/>
                </a:lnTo>
                <a:lnTo>
                  <a:pt x="287870" y="72867"/>
                </a:lnTo>
                <a:lnTo>
                  <a:pt x="279476" y="72867"/>
                </a:lnTo>
                <a:lnTo>
                  <a:pt x="279476" y="66783"/>
                </a:lnTo>
                <a:lnTo>
                  <a:pt x="287870" y="66783"/>
                </a:lnTo>
                <a:lnTo>
                  <a:pt x="287870" y="65806"/>
                </a:lnTo>
                <a:lnTo>
                  <a:pt x="279476" y="65806"/>
                </a:lnTo>
                <a:lnTo>
                  <a:pt x="279476" y="59734"/>
                </a:lnTo>
                <a:lnTo>
                  <a:pt x="287870" y="59734"/>
                </a:lnTo>
                <a:lnTo>
                  <a:pt x="287870" y="58746"/>
                </a:lnTo>
                <a:lnTo>
                  <a:pt x="279476" y="58746"/>
                </a:lnTo>
                <a:lnTo>
                  <a:pt x="279476" y="52674"/>
                </a:lnTo>
                <a:lnTo>
                  <a:pt x="287870" y="52674"/>
                </a:lnTo>
                <a:lnTo>
                  <a:pt x="287870" y="51697"/>
                </a:lnTo>
                <a:lnTo>
                  <a:pt x="279476" y="51697"/>
                </a:lnTo>
                <a:lnTo>
                  <a:pt x="279476" y="45625"/>
                </a:lnTo>
                <a:lnTo>
                  <a:pt x="287870" y="45625"/>
                </a:lnTo>
                <a:lnTo>
                  <a:pt x="287870" y="44637"/>
                </a:lnTo>
                <a:lnTo>
                  <a:pt x="279476" y="44637"/>
                </a:lnTo>
                <a:lnTo>
                  <a:pt x="279476" y="38565"/>
                </a:lnTo>
                <a:lnTo>
                  <a:pt x="287870" y="38565"/>
                </a:lnTo>
                <a:lnTo>
                  <a:pt x="287870" y="37589"/>
                </a:lnTo>
                <a:lnTo>
                  <a:pt x="279476" y="37589"/>
                </a:lnTo>
                <a:lnTo>
                  <a:pt x="279476" y="31516"/>
                </a:lnTo>
                <a:lnTo>
                  <a:pt x="287870" y="31516"/>
                </a:lnTo>
                <a:lnTo>
                  <a:pt x="287870" y="30528"/>
                </a:lnTo>
                <a:lnTo>
                  <a:pt x="279476" y="30528"/>
                </a:lnTo>
                <a:lnTo>
                  <a:pt x="279476" y="24456"/>
                </a:lnTo>
                <a:lnTo>
                  <a:pt x="287870" y="24456"/>
                </a:lnTo>
                <a:lnTo>
                  <a:pt x="287870" y="23480"/>
                </a:lnTo>
                <a:lnTo>
                  <a:pt x="279476" y="23480"/>
                </a:lnTo>
                <a:lnTo>
                  <a:pt x="279476" y="17408"/>
                </a:lnTo>
                <a:lnTo>
                  <a:pt x="287870" y="17408"/>
                </a:lnTo>
                <a:lnTo>
                  <a:pt x="287870" y="16419"/>
                </a:lnTo>
                <a:lnTo>
                  <a:pt x="279476" y="16419"/>
                </a:lnTo>
                <a:lnTo>
                  <a:pt x="279476" y="10347"/>
                </a:lnTo>
                <a:lnTo>
                  <a:pt x="287870" y="10347"/>
                </a:lnTo>
                <a:lnTo>
                  <a:pt x="287870" y="9371"/>
                </a:lnTo>
                <a:lnTo>
                  <a:pt x="279476" y="9371"/>
                </a:lnTo>
                <a:lnTo>
                  <a:pt x="279476" y="3287"/>
                </a:lnTo>
                <a:lnTo>
                  <a:pt x="287870" y="3287"/>
                </a:lnTo>
                <a:lnTo>
                  <a:pt x="287870" y="2310"/>
                </a:lnTo>
                <a:lnTo>
                  <a:pt x="279476" y="2310"/>
                </a:lnTo>
                <a:lnTo>
                  <a:pt x="279476" y="1"/>
                </a:lnTo>
                <a:lnTo>
                  <a:pt x="278488" y="1"/>
                </a:lnTo>
                <a:lnTo>
                  <a:pt x="278488" y="2310"/>
                </a:lnTo>
                <a:lnTo>
                  <a:pt x="272415" y="2310"/>
                </a:lnTo>
                <a:lnTo>
                  <a:pt x="272415" y="1"/>
                </a:lnTo>
                <a:lnTo>
                  <a:pt x="271439" y="1"/>
                </a:lnTo>
                <a:lnTo>
                  <a:pt x="271439" y="2310"/>
                </a:lnTo>
                <a:lnTo>
                  <a:pt x="265367" y="2310"/>
                </a:lnTo>
                <a:lnTo>
                  <a:pt x="265367" y="1"/>
                </a:lnTo>
                <a:lnTo>
                  <a:pt x="264379" y="1"/>
                </a:lnTo>
                <a:lnTo>
                  <a:pt x="264379" y="2310"/>
                </a:lnTo>
                <a:lnTo>
                  <a:pt x="258306" y="2310"/>
                </a:lnTo>
                <a:lnTo>
                  <a:pt x="258306" y="1"/>
                </a:lnTo>
                <a:lnTo>
                  <a:pt x="257330" y="1"/>
                </a:lnTo>
                <a:lnTo>
                  <a:pt x="257330" y="2310"/>
                </a:lnTo>
                <a:lnTo>
                  <a:pt x="251258" y="2310"/>
                </a:lnTo>
                <a:lnTo>
                  <a:pt x="251258" y="1"/>
                </a:lnTo>
                <a:lnTo>
                  <a:pt x="250270" y="1"/>
                </a:lnTo>
                <a:lnTo>
                  <a:pt x="250270" y="2310"/>
                </a:lnTo>
                <a:lnTo>
                  <a:pt x="244198" y="2310"/>
                </a:lnTo>
                <a:lnTo>
                  <a:pt x="244198" y="1"/>
                </a:lnTo>
                <a:lnTo>
                  <a:pt x="243221" y="1"/>
                </a:lnTo>
                <a:lnTo>
                  <a:pt x="243221" y="2310"/>
                </a:lnTo>
                <a:lnTo>
                  <a:pt x="237137" y="2310"/>
                </a:lnTo>
                <a:lnTo>
                  <a:pt x="237137" y="1"/>
                </a:lnTo>
                <a:lnTo>
                  <a:pt x="236161" y="1"/>
                </a:lnTo>
                <a:lnTo>
                  <a:pt x="236161" y="2310"/>
                </a:lnTo>
                <a:lnTo>
                  <a:pt x="230089" y="2310"/>
                </a:lnTo>
                <a:lnTo>
                  <a:pt x="230089" y="1"/>
                </a:lnTo>
                <a:lnTo>
                  <a:pt x="229100" y="1"/>
                </a:lnTo>
                <a:lnTo>
                  <a:pt x="229100" y="2310"/>
                </a:lnTo>
                <a:lnTo>
                  <a:pt x="223028" y="2310"/>
                </a:lnTo>
                <a:lnTo>
                  <a:pt x="223028" y="1"/>
                </a:lnTo>
                <a:lnTo>
                  <a:pt x="222052" y="1"/>
                </a:lnTo>
                <a:lnTo>
                  <a:pt x="222052" y="2310"/>
                </a:lnTo>
                <a:lnTo>
                  <a:pt x="215980" y="2310"/>
                </a:lnTo>
                <a:lnTo>
                  <a:pt x="215980" y="1"/>
                </a:lnTo>
                <a:lnTo>
                  <a:pt x="214992" y="1"/>
                </a:lnTo>
                <a:lnTo>
                  <a:pt x="214992" y="2310"/>
                </a:lnTo>
                <a:lnTo>
                  <a:pt x="208919" y="2310"/>
                </a:lnTo>
                <a:lnTo>
                  <a:pt x="208919" y="1"/>
                </a:lnTo>
                <a:lnTo>
                  <a:pt x="207943" y="1"/>
                </a:lnTo>
                <a:lnTo>
                  <a:pt x="207943" y="2310"/>
                </a:lnTo>
                <a:lnTo>
                  <a:pt x="201871" y="2310"/>
                </a:lnTo>
                <a:lnTo>
                  <a:pt x="201871" y="1"/>
                </a:lnTo>
                <a:lnTo>
                  <a:pt x="200883" y="1"/>
                </a:lnTo>
                <a:lnTo>
                  <a:pt x="200883" y="2310"/>
                </a:lnTo>
                <a:lnTo>
                  <a:pt x="194810" y="2310"/>
                </a:lnTo>
                <a:lnTo>
                  <a:pt x="194810" y="1"/>
                </a:lnTo>
                <a:lnTo>
                  <a:pt x="193834" y="1"/>
                </a:lnTo>
                <a:lnTo>
                  <a:pt x="193834" y="2310"/>
                </a:lnTo>
                <a:lnTo>
                  <a:pt x="187762" y="2310"/>
                </a:lnTo>
                <a:lnTo>
                  <a:pt x="187762" y="1"/>
                </a:lnTo>
                <a:lnTo>
                  <a:pt x="186774" y="1"/>
                </a:lnTo>
                <a:lnTo>
                  <a:pt x="186774" y="2310"/>
                </a:lnTo>
                <a:lnTo>
                  <a:pt x="180702" y="2310"/>
                </a:lnTo>
                <a:lnTo>
                  <a:pt x="180702" y="1"/>
                </a:lnTo>
                <a:lnTo>
                  <a:pt x="179713" y="1"/>
                </a:lnTo>
                <a:lnTo>
                  <a:pt x="179713" y="2310"/>
                </a:lnTo>
                <a:lnTo>
                  <a:pt x="173641" y="2310"/>
                </a:lnTo>
                <a:lnTo>
                  <a:pt x="173641" y="1"/>
                </a:lnTo>
                <a:lnTo>
                  <a:pt x="172665" y="1"/>
                </a:lnTo>
                <a:lnTo>
                  <a:pt x="172665" y="2310"/>
                </a:lnTo>
                <a:lnTo>
                  <a:pt x="166581" y="2310"/>
                </a:lnTo>
                <a:lnTo>
                  <a:pt x="166581" y="1"/>
                </a:lnTo>
                <a:lnTo>
                  <a:pt x="165604" y="1"/>
                </a:lnTo>
                <a:lnTo>
                  <a:pt x="165604" y="2310"/>
                </a:lnTo>
                <a:lnTo>
                  <a:pt x="159532" y="2310"/>
                </a:lnTo>
                <a:lnTo>
                  <a:pt x="159532" y="1"/>
                </a:lnTo>
                <a:lnTo>
                  <a:pt x="158544" y="1"/>
                </a:lnTo>
                <a:lnTo>
                  <a:pt x="158544" y="2310"/>
                </a:lnTo>
                <a:lnTo>
                  <a:pt x="152472" y="2310"/>
                </a:lnTo>
                <a:lnTo>
                  <a:pt x="152472" y="1"/>
                </a:lnTo>
                <a:lnTo>
                  <a:pt x="151495" y="1"/>
                </a:lnTo>
                <a:lnTo>
                  <a:pt x="151495" y="2310"/>
                </a:lnTo>
                <a:lnTo>
                  <a:pt x="145423" y="2310"/>
                </a:lnTo>
                <a:lnTo>
                  <a:pt x="145423" y="1"/>
                </a:lnTo>
                <a:lnTo>
                  <a:pt x="144447" y="1"/>
                </a:lnTo>
                <a:lnTo>
                  <a:pt x="144447" y="2310"/>
                </a:lnTo>
                <a:lnTo>
                  <a:pt x="138375" y="2310"/>
                </a:lnTo>
                <a:lnTo>
                  <a:pt x="138375" y="1"/>
                </a:lnTo>
                <a:lnTo>
                  <a:pt x="137387" y="1"/>
                </a:lnTo>
                <a:lnTo>
                  <a:pt x="137387" y="2310"/>
                </a:lnTo>
                <a:lnTo>
                  <a:pt x="131314" y="2310"/>
                </a:lnTo>
                <a:lnTo>
                  <a:pt x="131314" y="1"/>
                </a:lnTo>
                <a:lnTo>
                  <a:pt x="130338" y="1"/>
                </a:lnTo>
                <a:lnTo>
                  <a:pt x="130338" y="2310"/>
                </a:lnTo>
                <a:lnTo>
                  <a:pt x="124254" y="2310"/>
                </a:lnTo>
                <a:lnTo>
                  <a:pt x="124254" y="1"/>
                </a:lnTo>
                <a:lnTo>
                  <a:pt x="123278" y="1"/>
                </a:lnTo>
                <a:lnTo>
                  <a:pt x="123278" y="2310"/>
                </a:lnTo>
                <a:lnTo>
                  <a:pt x="117205" y="2310"/>
                </a:lnTo>
                <a:lnTo>
                  <a:pt x="117205" y="1"/>
                </a:lnTo>
                <a:lnTo>
                  <a:pt x="116217" y="1"/>
                </a:lnTo>
                <a:lnTo>
                  <a:pt x="116217" y="2310"/>
                </a:lnTo>
                <a:lnTo>
                  <a:pt x="110157" y="2310"/>
                </a:lnTo>
                <a:lnTo>
                  <a:pt x="110157" y="1"/>
                </a:lnTo>
                <a:lnTo>
                  <a:pt x="109169" y="1"/>
                </a:lnTo>
                <a:lnTo>
                  <a:pt x="109169" y="2310"/>
                </a:lnTo>
                <a:lnTo>
                  <a:pt x="103097" y="2310"/>
                </a:lnTo>
                <a:lnTo>
                  <a:pt x="103097" y="1"/>
                </a:lnTo>
                <a:lnTo>
                  <a:pt x="102120" y="1"/>
                </a:lnTo>
                <a:lnTo>
                  <a:pt x="102120" y="2310"/>
                </a:lnTo>
                <a:lnTo>
                  <a:pt x="96036" y="2310"/>
                </a:lnTo>
                <a:lnTo>
                  <a:pt x="96036" y="1"/>
                </a:lnTo>
                <a:lnTo>
                  <a:pt x="95060" y="1"/>
                </a:lnTo>
                <a:lnTo>
                  <a:pt x="95060" y="2310"/>
                </a:lnTo>
                <a:lnTo>
                  <a:pt x="88988" y="2310"/>
                </a:lnTo>
                <a:lnTo>
                  <a:pt x="88988" y="1"/>
                </a:lnTo>
                <a:lnTo>
                  <a:pt x="87999" y="1"/>
                </a:lnTo>
                <a:lnTo>
                  <a:pt x="87999" y="2310"/>
                </a:lnTo>
                <a:lnTo>
                  <a:pt x="81927" y="2310"/>
                </a:lnTo>
                <a:lnTo>
                  <a:pt x="81927" y="1"/>
                </a:lnTo>
                <a:lnTo>
                  <a:pt x="80951" y="1"/>
                </a:lnTo>
                <a:lnTo>
                  <a:pt x="80951" y="2310"/>
                </a:lnTo>
                <a:lnTo>
                  <a:pt x="74879" y="2310"/>
                </a:lnTo>
                <a:lnTo>
                  <a:pt x="74879" y="1"/>
                </a:lnTo>
                <a:lnTo>
                  <a:pt x="73902" y="1"/>
                </a:lnTo>
                <a:lnTo>
                  <a:pt x="73902" y="2310"/>
                </a:lnTo>
                <a:lnTo>
                  <a:pt x="67818" y="2310"/>
                </a:lnTo>
                <a:lnTo>
                  <a:pt x="67818" y="1"/>
                </a:lnTo>
                <a:lnTo>
                  <a:pt x="66842" y="1"/>
                </a:lnTo>
                <a:lnTo>
                  <a:pt x="66842" y="2310"/>
                </a:lnTo>
                <a:lnTo>
                  <a:pt x="60758" y="2310"/>
                </a:lnTo>
                <a:lnTo>
                  <a:pt x="60758" y="1"/>
                </a:lnTo>
                <a:lnTo>
                  <a:pt x="59782" y="1"/>
                </a:lnTo>
                <a:lnTo>
                  <a:pt x="59782" y="2310"/>
                </a:lnTo>
                <a:lnTo>
                  <a:pt x="53709" y="2310"/>
                </a:lnTo>
                <a:lnTo>
                  <a:pt x="53709" y="1"/>
                </a:lnTo>
                <a:lnTo>
                  <a:pt x="52721" y="1"/>
                </a:lnTo>
                <a:lnTo>
                  <a:pt x="52721" y="2310"/>
                </a:lnTo>
                <a:lnTo>
                  <a:pt x="46649" y="2310"/>
                </a:lnTo>
                <a:lnTo>
                  <a:pt x="46649" y="1"/>
                </a:lnTo>
                <a:lnTo>
                  <a:pt x="45673" y="1"/>
                </a:lnTo>
                <a:lnTo>
                  <a:pt x="45673" y="2310"/>
                </a:lnTo>
                <a:lnTo>
                  <a:pt x="39601" y="2310"/>
                </a:lnTo>
                <a:lnTo>
                  <a:pt x="39601" y="1"/>
                </a:lnTo>
                <a:lnTo>
                  <a:pt x="38612" y="1"/>
                </a:lnTo>
                <a:lnTo>
                  <a:pt x="38612" y="2310"/>
                </a:lnTo>
                <a:lnTo>
                  <a:pt x="32540" y="2310"/>
                </a:lnTo>
                <a:lnTo>
                  <a:pt x="32540" y="1"/>
                </a:lnTo>
                <a:lnTo>
                  <a:pt x="31564" y="1"/>
                </a:lnTo>
                <a:lnTo>
                  <a:pt x="31564" y="2310"/>
                </a:lnTo>
                <a:lnTo>
                  <a:pt x="25492" y="2310"/>
                </a:lnTo>
                <a:lnTo>
                  <a:pt x="25492" y="1"/>
                </a:lnTo>
                <a:lnTo>
                  <a:pt x="24503" y="1"/>
                </a:lnTo>
                <a:lnTo>
                  <a:pt x="24503" y="2310"/>
                </a:lnTo>
                <a:lnTo>
                  <a:pt x="18431" y="2310"/>
                </a:lnTo>
                <a:lnTo>
                  <a:pt x="18431" y="1"/>
                </a:lnTo>
                <a:lnTo>
                  <a:pt x="17455" y="1"/>
                </a:lnTo>
                <a:lnTo>
                  <a:pt x="17455" y="2310"/>
                </a:lnTo>
                <a:lnTo>
                  <a:pt x="11371" y="2310"/>
                </a:lnTo>
                <a:lnTo>
                  <a:pt x="113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txBox="1">
            <a:spLocks noGrp="1"/>
          </p:cNvSpPr>
          <p:nvPr>
            <p:ph type="body" idx="1"/>
          </p:nvPr>
        </p:nvSpPr>
        <p:spPr>
          <a:xfrm>
            <a:off x="4086188" y="1697225"/>
            <a:ext cx="3857400" cy="22443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595959"/>
              </a:buClr>
              <a:buSzPts val="1000"/>
              <a:buFont typeface="Anaheim"/>
              <a:buChar char="●"/>
              <a:defRPr sz="1400"/>
            </a:lvl1pPr>
            <a:lvl2pPr marL="914400" lvl="1" indent="-317500" rtl="0">
              <a:lnSpc>
                <a:spcPct val="100000"/>
              </a:lnSpc>
              <a:spcBef>
                <a:spcPts val="1600"/>
              </a:spcBef>
              <a:spcAft>
                <a:spcPts val="0"/>
              </a:spcAft>
              <a:buClr>
                <a:srgbClr val="595959"/>
              </a:buClr>
              <a:buSzPts val="1400"/>
              <a:buFont typeface="Anaheim"/>
              <a:buChar char="○"/>
              <a:defRPr sz="1400"/>
            </a:lvl2pPr>
            <a:lvl3pPr marL="1371600" lvl="2" indent="-317500" rtl="0">
              <a:spcBef>
                <a:spcPts val="1600"/>
              </a:spcBef>
              <a:spcAft>
                <a:spcPts val="0"/>
              </a:spcAft>
              <a:buClr>
                <a:srgbClr val="595959"/>
              </a:buClr>
              <a:buSzPts val="1400"/>
              <a:buFont typeface="Anaheim"/>
              <a:buChar char="■"/>
              <a:defRPr sz="1400"/>
            </a:lvl3pPr>
            <a:lvl4pPr marL="1828800" lvl="3" indent="-317500" rtl="0">
              <a:spcBef>
                <a:spcPts val="1600"/>
              </a:spcBef>
              <a:spcAft>
                <a:spcPts val="0"/>
              </a:spcAft>
              <a:buClr>
                <a:srgbClr val="595959"/>
              </a:buClr>
              <a:buSzPts val="1400"/>
              <a:buFont typeface="Anaheim"/>
              <a:buChar char="●"/>
              <a:defRPr sz="1400"/>
            </a:lvl4pPr>
            <a:lvl5pPr marL="2286000" lvl="4" indent="-317500" rtl="0">
              <a:spcBef>
                <a:spcPts val="1600"/>
              </a:spcBef>
              <a:spcAft>
                <a:spcPts val="0"/>
              </a:spcAft>
              <a:buClr>
                <a:srgbClr val="595959"/>
              </a:buClr>
              <a:buSzPts val="1400"/>
              <a:buFont typeface="Anaheim"/>
              <a:buChar char="○"/>
              <a:defRPr sz="1400"/>
            </a:lvl5pPr>
            <a:lvl6pPr marL="2743200" lvl="5" indent="-317500" rtl="0">
              <a:spcBef>
                <a:spcPts val="1600"/>
              </a:spcBef>
              <a:spcAft>
                <a:spcPts val="0"/>
              </a:spcAft>
              <a:buClr>
                <a:srgbClr val="595959"/>
              </a:buClr>
              <a:buSzPts val="1400"/>
              <a:buFont typeface="Anaheim"/>
              <a:buChar char="■"/>
              <a:defRPr sz="1400"/>
            </a:lvl6pPr>
            <a:lvl7pPr marL="3200400" lvl="6" indent="-317500" rtl="0">
              <a:spcBef>
                <a:spcPts val="1600"/>
              </a:spcBef>
              <a:spcAft>
                <a:spcPts val="0"/>
              </a:spcAft>
              <a:buClr>
                <a:srgbClr val="595959"/>
              </a:buClr>
              <a:buSzPts val="1400"/>
              <a:buFont typeface="Anaheim"/>
              <a:buChar char="●"/>
              <a:defRPr sz="1400"/>
            </a:lvl7pPr>
            <a:lvl8pPr marL="3657600" lvl="7" indent="-317500" rtl="0">
              <a:spcBef>
                <a:spcPts val="1600"/>
              </a:spcBef>
              <a:spcAft>
                <a:spcPts val="0"/>
              </a:spcAft>
              <a:buClr>
                <a:srgbClr val="595959"/>
              </a:buClr>
              <a:buSzPts val="1400"/>
              <a:buFont typeface="Anaheim"/>
              <a:buChar char="○"/>
              <a:defRPr sz="1400"/>
            </a:lvl8pPr>
            <a:lvl9pPr marL="4114800" lvl="8" indent="-317500" rtl="0">
              <a:spcBef>
                <a:spcPts val="1600"/>
              </a:spcBef>
              <a:spcAft>
                <a:spcPts val="1600"/>
              </a:spcAft>
              <a:buClr>
                <a:srgbClr val="595959"/>
              </a:buClr>
              <a:buSzPts val="1400"/>
              <a:buFont typeface="Anaheim"/>
              <a:buChar char="■"/>
              <a:defRPr sz="1400"/>
            </a:lvl9pPr>
          </a:lstStyle>
          <a:p>
            <a:endParaRPr/>
          </a:p>
        </p:txBody>
      </p:sp>
      <p:sp>
        <p:nvSpPr>
          <p:cNvPr id="637" name="Google Shape;63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638" name="Google Shape;638;p7"/>
          <p:cNvGrpSpPr/>
          <p:nvPr/>
        </p:nvGrpSpPr>
        <p:grpSpPr>
          <a:xfrm>
            <a:off x="43925" y="3427303"/>
            <a:ext cx="1539867" cy="1604568"/>
            <a:chOff x="43925" y="3579703"/>
            <a:chExt cx="1539867" cy="1604568"/>
          </a:xfrm>
        </p:grpSpPr>
        <p:sp>
          <p:nvSpPr>
            <p:cNvPr id="639" name="Google Shape;639;p7"/>
            <p:cNvSpPr/>
            <p:nvPr/>
          </p:nvSpPr>
          <p:spPr>
            <a:xfrm>
              <a:off x="43925" y="4343775"/>
              <a:ext cx="96224" cy="96476"/>
            </a:xfrm>
            <a:custGeom>
              <a:avLst/>
              <a:gdLst/>
              <a:ahLst/>
              <a:cxnLst/>
              <a:rect l="l" t="t" r="r" b="b"/>
              <a:pathLst>
                <a:path w="1121" h="1124" extrusionOk="0">
                  <a:moveTo>
                    <a:pt x="563" y="164"/>
                  </a:moveTo>
                  <a:lnTo>
                    <a:pt x="563" y="164"/>
                  </a:lnTo>
                  <a:cubicBezTo>
                    <a:pt x="782" y="168"/>
                    <a:pt x="960" y="347"/>
                    <a:pt x="957" y="565"/>
                  </a:cubicBezTo>
                  <a:cubicBezTo>
                    <a:pt x="957" y="784"/>
                    <a:pt x="778" y="960"/>
                    <a:pt x="562" y="960"/>
                  </a:cubicBezTo>
                  <a:cubicBezTo>
                    <a:pt x="340" y="960"/>
                    <a:pt x="164" y="781"/>
                    <a:pt x="164" y="562"/>
                  </a:cubicBezTo>
                  <a:cubicBezTo>
                    <a:pt x="164" y="341"/>
                    <a:pt x="342" y="166"/>
                    <a:pt x="563" y="164"/>
                  </a:cubicBezTo>
                  <a:close/>
                  <a:moveTo>
                    <a:pt x="562" y="1"/>
                  </a:moveTo>
                  <a:cubicBezTo>
                    <a:pt x="251" y="1"/>
                    <a:pt x="1" y="251"/>
                    <a:pt x="1" y="562"/>
                  </a:cubicBezTo>
                  <a:cubicBezTo>
                    <a:pt x="1" y="871"/>
                    <a:pt x="251" y="1121"/>
                    <a:pt x="559" y="1124"/>
                  </a:cubicBezTo>
                  <a:lnTo>
                    <a:pt x="562" y="1124"/>
                  </a:lnTo>
                  <a:cubicBezTo>
                    <a:pt x="871" y="1121"/>
                    <a:pt x="1121" y="871"/>
                    <a:pt x="1121" y="562"/>
                  </a:cubicBezTo>
                  <a:cubicBezTo>
                    <a:pt x="1121" y="251"/>
                    <a:pt x="871"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140141" y="3730159"/>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99302" y="4905950"/>
              <a:ext cx="184623" cy="198973"/>
            </a:xfrm>
            <a:custGeom>
              <a:avLst/>
              <a:gdLst/>
              <a:ahLst/>
              <a:cxnLst/>
              <a:rect l="l" t="t" r="r" b="b"/>
              <a:pathLst>
                <a:path w="2496" h="2690" extrusionOk="0">
                  <a:moveTo>
                    <a:pt x="1564" y="244"/>
                  </a:moveTo>
                  <a:cubicBezTo>
                    <a:pt x="1574" y="374"/>
                    <a:pt x="1580" y="596"/>
                    <a:pt x="1583" y="898"/>
                  </a:cubicBezTo>
                  <a:cubicBezTo>
                    <a:pt x="1450" y="849"/>
                    <a:pt x="1308" y="796"/>
                    <a:pt x="1151" y="741"/>
                  </a:cubicBezTo>
                  <a:cubicBezTo>
                    <a:pt x="1355" y="478"/>
                    <a:pt x="1487" y="327"/>
                    <a:pt x="1564" y="244"/>
                  </a:cubicBezTo>
                  <a:close/>
                  <a:moveTo>
                    <a:pt x="241" y="617"/>
                  </a:moveTo>
                  <a:cubicBezTo>
                    <a:pt x="371" y="657"/>
                    <a:pt x="605" y="734"/>
                    <a:pt x="870" y="824"/>
                  </a:cubicBezTo>
                  <a:cubicBezTo>
                    <a:pt x="775" y="947"/>
                    <a:pt x="679" y="1077"/>
                    <a:pt x="590" y="1203"/>
                  </a:cubicBezTo>
                  <a:cubicBezTo>
                    <a:pt x="352" y="864"/>
                    <a:pt x="269" y="697"/>
                    <a:pt x="241" y="617"/>
                  </a:cubicBezTo>
                  <a:close/>
                  <a:moveTo>
                    <a:pt x="1756" y="1149"/>
                  </a:moveTo>
                  <a:cubicBezTo>
                    <a:pt x="2099" y="1287"/>
                    <a:pt x="2237" y="1367"/>
                    <a:pt x="2289" y="1404"/>
                  </a:cubicBezTo>
                  <a:cubicBezTo>
                    <a:pt x="2117" y="1493"/>
                    <a:pt x="1935" y="1567"/>
                    <a:pt x="1749" y="1629"/>
                  </a:cubicBezTo>
                  <a:cubicBezTo>
                    <a:pt x="1756" y="1472"/>
                    <a:pt x="1756" y="1309"/>
                    <a:pt x="1756" y="1149"/>
                  </a:cubicBezTo>
                  <a:close/>
                  <a:moveTo>
                    <a:pt x="1043" y="883"/>
                  </a:moveTo>
                  <a:cubicBezTo>
                    <a:pt x="1244" y="953"/>
                    <a:pt x="1426" y="1021"/>
                    <a:pt x="1583" y="1080"/>
                  </a:cubicBezTo>
                  <a:cubicBezTo>
                    <a:pt x="1583" y="1283"/>
                    <a:pt x="1583" y="1493"/>
                    <a:pt x="1577" y="1691"/>
                  </a:cubicBezTo>
                  <a:cubicBezTo>
                    <a:pt x="1410" y="1749"/>
                    <a:pt x="1234" y="1802"/>
                    <a:pt x="1068" y="1851"/>
                  </a:cubicBezTo>
                  <a:cubicBezTo>
                    <a:pt x="929" y="1669"/>
                    <a:pt x="803" y="1502"/>
                    <a:pt x="695" y="1351"/>
                  </a:cubicBezTo>
                  <a:lnTo>
                    <a:pt x="692" y="1351"/>
                  </a:lnTo>
                  <a:cubicBezTo>
                    <a:pt x="806" y="1194"/>
                    <a:pt x="923" y="1037"/>
                    <a:pt x="1043" y="883"/>
                  </a:cubicBezTo>
                  <a:close/>
                  <a:moveTo>
                    <a:pt x="590" y="1496"/>
                  </a:moveTo>
                  <a:cubicBezTo>
                    <a:pt x="679" y="1623"/>
                    <a:pt x="778" y="1755"/>
                    <a:pt x="892" y="1900"/>
                  </a:cubicBezTo>
                  <a:cubicBezTo>
                    <a:pt x="590" y="1984"/>
                    <a:pt x="358" y="2030"/>
                    <a:pt x="238" y="2030"/>
                  </a:cubicBezTo>
                  <a:cubicBezTo>
                    <a:pt x="346" y="1848"/>
                    <a:pt x="463" y="1669"/>
                    <a:pt x="590" y="1496"/>
                  </a:cubicBezTo>
                  <a:close/>
                  <a:moveTo>
                    <a:pt x="1574" y="1873"/>
                  </a:moveTo>
                  <a:lnTo>
                    <a:pt x="1574" y="1873"/>
                  </a:lnTo>
                  <a:cubicBezTo>
                    <a:pt x="1561" y="2175"/>
                    <a:pt x="1546" y="2341"/>
                    <a:pt x="1534" y="2434"/>
                  </a:cubicBezTo>
                  <a:cubicBezTo>
                    <a:pt x="1456" y="2338"/>
                    <a:pt x="1327" y="2181"/>
                    <a:pt x="1182" y="1996"/>
                  </a:cubicBezTo>
                  <a:cubicBezTo>
                    <a:pt x="1312" y="1959"/>
                    <a:pt x="1441" y="1916"/>
                    <a:pt x="1574" y="1873"/>
                  </a:cubicBezTo>
                  <a:close/>
                  <a:moveTo>
                    <a:pt x="1629" y="0"/>
                  </a:moveTo>
                  <a:cubicBezTo>
                    <a:pt x="1583" y="0"/>
                    <a:pt x="1512" y="0"/>
                    <a:pt x="982" y="682"/>
                  </a:cubicBezTo>
                  <a:cubicBezTo>
                    <a:pt x="553" y="537"/>
                    <a:pt x="192" y="420"/>
                    <a:pt x="189" y="420"/>
                  </a:cubicBezTo>
                  <a:cubicBezTo>
                    <a:pt x="181" y="417"/>
                    <a:pt x="172" y="416"/>
                    <a:pt x="164" y="416"/>
                  </a:cubicBezTo>
                  <a:cubicBezTo>
                    <a:pt x="145" y="416"/>
                    <a:pt x="126" y="422"/>
                    <a:pt x="112" y="432"/>
                  </a:cubicBezTo>
                  <a:cubicBezTo>
                    <a:pt x="1" y="516"/>
                    <a:pt x="25" y="701"/>
                    <a:pt x="485" y="1351"/>
                  </a:cubicBezTo>
                  <a:cubicBezTo>
                    <a:pt x="325" y="1573"/>
                    <a:pt x="87" y="1919"/>
                    <a:pt x="50" y="2033"/>
                  </a:cubicBezTo>
                  <a:cubicBezTo>
                    <a:pt x="35" y="2070"/>
                    <a:pt x="41" y="2110"/>
                    <a:pt x="62" y="2141"/>
                  </a:cubicBezTo>
                  <a:cubicBezTo>
                    <a:pt x="102" y="2196"/>
                    <a:pt x="173" y="2203"/>
                    <a:pt x="232" y="2203"/>
                  </a:cubicBezTo>
                  <a:cubicBezTo>
                    <a:pt x="411" y="2203"/>
                    <a:pt x="741" y="2122"/>
                    <a:pt x="1003" y="2048"/>
                  </a:cubicBezTo>
                  <a:cubicBezTo>
                    <a:pt x="1271" y="2388"/>
                    <a:pt x="1487" y="2647"/>
                    <a:pt x="1490" y="2650"/>
                  </a:cubicBezTo>
                  <a:cubicBezTo>
                    <a:pt x="1512" y="2671"/>
                    <a:pt x="1540" y="2687"/>
                    <a:pt x="1571" y="2690"/>
                  </a:cubicBezTo>
                  <a:cubicBezTo>
                    <a:pt x="1660" y="2690"/>
                    <a:pt x="1719" y="2690"/>
                    <a:pt x="1746" y="1814"/>
                  </a:cubicBezTo>
                  <a:cubicBezTo>
                    <a:pt x="2039" y="1709"/>
                    <a:pt x="2382" y="1577"/>
                    <a:pt x="2459" y="1490"/>
                  </a:cubicBezTo>
                  <a:cubicBezTo>
                    <a:pt x="2487" y="1462"/>
                    <a:pt x="2496" y="1422"/>
                    <a:pt x="2487" y="1385"/>
                  </a:cubicBezTo>
                  <a:cubicBezTo>
                    <a:pt x="2471" y="1311"/>
                    <a:pt x="2397" y="1216"/>
                    <a:pt x="1756" y="963"/>
                  </a:cubicBezTo>
                  <a:cubicBezTo>
                    <a:pt x="1753" y="645"/>
                    <a:pt x="1743" y="148"/>
                    <a:pt x="1722" y="71"/>
                  </a:cubicBezTo>
                  <a:cubicBezTo>
                    <a:pt x="1706" y="31"/>
                    <a:pt x="1672" y="4"/>
                    <a:pt x="1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352924" y="3579703"/>
              <a:ext cx="122063" cy="122890"/>
            </a:xfrm>
            <a:custGeom>
              <a:avLst/>
              <a:gdLst/>
              <a:ahLst/>
              <a:cxnLst/>
              <a:rect l="l" t="t" r="r" b="b"/>
              <a:pathLst>
                <a:path w="1919" h="1932" extrusionOk="0">
                  <a:moveTo>
                    <a:pt x="1024" y="248"/>
                  </a:moveTo>
                  <a:cubicBezTo>
                    <a:pt x="1049" y="331"/>
                    <a:pt x="1076" y="442"/>
                    <a:pt x="1095" y="513"/>
                  </a:cubicBezTo>
                  <a:cubicBezTo>
                    <a:pt x="1141" y="704"/>
                    <a:pt x="1150" y="747"/>
                    <a:pt x="1175" y="781"/>
                  </a:cubicBezTo>
                  <a:cubicBezTo>
                    <a:pt x="1200" y="815"/>
                    <a:pt x="1234" y="828"/>
                    <a:pt x="1425" y="895"/>
                  </a:cubicBezTo>
                  <a:cubicBezTo>
                    <a:pt x="1490" y="920"/>
                    <a:pt x="1592" y="957"/>
                    <a:pt x="1669" y="988"/>
                  </a:cubicBezTo>
                  <a:cubicBezTo>
                    <a:pt x="1561" y="1037"/>
                    <a:pt x="1388" y="1102"/>
                    <a:pt x="1234" y="1154"/>
                  </a:cubicBezTo>
                  <a:cubicBezTo>
                    <a:pt x="1212" y="1164"/>
                    <a:pt x="1194" y="1179"/>
                    <a:pt x="1184" y="1201"/>
                  </a:cubicBezTo>
                  <a:cubicBezTo>
                    <a:pt x="1110" y="1377"/>
                    <a:pt x="1015" y="1577"/>
                    <a:pt x="953" y="1688"/>
                  </a:cubicBezTo>
                  <a:cubicBezTo>
                    <a:pt x="910" y="1568"/>
                    <a:pt x="851" y="1358"/>
                    <a:pt x="805" y="1173"/>
                  </a:cubicBezTo>
                  <a:cubicBezTo>
                    <a:pt x="796" y="1139"/>
                    <a:pt x="771" y="1114"/>
                    <a:pt x="737" y="1108"/>
                  </a:cubicBezTo>
                  <a:cubicBezTo>
                    <a:pt x="558" y="1071"/>
                    <a:pt x="355" y="1028"/>
                    <a:pt x="241" y="994"/>
                  </a:cubicBezTo>
                  <a:cubicBezTo>
                    <a:pt x="416" y="905"/>
                    <a:pt x="595" y="821"/>
                    <a:pt x="780" y="747"/>
                  </a:cubicBezTo>
                  <a:cubicBezTo>
                    <a:pt x="802" y="738"/>
                    <a:pt x="820" y="723"/>
                    <a:pt x="830" y="698"/>
                  </a:cubicBezTo>
                  <a:cubicBezTo>
                    <a:pt x="885" y="547"/>
                    <a:pt x="953" y="396"/>
                    <a:pt x="1024" y="248"/>
                  </a:cubicBezTo>
                  <a:close/>
                  <a:moveTo>
                    <a:pt x="1046" y="1"/>
                  </a:moveTo>
                  <a:cubicBezTo>
                    <a:pt x="993" y="1"/>
                    <a:pt x="916" y="1"/>
                    <a:pt x="685" y="605"/>
                  </a:cubicBezTo>
                  <a:cubicBezTo>
                    <a:pt x="40" y="865"/>
                    <a:pt x="19" y="948"/>
                    <a:pt x="6" y="982"/>
                  </a:cubicBezTo>
                  <a:cubicBezTo>
                    <a:pt x="0" y="1013"/>
                    <a:pt x="6" y="1043"/>
                    <a:pt x="22" y="1068"/>
                  </a:cubicBezTo>
                  <a:cubicBezTo>
                    <a:pt x="40" y="1093"/>
                    <a:pt x="89" y="1158"/>
                    <a:pt x="651" y="1265"/>
                  </a:cubicBezTo>
                  <a:cubicBezTo>
                    <a:pt x="817" y="1932"/>
                    <a:pt x="879" y="1932"/>
                    <a:pt x="941" y="1932"/>
                  </a:cubicBezTo>
                  <a:lnTo>
                    <a:pt x="947" y="1932"/>
                  </a:lnTo>
                  <a:cubicBezTo>
                    <a:pt x="999" y="1929"/>
                    <a:pt x="1058" y="1926"/>
                    <a:pt x="1329" y="1306"/>
                  </a:cubicBezTo>
                  <a:cubicBezTo>
                    <a:pt x="1499" y="1244"/>
                    <a:pt x="1817" y="1127"/>
                    <a:pt x="1885" y="1065"/>
                  </a:cubicBezTo>
                  <a:cubicBezTo>
                    <a:pt x="1909" y="1040"/>
                    <a:pt x="1918" y="1006"/>
                    <a:pt x="1915" y="972"/>
                  </a:cubicBezTo>
                  <a:cubicBezTo>
                    <a:pt x="1900" y="895"/>
                    <a:pt x="1814" y="855"/>
                    <a:pt x="1484" y="735"/>
                  </a:cubicBezTo>
                  <a:cubicBezTo>
                    <a:pt x="1422" y="713"/>
                    <a:pt x="1348" y="686"/>
                    <a:pt x="1314" y="670"/>
                  </a:cubicBezTo>
                  <a:cubicBezTo>
                    <a:pt x="1302" y="633"/>
                    <a:pt x="1280" y="547"/>
                    <a:pt x="1262" y="473"/>
                  </a:cubicBezTo>
                  <a:cubicBezTo>
                    <a:pt x="1203" y="241"/>
                    <a:pt x="1169" y="100"/>
                    <a:pt x="1126" y="44"/>
                  </a:cubicBezTo>
                  <a:cubicBezTo>
                    <a:pt x="1107" y="19"/>
                    <a:pt x="1076" y="4"/>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461479" y="5081609"/>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1500911" y="496766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7"/>
          <p:cNvGrpSpPr/>
          <p:nvPr/>
        </p:nvGrpSpPr>
        <p:grpSpPr>
          <a:xfrm>
            <a:off x="7365098" y="3205040"/>
            <a:ext cx="1714689" cy="1876555"/>
            <a:chOff x="7365098" y="3205040"/>
            <a:chExt cx="1714689" cy="1876555"/>
          </a:xfrm>
        </p:grpSpPr>
        <p:sp>
          <p:nvSpPr>
            <p:cNvPr id="646" name="Google Shape;646;p7"/>
            <p:cNvSpPr/>
            <p:nvPr/>
          </p:nvSpPr>
          <p:spPr>
            <a:xfrm>
              <a:off x="8957971" y="3553857"/>
              <a:ext cx="97552" cy="98090"/>
            </a:xfrm>
            <a:custGeom>
              <a:avLst/>
              <a:gdLst/>
              <a:ahLst/>
              <a:cxnLst/>
              <a:rect l="l" t="t" r="r" b="b"/>
              <a:pathLst>
                <a:path w="1814" h="1824" extrusionOk="0">
                  <a:moveTo>
                    <a:pt x="969" y="235"/>
                  </a:moveTo>
                  <a:cubicBezTo>
                    <a:pt x="990" y="315"/>
                    <a:pt x="1018" y="417"/>
                    <a:pt x="1034" y="485"/>
                  </a:cubicBezTo>
                  <a:cubicBezTo>
                    <a:pt x="1080" y="667"/>
                    <a:pt x="1089" y="707"/>
                    <a:pt x="1111" y="738"/>
                  </a:cubicBezTo>
                  <a:cubicBezTo>
                    <a:pt x="1135" y="769"/>
                    <a:pt x="1166" y="784"/>
                    <a:pt x="1345" y="846"/>
                  </a:cubicBezTo>
                  <a:cubicBezTo>
                    <a:pt x="1410" y="870"/>
                    <a:pt x="1505" y="904"/>
                    <a:pt x="1576" y="935"/>
                  </a:cubicBezTo>
                  <a:cubicBezTo>
                    <a:pt x="1478" y="978"/>
                    <a:pt x="1314" y="1040"/>
                    <a:pt x="1169" y="1093"/>
                  </a:cubicBezTo>
                  <a:cubicBezTo>
                    <a:pt x="1148" y="1099"/>
                    <a:pt x="1129" y="1114"/>
                    <a:pt x="1120" y="1136"/>
                  </a:cubicBezTo>
                  <a:cubicBezTo>
                    <a:pt x="1049" y="1302"/>
                    <a:pt x="960" y="1490"/>
                    <a:pt x="901" y="1595"/>
                  </a:cubicBezTo>
                  <a:cubicBezTo>
                    <a:pt x="861" y="1481"/>
                    <a:pt x="802" y="1281"/>
                    <a:pt x="759" y="1108"/>
                  </a:cubicBezTo>
                  <a:cubicBezTo>
                    <a:pt x="753" y="1077"/>
                    <a:pt x="728" y="1052"/>
                    <a:pt x="697" y="1046"/>
                  </a:cubicBezTo>
                  <a:cubicBezTo>
                    <a:pt x="528" y="1015"/>
                    <a:pt x="333" y="972"/>
                    <a:pt x="229" y="941"/>
                  </a:cubicBezTo>
                  <a:cubicBezTo>
                    <a:pt x="392" y="852"/>
                    <a:pt x="565" y="775"/>
                    <a:pt x="738" y="707"/>
                  </a:cubicBezTo>
                  <a:cubicBezTo>
                    <a:pt x="759" y="698"/>
                    <a:pt x="775" y="682"/>
                    <a:pt x="784" y="661"/>
                  </a:cubicBezTo>
                  <a:cubicBezTo>
                    <a:pt x="839" y="516"/>
                    <a:pt x="901" y="374"/>
                    <a:pt x="969" y="235"/>
                  </a:cubicBezTo>
                  <a:close/>
                  <a:moveTo>
                    <a:pt x="987" y="1"/>
                  </a:moveTo>
                  <a:cubicBezTo>
                    <a:pt x="938" y="1"/>
                    <a:pt x="864" y="1"/>
                    <a:pt x="648" y="571"/>
                  </a:cubicBezTo>
                  <a:cubicBezTo>
                    <a:pt x="40" y="815"/>
                    <a:pt x="16" y="895"/>
                    <a:pt x="7" y="929"/>
                  </a:cubicBezTo>
                  <a:cubicBezTo>
                    <a:pt x="0" y="957"/>
                    <a:pt x="7" y="985"/>
                    <a:pt x="22" y="1009"/>
                  </a:cubicBezTo>
                  <a:cubicBezTo>
                    <a:pt x="37" y="1031"/>
                    <a:pt x="84" y="1093"/>
                    <a:pt x="617" y="1194"/>
                  </a:cubicBezTo>
                  <a:cubicBezTo>
                    <a:pt x="775" y="1823"/>
                    <a:pt x="830" y="1823"/>
                    <a:pt x="889" y="1823"/>
                  </a:cubicBezTo>
                  <a:lnTo>
                    <a:pt x="895" y="1823"/>
                  </a:lnTo>
                  <a:cubicBezTo>
                    <a:pt x="944" y="1820"/>
                    <a:pt x="1000" y="1817"/>
                    <a:pt x="1256" y="1231"/>
                  </a:cubicBezTo>
                  <a:cubicBezTo>
                    <a:pt x="1416" y="1176"/>
                    <a:pt x="1718" y="1065"/>
                    <a:pt x="1780" y="1006"/>
                  </a:cubicBezTo>
                  <a:cubicBezTo>
                    <a:pt x="1805" y="985"/>
                    <a:pt x="1814" y="951"/>
                    <a:pt x="1811" y="920"/>
                  </a:cubicBezTo>
                  <a:cubicBezTo>
                    <a:pt x="1795" y="846"/>
                    <a:pt x="1715" y="806"/>
                    <a:pt x="1404" y="695"/>
                  </a:cubicBezTo>
                  <a:cubicBezTo>
                    <a:pt x="1345" y="673"/>
                    <a:pt x="1274" y="648"/>
                    <a:pt x="1243" y="633"/>
                  </a:cubicBezTo>
                  <a:cubicBezTo>
                    <a:pt x="1231" y="599"/>
                    <a:pt x="1209" y="516"/>
                    <a:pt x="1194" y="448"/>
                  </a:cubicBezTo>
                  <a:cubicBezTo>
                    <a:pt x="1142" y="229"/>
                    <a:pt x="1105" y="93"/>
                    <a:pt x="1064" y="41"/>
                  </a:cubicBezTo>
                  <a:cubicBezTo>
                    <a:pt x="1046" y="16"/>
                    <a:pt x="1018" y="4"/>
                    <a:pt x="9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8906457" y="3205040"/>
              <a:ext cx="173330" cy="167924"/>
            </a:xfrm>
            <a:custGeom>
              <a:avLst/>
              <a:gdLst/>
              <a:ahLst/>
              <a:cxnLst/>
              <a:rect l="l" t="t" r="r" b="b"/>
              <a:pathLst>
                <a:path w="2725" h="2640" extrusionOk="0">
                  <a:moveTo>
                    <a:pt x="889" y="243"/>
                  </a:moveTo>
                  <a:cubicBezTo>
                    <a:pt x="988" y="326"/>
                    <a:pt x="1151" y="474"/>
                    <a:pt x="1370" y="681"/>
                  </a:cubicBezTo>
                  <a:cubicBezTo>
                    <a:pt x="1244" y="739"/>
                    <a:pt x="1108" y="807"/>
                    <a:pt x="960" y="884"/>
                  </a:cubicBezTo>
                  <a:cubicBezTo>
                    <a:pt x="914" y="557"/>
                    <a:pt x="895" y="358"/>
                    <a:pt x="889" y="243"/>
                  </a:cubicBezTo>
                  <a:close/>
                  <a:moveTo>
                    <a:pt x="2227" y="520"/>
                  </a:moveTo>
                  <a:lnTo>
                    <a:pt x="2227" y="520"/>
                  </a:lnTo>
                  <a:cubicBezTo>
                    <a:pt x="2172" y="708"/>
                    <a:pt x="2101" y="890"/>
                    <a:pt x="2018" y="1066"/>
                  </a:cubicBezTo>
                  <a:cubicBezTo>
                    <a:pt x="1904" y="955"/>
                    <a:pt x="1786" y="841"/>
                    <a:pt x="1672" y="730"/>
                  </a:cubicBezTo>
                  <a:cubicBezTo>
                    <a:pt x="1996" y="585"/>
                    <a:pt x="2150" y="536"/>
                    <a:pt x="2227" y="520"/>
                  </a:cubicBezTo>
                  <a:close/>
                  <a:moveTo>
                    <a:pt x="827" y="1143"/>
                  </a:moveTo>
                  <a:cubicBezTo>
                    <a:pt x="849" y="1298"/>
                    <a:pt x="877" y="1455"/>
                    <a:pt x="904" y="1609"/>
                  </a:cubicBezTo>
                  <a:cubicBezTo>
                    <a:pt x="497" y="1544"/>
                    <a:pt x="318" y="1489"/>
                    <a:pt x="241" y="1455"/>
                  </a:cubicBezTo>
                  <a:cubicBezTo>
                    <a:pt x="358" y="1390"/>
                    <a:pt x="577" y="1273"/>
                    <a:pt x="827" y="1143"/>
                  </a:cubicBezTo>
                  <a:close/>
                  <a:moveTo>
                    <a:pt x="1506" y="810"/>
                  </a:moveTo>
                  <a:cubicBezTo>
                    <a:pt x="1651" y="946"/>
                    <a:pt x="1802" y="1094"/>
                    <a:pt x="1941" y="1233"/>
                  </a:cubicBezTo>
                  <a:cubicBezTo>
                    <a:pt x="1867" y="1396"/>
                    <a:pt x="1786" y="1557"/>
                    <a:pt x="1706" y="1711"/>
                  </a:cubicBezTo>
                  <a:cubicBezTo>
                    <a:pt x="1478" y="1689"/>
                    <a:pt x="1268" y="1661"/>
                    <a:pt x="1086" y="1637"/>
                  </a:cubicBezTo>
                  <a:lnTo>
                    <a:pt x="1083" y="1637"/>
                  </a:lnTo>
                  <a:cubicBezTo>
                    <a:pt x="1049" y="1449"/>
                    <a:pt x="1015" y="1251"/>
                    <a:pt x="988" y="1063"/>
                  </a:cubicBezTo>
                  <a:cubicBezTo>
                    <a:pt x="1179" y="968"/>
                    <a:pt x="1352" y="881"/>
                    <a:pt x="1506" y="810"/>
                  </a:cubicBezTo>
                  <a:close/>
                  <a:moveTo>
                    <a:pt x="2070" y="1362"/>
                  </a:moveTo>
                  <a:cubicBezTo>
                    <a:pt x="2280" y="1578"/>
                    <a:pt x="2394" y="1708"/>
                    <a:pt x="2453" y="1779"/>
                  </a:cubicBezTo>
                  <a:cubicBezTo>
                    <a:pt x="2314" y="1769"/>
                    <a:pt x="2110" y="1751"/>
                    <a:pt x="1888" y="1729"/>
                  </a:cubicBezTo>
                  <a:cubicBezTo>
                    <a:pt x="1950" y="1612"/>
                    <a:pt x="2012" y="1486"/>
                    <a:pt x="2070" y="1362"/>
                  </a:cubicBezTo>
                  <a:close/>
                  <a:moveTo>
                    <a:pt x="1117" y="1816"/>
                  </a:moveTo>
                  <a:lnTo>
                    <a:pt x="1117" y="1816"/>
                  </a:lnTo>
                  <a:cubicBezTo>
                    <a:pt x="1268" y="1834"/>
                    <a:pt x="1438" y="1856"/>
                    <a:pt x="1620" y="1874"/>
                  </a:cubicBezTo>
                  <a:cubicBezTo>
                    <a:pt x="1438" y="2207"/>
                    <a:pt x="1321" y="2371"/>
                    <a:pt x="1259" y="2436"/>
                  </a:cubicBezTo>
                  <a:cubicBezTo>
                    <a:pt x="1231" y="2340"/>
                    <a:pt x="1182" y="2143"/>
                    <a:pt x="1117" y="1816"/>
                  </a:cubicBezTo>
                  <a:close/>
                  <a:moveTo>
                    <a:pt x="826" y="0"/>
                  </a:moveTo>
                  <a:cubicBezTo>
                    <a:pt x="798" y="0"/>
                    <a:pt x="770" y="10"/>
                    <a:pt x="750" y="30"/>
                  </a:cubicBezTo>
                  <a:cubicBezTo>
                    <a:pt x="719" y="67"/>
                    <a:pt x="673" y="119"/>
                    <a:pt x="799" y="968"/>
                  </a:cubicBezTo>
                  <a:cubicBezTo>
                    <a:pt x="395" y="1174"/>
                    <a:pt x="65" y="1356"/>
                    <a:pt x="62" y="1356"/>
                  </a:cubicBezTo>
                  <a:cubicBezTo>
                    <a:pt x="38" y="1372"/>
                    <a:pt x="22" y="1393"/>
                    <a:pt x="19" y="1421"/>
                  </a:cubicBezTo>
                  <a:cubicBezTo>
                    <a:pt x="1" y="1557"/>
                    <a:pt x="149" y="1668"/>
                    <a:pt x="938" y="1788"/>
                  </a:cubicBezTo>
                  <a:cubicBezTo>
                    <a:pt x="988" y="2059"/>
                    <a:pt x="1071" y="2466"/>
                    <a:pt x="1129" y="2574"/>
                  </a:cubicBezTo>
                  <a:cubicBezTo>
                    <a:pt x="1148" y="2615"/>
                    <a:pt x="1188" y="2639"/>
                    <a:pt x="1234" y="2639"/>
                  </a:cubicBezTo>
                  <a:cubicBezTo>
                    <a:pt x="1290" y="2639"/>
                    <a:pt x="1404" y="2639"/>
                    <a:pt x="1802" y="1893"/>
                  </a:cubicBezTo>
                  <a:cubicBezTo>
                    <a:pt x="2144" y="1930"/>
                    <a:pt x="2453" y="1951"/>
                    <a:pt x="2573" y="1961"/>
                  </a:cubicBezTo>
                  <a:cubicBezTo>
                    <a:pt x="2616" y="1961"/>
                    <a:pt x="2656" y="1939"/>
                    <a:pt x="2675" y="1902"/>
                  </a:cubicBezTo>
                  <a:cubicBezTo>
                    <a:pt x="2702" y="1837"/>
                    <a:pt x="2724" y="1785"/>
                    <a:pt x="2144" y="1199"/>
                  </a:cubicBezTo>
                  <a:cubicBezTo>
                    <a:pt x="2274" y="912"/>
                    <a:pt x="2416" y="573"/>
                    <a:pt x="2406" y="459"/>
                  </a:cubicBezTo>
                  <a:cubicBezTo>
                    <a:pt x="2403" y="406"/>
                    <a:pt x="2363" y="344"/>
                    <a:pt x="2264" y="344"/>
                  </a:cubicBezTo>
                  <a:cubicBezTo>
                    <a:pt x="2194" y="344"/>
                    <a:pt x="2039" y="372"/>
                    <a:pt x="1537" y="604"/>
                  </a:cubicBezTo>
                  <a:cubicBezTo>
                    <a:pt x="1305" y="385"/>
                    <a:pt x="941" y="48"/>
                    <a:pt x="870" y="8"/>
                  </a:cubicBezTo>
                  <a:cubicBezTo>
                    <a:pt x="856" y="3"/>
                    <a:pt x="841"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rot="-320246">
              <a:off x="8287495" y="4291232"/>
              <a:ext cx="649264" cy="445283"/>
            </a:xfrm>
            <a:custGeom>
              <a:avLst/>
              <a:gdLst/>
              <a:ahLst/>
              <a:cxnLst/>
              <a:rect l="l" t="t" r="r" b="b"/>
              <a:pathLst>
                <a:path w="12073" h="8280" extrusionOk="0">
                  <a:moveTo>
                    <a:pt x="8926" y="1"/>
                  </a:moveTo>
                  <a:cubicBezTo>
                    <a:pt x="8924" y="1"/>
                    <a:pt x="8922" y="1"/>
                    <a:pt x="8921" y="1"/>
                  </a:cubicBezTo>
                  <a:cubicBezTo>
                    <a:pt x="8831" y="4"/>
                    <a:pt x="8742" y="13"/>
                    <a:pt x="8652" y="29"/>
                  </a:cubicBezTo>
                  <a:lnTo>
                    <a:pt x="8588" y="41"/>
                  </a:lnTo>
                  <a:cubicBezTo>
                    <a:pt x="8492" y="60"/>
                    <a:pt x="8507" y="201"/>
                    <a:pt x="8606" y="201"/>
                  </a:cubicBezTo>
                  <a:cubicBezTo>
                    <a:pt x="8609" y="201"/>
                    <a:pt x="8615" y="201"/>
                    <a:pt x="8621" y="198"/>
                  </a:cubicBezTo>
                  <a:lnTo>
                    <a:pt x="8677" y="189"/>
                  </a:lnTo>
                  <a:cubicBezTo>
                    <a:pt x="8760" y="174"/>
                    <a:pt x="8844" y="164"/>
                    <a:pt x="8930" y="161"/>
                  </a:cubicBezTo>
                  <a:cubicBezTo>
                    <a:pt x="8973" y="158"/>
                    <a:pt x="9007" y="121"/>
                    <a:pt x="9007" y="78"/>
                  </a:cubicBezTo>
                  <a:cubicBezTo>
                    <a:pt x="9004" y="34"/>
                    <a:pt x="8967" y="1"/>
                    <a:pt x="8926" y="1"/>
                  </a:cubicBezTo>
                  <a:close/>
                  <a:moveTo>
                    <a:pt x="9248" y="13"/>
                  </a:moveTo>
                  <a:cubicBezTo>
                    <a:pt x="9151" y="13"/>
                    <a:pt x="9136" y="159"/>
                    <a:pt x="9238" y="174"/>
                  </a:cubicBezTo>
                  <a:cubicBezTo>
                    <a:pt x="9343" y="186"/>
                    <a:pt x="9445" y="205"/>
                    <a:pt x="9544" y="232"/>
                  </a:cubicBezTo>
                  <a:cubicBezTo>
                    <a:pt x="9553" y="235"/>
                    <a:pt x="9559" y="235"/>
                    <a:pt x="9565" y="235"/>
                  </a:cubicBezTo>
                  <a:cubicBezTo>
                    <a:pt x="9661" y="235"/>
                    <a:pt x="9679" y="100"/>
                    <a:pt x="9587" y="75"/>
                  </a:cubicBezTo>
                  <a:cubicBezTo>
                    <a:pt x="9479" y="47"/>
                    <a:pt x="9368" y="26"/>
                    <a:pt x="9257" y="13"/>
                  </a:cubicBezTo>
                  <a:cubicBezTo>
                    <a:pt x="9254" y="13"/>
                    <a:pt x="9251" y="13"/>
                    <a:pt x="9248" y="13"/>
                  </a:cubicBezTo>
                  <a:close/>
                  <a:moveTo>
                    <a:pt x="8303" y="128"/>
                  </a:moveTo>
                  <a:cubicBezTo>
                    <a:pt x="8291" y="128"/>
                    <a:pt x="8279" y="131"/>
                    <a:pt x="8267" y="137"/>
                  </a:cubicBezTo>
                  <a:cubicBezTo>
                    <a:pt x="8162" y="180"/>
                    <a:pt x="8060" y="232"/>
                    <a:pt x="7964" y="294"/>
                  </a:cubicBezTo>
                  <a:cubicBezTo>
                    <a:pt x="7900" y="340"/>
                    <a:pt x="7931" y="442"/>
                    <a:pt x="8011" y="442"/>
                  </a:cubicBezTo>
                  <a:lnTo>
                    <a:pt x="8011" y="445"/>
                  </a:lnTo>
                  <a:cubicBezTo>
                    <a:pt x="8026" y="445"/>
                    <a:pt x="8042" y="439"/>
                    <a:pt x="8054" y="430"/>
                  </a:cubicBezTo>
                  <a:cubicBezTo>
                    <a:pt x="8140" y="374"/>
                    <a:pt x="8233" y="325"/>
                    <a:pt x="8325" y="288"/>
                  </a:cubicBezTo>
                  <a:cubicBezTo>
                    <a:pt x="8420" y="255"/>
                    <a:pt x="8382" y="128"/>
                    <a:pt x="8303" y="128"/>
                  </a:cubicBezTo>
                  <a:close/>
                  <a:moveTo>
                    <a:pt x="9873" y="178"/>
                  </a:moveTo>
                  <a:cubicBezTo>
                    <a:pt x="9795" y="178"/>
                    <a:pt x="9757" y="295"/>
                    <a:pt x="9840" y="334"/>
                  </a:cubicBezTo>
                  <a:cubicBezTo>
                    <a:pt x="9938" y="374"/>
                    <a:pt x="10031" y="417"/>
                    <a:pt x="10123" y="470"/>
                  </a:cubicBezTo>
                  <a:cubicBezTo>
                    <a:pt x="10136" y="476"/>
                    <a:pt x="10148" y="479"/>
                    <a:pt x="10164" y="479"/>
                  </a:cubicBezTo>
                  <a:cubicBezTo>
                    <a:pt x="10247" y="479"/>
                    <a:pt x="10275" y="368"/>
                    <a:pt x="10201" y="328"/>
                  </a:cubicBezTo>
                  <a:cubicBezTo>
                    <a:pt x="10105" y="275"/>
                    <a:pt x="10003" y="226"/>
                    <a:pt x="9901" y="183"/>
                  </a:cubicBezTo>
                  <a:cubicBezTo>
                    <a:pt x="9891" y="179"/>
                    <a:pt x="9882" y="178"/>
                    <a:pt x="9873" y="178"/>
                  </a:cubicBezTo>
                  <a:close/>
                  <a:moveTo>
                    <a:pt x="5475" y="516"/>
                  </a:moveTo>
                  <a:cubicBezTo>
                    <a:pt x="5406" y="516"/>
                    <a:pt x="5337" y="518"/>
                    <a:pt x="5269" y="522"/>
                  </a:cubicBezTo>
                  <a:cubicBezTo>
                    <a:pt x="5167" y="531"/>
                    <a:pt x="5173" y="683"/>
                    <a:pt x="5275" y="686"/>
                  </a:cubicBezTo>
                  <a:lnTo>
                    <a:pt x="5281" y="683"/>
                  </a:lnTo>
                  <a:cubicBezTo>
                    <a:pt x="5341" y="679"/>
                    <a:pt x="5401" y="677"/>
                    <a:pt x="5463" y="677"/>
                  </a:cubicBezTo>
                  <a:cubicBezTo>
                    <a:pt x="5506" y="677"/>
                    <a:pt x="5549" y="678"/>
                    <a:pt x="5593" y="679"/>
                  </a:cubicBezTo>
                  <a:cubicBezTo>
                    <a:pt x="5698" y="679"/>
                    <a:pt x="5704" y="528"/>
                    <a:pt x="5602" y="519"/>
                  </a:cubicBezTo>
                  <a:cubicBezTo>
                    <a:pt x="5560" y="517"/>
                    <a:pt x="5517" y="516"/>
                    <a:pt x="5475" y="516"/>
                  </a:cubicBezTo>
                  <a:close/>
                  <a:moveTo>
                    <a:pt x="5916" y="551"/>
                  </a:moveTo>
                  <a:cubicBezTo>
                    <a:pt x="5879" y="551"/>
                    <a:pt x="5845" y="580"/>
                    <a:pt x="5839" y="621"/>
                  </a:cubicBezTo>
                  <a:cubicBezTo>
                    <a:pt x="5833" y="664"/>
                    <a:pt x="5861" y="704"/>
                    <a:pt x="5907" y="713"/>
                  </a:cubicBezTo>
                  <a:cubicBezTo>
                    <a:pt x="6009" y="729"/>
                    <a:pt x="6111" y="754"/>
                    <a:pt x="6213" y="781"/>
                  </a:cubicBezTo>
                  <a:cubicBezTo>
                    <a:pt x="6219" y="784"/>
                    <a:pt x="6228" y="784"/>
                    <a:pt x="6234" y="784"/>
                  </a:cubicBezTo>
                  <a:cubicBezTo>
                    <a:pt x="6327" y="784"/>
                    <a:pt x="6345" y="655"/>
                    <a:pt x="6256" y="627"/>
                  </a:cubicBezTo>
                  <a:cubicBezTo>
                    <a:pt x="6151" y="596"/>
                    <a:pt x="6043" y="572"/>
                    <a:pt x="5932" y="553"/>
                  </a:cubicBezTo>
                  <a:cubicBezTo>
                    <a:pt x="5927" y="552"/>
                    <a:pt x="5922" y="551"/>
                    <a:pt x="5916" y="551"/>
                  </a:cubicBezTo>
                  <a:close/>
                  <a:moveTo>
                    <a:pt x="4962" y="562"/>
                  </a:moveTo>
                  <a:cubicBezTo>
                    <a:pt x="4955" y="562"/>
                    <a:pt x="4947" y="563"/>
                    <a:pt x="4939" y="565"/>
                  </a:cubicBezTo>
                  <a:cubicBezTo>
                    <a:pt x="4831" y="587"/>
                    <a:pt x="4723" y="612"/>
                    <a:pt x="4615" y="642"/>
                  </a:cubicBezTo>
                  <a:cubicBezTo>
                    <a:pt x="4526" y="670"/>
                    <a:pt x="4544" y="803"/>
                    <a:pt x="4640" y="803"/>
                  </a:cubicBezTo>
                  <a:cubicBezTo>
                    <a:pt x="4646" y="803"/>
                    <a:pt x="4655" y="803"/>
                    <a:pt x="4661" y="800"/>
                  </a:cubicBezTo>
                  <a:cubicBezTo>
                    <a:pt x="4763" y="769"/>
                    <a:pt x="4865" y="744"/>
                    <a:pt x="4970" y="726"/>
                  </a:cubicBezTo>
                  <a:cubicBezTo>
                    <a:pt x="5075" y="711"/>
                    <a:pt x="5054" y="562"/>
                    <a:pt x="4962" y="562"/>
                  </a:cubicBezTo>
                  <a:close/>
                  <a:moveTo>
                    <a:pt x="10439" y="486"/>
                  </a:moveTo>
                  <a:cubicBezTo>
                    <a:pt x="10370" y="486"/>
                    <a:pt x="10324" y="585"/>
                    <a:pt x="10395" y="633"/>
                  </a:cubicBezTo>
                  <a:cubicBezTo>
                    <a:pt x="10478" y="692"/>
                    <a:pt x="10565" y="757"/>
                    <a:pt x="10651" y="821"/>
                  </a:cubicBezTo>
                  <a:cubicBezTo>
                    <a:pt x="10663" y="834"/>
                    <a:pt x="10682" y="840"/>
                    <a:pt x="10700" y="840"/>
                  </a:cubicBezTo>
                  <a:lnTo>
                    <a:pt x="10700" y="843"/>
                  </a:lnTo>
                  <a:cubicBezTo>
                    <a:pt x="10725" y="843"/>
                    <a:pt x="10747" y="831"/>
                    <a:pt x="10762" y="809"/>
                  </a:cubicBezTo>
                  <a:cubicBezTo>
                    <a:pt x="10790" y="775"/>
                    <a:pt x="10784" y="723"/>
                    <a:pt x="10750" y="695"/>
                  </a:cubicBezTo>
                  <a:cubicBezTo>
                    <a:pt x="10663" y="627"/>
                    <a:pt x="10574" y="559"/>
                    <a:pt x="10484" y="501"/>
                  </a:cubicBezTo>
                  <a:cubicBezTo>
                    <a:pt x="10469" y="490"/>
                    <a:pt x="10453" y="486"/>
                    <a:pt x="10439" y="486"/>
                  </a:cubicBezTo>
                  <a:close/>
                  <a:moveTo>
                    <a:pt x="7760" y="484"/>
                  </a:moveTo>
                  <a:cubicBezTo>
                    <a:pt x="7741" y="484"/>
                    <a:pt x="7720" y="492"/>
                    <a:pt x="7702" y="510"/>
                  </a:cubicBezTo>
                  <a:cubicBezTo>
                    <a:pt x="7622" y="590"/>
                    <a:pt x="7551" y="676"/>
                    <a:pt x="7490" y="772"/>
                  </a:cubicBezTo>
                  <a:cubicBezTo>
                    <a:pt x="7452" y="824"/>
                    <a:pt x="7490" y="898"/>
                    <a:pt x="7554" y="898"/>
                  </a:cubicBezTo>
                  <a:cubicBezTo>
                    <a:pt x="7582" y="898"/>
                    <a:pt x="7610" y="886"/>
                    <a:pt x="7625" y="861"/>
                  </a:cubicBezTo>
                  <a:cubicBezTo>
                    <a:pt x="7684" y="778"/>
                    <a:pt x="7749" y="698"/>
                    <a:pt x="7820" y="624"/>
                  </a:cubicBezTo>
                  <a:cubicBezTo>
                    <a:pt x="7879" y="565"/>
                    <a:pt x="7824" y="484"/>
                    <a:pt x="7760" y="484"/>
                  </a:cubicBezTo>
                  <a:close/>
                  <a:moveTo>
                    <a:pt x="6543" y="733"/>
                  </a:moveTo>
                  <a:cubicBezTo>
                    <a:pt x="6464" y="733"/>
                    <a:pt x="6426" y="848"/>
                    <a:pt x="6509" y="886"/>
                  </a:cubicBezTo>
                  <a:cubicBezTo>
                    <a:pt x="6604" y="929"/>
                    <a:pt x="6700" y="976"/>
                    <a:pt x="6789" y="1028"/>
                  </a:cubicBezTo>
                  <a:cubicBezTo>
                    <a:pt x="6802" y="1034"/>
                    <a:pt x="6814" y="1037"/>
                    <a:pt x="6829" y="1037"/>
                  </a:cubicBezTo>
                  <a:lnTo>
                    <a:pt x="6833" y="1037"/>
                  </a:lnTo>
                  <a:cubicBezTo>
                    <a:pt x="6913" y="1037"/>
                    <a:pt x="6941" y="926"/>
                    <a:pt x="6870" y="886"/>
                  </a:cubicBezTo>
                  <a:cubicBezTo>
                    <a:pt x="6774" y="831"/>
                    <a:pt x="6675" y="781"/>
                    <a:pt x="6573" y="738"/>
                  </a:cubicBezTo>
                  <a:cubicBezTo>
                    <a:pt x="6563" y="734"/>
                    <a:pt x="6553" y="733"/>
                    <a:pt x="6543" y="733"/>
                  </a:cubicBezTo>
                  <a:close/>
                  <a:moveTo>
                    <a:pt x="4337" y="747"/>
                  </a:moveTo>
                  <a:cubicBezTo>
                    <a:pt x="4326" y="747"/>
                    <a:pt x="4315" y="749"/>
                    <a:pt x="4303" y="754"/>
                  </a:cubicBezTo>
                  <a:cubicBezTo>
                    <a:pt x="4236" y="781"/>
                    <a:pt x="4168" y="812"/>
                    <a:pt x="4100" y="846"/>
                  </a:cubicBezTo>
                  <a:cubicBezTo>
                    <a:pt x="4069" y="861"/>
                    <a:pt x="4035" y="877"/>
                    <a:pt x="4004" y="892"/>
                  </a:cubicBezTo>
                  <a:cubicBezTo>
                    <a:pt x="3964" y="914"/>
                    <a:pt x="3949" y="963"/>
                    <a:pt x="3970" y="1003"/>
                  </a:cubicBezTo>
                  <a:cubicBezTo>
                    <a:pt x="3983" y="1031"/>
                    <a:pt x="4010" y="1047"/>
                    <a:pt x="4041" y="1047"/>
                  </a:cubicBezTo>
                  <a:cubicBezTo>
                    <a:pt x="4054" y="1047"/>
                    <a:pt x="4069" y="1043"/>
                    <a:pt x="4081" y="1037"/>
                  </a:cubicBezTo>
                  <a:cubicBezTo>
                    <a:pt x="4109" y="1022"/>
                    <a:pt x="4140" y="1006"/>
                    <a:pt x="4174" y="991"/>
                  </a:cubicBezTo>
                  <a:cubicBezTo>
                    <a:pt x="4236" y="960"/>
                    <a:pt x="4300" y="929"/>
                    <a:pt x="4365" y="905"/>
                  </a:cubicBezTo>
                  <a:cubicBezTo>
                    <a:pt x="4452" y="869"/>
                    <a:pt x="4417" y="747"/>
                    <a:pt x="4337" y="747"/>
                  </a:cubicBezTo>
                  <a:close/>
                  <a:moveTo>
                    <a:pt x="10948" y="890"/>
                  </a:moveTo>
                  <a:cubicBezTo>
                    <a:pt x="10885" y="890"/>
                    <a:pt x="10833" y="972"/>
                    <a:pt x="10891" y="1028"/>
                  </a:cubicBezTo>
                  <a:cubicBezTo>
                    <a:pt x="10972" y="1102"/>
                    <a:pt x="11049" y="1176"/>
                    <a:pt x="11120" y="1250"/>
                  </a:cubicBezTo>
                  <a:cubicBezTo>
                    <a:pt x="11135" y="1266"/>
                    <a:pt x="11157" y="1275"/>
                    <a:pt x="11178" y="1275"/>
                  </a:cubicBezTo>
                  <a:cubicBezTo>
                    <a:pt x="11249" y="1275"/>
                    <a:pt x="11286" y="1188"/>
                    <a:pt x="11237" y="1139"/>
                  </a:cubicBezTo>
                  <a:cubicBezTo>
                    <a:pt x="11163" y="1062"/>
                    <a:pt x="11083" y="988"/>
                    <a:pt x="10999" y="911"/>
                  </a:cubicBezTo>
                  <a:cubicBezTo>
                    <a:pt x="10983" y="896"/>
                    <a:pt x="10965" y="890"/>
                    <a:pt x="10948" y="890"/>
                  </a:cubicBezTo>
                  <a:close/>
                  <a:moveTo>
                    <a:pt x="3769" y="1046"/>
                  </a:moveTo>
                  <a:cubicBezTo>
                    <a:pt x="3753" y="1046"/>
                    <a:pt x="3735" y="1052"/>
                    <a:pt x="3717" y="1065"/>
                  </a:cubicBezTo>
                  <a:cubicBezTo>
                    <a:pt x="3628" y="1130"/>
                    <a:pt x="3539" y="1198"/>
                    <a:pt x="3458" y="1272"/>
                  </a:cubicBezTo>
                  <a:cubicBezTo>
                    <a:pt x="3403" y="1321"/>
                    <a:pt x="3437" y="1414"/>
                    <a:pt x="3511" y="1414"/>
                  </a:cubicBezTo>
                  <a:cubicBezTo>
                    <a:pt x="3529" y="1414"/>
                    <a:pt x="3551" y="1407"/>
                    <a:pt x="3566" y="1392"/>
                  </a:cubicBezTo>
                  <a:cubicBezTo>
                    <a:pt x="3643" y="1321"/>
                    <a:pt x="3724" y="1256"/>
                    <a:pt x="3810" y="1198"/>
                  </a:cubicBezTo>
                  <a:cubicBezTo>
                    <a:pt x="3890" y="1150"/>
                    <a:pt x="3840" y="1046"/>
                    <a:pt x="3769" y="1046"/>
                  </a:cubicBezTo>
                  <a:close/>
                  <a:moveTo>
                    <a:pt x="7396" y="1017"/>
                  </a:moveTo>
                  <a:cubicBezTo>
                    <a:pt x="7368" y="1017"/>
                    <a:pt x="7341" y="1031"/>
                    <a:pt x="7326" y="1065"/>
                  </a:cubicBezTo>
                  <a:cubicBezTo>
                    <a:pt x="7311" y="1102"/>
                    <a:pt x="7295" y="1136"/>
                    <a:pt x="7280" y="1176"/>
                  </a:cubicBezTo>
                  <a:cubicBezTo>
                    <a:pt x="7237" y="1139"/>
                    <a:pt x="7193" y="1102"/>
                    <a:pt x="7147" y="1068"/>
                  </a:cubicBezTo>
                  <a:cubicBezTo>
                    <a:pt x="7131" y="1056"/>
                    <a:pt x="7114" y="1050"/>
                    <a:pt x="7098" y="1050"/>
                  </a:cubicBezTo>
                  <a:cubicBezTo>
                    <a:pt x="7031" y="1050"/>
                    <a:pt x="6982" y="1145"/>
                    <a:pt x="7052" y="1198"/>
                  </a:cubicBezTo>
                  <a:cubicBezTo>
                    <a:pt x="7110" y="1244"/>
                    <a:pt x="7169" y="1290"/>
                    <a:pt x="7224" y="1343"/>
                  </a:cubicBezTo>
                  <a:cubicBezTo>
                    <a:pt x="7221" y="1355"/>
                    <a:pt x="7218" y="1370"/>
                    <a:pt x="7215" y="1383"/>
                  </a:cubicBezTo>
                  <a:cubicBezTo>
                    <a:pt x="7203" y="1426"/>
                    <a:pt x="7227" y="1472"/>
                    <a:pt x="7271" y="1481"/>
                  </a:cubicBezTo>
                  <a:cubicBezTo>
                    <a:pt x="7277" y="1484"/>
                    <a:pt x="7283" y="1484"/>
                    <a:pt x="7292" y="1484"/>
                  </a:cubicBezTo>
                  <a:cubicBezTo>
                    <a:pt x="7294" y="1485"/>
                    <a:pt x="7296" y="1485"/>
                    <a:pt x="7298" y="1485"/>
                  </a:cubicBezTo>
                  <a:cubicBezTo>
                    <a:pt x="7333" y="1485"/>
                    <a:pt x="7364" y="1461"/>
                    <a:pt x="7372" y="1426"/>
                  </a:cubicBezTo>
                  <a:lnTo>
                    <a:pt x="7372" y="1420"/>
                  </a:lnTo>
                  <a:cubicBezTo>
                    <a:pt x="7425" y="1401"/>
                    <a:pt x="7443" y="1340"/>
                    <a:pt x="7409" y="1293"/>
                  </a:cubicBezTo>
                  <a:cubicBezTo>
                    <a:pt x="7428" y="1238"/>
                    <a:pt x="7449" y="1182"/>
                    <a:pt x="7474" y="1133"/>
                  </a:cubicBezTo>
                  <a:cubicBezTo>
                    <a:pt x="7502" y="1068"/>
                    <a:pt x="7449" y="1017"/>
                    <a:pt x="7396" y="1017"/>
                  </a:cubicBezTo>
                  <a:close/>
                  <a:moveTo>
                    <a:pt x="11402" y="1354"/>
                  </a:moveTo>
                  <a:cubicBezTo>
                    <a:pt x="11342" y="1354"/>
                    <a:pt x="11290" y="1425"/>
                    <a:pt x="11339" y="1488"/>
                  </a:cubicBezTo>
                  <a:cubicBezTo>
                    <a:pt x="11413" y="1571"/>
                    <a:pt x="11481" y="1654"/>
                    <a:pt x="11542" y="1731"/>
                  </a:cubicBezTo>
                  <a:cubicBezTo>
                    <a:pt x="11558" y="1753"/>
                    <a:pt x="11579" y="1762"/>
                    <a:pt x="11607" y="1762"/>
                  </a:cubicBezTo>
                  <a:cubicBezTo>
                    <a:pt x="11672" y="1762"/>
                    <a:pt x="11712" y="1685"/>
                    <a:pt x="11669" y="1633"/>
                  </a:cubicBezTo>
                  <a:cubicBezTo>
                    <a:pt x="11607" y="1552"/>
                    <a:pt x="11536" y="1466"/>
                    <a:pt x="11459" y="1380"/>
                  </a:cubicBezTo>
                  <a:cubicBezTo>
                    <a:pt x="11441" y="1361"/>
                    <a:pt x="11421" y="1354"/>
                    <a:pt x="11402" y="1354"/>
                  </a:cubicBezTo>
                  <a:close/>
                  <a:moveTo>
                    <a:pt x="3285" y="1486"/>
                  </a:moveTo>
                  <a:cubicBezTo>
                    <a:pt x="3264" y="1486"/>
                    <a:pt x="3242" y="1494"/>
                    <a:pt x="3224" y="1515"/>
                  </a:cubicBezTo>
                  <a:cubicBezTo>
                    <a:pt x="3153" y="1602"/>
                    <a:pt x="3088" y="1694"/>
                    <a:pt x="3033" y="1790"/>
                  </a:cubicBezTo>
                  <a:cubicBezTo>
                    <a:pt x="3008" y="1827"/>
                    <a:pt x="3023" y="1876"/>
                    <a:pt x="3060" y="1901"/>
                  </a:cubicBezTo>
                  <a:cubicBezTo>
                    <a:pt x="3073" y="1907"/>
                    <a:pt x="3088" y="1910"/>
                    <a:pt x="3104" y="1910"/>
                  </a:cubicBezTo>
                  <a:lnTo>
                    <a:pt x="3101" y="1913"/>
                  </a:lnTo>
                  <a:cubicBezTo>
                    <a:pt x="3131" y="1913"/>
                    <a:pt x="3156" y="1898"/>
                    <a:pt x="3172" y="1870"/>
                  </a:cubicBezTo>
                  <a:cubicBezTo>
                    <a:pt x="3224" y="1784"/>
                    <a:pt x="3283" y="1697"/>
                    <a:pt x="3350" y="1617"/>
                  </a:cubicBezTo>
                  <a:cubicBezTo>
                    <a:pt x="3398" y="1556"/>
                    <a:pt x="3345" y="1486"/>
                    <a:pt x="3285" y="1486"/>
                  </a:cubicBezTo>
                  <a:close/>
                  <a:moveTo>
                    <a:pt x="7559" y="1500"/>
                  </a:moveTo>
                  <a:cubicBezTo>
                    <a:pt x="7501" y="1500"/>
                    <a:pt x="7445" y="1570"/>
                    <a:pt x="7496" y="1633"/>
                  </a:cubicBezTo>
                  <a:cubicBezTo>
                    <a:pt x="7557" y="1716"/>
                    <a:pt x="7610" y="1802"/>
                    <a:pt x="7656" y="1895"/>
                  </a:cubicBezTo>
                  <a:cubicBezTo>
                    <a:pt x="7668" y="1922"/>
                    <a:pt x="7696" y="1941"/>
                    <a:pt x="7730" y="1941"/>
                  </a:cubicBezTo>
                  <a:cubicBezTo>
                    <a:pt x="7742" y="1941"/>
                    <a:pt x="7752" y="1938"/>
                    <a:pt x="7764" y="1932"/>
                  </a:cubicBezTo>
                  <a:cubicBezTo>
                    <a:pt x="7804" y="1913"/>
                    <a:pt x="7820" y="1864"/>
                    <a:pt x="7801" y="1824"/>
                  </a:cubicBezTo>
                  <a:cubicBezTo>
                    <a:pt x="7752" y="1722"/>
                    <a:pt x="7693" y="1626"/>
                    <a:pt x="7622" y="1537"/>
                  </a:cubicBezTo>
                  <a:cubicBezTo>
                    <a:pt x="7605" y="1511"/>
                    <a:pt x="7582" y="1500"/>
                    <a:pt x="7559" y="1500"/>
                  </a:cubicBezTo>
                  <a:close/>
                  <a:moveTo>
                    <a:pt x="7233" y="1638"/>
                  </a:moveTo>
                  <a:cubicBezTo>
                    <a:pt x="7190" y="1638"/>
                    <a:pt x="7153" y="1669"/>
                    <a:pt x="7150" y="1713"/>
                  </a:cubicBezTo>
                  <a:cubicBezTo>
                    <a:pt x="7141" y="1787"/>
                    <a:pt x="7138" y="1861"/>
                    <a:pt x="7138" y="1938"/>
                  </a:cubicBezTo>
                  <a:cubicBezTo>
                    <a:pt x="7138" y="1975"/>
                    <a:pt x="7138" y="2012"/>
                    <a:pt x="7141" y="2049"/>
                  </a:cubicBezTo>
                  <a:cubicBezTo>
                    <a:pt x="7141" y="2092"/>
                    <a:pt x="7178" y="2126"/>
                    <a:pt x="7221" y="2126"/>
                  </a:cubicBezTo>
                  <a:lnTo>
                    <a:pt x="7224" y="2123"/>
                  </a:lnTo>
                  <a:cubicBezTo>
                    <a:pt x="7271" y="2123"/>
                    <a:pt x="7304" y="2083"/>
                    <a:pt x="7301" y="2040"/>
                  </a:cubicBezTo>
                  <a:cubicBezTo>
                    <a:pt x="7298" y="2006"/>
                    <a:pt x="7298" y="1972"/>
                    <a:pt x="7298" y="1938"/>
                  </a:cubicBezTo>
                  <a:cubicBezTo>
                    <a:pt x="7298" y="1867"/>
                    <a:pt x="7301" y="1799"/>
                    <a:pt x="7311" y="1728"/>
                  </a:cubicBezTo>
                  <a:cubicBezTo>
                    <a:pt x="7314" y="1685"/>
                    <a:pt x="7283" y="1645"/>
                    <a:pt x="7240" y="1639"/>
                  </a:cubicBezTo>
                  <a:cubicBezTo>
                    <a:pt x="7238" y="1639"/>
                    <a:pt x="7235" y="1638"/>
                    <a:pt x="7233" y="1638"/>
                  </a:cubicBezTo>
                  <a:close/>
                  <a:moveTo>
                    <a:pt x="11801" y="1860"/>
                  </a:moveTo>
                  <a:cubicBezTo>
                    <a:pt x="11742" y="1860"/>
                    <a:pt x="11687" y="1926"/>
                    <a:pt x="11733" y="1990"/>
                  </a:cubicBezTo>
                  <a:cubicBezTo>
                    <a:pt x="11848" y="2148"/>
                    <a:pt x="11909" y="2252"/>
                    <a:pt x="11909" y="2252"/>
                  </a:cubicBezTo>
                  <a:cubicBezTo>
                    <a:pt x="11925" y="2277"/>
                    <a:pt x="11952" y="2293"/>
                    <a:pt x="11980" y="2293"/>
                  </a:cubicBezTo>
                  <a:cubicBezTo>
                    <a:pt x="11996" y="2293"/>
                    <a:pt x="12008" y="2289"/>
                    <a:pt x="12020" y="2280"/>
                  </a:cubicBezTo>
                  <a:cubicBezTo>
                    <a:pt x="12060" y="2259"/>
                    <a:pt x="12073" y="2209"/>
                    <a:pt x="12048" y="2169"/>
                  </a:cubicBezTo>
                  <a:cubicBezTo>
                    <a:pt x="12045" y="2166"/>
                    <a:pt x="11983" y="2061"/>
                    <a:pt x="11866" y="1895"/>
                  </a:cubicBezTo>
                  <a:cubicBezTo>
                    <a:pt x="11848" y="1870"/>
                    <a:pt x="11824" y="1860"/>
                    <a:pt x="11801" y="1860"/>
                  </a:cubicBezTo>
                  <a:close/>
                  <a:moveTo>
                    <a:pt x="2955" y="2033"/>
                  </a:moveTo>
                  <a:cubicBezTo>
                    <a:pt x="2925" y="2033"/>
                    <a:pt x="2895" y="2050"/>
                    <a:pt x="2882" y="2089"/>
                  </a:cubicBezTo>
                  <a:cubicBezTo>
                    <a:pt x="2841" y="2194"/>
                    <a:pt x="2804" y="2299"/>
                    <a:pt x="2780" y="2407"/>
                  </a:cubicBezTo>
                  <a:cubicBezTo>
                    <a:pt x="2767" y="2453"/>
                    <a:pt x="2795" y="2496"/>
                    <a:pt x="2838" y="2505"/>
                  </a:cubicBezTo>
                  <a:cubicBezTo>
                    <a:pt x="2845" y="2508"/>
                    <a:pt x="2851" y="2508"/>
                    <a:pt x="2857" y="2508"/>
                  </a:cubicBezTo>
                  <a:lnTo>
                    <a:pt x="2860" y="2508"/>
                  </a:lnTo>
                  <a:cubicBezTo>
                    <a:pt x="2897" y="2508"/>
                    <a:pt x="2928" y="2484"/>
                    <a:pt x="2937" y="2447"/>
                  </a:cubicBezTo>
                  <a:cubicBezTo>
                    <a:pt x="2962" y="2345"/>
                    <a:pt x="2993" y="2246"/>
                    <a:pt x="3033" y="2151"/>
                  </a:cubicBezTo>
                  <a:cubicBezTo>
                    <a:pt x="3062" y="2084"/>
                    <a:pt x="3008" y="2033"/>
                    <a:pt x="2955" y="2033"/>
                  </a:cubicBezTo>
                  <a:close/>
                  <a:moveTo>
                    <a:pt x="7821" y="2084"/>
                  </a:moveTo>
                  <a:cubicBezTo>
                    <a:pt x="7777" y="2084"/>
                    <a:pt x="7733" y="2116"/>
                    <a:pt x="7739" y="2175"/>
                  </a:cubicBezTo>
                  <a:cubicBezTo>
                    <a:pt x="7742" y="2191"/>
                    <a:pt x="7742" y="2209"/>
                    <a:pt x="7742" y="2225"/>
                  </a:cubicBezTo>
                  <a:cubicBezTo>
                    <a:pt x="7746" y="2299"/>
                    <a:pt x="7724" y="2370"/>
                    <a:pt x="7684" y="2428"/>
                  </a:cubicBezTo>
                  <a:cubicBezTo>
                    <a:pt x="7656" y="2465"/>
                    <a:pt x="7665" y="2515"/>
                    <a:pt x="7699" y="2539"/>
                  </a:cubicBezTo>
                  <a:cubicBezTo>
                    <a:pt x="7715" y="2552"/>
                    <a:pt x="7730" y="2558"/>
                    <a:pt x="7749" y="2558"/>
                  </a:cubicBezTo>
                  <a:cubicBezTo>
                    <a:pt x="7773" y="2558"/>
                    <a:pt x="7798" y="2545"/>
                    <a:pt x="7813" y="2524"/>
                  </a:cubicBezTo>
                  <a:cubicBezTo>
                    <a:pt x="7875" y="2438"/>
                    <a:pt x="7906" y="2333"/>
                    <a:pt x="7903" y="2225"/>
                  </a:cubicBezTo>
                  <a:cubicBezTo>
                    <a:pt x="7903" y="2203"/>
                    <a:pt x="7900" y="2182"/>
                    <a:pt x="7900" y="2160"/>
                  </a:cubicBezTo>
                  <a:cubicBezTo>
                    <a:pt x="7897" y="2108"/>
                    <a:pt x="7859" y="2084"/>
                    <a:pt x="7821" y="2084"/>
                  </a:cubicBezTo>
                  <a:close/>
                  <a:moveTo>
                    <a:pt x="7283" y="2281"/>
                  </a:moveTo>
                  <a:cubicBezTo>
                    <a:pt x="7233" y="2281"/>
                    <a:pt x="7182" y="2325"/>
                    <a:pt x="7203" y="2388"/>
                  </a:cubicBezTo>
                  <a:cubicBezTo>
                    <a:pt x="7258" y="2549"/>
                    <a:pt x="7341" y="2650"/>
                    <a:pt x="7449" y="2684"/>
                  </a:cubicBezTo>
                  <a:cubicBezTo>
                    <a:pt x="7456" y="2687"/>
                    <a:pt x="7465" y="2687"/>
                    <a:pt x="7474" y="2687"/>
                  </a:cubicBezTo>
                  <a:cubicBezTo>
                    <a:pt x="7567" y="2687"/>
                    <a:pt x="7588" y="2555"/>
                    <a:pt x="7499" y="2530"/>
                  </a:cubicBezTo>
                  <a:cubicBezTo>
                    <a:pt x="7443" y="2512"/>
                    <a:pt x="7394" y="2444"/>
                    <a:pt x="7357" y="2336"/>
                  </a:cubicBezTo>
                  <a:cubicBezTo>
                    <a:pt x="7344" y="2297"/>
                    <a:pt x="7314" y="2281"/>
                    <a:pt x="7283" y="2281"/>
                  </a:cubicBezTo>
                  <a:close/>
                  <a:moveTo>
                    <a:pt x="2802" y="2670"/>
                  </a:moveTo>
                  <a:cubicBezTo>
                    <a:pt x="2766" y="2670"/>
                    <a:pt x="2731" y="2692"/>
                    <a:pt x="2724" y="2737"/>
                  </a:cubicBezTo>
                  <a:cubicBezTo>
                    <a:pt x="2712" y="2829"/>
                    <a:pt x="2709" y="2925"/>
                    <a:pt x="2709" y="3017"/>
                  </a:cubicBezTo>
                  <a:lnTo>
                    <a:pt x="2709" y="3070"/>
                  </a:lnTo>
                  <a:cubicBezTo>
                    <a:pt x="2709" y="3116"/>
                    <a:pt x="2746" y="3150"/>
                    <a:pt x="2789" y="3150"/>
                  </a:cubicBezTo>
                  <a:cubicBezTo>
                    <a:pt x="2835" y="3150"/>
                    <a:pt x="2869" y="3113"/>
                    <a:pt x="2869" y="3067"/>
                  </a:cubicBezTo>
                  <a:lnTo>
                    <a:pt x="2869" y="3017"/>
                  </a:lnTo>
                  <a:cubicBezTo>
                    <a:pt x="2869" y="2931"/>
                    <a:pt x="2875" y="2842"/>
                    <a:pt x="2885" y="2755"/>
                  </a:cubicBezTo>
                  <a:cubicBezTo>
                    <a:pt x="2886" y="2700"/>
                    <a:pt x="2844" y="2670"/>
                    <a:pt x="2802" y="2670"/>
                  </a:cubicBezTo>
                  <a:close/>
                  <a:moveTo>
                    <a:pt x="1978" y="3267"/>
                  </a:moveTo>
                  <a:cubicBezTo>
                    <a:pt x="1864" y="3273"/>
                    <a:pt x="1753" y="3292"/>
                    <a:pt x="1645" y="3320"/>
                  </a:cubicBezTo>
                  <a:cubicBezTo>
                    <a:pt x="1552" y="3344"/>
                    <a:pt x="1568" y="3477"/>
                    <a:pt x="1663" y="3480"/>
                  </a:cubicBezTo>
                  <a:cubicBezTo>
                    <a:pt x="1669" y="3480"/>
                    <a:pt x="1676" y="3480"/>
                    <a:pt x="1685" y="3477"/>
                  </a:cubicBezTo>
                  <a:cubicBezTo>
                    <a:pt x="1784" y="3452"/>
                    <a:pt x="1885" y="3437"/>
                    <a:pt x="1987" y="3428"/>
                  </a:cubicBezTo>
                  <a:cubicBezTo>
                    <a:pt x="2089" y="3415"/>
                    <a:pt x="2077" y="3267"/>
                    <a:pt x="1978" y="3267"/>
                  </a:cubicBezTo>
                  <a:close/>
                  <a:moveTo>
                    <a:pt x="2305" y="3270"/>
                  </a:moveTo>
                  <a:cubicBezTo>
                    <a:pt x="2209" y="3270"/>
                    <a:pt x="2196" y="3419"/>
                    <a:pt x="2299" y="3431"/>
                  </a:cubicBezTo>
                  <a:cubicBezTo>
                    <a:pt x="2400" y="3440"/>
                    <a:pt x="2505" y="3458"/>
                    <a:pt x="2607" y="3483"/>
                  </a:cubicBezTo>
                  <a:cubicBezTo>
                    <a:pt x="2613" y="3483"/>
                    <a:pt x="2619" y="3486"/>
                    <a:pt x="2625" y="3486"/>
                  </a:cubicBezTo>
                  <a:lnTo>
                    <a:pt x="2625" y="3486"/>
                  </a:lnTo>
                  <a:cubicBezTo>
                    <a:pt x="2718" y="3484"/>
                    <a:pt x="2733" y="3347"/>
                    <a:pt x="2641" y="3326"/>
                  </a:cubicBezTo>
                  <a:cubicBezTo>
                    <a:pt x="2533" y="3298"/>
                    <a:pt x="2422" y="3280"/>
                    <a:pt x="2311" y="3270"/>
                  </a:cubicBezTo>
                  <a:cubicBezTo>
                    <a:pt x="2309" y="3270"/>
                    <a:pt x="2307" y="3270"/>
                    <a:pt x="2305" y="3270"/>
                  </a:cubicBezTo>
                  <a:close/>
                  <a:moveTo>
                    <a:pt x="2625" y="3486"/>
                  </a:moveTo>
                  <a:cubicBezTo>
                    <a:pt x="2624" y="3486"/>
                    <a:pt x="2623" y="3486"/>
                    <a:pt x="2623" y="3486"/>
                  </a:cubicBezTo>
                  <a:lnTo>
                    <a:pt x="2626" y="3486"/>
                  </a:lnTo>
                  <a:cubicBezTo>
                    <a:pt x="2625" y="3486"/>
                    <a:pt x="2625" y="3486"/>
                    <a:pt x="2625" y="3486"/>
                  </a:cubicBezTo>
                  <a:close/>
                  <a:moveTo>
                    <a:pt x="1361" y="3427"/>
                  </a:moveTo>
                  <a:cubicBezTo>
                    <a:pt x="1350" y="3427"/>
                    <a:pt x="1339" y="3429"/>
                    <a:pt x="1327" y="3434"/>
                  </a:cubicBezTo>
                  <a:cubicBezTo>
                    <a:pt x="1225" y="3483"/>
                    <a:pt x="1127" y="3539"/>
                    <a:pt x="1034" y="3606"/>
                  </a:cubicBezTo>
                  <a:cubicBezTo>
                    <a:pt x="972" y="3653"/>
                    <a:pt x="1003" y="3751"/>
                    <a:pt x="1083" y="3751"/>
                  </a:cubicBezTo>
                  <a:lnTo>
                    <a:pt x="1083" y="3755"/>
                  </a:lnTo>
                  <a:cubicBezTo>
                    <a:pt x="1099" y="3751"/>
                    <a:pt x="1117" y="3745"/>
                    <a:pt x="1130" y="3736"/>
                  </a:cubicBezTo>
                  <a:cubicBezTo>
                    <a:pt x="1213" y="3674"/>
                    <a:pt x="1302" y="3625"/>
                    <a:pt x="1395" y="3582"/>
                  </a:cubicBezTo>
                  <a:cubicBezTo>
                    <a:pt x="1476" y="3539"/>
                    <a:pt x="1436" y="3427"/>
                    <a:pt x="1361" y="3427"/>
                  </a:cubicBezTo>
                  <a:close/>
                  <a:moveTo>
                    <a:pt x="2818" y="3311"/>
                  </a:moveTo>
                  <a:cubicBezTo>
                    <a:pt x="2773" y="3311"/>
                    <a:pt x="2728" y="3345"/>
                    <a:pt x="2737" y="3403"/>
                  </a:cubicBezTo>
                  <a:cubicBezTo>
                    <a:pt x="2752" y="3514"/>
                    <a:pt x="2774" y="3622"/>
                    <a:pt x="2801" y="3730"/>
                  </a:cubicBezTo>
                  <a:cubicBezTo>
                    <a:pt x="2811" y="3764"/>
                    <a:pt x="2841" y="3792"/>
                    <a:pt x="2878" y="3792"/>
                  </a:cubicBezTo>
                  <a:cubicBezTo>
                    <a:pt x="2885" y="3792"/>
                    <a:pt x="2894" y="3792"/>
                    <a:pt x="2900" y="3788"/>
                  </a:cubicBezTo>
                  <a:cubicBezTo>
                    <a:pt x="2943" y="3779"/>
                    <a:pt x="2968" y="3733"/>
                    <a:pt x="2959" y="3690"/>
                  </a:cubicBezTo>
                  <a:cubicBezTo>
                    <a:pt x="2949" y="3656"/>
                    <a:pt x="2943" y="3622"/>
                    <a:pt x="2934" y="3588"/>
                  </a:cubicBezTo>
                  <a:lnTo>
                    <a:pt x="2934" y="3588"/>
                  </a:lnTo>
                  <a:cubicBezTo>
                    <a:pt x="3020" y="3625"/>
                    <a:pt x="3107" y="3665"/>
                    <a:pt x="3190" y="3711"/>
                  </a:cubicBezTo>
                  <a:cubicBezTo>
                    <a:pt x="3207" y="3724"/>
                    <a:pt x="3224" y="3729"/>
                    <a:pt x="3239" y="3729"/>
                  </a:cubicBezTo>
                  <a:cubicBezTo>
                    <a:pt x="3313" y="3729"/>
                    <a:pt x="3359" y="3608"/>
                    <a:pt x="3267" y="3569"/>
                  </a:cubicBezTo>
                  <a:cubicBezTo>
                    <a:pt x="3168" y="3517"/>
                    <a:pt x="3067" y="3468"/>
                    <a:pt x="2965" y="3428"/>
                  </a:cubicBezTo>
                  <a:cubicBezTo>
                    <a:pt x="2954" y="3423"/>
                    <a:pt x="2943" y="3421"/>
                    <a:pt x="2933" y="3421"/>
                  </a:cubicBezTo>
                  <a:cubicBezTo>
                    <a:pt x="2922" y="3421"/>
                    <a:pt x="2912" y="3423"/>
                    <a:pt x="2903" y="3428"/>
                  </a:cubicBezTo>
                  <a:lnTo>
                    <a:pt x="2897" y="3381"/>
                  </a:lnTo>
                  <a:cubicBezTo>
                    <a:pt x="2890" y="3333"/>
                    <a:pt x="2854" y="3311"/>
                    <a:pt x="2818" y="3311"/>
                  </a:cubicBezTo>
                  <a:close/>
                  <a:moveTo>
                    <a:pt x="3498" y="3734"/>
                  </a:moveTo>
                  <a:cubicBezTo>
                    <a:pt x="3430" y="3734"/>
                    <a:pt x="3379" y="3829"/>
                    <a:pt x="3449" y="3881"/>
                  </a:cubicBezTo>
                  <a:cubicBezTo>
                    <a:pt x="3529" y="3943"/>
                    <a:pt x="3603" y="4014"/>
                    <a:pt x="3671" y="4091"/>
                  </a:cubicBezTo>
                  <a:cubicBezTo>
                    <a:pt x="3687" y="4109"/>
                    <a:pt x="3708" y="4118"/>
                    <a:pt x="3733" y="4118"/>
                  </a:cubicBezTo>
                  <a:cubicBezTo>
                    <a:pt x="3801" y="4118"/>
                    <a:pt x="3838" y="4035"/>
                    <a:pt x="3795" y="3983"/>
                  </a:cubicBezTo>
                  <a:cubicBezTo>
                    <a:pt x="3721" y="3899"/>
                    <a:pt x="3637" y="3822"/>
                    <a:pt x="3548" y="3751"/>
                  </a:cubicBezTo>
                  <a:cubicBezTo>
                    <a:pt x="3531" y="3739"/>
                    <a:pt x="3514" y="3734"/>
                    <a:pt x="3498" y="3734"/>
                  </a:cubicBezTo>
                  <a:close/>
                  <a:moveTo>
                    <a:pt x="837" y="3800"/>
                  </a:moveTo>
                  <a:cubicBezTo>
                    <a:pt x="818" y="3800"/>
                    <a:pt x="799" y="3807"/>
                    <a:pt x="781" y="3825"/>
                  </a:cubicBezTo>
                  <a:cubicBezTo>
                    <a:pt x="744" y="3862"/>
                    <a:pt x="710" y="3899"/>
                    <a:pt x="676" y="3940"/>
                  </a:cubicBezTo>
                  <a:cubicBezTo>
                    <a:pt x="636" y="3986"/>
                    <a:pt x="599" y="4035"/>
                    <a:pt x="565" y="4081"/>
                  </a:cubicBezTo>
                  <a:cubicBezTo>
                    <a:pt x="538" y="4118"/>
                    <a:pt x="544" y="4168"/>
                    <a:pt x="581" y="4196"/>
                  </a:cubicBezTo>
                  <a:cubicBezTo>
                    <a:pt x="596" y="4205"/>
                    <a:pt x="612" y="4211"/>
                    <a:pt x="630" y="4211"/>
                  </a:cubicBezTo>
                  <a:cubicBezTo>
                    <a:pt x="655" y="4211"/>
                    <a:pt x="679" y="4199"/>
                    <a:pt x="695" y="4177"/>
                  </a:cubicBezTo>
                  <a:cubicBezTo>
                    <a:pt x="729" y="4134"/>
                    <a:pt x="763" y="4088"/>
                    <a:pt x="800" y="4044"/>
                  </a:cubicBezTo>
                  <a:cubicBezTo>
                    <a:pt x="831" y="4007"/>
                    <a:pt x="864" y="3974"/>
                    <a:pt x="895" y="3940"/>
                  </a:cubicBezTo>
                  <a:cubicBezTo>
                    <a:pt x="952" y="3881"/>
                    <a:pt x="898" y="3800"/>
                    <a:pt x="837" y="3800"/>
                  </a:cubicBezTo>
                  <a:close/>
                  <a:moveTo>
                    <a:pt x="2978" y="3936"/>
                  </a:moveTo>
                  <a:cubicBezTo>
                    <a:pt x="2927" y="3936"/>
                    <a:pt x="2877" y="3983"/>
                    <a:pt x="2900" y="4048"/>
                  </a:cubicBezTo>
                  <a:cubicBezTo>
                    <a:pt x="2940" y="4152"/>
                    <a:pt x="2990" y="4254"/>
                    <a:pt x="3045" y="4350"/>
                  </a:cubicBezTo>
                  <a:cubicBezTo>
                    <a:pt x="3060" y="4374"/>
                    <a:pt x="3085" y="4390"/>
                    <a:pt x="3116" y="4390"/>
                  </a:cubicBezTo>
                  <a:cubicBezTo>
                    <a:pt x="3178" y="4390"/>
                    <a:pt x="3215" y="4322"/>
                    <a:pt x="3187" y="4270"/>
                  </a:cubicBezTo>
                  <a:cubicBezTo>
                    <a:pt x="3134" y="4180"/>
                    <a:pt x="3088" y="4085"/>
                    <a:pt x="3051" y="3989"/>
                  </a:cubicBezTo>
                  <a:cubicBezTo>
                    <a:pt x="3037" y="3952"/>
                    <a:pt x="3007" y="3936"/>
                    <a:pt x="2978" y="3936"/>
                  </a:cubicBezTo>
                  <a:close/>
                  <a:moveTo>
                    <a:pt x="3900" y="4233"/>
                  </a:moveTo>
                  <a:cubicBezTo>
                    <a:pt x="3851" y="4233"/>
                    <a:pt x="3802" y="4275"/>
                    <a:pt x="3819" y="4337"/>
                  </a:cubicBezTo>
                  <a:cubicBezTo>
                    <a:pt x="3832" y="4368"/>
                    <a:pt x="3838" y="4402"/>
                    <a:pt x="3838" y="4436"/>
                  </a:cubicBezTo>
                  <a:cubicBezTo>
                    <a:pt x="3838" y="4482"/>
                    <a:pt x="3822" y="4529"/>
                    <a:pt x="3791" y="4569"/>
                  </a:cubicBezTo>
                  <a:cubicBezTo>
                    <a:pt x="3761" y="4603"/>
                    <a:pt x="3767" y="4655"/>
                    <a:pt x="3804" y="4683"/>
                  </a:cubicBezTo>
                  <a:cubicBezTo>
                    <a:pt x="3819" y="4695"/>
                    <a:pt x="3835" y="4701"/>
                    <a:pt x="3853" y="4701"/>
                  </a:cubicBezTo>
                  <a:cubicBezTo>
                    <a:pt x="3878" y="4701"/>
                    <a:pt x="3902" y="4689"/>
                    <a:pt x="3918" y="4667"/>
                  </a:cubicBezTo>
                  <a:cubicBezTo>
                    <a:pt x="3970" y="4603"/>
                    <a:pt x="4001" y="4519"/>
                    <a:pt x="3998" y="4436"/>
                  </a:cubicBezTo>
                  <a:cubicBezTo>
                    <a:pt x="3998" y="4384"/>
                    <a:pt x="3989" y="4334"/>
                    <a:pt x="3973" y="4288"/>
                  </a:cubicBezTo>
                  <a:cubicBezTo>
                    <a:pt x="3960" y="4250"/>
                    <a:pt x="3930" y="4233"/>
                    <a:pt x="3900" y="4233"/>
                  </a:cubicBezTo>
                  <a:close/>
                  <a:moveTo>
                    <a:pt x="448" y="4328"/>
                  </a:moveTo>
                  <a:cubicBezTo>
                    <a:pt x="424" y="4328"/>
                    <a:pt x="401" y="4338"/>
                    <a:pt x="383" y="4362"/>
                  </a:cubicBezTo>
                  <a:cubicBezTo>
                    <a:pt x="328" y="4458"/>
                    <a:pt x="282" y="4560"/>
                    <a:pt x="238" y="4661"/>
                  </a:cubicBezTo>
                  <a:cubicBezTo>
                    <a:pt x="223" y="4704"/>
                    <a:pt x="241" y="4751"/>
                    <a:pt x="282" y="4766"/>
                  </a:cubicBezTo>
                  <a:cubicBezTo>
                    <a:pt x="288" y="4771"/>
                    <a:pt x="297" y="4774"/>
                    <a:pt x="304" y="4774"/>
                  </a:cubicBezTo>
                  <a:cubicBezTo>
                    <a:pt x="307" y="4774"/>
                    <a:pt x="310" y="4773"/>
                    <a:pt x="312" y="4772"/>
                  </a:cubicBezTo>
                  <a:cubicBezTo>
                    <a:pt x="346" y="4772"/>
                    <a:pt x="377" y="4754"/>
                    <a:pt x="389" y="4723"/>
                  </a:cubicBezTo>
                  <a:cubicBezTo>
                    <a:pt x="426" y="4624"/>
                    <a:pt x="473" y="4532"/>
                    <a:pt x="525" y="4439"/>
                  </a:cubicBezTo>
                  <a:cubicBezTo>
                    <a:pt x="549" y="4378"/>
                    <a:pt x="499" y="4328"/>
                    <a:pt x="448" y="4328"/>
                  </a:cubicBezTo>
                  <a:close/>
                  <a:moveTo>
                    <a:pt x="3306" y="4490"/>
                  </a:moveTo>
                  <a:cubicBezTo>
                    <a:pt x="3244" y="4490"/>
                    <a:pt x="3189" y="4569"/>
                    <a:pt x="3246" y="4627"/>
                  </a:cubicBezTo>
                  <a:cubicBezTo>
                    <a:pt x="3350" y="4738"/>
                    <a:pt x="3455" y="4803"/>
                    <a:pt x="3557" y="4825"/>
                  </a:cubicBezTo>
                  <a:lnTo>
                    <a:pt x="3572" y="4825"/>
                  </a:lnTo>
                  <a:cubicBezTo>
                    <a:pt x="3574" y="4825"/>
                    <a:pt x="3575" y="4825"/>
                    <a:pt x="3576" y="4825"/>
                  </a:cubicBezTo>
                  <a:cubicBezTo>
                    <a:pt x="3671" y="4825"/>
                    <a:pt x="3686" y="4683"/>
                    <a:pt x="3588" y="4664"/>
                  </a:cubicBezTo>
                  <a:cubicBezTo>
                    <a:pt x="3517" y="4652"/>
                    <a:pt x="3440" y="4600"/>
                    <a:pt x="3363" y="4516"/>
                  </a:cubicBezTo>
                  <a:cubicBezTo>
                    <a:pt x="3345" y="4498"/>
                    <a:pt x="3325" y="4490"/>
                    <a:pt x="3306" y="4490"/>
                  </a:cubicBezTo>
                  <a:close/>
                  <a:moveTo>
                    <a:pt x="203" y="4930"/>
                  </a:moveTo>
                  <a:cubicBezTo>
                    <a:pt x="174" y="4930"/>
                    <a:pt x="145" y="4945"/>
                    <a:pt x="130" y="4979"/>
                  </a:cubicBezTo>
                  <a:cubicBezTo>
                    <a:pt x="100" y="5084"/>
                    <a:pt x="75" y="5192"/>
                    <a:pt x="56" y="5303"/>
                  </a:cubicBezTo>
                  <a:cubicBezTo>
                    <a:pt x="50" y="5346"/>
                    <a:pt x="78" y="5386"/>
                    <a:pt x="121" y="5395"/>
                  </a:cubicBezTo>
                  <a:lnTo>
                    <a:pt x="137" y="5395"/>
                  </a:lnTo>
                  <a:cubicBezTo>
                    <a:pt x="174" y="5395"/>
                    <a:pt x="208" y="5368"/>
                    <a:pt x="214" y="5331"/>
                  </a:cubicBezTo>
                  <a:cubicBezTo>
                    <a:pt x="232" y="5226"/>
                    <a:pt x="257" y="5124"/>
                    <a:pt x="285" y="5022"/>
                  </a:cubicBezTo>
                  <a:cubicBezTo>
                    <a:pt x="292" y="4966"/>
                    <a:pt x="247" y="4930"/>
                    <a:pt x="203" y="4930"/>
                  </a:cubicBezTo>
                  <a:close/>
                  <a:moveTo>
                    <a:pt x="97" y="5556"/>
                  </a:moveTo>
                  <a:cubicBezTo>
                    <a:pt x="56" y="5556"/>
                    <a:pt x="19" y="5586"/>
                    <a:pt x="16" y="5630"/>
                  </a:cubicBezTo>
                  <a:cubicBezTo>
                    <a:pt x="7" y="5735"/>
                    <a:pt x="1" y="5846"/>
                    <a:pt x="1" y="5960"/>
                  </a:cubicBezTo>
                  <a:cubicBezTo>
                    <a:pt x="1" y="6003"/>
                    <a:pt x="38" y="6040"/>
                    <a:pt x="84" y="6040"/>
                  </a:cubicBezTo>
                  <a:cubicBezTo>
                    <a:pt x="127" y="6040"/>
                    <a:pt x="164" y="6003"/>
                    <a:pt x="164" y="5960"/>
                  </a:cubicBezTo>
                  <a:cubicBezTo>
                    <a:pt x="164" y="5852"/>
                    <a:pt x="167" y="5744"/>
                    <a:pt x="177" y="5642"/>
                  </a:cubicBezTo>
                  <a:cubicBezTo>
                    <a:pt x="180" y="5596"/>
                    <a:pt x="146" y="5559"/>
                    <a:pt x="103" y="5556"/>
                  </a:cubicBezTo>
                  <a:cubicBezTo>
                    <a:pt x="101" y="5556"/>
                    <a:pt x="99" y="5556"/>
                    <a:pt x="97" y="5556"/>
                  </a:cubicBezTo>
                  <a:close/>
                  <a:moveTo>
                    <a:pt x="96" y="6200"/>
                  </a:moveTo>
                  <a:cubicBezTo>
                    <a:pt x="94" y="6200"/>
                    <a:pt x="92" y="6200"/>
                    <a:pt x="90" y="6200"/>
                  </a:cubicBezTo>
                  <a:cubicBezTo>
                    <a:pt x="44" y="6203"/>
                    <a:pt x="10" y="6244"/>
                    <a:pt x="13" y="6287"/>
                  </a:cubicBezTo>
                  <a:cubicBezTo>
                    <a:pt x="22" y="6398"/>
                    <a:pt x="35" y="6509"/>
                    <a:pt x="47" y="6614"/>
                  </a:cubicBezTo>
                  <a:cubicBezTo>
                    <a:pt x="53" y="6654"/>
                    <a:pt x="87" y="6685"/>
                    <a:pt x="127" y="6685"/>
                  </a:cubicBezTo>
                  <a:lnTo>
                    <a:pt x="140" y="6685"/>
                  </a:lnTo>
                  <a:cubicBezTo>
                    <a:pt x="183" y="6678"/>
                    <a:pt x="214" y="6635"/>
                    <a:pt x="208" y="6592"/>
                  </a:cubicBezTo>
                  <a:cubicBezTo>
                    <a:pt x="195" y="6490"/>
                    <a:pt x="183" y="6382"/>
                    <a:pt x="177" y="6277"/>
                  </a:cubicBezTo>
                  <a:cubicBezTo>
                    <a:pt x="174" y="6233"/>
                    <a:pt x="137" y="6200"/>
                    <a:pt x="96" y="6200"/>
                  </a:cubicBezTo>
                  <a:close/>
                  <a:moveTo>
                    <a:pt x="184" y="6844"/>
                  </a:moveTo>
                  <a:cubicBezTo>
                    <a:pt x="138" y="6844"/>
                    <a:pt x="92" y="6879"/>
                    <a:pt x="103" y="6938"/>
                  </a:cubicBezTo>
                  <a:cubicBezTo>
                    <a:pt x="124" y="7049"/>
                    <a:pt x="149" y="7156"/>
                    <a:pt x="174" y="7258"/>
                  </a:cubicBezTo>
                  <a:cubicBezTo>
                    <a:pt x="183" y="7295"/>
                    <a:pt x="214" y="7320"/>
                    <a:pt x="251" y="7320"/>
                  </a:cubicBezTo>
                  <a:cubicBezTo>
                    <a:pt x="260" y="7320"/>
                    <a:pt x="266" y="7320"/>
                    <a:pt x="272" y="7317"/>
                  </a:cubicBezTo>
                  <a:cubicBezTo>
                    <a:pt x="315" y="7308"/>
                    <a:pt x="343" y="7261"/>
                    <a:pt x="331" y="7218"/>
                  </a:cubicBezTo>
                  <a:cubicBezTo>
                    <a:pt x="306" y="7119"/>
                    <a:pt x="285" y="7015"/>
                    <a:pt x="263" y="6907"/>
                  </a:cubicBezTo>
                  <a:cubicBezTo>
                    <a:pt x="253" y="6863"/>
                    <a:pt x="219" y="6844"/>
                    <a:pt x="184" y="6844"/>
                  </a:cubicBezTo>
                  <a:close/>
                  <a:moveTo>
                    <a:pt x="341" y="7477"/>
                  </a:moveTo>
                  <a:cubicBezTo>
                    <a:pt x="295" y="7477"/>
                    <a:pt x="249" y="7514"/>
                    <a:pt x="260" y="7573"/>
                  </a:cubicBezTo>
                  <a:cubicBezTo>
                    <a:pt x="297" y="7693"/>
                    <a:pt x="331" y="7795"/>
                    <a:pt x="365" y="7884"/>
                  </a:cubicBezTo>
                  <a:cubicBezTo>
                    <a:pt x="374" y="7918"/>
                    <a:pt x="405" y="7940"/>
                    <a:pt x="442" y="7940"/>
                  </a:cubicBezTo>
                  <a:cubicBezTo>
                    <a:pt x="451" y="7940"/>
                    <a:pt x="457" y="7937"/>
                    <a:pt x="467" y="7934"/>
                  </a:cubicBezTo>
                  <a:cubicBezTo>
                    <a:pt x="510" y="7918"/>
                    <a:pt x="531" y="7872"/>
                    <a:pt x="516" y="7832"/>
                  </a:cubicBezTo>
                  <a:cubicBezTo>
                    <a:pt x="485" y="7742"/>
                    <a:pt x="448" y="7644"/>
                    <a:pt x="414" y="7527"/>
                  </a:cubicBezTo>
                  <a:cubicBezTo>
                    <a:pt x="400" y="7492"/>
                    <a:pt x="371" y="7477"/>
                    <a:pt x="341" y="7477"/>
                  </a:cubicBezTo>
                  <a:close/>
                  <a:moveTo>
                    <a:pt x="564" y="8082"/>
                  </a:moveTo>
                  <a:cubicBezTo>
                    <a:pt x="513" y="8082"/>
                    <a:pt x="463" y="8130"/>
                    <a:pt x="485" y="8193"/>
                  </a:cubicBezTo>
                  <a:cubicBezTo>
                    <a:pt x="507" y="8239"/>
                    <a:pt x="510" y="8242"/>
                    <a:pt x="519" y="8254"/>
                  </a:cubicBezTo>
                  <a:cubicBezTo>
                    <a:pt x="534" y="8270"/>
                    <a:pt x="556" y="8279"/>
                    <a:pt x="578" y="8279"/>
                  </a:cubicBezTo>
                  <a:lnTo>
                    <a:pt x="578" y="8276"/>
                  </a:lnTo>
                  <a:cubicBezTo>
                    <a:pt x="636" y="8276"/>
                    <a:pt x="673" y="8214"/>
                    <a:pt x="649" y="8162"/>
                  </a:cubicBezTo>
                  <a:lnTo>
                    <a:pt x="633" y="8128"/>
                  </a:lnTo>
                  <a:cubicBezTo>
                    <a:pt x="617" y="8096"/>
                    <a:pt x="590" y="8082"/>
                    <a:pt x="564" y="808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8894833" y="4609275"/>
              <a:ext cx="102663" cy="102663"/>
            </a:xfrm>
            <a:custGeom>
              <a:avLst/>
              <a:gdLst/>
              <a:ahLst/>
              <a:cxnLst/>
              <a:rect l="l" t="t" r="r" b="b"/>
              <a:pathLst>
                <a:path w="1614" h="1614" extrusionOk="0">
                  <a:moveTo>
                    <a:pt x="867" y="0"/>
                  </a:moveTo>
                  <a:cubicBezTo>
                    <a:pt x="821" y="0"/>
                    <a:pt x="781" y="40"/>
                    <a:pt x="781" y="87"/>
                  </a:cubicBezTo>
                  <a:lnTo>
                    <a:pt x="778" y="577"/>
                  </a:lnTo>
                  <a:lnTo>
                    <a:pt x="485" y="268"/>
                  </a:lnTo>
                  <a:cubicBezTo>
                    <a:pt x="473" y="251"/>
                    <a:pt x="456" y="243"/>
                    <a:pt x="438" y="243"/>
                  </a:cubicBezTo>
                  <a:cubicBezTo>
                    <a:pt x="376" y="243"/>
                    <a:pt x="301" y="335"/>
                    <a:pt x="362" y="383"/>
                  </a:cubicBezTo>
                  <a:lnTo>
                    <a:pt x="661" y="703"/>
                  </a:lnTo>
                  <a:lnTo>
                    <a:pt x="115" y="706"/>
                  </a:lnTo>
                  <a:cubicBezTo>
                    <a:pt x="1" y="706"/>
                    <a:pt x="1" y="879"/>
                    <a:pt x="115" y="879"/>
                  </a:cubicBezTo>
                  <a:lnTo>
                    <a:pt x="614" y="873"/>
                  </a:lnTo>
                  <a:lnTo>
                    <a:pt x="226" y="1144"/>
                  </a:lnTo>
                  <a:cubicBezTo>
                    <a:pt x="161" y="1191"/>
                    <a:pt x="195" y="1296"/>
                    <a:pt x="275" y="1299"/>
                  </a:cubicBezTo>
                  <a:cubicBezTo>
                    <a:pt x="294" y="1299"/>
                    <a:pt x="309" y="1292"/>
                    <a:pt x="325" y="1283"/>
                  </a:cubicBezTo>
                  <a:lnTo>
                    <a:pt x="775" y="969"/>
                  </a:lnTo>
                  <a:lnTo>
                    <a:pt x="775" y="969"/>
                  </a:lnTo>
                  <a:lnTo>
                    <a:pt x="772" y="1527"/>
                  </a:lnTo>
                  <a:cubicBezTo>
                    <a:pt x="772" y="1573"/>
                    <a:pt x="809" y="1613"/>
                    <a:pt x="855" y="1613"/>
                  </a:cubicBezTo>
                  <a:cubicBezTo>
                    <a:pt x="904" y="1613"/>
                    <a:pt x="941" y="1573"/>
                    <a:pt x="941" y="1527"/>
                  </a:cubicBezTo>
                  <a:lnTo>
                    <a:pt x="944" y="1003"/>
                  </a:lnTo>
                  <a:lnTo>
                    <a:pt x="1259" y="1333"/>
                  </a:lnTo>
                  <a:cubicBezTo>
                    <a:pt x="1275" y="1350"/>
                    <a:pt x="1297" y="1358"/>
                    <a:pt x="1320" y="1358"/>
                  </a:cubicBezTo>
                  <a:cubicBezTo>
                    <a:pt x="1341" y="1358"/>
                    <a:pt x="1363" y="1351"/>
                    <a:pt x="1379" y="1336"/>
                  </a:cubicBezTo>
                  <a:cubicBezTo>
                    <a:pt x="1413" y="1302"/>
                    <a:pt x="1416" y="1249"/>
                    <a:pt x="1382" y="1212"/>
                  </a:cubicBezTo>
                  <a:lnTo>
                    <a:pt x="1055" y="867"/>
                  </a:lnTo>
                  <a:lnTo>
                    <a:pt x="1500" y="864"/>
                  </a:lnTo>
                  <a:cubicBezTo>
                    <a:pt x="1614" y="864"/>
                    <a:pt x="1614" y="691"/>
                    <a:pt x="1500" y="691"/>
                  </a:cubicBezTo>
                  <a:lnTo>
                    <a:pt x="1500" y="694"/>
                  </a:lnTo>
                  <a:lnTo>
                    <a:pt x="1170" y="697"/>
                  </a:lnTo>
                  <a:lnTo>
                    <a:pt x="1515" y="454"/>
                  </a:lnTo>
                  <a:cubicBezTo>
                    <a:pt x="1586" y="400"/>
                    <a:pt x="1536" y="300"/>
                    <a:pt x="1465" y="300"/>
                  </a:cubicBezTo>
                  <a:cubicBezTo>
                    <a:pt x="1451" y="300"/>
                    <a:pt x="1435" y="305"/>
                    <a:pt x="1419" y="315"/>
                  </a:cubicBezTo>
                  <a:lnTo>
                    <a:pt x="948" y="642"/>
                  </a:lnTo>
                  <a:lnTo>
                    <a:pt x="954" y="87"/>
                  </a:lnTo>
                  <a:cubicBezTo>
                    <a:pt x="954" y="40"/>
                    <a:pt x="914" y="3"/>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8525457" y="4576640"/>
              <a:ext cx="173330" cy="167924"/>
            </a:xfrm>
            <a:custGeom>
              <a:avLst/>
              <a:gdLst/>
              <a:ahLst/>
              <a:cxnLst/>
              <a:rect l="l" t="t" r="r" b="b"/>
              <a:pathLst>
                <a:path w="2725" h="2640" extrusionOk="0">
                  <a:moveTo>
                    <a:pt x="889" y="243"/>
                  </a:moveTo>
                  <a:cubicBezTo>
                    <a:pt x="988" y="326"/>
                    <a:pt x="1151" y="474"/>
                    <a:pt x="1370" y="681"/>
                  </a:cubicBezTo>
                  <a:cubicBezTo>
                    <a:pt x="1244" y="739"/>
                    <a:pt x="1108" y="807"/>
                    <a:pt x="960" y="884"/>
                  </a:cubicBezTo>
                  <a:cubicBezTo>
                    <a:pt x="914" y="557"/>
                    <a:pt x="895" y="358"/>
                    <a:pt x="889" y="243"/>
                  </a:cubicBezTo>
                  <a:close/>
                  <a:moveTo>
                    <a:pt x="2227" y="520"/>
                  </a:moveTo>
                  <a:lnTo>
                    <a:pt x="2227" y="520"/>
                  </a:lnTo>
                  <a:cubicBezTo>
                    <a:pt x="2172" y="708"/>
                    <a:pt x="2101" y="890"/>
                    <a:pt x="2018" y="1066"/>
                  </a:cubicBezTo>
                  <a:cubicBezTo>
                    <a:pt x="1904" y="955"/>
                    <a:pt x="1786" y="841"/>
                    <a:pt x="1672" y="730"/>
                  </a:cubicBezTo>
                  <a:cubicBezTo>
                    <a:pt x="1996" y="585"/>
                    <a:pt x="2150" y="536"/>
                    <a:pt x="2227" y="520"/>
                  </a:cubicBezTo>
                  <a:close/>
                  <a:moveTo>
                    <a:pt x="827" y="1143"/>
                  </a:moveTo>
                  <a:cubicBezTo>
                    <a:pt x="849" y="1298"/>
                    <a:pt x="877" y="1455"/>
                    <a:pt x="904" y="1609"/>
                  </a:cubicBezTo>
                  <a:cubicBezTo>
                    <a:pt x="497" y="1544"/>
                    <a:pt x="318" y="1489"/>
                    <a:pt x="241" y="1455"/>
                  </a:cubicBezTo>
                  <a:cubicBezTo>
                    <a:pt x="358" y="1390"/>
                    <a:pt x="577" y="1273"/>
                    <a:pt x="827" y="1143"/>
                  </a:cubicBezTo>
                  <a:close/>
                  <a:moveTo>
                    <a:pt x="1506" y="810"/>
                  </a:moveTo>
                  <a:cubicBezTo>
                    <a:pt x="1651" y="946"/>
                    <a:pt x="1802" y="1094"/>
                    <a:pt x="1941" y="1233"/>
                  </a:cubicBezTo>
                  <a:cubicBezTo>
                    <a:pt x="1867" y="1396"/>
                    <a:pt x="1786" y="1557"/>
                    <a:pt x="1706" y="1711"/>
                  </a:cubicBezTo>
                  <a:cubicBezTo>
                    <a:pt x="1478" y="1689"/>
                    <a:pt x="1268" y="1661"/>
                    <a:pt x="1086" y="1637"/>
                  </a:cubicBezTo>
                  <a:lnTo>
                    <a:pt x="1083" y="1637"/>
                  </a:lnTo>
                  <a:cubicBezTo>
                    <a:pt x="1049" y="1449"/>
                    <a:pt x="1015" y="1251"/>
                    <a:pt x="988" y="1063"/>
                  </a:cubicBezTo>
                  <a:cubicBezTo>
                    <a:pt x="1179" y="968"/>
                    <a:pt x="1352" y="881"/>
                    <a:pt x="1506" y="810"/>
                  </a:cubicBezTo>
                  <a:close/>
                  <a:moveTo>
                    <a:pt x="2070" y="1362"/>
                  </a:moveTo>
                  <a:cubicBezTo>
                    <a:pt x="2280" y="1578"/>
                    <a:pt x="2394" y="1708"/>
                    <a:pt x="2453" y="1779"/>
                  </a:cubicBezTo>
                  <a:cubicBezTo>
                    <a:pt x="2314" y="1769"/>
                    <a:pt x="2110" y="1751"/>
                    <a:pt x="1888" y="1729"/>
                  </a:cubicBezTo>
                  <a:cubicBezTo>
                    <a:pt x="1950" y="1612"/>
                    <a:pt x="2012" y="1486"/>
                    <a:pt x="2070" y="1362"/>
                  </a:cubicBezTo>
                  <a:close/>
                  <a:moveTo>
                    <a:pt x="1117" y="1816"/>
                  </a:moveTo>
                  <a:lnTo>
                    <a:pt x="1117" y="1816"/>
                  </a:lnTo>
                  <a:cubicBezTo>
                    <a:pt x="1268" y="1834"/>
                    <a:pt x="1438" y="1856"/>
                    <a:pt x="1620" y="1874"/>
                  </a:cubicBezTo>
                  <a:cubicBezTo>
                    <a:pt x="1438" y="2207"/>
                    <a:pt x="1321" y="2371"/>
                    <a:pt x="1259" y="2436"/>
                  </a:cubicBezTo>
                  <a:cubicBezTo>
                    <a:pt x="1231" y="2340"/>
                    <a:pt x="1182" y="2143"/>
                    <a:pt x="1117" y="1816"/>
                  </a:cubicBezTo>
                  <a:close/>
                  <a:moveTo>
                    <a:pt x="826" y="0"/>
                  </a:moveTo>
                  <a:cubicBezTo>
                    <a:pt x="798" y="0"/>
                    <a:pt x="770" y="10"/>
                    <a:pt x="750" y="30"/>
                  </a:cubicBezTo>
                  <a:cubicBezTo>
                    <a:pt x="719" y="67"/>
                    <a:pt x="673" y="119"/>
                    <a:pt x="799" y="968"/>
                  </a:cubicBezTo>
                  <a:cubicBezTo>
                    <a:pt x="395" y="1174"/>
                    <a:pt x="65" y="1356"/>
                    <a:pt x="62" y="1356"/>
                  </a:cubicBezTo>
                  <a:cubicBezTo>
                    <a:pt x="38" y="1372"/>
                    <a:pt x="22" y="1393"/>
                    <a:pt x="19" y="1421"/>
                  </a:cubicBezTo>
                  <a:cubicBezTo>
                    <a:pt x="1" y="1557"/>
                    <a:pt x="149" y="1668"/>
                    <a:pt x="938" y="1788"/>
                  </a:cubicBezTo>
                  <a:cubicBezTo>
                    <a:pt x="988" y="2059"/>
                    <a:pt x="1071" y="2466"/>
                    <a:pt x="1129" y="2574"/>
                  </a:cubicBezTo>
                  <a:cubicBezTo>
                    <a:pt x="1148" y="2615"/>
                    <a:pt x="1188" y="2639"/>
                    <a:pt x="1234" y="2639"/>
                  </a:cubicBezTo>
                  <a:cubicBezTo>
                    <a:pt x="1290" y="2639"/>
                    <a:pt x="1404" y="2639"/>
                    <a:pt x="1802" y="1893"/>
                  </a:cubicBezTo>
                  <a:cubicBezTo>
                    <a:pt x="2144" y="1930"/>
                    <a:pt x="2453" y="1951"/>
                    <a:pt x="2573" y="1961"/>
                  </a:cubicBezTo>
                  <a:cubicBezTo>
                    <a:pt x="2616" y="1961"/>
                    <a:pt x="2656" y="1939"/>
                    <a:pt x="2675" y="1902"/>
                  </a:cubicBezTo>
                  <a:cubicBezTo>
                    <a:pt x="2702" y="1837"/>
                    <a:pt x="2724" y="1785"/>
                    <a:pt x="2144" y="1199"/>
                  </a:cubicBezTo>
                  <a:cubicBezTo>
                    <a:pt x="2274" y="912"/>
                    <a:pt x="2416" y="573"/>
                    <a:pt x="2406" y="459"/>
                  </a:cubicBezTo>
                  <a:cubicBezTo>
                    <a:pt x="2403" y="406"/>
                    <a:pt x="2363" y="344"/>
                    <a:pt x="2264" y="344"/>
                  </a:cubicBezTo>
                  <a:cubicBezTo>
                    <a:pt x="2194" y="344"/>
                    <a:pt x="2039" y="372"/>
                    <a:pt x="1537" y="604"/>
                  </a:cubicBezTo>
                  <a:cubicBezTo>
                    <a:pt x="1305" y="385"/>
                    <a:pt x="941" y="48"/>
                    <a:pt x="870" y="8"/>
                  </a:cubicBezTo>
                  <a:cubicBezTo>
                    <a:pt x="856" y="3"/>
                    <a:pt x="841"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8414295" y="4897906"/>
              <a:ext cx="122063" cy="122635"/>
            </a:xfrm>
            <a:custGeom>
              <a:avLst/>
              <a:gdLst/>
              <a:ahLst/>
              <a:cxnLst/>
              <a:rect l="l" t="t" r="r" b="b"/>
              <a:pathLst>
                <a:path w="1919" h="1928" extrusionOk="0">
                  <a:moveTo>
                    <a:pt x="1024" y="247"/>
                  </a:moveTo>
                  <a:cubicBezTo>
                    <a:pt x="1049" y="330"/>
                    <a:pt x="1076" y="438"/>
                    <a:pt x="1095" y="512"/>
                  </a:cubicBezTo>
                  <a:cubicBezTo>
                    <a:pt x="1141" y="700"/>
                    <a:pt x="1150" y="747"/>
                    <a:pt x="1175" y="777"/>
                  </a:cubicBezTo>
                  <a:cubicBezTo>
                    <a:pt x="1200" y="811"/>
                    <a:pt x="1237" y="827"/>
                    <a:pt x="1425" y="895"/>
                  </a:cubicBezTo>
                  <a:cubicBezTo>
                    <a:pt x="1490" y="919"/>
                    <a:pt x="1595" y="953"/>
                    <a:pt x="1669" y="987"/>
                  </a:cubicBezTo>
                  <a:cubicBezTo>
                    <a:pt x="1561" y="1033"/>
                    <a:pt x="1391" y="1098"/>
                    <a:pt x="1237" y="1154"/>
                  </a:cubicBezTo>
                  <a:cubicBezTo>
                    <a:pt x="1212" y="1160"/>
                    <a:pt x="1194" y="1178"/>
                    <a:pt x="1184" y="1200"/>
                  </a:cubicBezTo>
                  <a:cubicBezTo>
                    <a:pt x="1110" y="1376"/>
                    <a:pt x="1015" y="1573"/>
                    <a:pt x="953" y="1687"/>
                  </a:cubicBezTo>
                  <a:cubicBezTo>
                    <a:pt x="910" y="1567"/>
                    <a:pt x="848" y="1354"/>
                    <a:pt x="802" y="1169"/>
                  </a:cubicBezTo>
                  <a:cubicBezTo>
                    <a:pt x="796" y="1135"/>
                    <a:pt x="768" y="1111"/>
                    <a:pt x="737" y="1104"/>
                  </a:cubicBezTo>
                  <a:cubicBezTo>
                    <a:pt x="558" y="1074"/>
                    <a:pt x="352" y="1024"/>
                    <a:pt x="241" y="993"/>
                  </a:cubicBezTo>
                  <a:cubicBezTo>
                    <a:pt x="416" y="901"/>
                    <a:pt x="595" y="818"/>
                    <a:pt x="780" y="747"/>
                  </a:cubicBezTo>
                  <a:cubicBezTo>
                    <a:pt x="805" y="737"/>
                    <a:pt x="820" y="719"/>
                    <a:pt x="830" y="697"/>
                  </a:cubicBezTo>
                  <a:cubicBezTo>
                    <a:pt x="888" y="543"/>
                    <a:pt x="953" y="392"/>
                    <a:pt x="1024" y="247"/>
                  </a:cubicBezTo>
                  <a:close/>
                  <a:moveTo>
                    <a:pt x="1046" y="0"/>
                  </a:moveTo>
                  <a:cubicBezTo>
                    <a:pt x="990" y="0"/>
                    <a:pt x="913" y="0"/>
                    <a:pt x="682" y="602"/>
                  </a:cubicBezTo>
                  <a:cubicBezTo>
                    <a:pt x="40" y="861"/>
                    <a:pt x="15" y="944"/>
                    <a:pt x="6" y="981"/>
                  </a:cubicBezTo>
                  <a:cubicBezTo>
                    <a:pt x="0" y="1012"/>
                    <a:pt x="6" y="1043"/>
                    <a:pt x="22" y="1067"/>
                  </a:cubicBezTo>
                  <a:cubicBezTo>
                    <a:pt x="40" y="1092"/>
                    <a:pt x="86" y="1157"/>
                    <a:pt x="651" y="1265"/>
                  </a:cubicBezTo>
                  <a:cubicBezTo>
                    <a:pt x="817" y="1928"/>
                    <a:pt x="876" y="1928"/>
                    <a:pt x="941" y="1928"/>
                  </a:cubicBezTo>
                  <a:lnTo>
                    <a:pt x="944" y="1928"/>
                  </a:lnTo>
                  <a:cubicBezTo>
                    <a:pt x="996" y="1925"/>
                    <a:pt x="1055" y="1922"/>
                    <a:pt x="1326" y="1302"/>
                  </a:cubicBezTo>
                  <a:cubicBezTo>
                    <a:pt x="1496" y="1243"/>
                    <a:pt x="1817" y="1123"/>
                    <a:pt x="1881" y="1064"/>
                  </a:cubicBezTo>
                  <a:cubicBezTo>
                    <a:pt x="1906" y="1040"/>
                    <a:pt x="1918" y="1006"/>
                    <a:pt x="1915" y="972"/>
                  </a:cubicBezTo>
                  <a:cubicBezTo>
                    <a:pt x="1900" y="892"/>
                    <a:pt x="1814" y="851"/>
                    <a:pt x="1484" y="734"/>
                  </a:cubicBezTo>
                  <a:cubicBezTo>
                    <a:pt x="1422" y="710"/>
                    <a:pt x="1345" y="685"/>
                    <a:pt x="1314" y="669"/>
                  </a:cubicBezTo>
                  <a:cubicBezTo>
                    <a:pt x="1299" y="629"/>
                    <a:pt x="1280" y="543"/>
                    <a:pt x="1261" y="472"/>
                  </a:cubicBezTo>
                  <a:cubicBezTo>
                    <a:pt x="1203" y="241"/>
                    <a:pt x="1166" y="96"/>
                    <a:pt x="1126" y="40"/>
                  </a:cubicBezTo>
                  <a:cubicBezTo>
                    <a:pt x="1104" y="16"/>
                    <a:pt x="1076" y="0"/>
                    <a:pt x="1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7"/>
            <p:cNvGrpSpPr/>
            <p:nvPr/>
          </p:nvGrpSpPr>
          <p:grpSpPr>
            <a:xfrm>
              <a:off x="7936358" y="4836871"/>
              <a:ext cx="405379" cy="244724"/>
              <a:chOff x="8838794" y="3786045"/>
              <a:chExt cx="326497" cy="197120"/>
            </a:xfrm>
          </p:grpSpPr>
          <p:sp>
            <p:nvSpPr>
              <p:cNvPr id="653" name="Google Shape;653;p7"/>
              <p:cNvSpPr/>
              <p:nvPr/>
            </p:nvSpPr>
            <p:spPr>
              <a:xfrm>
                <a:off x="8838794" y="3786045"/>
                <a:ext cx="326497" cy="197120"/>
              </a:xfrm>
              <a:custGeom>
                <a:avLst/>
                <a:gdLst/>
                <a:ahLst/>
                <a:cxnLst/>
                <a:rect l="l" t="t" r="r" b="b"/>
                <a:pathLst>
                  <a:path w="5133" h="3099" extrusionOk="0">
                    <a:moveTo>
                      <a:pt x="1910" y="1"/>
                    </a:moveTo>
                    <a:cubicBezTo>
                      <a:pt x="954" y="1"/>
                      <a:pt x="0" y="927"/>
                      <a:pt x="0" y="927"/>
                    </a:cubicBezTo>
                    <a:cubicBezTo>
                      <a:pt x="0" y="927"/>
                      <a:pt x="484" y="2118"/>
                      <a:pt x="1515" y="2537"/>
                    </a:cubicBezTo>
                    <a:cubicBezTo>
                      <a:pt x="1669" y="2600"/>
                      <a:pt x="1827" y="2627"/>
                      <a:pt x="1985" y="2627"/>
                    </a:cubicBezTo>
                    <a:cubicBezTo>
                      <a:pt x="2875" y="2627"/>
                      <a:pt x="3735" y="1769"/>
                      <a:pt x="3735" y="1769"/>
                    </a:cubicBezTo>
                    <a:cubicBezTo>
                      <a:pt x="3735" y="1769"/>
                      <a:pt x="3920" y="2997"/>
                      <a:pt x="4821" y="3099"/>
                    </a:cubicBezTo>
                    <a:cubicBezTo>
                      <a:pt x="4821" y="3099"/>
                      <a:pt x="4867" y="1779"/>
                      <a:pt x="4263" y="1581"/>
                    </a:cubicBezTo>
                    <a:cubicBezTo>
                      <a:pt x="4263" y="1581"/>
                      <a:pt x="4883" y="1412"/>
                      <a:pt x="5132" y="252"/>
                    </a:cubicBezTo>
                    <a:cubicBezTo>
                      <a:pt x="5132" y="252"/>
                      <a:pt x="5075" y="235"/>
                      <a:pt x="4980" y="235"/>
                    </a:cubicBezTo>
                    <a:cubicBezTo>
                      <a:pt x="4722" y="235"/>
                      <a:pt x="4186" y="362"/>
                      <a:pt x="3769" y="1307"/>
                    </a:cubicBezTo>
                    <a:cubicBezTo>
                      <a:pt x="3769" y="1307"/>
                      <a:pt x="3526" y="576"/>
                      <a:pt x="2428" y="104"/>
                    </a:cubicBezTo>
                    <a:cubicBezTo>
                      <a:pt x="2259" y="31"/>
                      <a:pt x="2085" y="1"/>
                      <a:pt x="1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7"/>
              <p:cNvSpPr/>
              <p:nvPr/>
            </p:nvSpPr>
            <p:spPr>
              <a:xfrm>
                <a:off x="8936049" y="3802329"/>
                <a:ext cx="54257" cy="119646"/>
              </a:xfrm>
              <a:custGeom>
                <a:avLst/>
                <a:gdLst/>
                <a:ahLst/>
                <a:cxnLst/>
                <a:rect l="l" t="t" r="r" b="b"/>
                <a:pathLst>
                  <a:path w="853" h="1881" extrusionOk="0">
                    <a:moveTo>
                      <a:pt x="122" y="0"/>
                    </a:moveTo>
                    <a:cubicBezTo>
                      <a:pt x="60" y="0"/>
                      <a:pt x="0" y="74"/>
                      <a:pt x="53" y="141"/>
                    </a:cubicBezTo>
                    <a:cubicBezTo>
                      <a:pt x="57" y="150"/>
                      <a:pt x="646" y="949"/>
                      <a:pt x="131" y="1751"/>
                    </a:cubicBezTo>
                    <a:cubicBezTo>
                      <a:pt x="106" y="1788"/>
                      <a:pt x="118" y="1843"/>
                      <a:pt x="155" y="1868"/>
                    </a:cubicBezTo>
                    <a:cubicBezTo>
                      <a:pt x="171" y="1877"/>
                      <a:pt x="186" y="1881"/>
                      <a:pt x="202" y="1881"/>
                    </a:cubicBezTo>
                    <a:cubicBezTo>
                      <a:pt x="232" y="1881"/>
                      <a:pt x="260" y="1868"/>
                      <a:pt x="276" y="1840"/>
                    </a:cubicBezTo>
                    <a:cubicBezTo>
                      <a:pt x="852" y="943"/>
                      <a:pt x="198" y="48"/>
                      <a:pt x="189" y="39"/>
                    </a:cubicBezTo>
                    <a:cubicBezTo>
                      <a:pt x="171" y="11"/>
                      <a:pt x="146" y="0"/>
                      <a:pt x="12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7"/>
              <p:cNvSpPr/>
              <p:nvPr/>
            </p:nvSpPr>
            <p:spPr>
              <a:xfrm>
                <a:off x="8884018" y="3819757"/>
                <a:ext cx="39627" cy="39627"/>
              </a:xfrm>
              <a:custGeom>
                <a:avLst/>
                <a:gdLst/>
                <a:ahLst/>
                <a:cxnLst/>
                <a:rect l="l" t="t" r="r" b="b"/>
                <a:pathLst>
                  <a:path w="623" h="623" extrusionOk="0">
                    <a:moveTo>
                      <a:pt x="97" y="0"/>
                    </a:moveTo>
                    <a:cubicBezTo>
                      <a:pt x="49" y="0"/>
                      <a:pt x="1" y="36"/>
                      <a:pt x="11" y="98"/>
                    </a:cubicBezTo>
                    <a:cubicBezTo>
                      <a:pt x="20" y="169"/>
                      <a:pt x="88" y="530"/>
                      <a:pt x="270" y="610"/>
                    </a:cubicBezTo>
                    <a:cubicBezTo>
                      <a:pt x="289" y="616"/>
                      <a:pt x="310" y="623"/>
                      <a:pt x="332" y="623"/>
                    </a:cubicBezTo>
                    <a:cubicBezTo>
                      <a:pt x="356" y="623"/>
                      <a:pt x="381" y="616"/>
                      <a:pt x="406" y="604"/>
                    </a:cubicBezTo>
                    <a:cubicBezTo>
                      <a:pt x="538" y="530"/>
                      <a:pt x="600" y="231"/>
                      <a:pt x="615" y="141"/>
                    </a:cubicBezTo>
                    <a:cubicBezTo>
                      <a:pt x="622" y="80"/>
                      <a:pt x="575" y="45"/>
                      <a:pt x="528" y="45"/>
                    </a:cubicBezTo>
                    <a:cubicBezTo>
                      <a:pt x="492" y="45"/>
                      <a:pt x="456" y="65"/>
                      <a:pt x="446" y="111"/>
                    </a:cubicBezTo>
                    <a:cubicBezTo>
                      <a:pt x="421" y="268"/>
                      <a:pt x="359" y="431"/>
                      <a:pt x="338" y="453"/>
                    </a:cubicBezTo>
                    <a:cubicBezTo>
                      <a:pt x="276" y="425"/>
                      <a:pt x="205" y="234"/>
                      <a:pt x="181" y="74"/>
                    </a:cubicBezTo>
                    <a:cubicBezTo>
                      <a:pt x="172" y="23"/>
                      <a:pt x="135" y="0"/>
                      <a:pt x="9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7"/>
              <p:cNvSpPr/>
              <p:nvPr/>
            </p:nvSpPr>
            <p:spPr>
              <a:xfrm>
                <a:off x="8847953" y="3866190"/>
                <a:ext cx="46179" cy="18128"/>
              </a:xfrm>
              <a:custGeom>
                <a:avLst/>
                <a:gdLst/>
                <a:ahLst/>
                <a:cxnLst/>
                <a:rect l="l" t="t" r="r" b="b"/>
                <a:pathLst>
                  <a:path w="726" h="285" extrusionOk="0">
                    <a:moveTo>
                      <a:pt x="115" y="0"/>
                    </a:moveTo>
                    <a:cubicBezTo>
                      <a:pt x="57" y="0"/>
                      <a:pt x="1" y="62"/>
                      <a:pt x="41" y="130"/>
                    </a:cubicBezTo>
                    <a:cubicBezTo>
                      <a:pt x="78" y="198"/>
                      <a:pt x="183" y="284"/>
                      <a:pt x="356" y="284"/>
                    </a:cubicBezTo>
                    <a:cubicBezTo>
                      <a:pt x="451" y="284"/>
                      <a:pt x="547" y="260"/>
                      <a:pt x="633" y="220"/>
                    </a:cubicBezTo>
                    <a:cubicBezTo>
                      <a:pt x="725" y="179"/>
                      <a:pt x="682" y="54"/>
                      <a:pt x="600" y="54"/>
                    </a:cubicBezTo>
                    <a:cubicBezTo>
                      <a:pt x="588" y="54"/>
                      <a:pt x="576" y="56"/>
                      <a:pt x="563" y="62"/>
                    </a:cubicBezTo>
                    <a:cubicBezTo>
                      <a:pt x="475" y="102"/>
                      <a:pt x="406" y="116"/>
                      <a:pt x="353" y="116"/>
                    </a:cubicBezTo>
                    <a:cubicBezTo>
                      <a:pt x="240" y="116"/>
                      <a:pt x="195" y="54"/>
                      <a:pt x="186" y="44"/>
                    </a:cubicBezTo>
                    <a:cubicBezTo>
                      <a:pt x="168" y="13"/>
                      <a:pt x="141" y="0"/>
                      <a:pt x="115"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
              <p:cNvSpPr/>
              <p:nvPr/>
            </p:nvSpPr>
            <p:spPr>
              <a:xfrm>
                <a:off x="8983309" y="3816768"/>
                <a:ext cx="63862" cy="114621"/>
              </a:xfrm>
              <a:custGeom>
                <a:avLst/>
                <a:gdLst/>
                <a:ahLst/>
                <a:cxnLst/>
                <a:rect l="l" t="t" r="r" b="b"/>
                <a:pathLst>
                  <a:path w="1004" h="1802" extrusionOk="0">
                    <a:moveTo>
                      <a:pt x="454" y="0"/>
                    </a:moveTo>
                    <a:cubicBezTo>
                      <a:pt x="370" y="0"/>
                      <a:pt x="301" y="6"/>
                      <a:pt x="273" y="10"/>
                    </a:cubicBezTo>
                    <a:cubicBezTo>
                      <a:pt x="226" y="13"/>
                      <a:pt x="193" y="56"/>
                      <a:pt x="196" y="102"/>
                    </a:cubicBezTo>
                    <a:cubicBezTo>
                      <a:pt x="202" y="146"/>
                      <a:pt x="239" y="179"/>
                      <a:pt x="285" y="179"/>
                    </a:cubicBezTo>
                    <a:cubicBezTo>
                      <a:pt x="287" y="179"/>
                      <a:pt x="289" y="179"/>
                      <a:pt x="291" y="179"/>
                    </a:cubicBezTo>
                    <a:cubicBezTo>
                      <a:pt x="337" y="175"/>
                      <a:pt x="391" y="172"/>
                      <a:pt x="447" y="172"/>
                    </a:cubicBezTo>
                    <a:cubicBezTo>
                      <a:pt x="593" y="172"/>
                      <a:pt x="749" y="190"/>
                      <a:pt x="794" y="244"/>
                    </a:cubicBezTo>
                    <a:cubicBezTo>
                      <a:pt x="800" y="250"/>
                      <a:pt x="806" y="256"/>
                      <a:pt x="800" y="278"/>
                    </a:cubicBezTo>
                    <a:cubicBezTo>
                      <a:pt x="760" y="457"/>
                      <a:pt x="439" y="559"/>
                      <a:pt x="319" y="580"/>
                    </a:cubicBezTo>
                    <a:cubicBezTo>
                      <a:pt x="223" y="599"/>
                      <a:pt x="230" y="741"/>
                      <a:pt x="328" y="750"/>
                    </a:cubicBezTo>
                    <a:cubicBezTo>
                      <a:pt x="566" y="771"/>
                      <a:pt x="806" y="842"/>
                      <a:pt x="828" y="895"/>
                    </a:cubicBezTo>
                    <a:cubicBezTo>
                      <a:pt x="819" y="947"/>
                      <a:pt x="584" y="1034"/>
                      <a:pt x="307" y="1061"/>
                    </a:cubicBezTo>
                    <a:cubicBezTo>
                      <a:pt x="217" y="1067"/>
                      <a:pt x="199" y="1191"/>
                      <a:pt x="282" y="1225"/>
                    </a:cubicBezTo>
                    <a:cubicBezTo>
                      <a:pt x="424" y="1283"/>
                      <a:pt x="637" y="1404"/>
                      <a:pt x="671" y="1496"/>
                    </a:cubicBezTo>
                    <a:cubicBezTo>
                      <a:pt x="677" y="1509"/>
                      <a:pt x="677" y="1521"/>
                      <a:pt x="671" y="1533"/>
                    </a:cubicBezTo>
                    <a:cubicBezTo>
                      <a:pt x="635" y="1605"/>
                      <a:pt x="483" y="1631"/>
                      <a:pt x="331" y="1631"/>
                    </a:cubicBezTo>
                    <a:cubicBezTo>
                      <a:pt x="262" y="1631"/>
                      <a:pt x="192" y="1625"/>
                      <a:pt x="134" y="1616"/>
                    </a:cubicBezTo>
                    <a:cubicBezTo>
                      <a:pt x="128" y="1616"/>
                      <a:pt x="122" y="1615"/>
                      <a:pt x="117" y="1615"/>
                    </a:cubicBezTo>
                    <a:cubicBezTo>
                      <a:pt x="18" y="1615"/>
                      <a:pt x="1" y="1769"/>
                      <a:pt x="106" y="1786"/>
                    </a:cubicBezTo>
                    <a:cubicBezTo>
                      <a:pt x="183" y="1795"/>
                      <a:pt x="260" y="1802"/>
                      <a:pt x="338" y="1802"/>
                    </a:cubicBezTo>
                    <a:cubicBezTo>
                      <a:pt x="516" y="1802"/>
                      <a:pt x="745" y="1768"/>
                      <a:pt x="825" y="1607"/>
                    </a:cubicBezTo>
                    <a:cubicBezTo>
                      <a:pt x="853" y="1552"/>
                      <a:pt x="856" y="1487"/>
                      <a:pt x="831" y="1431"/>
                    </a:cubicBezTo>
                    <a:cubicBezTo>
                      <a:pt x="794" y="1336"/>
                      <a:pt x="692" y="1253"/>
                      <a:pt x="590" y="1188"/>
                    </a:cubicBezTo>
                    <a:cubicBezTo>
                      <a:pt x="772" y="1145"/>
                      <a:pt x="976" y="1064"/>
                      <a:pt x="998" y="916"/>
                    </a:cubicBezTo>
                    <a:cubicBezTo>
                      <a:pt x="1004" y="870"/>
                      <a:pt x="988" y="821"/>
                      <a:pt x="957" y="784"/>
                    </a:cubicBezTo>
                    <a:cubicBezTo>
                      <a:pt x="905" y="716"/>
                      <a:pt x="791" y="670"/>
                      <a:pt x="674" y="639"/>
                    </a:cubicBezTo>
                    <a:cubicBezTo>
                      <a:pt x="806" y="571"/>
                      <a:pt x="933" y="469"/>
                      <a:pt x="967" y="318"/>
                    </a:cubicBezTo>
                    <a:cubicBezTo>
                      <a:pt x="985" y="253"/>
                      <a:pt x="970" y="182"/>
                      <a:pt x="924" y="130"/>
                    </a:cubicBezTo>
                    <a:cubicBezTo>
                      <a:pt x="830" y="23"/>
                      <a:pt x="615" y="0"/>
                      <a:pt x="454"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 name="Google Shape;658;p7"/>
            <p:cNvSpPr/>
            <p:nvPr/>
          </p:nvSpPr>
          <p:spPr>
            <a:xfrm>
              <a:off x="8867365" y="4967640"/>
              <a:ext cx="75629" cy="75566"/>
            </a:xfrm>
            <a:custGeom>
              <a:avLst/>
              <a:gdLst/>
              <a:ahLst/>
              <a:cxnLst/>
              <a:rect l="l" t="t" r="r" b="b"/>
              <a:pathLst>
                <a:path w="1189" h="1188" extrusionOk="0">
                  <a:moveTo>
                    <a:pt x="596" y="173"/>
                  </a:moveTo>
                  <a:cubicBezTo>
                    <a:pt x="707" y="173"/>
                    <a:pt x="815" y="220"/>
                    <a:pt x="892" y="300"/>
                  </a:cubicBezTo>
                  <a:cubicBezTo>
                    <a:pt x="1157" y="565"/>
                    <a:pt x="969" y="1015"/>
                    <a:pt x="596" y="1015"/>
                  </a:cubicBezTo>
                  <a:lnTo>
                    <a:pt x="596" y="1102"/>
                  </a:lnTo>
                  <a:lnTo>
                    <a:pt x="593" y="1015"/>
                  </a:lnTo>
                  <a:cubicBezTo>
                    <a:pt x="365" y="1009"/>
                    <a:pt x="186" y="821"/>
                    <a:pt x="186" y="593"/>
                  </a:cubicBezTo>
                  <a:cubicBezTo>
                    <a:pt x="186" y="364"/>
                    <a:pt x="368" y="179"/>
                    <a:pt x="596" y="173"/>
                  </a:cubicBezTo>
                  <a:close/>
                  <a:moveTo>
                    <a:pt x="593" y="1"/>
                  </a:moveTo>
                  <a:cubicBezTo>
                    <a:pt x="266" y="1"/>
                    <a:pt x="1" y="266"/>
                    <a:pt x="1" y="593"/>
                  </a:cubicBezTo>
                  <a:cubicBezTo>
                    <a:pt x="1" y="920"/>
                    <a:pt x="266" y="1188"/>
                    <a:pt x="593" y="1188"/>
                  </a:cubicBezTo>
                  <a:lnTo>
                    <a:pt x="596" y="1188"/>
                  </a:lnTo>
                  <a:cubicBezTo>
                    <a:pt x="923" y="1188"/>
                    <a:pt x="1188" y="920"/>
                    <a:pt x="1185" y="593"/>
                  </a:cubicBezTo>
                  <a:cubicBezTo>
                    <a:pt x="1185" y="266"/>
                    <a:pt x="920" y="1"/>
                    <a:pt x="5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7"/>
            <p:cNvSpPr/>
            <p:nvPr/>
          </p:nvSpPr>
          <p:spPr>
            <a:xfrm>
              <a:off x="8965298" y="42682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7"/>
            <p:cNvSpPr/>
            <p:nvPr/>
          </p:nvSpPr>
          <p:spPr>
            <a:xfrm>
              <a:off x="7651561" y="4922099"/>
              <a:ext cx="102663" cy="102663"/>
            </a:xfrm>
            <a:custGeom>
              <a:avLst/>
              <a:gdLst/>
              <a:ahLst/>
              <a:cxnLst/>
              <a:rect l="l" t="t" r="r" b="b"/>
              <a:pathLst>
                <a:path w="1614" h="1614" extrusionOk="0">
                  <a:moveTo>
                    <a:pt x="867" y="0"/>
                  </a:moveTo>
                  <a:cubicBezTo>
                    <a:pt x="821" y="0"/>
                    <a:pt x="781" y="40"/>
                    <a:pt x="781" y="87"/>
                  </a:cubicBezTo>
                  <a:lnTo>
                    <a:pt x="778" y="577"/>
                  </a:lnTo>
                  <a:lnTo>
                    <a:pt x="485" y="268"/>
                  </a:lnTo>
                  <a:cubicBezTo>
                    <a:pt x="473" y="251"/>
                    <a:pt x="456" y="243"/>
                    <a:pt x="438" y="243"/>
                  </a:cubicBezTo>
                  <a:cubicBezTo>
                    <a:pt x="376" y="243"/>
                    <a:pt x="301" y="335"/>
                    <a:pt x="362" y="383"/>
                  </a:cubicBezTo>
                  <a:lnTo>
                    <a:pt x="661" y="703"/>
                  </a:lnTo>
                  <a:lnTo>
                    <a:pt x="115" y="706"/>
                  </a:lnTo>
                  <a:cubicBezTo>
                    <a:pt x="1" y="706"/>
                    <a:pt x="1" y="879"/>
                    <a:pt x="115" y="879"/>
                  </a:cubicBezTo>
                  <a:lnTo>
                    <a:pt x="614" y="873"/>
                  </a:lnTo>
                  <a:lnTo>
                    <a:pt x="226" y="1144"/>
                  </a:lnTo>
                  <a:cubicBezTo>
                    <a:pt x="161" y="1191"/>
                    <a:pt x="195" y="1296"/>
                    <a:pt x="275" y="1299"/>
                  </a:cubicBezTo>
                  <a:cubicBezTo>
                    <a:pt x="294" y="1299"/>
                    <a:pt x="309" y="1292"/>
                    <a:pt x="325" y="1283"/>
                  </a:cubicBezTo>
                  <a:lnTo>
                    <a:pt x="775" y="969"/>
                  </a:lnTo>
                  <a:lnTo>
                    <a:pt x="775" y="969"/>
                  </a:lnTo>
                  <a:lnTo>
                    <a:pt x="772" y="1527"/>
                  </a:lnTo>
                  <a:cubicBezTo>
                    <a:pt x="772" y="1573"/>
                    <a:pt x="809" y="1613"/>
                    <a:pt x="855" y="1613"/>
                  </a:cubicBezTo>
                  <a:cubicBezTo>
                    <a:pt x="904" y="1613"/>
                    <a:pt x="941" y="1573"/>
                    <a:pt x="941" y="1527"/>
                  </a:cubicBezTo>
                  <a:lnTo>
                    <a:pt x="944" y="1003"/>
                  </a:lnTo>
                  <a:lnTo>
                    <a:pt x="1259" y="1333"/>
                  </a:lnTo>
                  <a:cubicBezTo>
                    <a:pt x="1275" y="1350"/>
                    <a:pt x="1297" y="1358"/>
                    <a:pt x="1320" y="1358"/>
                  </a:cubicBezTo>
                  <a:cubicBezTo>
                    <a:pt x="1341" y="1358"/>
                    <a:pt x="1363" y="1351"/>
                    <a:pt x="1379" y="1336"/>
                  </a:cubicBezTo>
                  <a:cubicBezTo>
                    <a:pt x="1413" y="1302"/>
                    <a:pt x="1416" y="1249"/>
                    <a:pt x="1382" y="1212"/>
                  </a:cubicBezTo>
                  <a:lnTo>
                    <a:pt x="1055" y="867"/>
                  </a:lnTo>
                  <a:lnTo>
                    <a:pt x="1500" y="864"/>
                  </a:lnTo>
                  <a:cubicBezTo>
                    <a:pt x="1614" y="864"/>
                    <a:pt x="1614" y="691"/>
                    <a:pt x="1500" y="691"/>
                  </a:cubicBezTo>
                  <a:lnTo>
                    <a:pt x="1500" y="694"/>
                  </a:lnTo>
                  <a:lnTo>
                    <a:pt x="1170" y="697"/>
                  </a:lnTo>
                  <a:lnTo>
                    <a:pt x="1515" y="454"/>
                  </a:lnTo>
                  <a:cubicBezTo>
                    <a:pt x="1586" y="400"/>
                    <a:pt x="1536" y="300"/>
                    <a:pt x="1465" y="300"/>
                  </a:cubicBezTo>
                  <a:cubicBezTo>
                    <a:pt x="1451" y="300"/>
                    <a:pt x="1435" y="305"/>
                    <a:pt x="1419" y="315"/>
                  </a:cubicBezTo>
                  <a:lnTo>
                    <a:pt x="948" y="642"/>
                  </a:lnTo>
                  <a:lnTo>
                    <a:pt x="954" y="87"/>
                  </a:lnTo>
                  <a:cubicBezTo>
                    <a:pt x="954" y="40"/>
                    <a:pt x="914" y="3"/>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7"/>
            <p:cNvSpPr/>
            <p:nvPr/>
          </p:nvSpPr>
          <p:spPr>
            <a:xfrm>
              <a:off x="7365098" y="49540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7"/>
            <p:cNvGrpSpPr/>
            <p:nvPr/>
          </p:nvGrpSpPr>
          <p:grpSpPr>
            <a:xfrm>
              <a:off x="8628406" y="3832821"/>
              <a:ext cx="336102" cy="221545"/>
              <a:chOff x="282131" y="266071"/>
              <a:chExt cx="336102" cy="221545"/>
            </a:xfrm>
          </p:grpSpPr>
          <p:sp>
            <p:nvSpPr>
              <p:cNvPr id="663" name="Google Shape;663;p7"/>
              <p:cNvSpPr/>
              <p:nvPr/>
            </p:nvSpPr>
            <p:spPr>
              <a:xfrm>
                <a:off x="282131" y="266071"/>
                <a:ext cx="336102" cy="221545"/>
              </a:xfrm>
              <a:custGeom>
                <a:avLst/>
                <a:gdLst/>
                <a:ahLst/>
                <a:cxnLst/>
                <a:rect l="l" t="t" r="r" b="b"/>
                <a:pathLst>
                  <a:path w="5284" h="3483" extrusionOk="0">
                    <a:moveTo>
                      <a:pt x="780" y="0"/>
                    </a:moveTo>
                    <a:lnTo>
                      <a:pt x="780" y="0"/>
                    </a:lnTo>
                    <a:cubicBezTo>
                      <a:pt x="577" y="1172"/>
                      <a:pt x="1086" y="1561"/>
                      <a:pt x="1086" y="1561"/>
                    </a:cubicBezTo>
                    <a:cubicBezTo>
                      <a:pt x="1075" y="1560"/>
                      <a:pt x="1064" y="1560"/>
                      <a:pt x="1053" y="1560"/>
                    </a:cubicBezTo>
                    <a:cubicBezTo>
                      <a:pt x="438" y="1560"/>
                      <a:pt x="0" y="2758"/>
                      <a:pt x="0" y="2758"/>
                    </a:cubicBezTo>
                    <a:cubicBezTo>
                      <a:pt x="89" y="2783"/>
                      <a:pt x="176" y="2794"/>
                      <a:pt x="260" y="2794"/>
                    </a:cubicBezTo>
                    <a:cubicBezTo>
                      <a:pt x="993" y="2794"/>
                      <a:pt x="1505" y="1934"/>
                      <a:pt x="1505" y="1934"/>
                    </a:cubicBezTo>
                    <a:cubicBezTo>
                      <a:pt x="1505" y="1934"/>
                      <a:pt x="2162" y="3482"/>
                      <a:pt x="3272" y="3482"/>
                    </a:cubicBezTo>
                    <a:cubicBezTo>
                      <a:pt x="4386" y="3479"/>
                      <a:pt x="5283" y="2560"/>
                      <a:pt x="5283" y="2560"/>
                    </a:cubicBezTo>
                    <a:cubicBezTo>
                      <a:pt x="5283" y="2560"/>
                      <a:pt x="4548" y="882"/>
                      <a:pt x="3369" y="882"/>
                    </a:cubicBezTo>
                    <a:cubicBezTo>
                      <a:pt x="3361" y="882"/>
                      <a:pt x="3352" y="882"/>
                      <a:pt x="3343" y="882"/>
                    </a:cubicBezTo>
                    <a:cubicBezTo>
                      <a:pt x="2147" y="907"/>
                      <a:pt x="1647" y="1493"/>
                      <a:pt x="1647" y="1493"/>
                    </a:cubicBezTo>
                    <a:cubicBezTo>
                      <a:pt x="1604" y="84"/>
                      <a:pt x="780" y="0"/>
                      <a:pt x="7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7"/>
              <p:cNvSpPr/>
              <p:nvPr/>
            </p:nvSpPr>
            <p:spPr>
              <a:xfrm>
                <a:off x="471234" y="349524"/>
                <a:ext cx="71876" cy="109659"/>
              </a:xfrm>
              <a:custGeom>
                <a:avLst/>
                <a:gdLst/>
                <a:ahLst/>
                <a:cxnLst/>
                <a:rect l="l" t="t" r="r" b="b"/>
                <a:pathLst>
                  <a:path w="1130" h="1724" extrusionOk="0">
                    <a:moveTo>
                      <a:pt x="1007" y="1"/>
                    </a:moveTo>
                    <a:cubicBezTo>
                      <a:pt x="991" y="1"/>
                      <a:pt x="974" y="6"/>
                      <a:pt x="956" y="18"/>
                    </a:cubicBezTo>
                    <a:cubicBezTo>
                      <a:pt x="944" y="21"/>
                      <a:pt x="0" y="600"/>
                      <a:pt x="198" y="1652"/>
                    </a:cubicBezTo>
                    <a:cubicBezTo>
                      <a:pt x="204" y="1692"/>
                      <a:pt x="241" y="1723"/>
                      <a:pt x="281" y="1723"/>
                    </a:cubicBezTo>
                    <a:lnTo>
                      <a:pt x="296" y="1723"/>
                    </a:lnTo>
                    <a:cubicBezTo>
                      <a:pt x="343" y="1714"/>
                      <a:pt x="373" y="1668"/>
                      <a:pt x="364" y="1621"/>
                    </a:cubicBezTo>
                    <a:cubicBezTo>
                      <a:pt x="192" y="690"/>
                      <a:pt x="1009" y="184"/>
                      <a:pt x="1043" y="163"/>
                    </a:cubicBezTo>
                    <a:cubicBezTo>
                      <a:pt x="1129" y="114"/>
                      <a:pt x="1081" y="1"/>
                      <a:pt x="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7"/>
              <p:cNvSpPr/>
              <p:nvPr/>
            </p:nvSpPr>
            <p:spPr>
              <a:xfrm>
                <a:off x="541074" y="377638"/>
                <a:ext cx="44207" cy="40327"/>
              </a:xfrm>
              <a:custGeom>
                <a:avLst/>
                <a:gdLst/>
                <a:ahLst/>
                <a:cxnLst/>
                <a:rect l="l" t="t" r="r" b="b"/>
                <a:pathLst>
                  <a:path w="695" h="634" extrusionOk="0">
                    <a:moveTo>
                      <a:pt x="159" y="1"/>
                    </a:moveTo>
                    <a:cubicBezTo>
                      <a:pt x="123" y="1"/>
                      <a:pt x="88" y="21"/>
                      <a:pt x="77" y="69"/>
                    </a:cubicBezTo>
                    <a:cubicBezTo>
                      <a:pt x="59" y="158"/>
                      <a:pt x="0" y="458"/>
                      <a:pt x="99" y="578"/>
                    </a:cubicBezTo>
                    <a:cubicBezTo>
                      <a:pt x="130" y="612"/>
                      <a:pt x="173" y="633"/>
                      <a:pt x="219" y="633"/>
                    </a:cubicBezTo>
                    <a:lnTo>
                      <a:pt x="222" y="633"/>
                    </a:lnTo>
                    <a:cubicBezTo>
                      <a:pt x="423" y="630"/>
                      <a:pt x="617" y="322"/>
                      <a:pt x="654" y="260"/>
                    </a:cubicBezTo>
                    <a:cubicBezTo>
                      <a:pt x="695" y="192"/>
                      <a:pt x="638" y="128"/>
                      <a:pt x="579" y="128"/>
                    </a:cubicBezTo>
                    <a:cubicBezTo>
                      <a:pt x="553" y="128"/>
                      <a:pt x="527" y="141"/>
                      <a:pt x="509" y="171"/>
                    </a:cubicBezTo>
                    <a:cubicBezTo>
                      <a:pt x="435" y="291"/>
                      <a:pt x="293" y="461"/>
                      <a:pt x="232" y="470"/>
                    </a:cubicBezTo>
                    <a:cubicBezTo>
                      <a:pt x="207" y="436"/>
                      <a:pt x="210" y="260"/>
                      <a:pt x="244" y="106"/>
                    </a:cubicBezTo>
                    <a:cubicBezTo>
                      <a:pt x="260" y="41"/>
                      <a:pt x="209"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7"/>
              <p:cNvSpPr/>
              <p:nvPr/>
            </p:nvSpPr>
            <p:spPr>
              <a:xfrm>
                <a:off x="555195" y="433485"/>
                <a:ext cx="43826" cy="21945"/>
              </a:xfrm>
              <a:custGeom>
                <a:avLst/>
                <a:gdLst/>
                <a:ahLst/>
                <a:cxnLst/>
                <a:rect l="l" t="t" r="r" b="b"/>
                <a:pathLst>
                  <a:path w="689" h="345" extrusionOk="0">
                    <a:moveTo>
                      <a:pt x="123" y="0"/>
                    </a:moveTo>
                    <a:cubicBezTo>
                      <a:pt x="58" y="0"/>
                      <a:pt x="0" y="84"/>
                      <a:pt x="59" y="147"/>
                    </a:cubicBezTo>
                    <a:cubicBezTo>
                      <a:pt x="204" y="298"/>
                      <a:pt x="346" y="345"/>
                      <a:pt x="454" y="345"/>
                    </a:cubicBezTo>
                    <a:cubicBezTo>
                      <a:pt x="458" y="345"/>
                      <a:pt x="462" y="345"/>
                      <a:pt x="467" y="345"/>
                    </a:cubicBezTo>
                    <a:cubicBezTo>
                      <a:pt x="530" y="345"/>
                      <a:pt x="593" y="324"/>
                      <a:pt x="645" y="286"/>
                    </a:cubicBezTo>
                    <a:cubicBezTo>
                      <a:pt x="682" y="258"/>
                      <a:pt x="688" y="206"/>
                      <a:pt x="660" y="169"/>
                    </a:cubicBezTo>
                    <a:cubicBezTo>
                      <a:pt x="644" y="146"/>
                      <a:pt x="618" y="134"/>
                      <a:pt x="591" y="134"/>
                    </a:cubicBezTo>
                    <a:cubicBezTo>
                      <a:pt x="574" y="134"/>
                      <a:pt x="556" y="139"/>
                      <a:pt x="540" y="150"/>
                    </a:cubicBezTo>
                    <a:cubicBezTo>
                      <a:pt x="534" y="154"/>
                      <a:pt x="503" y="175"/>
                      <a:pt x="451" y="175"/>
                    </a:cubicBezTo>
                    <a:cubicBezTo>
                      <a:pt x="389" y="175"/>
                      <a:pt x="296" y="146"/>
                      <a:pt x="182" y="27"/>
                    </a:cubicBezTo>
                    <a:cubicBezTo>
                      <a:pt x="164" y="8"/>
                      <a:pt x="143"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7"/>
              <p:cNvSpPr/>
              <p:nvPr/>
            </p:nvSpPr>
            <p:spPr>
              <a:xfrm>
                <a:off x="407436" y="332222"/>
                <a:ext cx="76647" cy="118882"/>
              </a:xfrm>
              <a:custGeom>
                <a:avLst/>
                <a:gdLst/>
                <a:ahLst/>
                <a:cxnLst/>
                <a:rect l="l" t="t" r="r" b="b"/>
                <a:pathLst>
                  <a:path w="1205" h="1869" extrusionOk="0">
                    <a:moveTo>
                      <a:pt x="601" y="1"/>
                    </a:moveTo>
                    <a:cubicBezTo>
                      <a:pt x="552" y="1"/>
                      <a:pt x="507" y="9"/>
                      <a:pt x="470" y="27"/>
                    </a:cubicBezTo>
                    <a:cubicBezTo>
                      <a:pt x="408" y="58"/>
                      <a:pt x="365" y="117"/>
                      <a:pt x="356" y="188"/>
                    </a:cubicBezTo>
                    <a:cubicBezTo>
                      <a:pt x="334" y="339"/>
                      <a:pt x="414" y="481"/>
                      <a:pt x="510" y="592"/>
                    </a:cubicBezTo>
                    <a:cubicBezTo>
                      <a:pt x="468" y="588"/>
                      <a:pt x="426" y="585"/>
                      <a:pt x="386" y="585"/>
                    </a:cubicBezTo>
                    <a:cubicBezTo>
                      <a:pt x="311" y="585"/>
                      <a:pt x="242" y="595"/>
                      <a:pt x="192" y="623"/>
                    </a:cubicBezTo>
                    <a:cubicBezTo>
                      <a:pt x="149" y="644"/>
                      <a:pt x="118" y="684"/>
                      <a:pt x="106" y="731"/>
                    </a:cubicBezTo>
                    <a:cubicBezTo>
                      <a:pt x="69" y="876"/>
                      <a:pt x="229" y="1027"/>
                      <a:pt x="383" y="1135"/>
                    </a:cubicBezTo>
                    <a:cubicBezTo>
                      <a:pt x="263" y="1153"/>
                      <a:pt x="134" y="1193"/>
                      <a:pt x="66" y="1270"/>
                    </a:cubicBezTo>
                    <a:cubicBezTo>
                      <a:pt x="22" y="1314"/>
                      <a:pt x="1" y="1375"/>
                      <a:pt x="4" y="1434"/>
                    </a:cubicBezTo>
                    <a:cubicBezTo>
                      <a:pt x="26" y="1724"/>
                      <a:pt x="544" y="1853"/>
                      <a:pt x="605" y="1866"/>
                    </a:cubicBezTo>
                    <a:cubicBezTo>
                      <a:pt x="612" y="1869"/>
                      <a:pt x="618" y="1869"/>
                      <a:pt x="624" y="1869"/>
                    </a:cubicBezTo>
                    <a:cubicBezTo>
                      <a:pt x="726" y="1869"/>
                      <a:pt x="741" y="1724"/>
                      <a:pt x="642" y="1702"/>
                    </a:cubicBezTo>
                    <a:cubicBezTo>
                      <a:pt x="460" y="1659"/>
                      <a:pt x="186" y="1539"/>
                      <a:pt x="177" y="1421"/>
                    </a:cubicBezTo>
                    <a:cubicBezTo>
                      <a:pt x="174" y="1409"/>
                      <a:pt x="180" y="1397"/>
                      <a:pt x="189" y="1388"/>
                    </a:cubicBezTo>
                    <a:cubicBezTo>
                      <a:pt x="257" y="1314"/>
                      <a:pt x="504" y="1286"/>
                      <a:pt x="649" y="1286"/>
                    </a:cubicBezTo>
                    <a:cubicBezTo>
                      <a:pt x="689" y="1286"/>
                      <a:pt x="726" y="1258"/>
                      <a:pt x="735" y="1221"/>
                    </a:cubicBezTo>
                    <a:cubicBezTo>
                      <a:pt x="744" y="1181"/>
                      <a:pt x="726" y="1141"/>
                      <a:pt x="692" y="1122"/>
                    </a:cubicBezTo>
                    <a:cubicBezTo>
                      <a:pt x="442" y="996"/>
                      <a:pt x="260" y="826"/>
                      <a:pt x="269" y="777"/>
                    </a:cubicBezTo>
                    <a:cubicBezTo>
                      <a:pt x="281" y="764"/>
                      <a:pt x="319" y="757"/>
                      <a:pt x="373" y="757"/>
                    </a:cubicBezTo>
                    <a:cubicBezTo>
                      <a:pt x="472" y="757"/>
                      <a:pt x="626" y="780"/>
                      <a:pt x="787" y="829"/>
                    </a:cubicBezTo>
                    <a:cubicBezTo>
                      <a:pt x="797" y="832"/>
                      <a:pt x="807" y="834"/>
                      <a:pt x="815" y="834"/>
                    </a:cubicBezTo>
                    <a:cubicBezTo>
                      <a:pt x="894" y="834"/>
                      <a:pt x="936" y="722"/>
                      <a:pt x="858" y="675"/>
                    </a:cubicBezTo>
                    <a:cubicBezTo>
                      <a:pt x="763" y="613"/>
                      <a:pt x="497" y="394"/>
                      <a:pt x="525" y="216"/>
                    </a:cubicBezTo>
                    <a:cubicBezTo>
                      <a:pt x="528" y="191"/>
                      <a:pt x="538" y="188"/>
                      <a:pt x="547" y="182"/>
                    </a:cubicBezTo>
                    <a:cubicBezTo>
                      <a:pt x="561" y="174"/>
                      <a:pt x="580" y="171"/>
                      <a:pt x="603" y="171"/>
                    </a:cubicBezTo>
                    <a:cubicBezTo>
                      <a:pt x="714" y="171"/>
                      <a:pt x="914" y="250"/>
                      <a:pt x="1037" y="314"/>
                    </a:cubicBezTo>
                    <a:cubicBezTo>
                      <a:pt x="1052" y="322"/>
                      <a:pt x="1066" y="325"/>
                      <a:pt x="1079" y="325"/>
                    </a:cubicBezTo>
                    <a:cubicBezTo>
                      <a:pt x="1158" y="325"/>
                      <a:pt x="1205" y="208"/>
                      <a:pt x="1117" y="160"/>
                    </a:cubicBezTo>
                    <a:cubicBezTo>
                      <a:pt x="1058" y="130"/>
                      <a:pt x="799" y="1"/>
                      <a:pt x="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8" name="Google Shape;668;p7"/>
          <p:cNvGrpSpPr/>
          <p:nvPr/>
        </p:nvGrpSpPr>
        <p:grpSpPr>
          <a:xfrm>
            <a:off x="99304" y="80480"/>
            <a:ext cx="1997860" cy="1591375"/>
            <a:chOff x="99304" y="80480"/>
            <a:chExt cx="1997860" cy="1591375"/>
          </a:xfrm>
        </p:grpSpPr>
        <p:grpSp>
          <p:nvGrpSpPr>
            <p:cNvPr id="669" name="Google Shape;669;p7"/>
            <p:cNvGrpSpPr/>
            <p:nvPr/>
          </p:nvGrpSpPr>
          <p:grpSpPr>
            <a:xfrm>
              <a:off x="219789" y="262269"/>
              <a:ext cx="388320" cy="384805"/>
              <a:chOff x="10649934" y="1571625"/>
              <a:chExt cx="449705" cy="445634"/>
            </a:xfrm>
          </p:grpSpPr>
          <p:sp>
            <p:nvSpPr>
              <p:cNvPr id="670" name="Google Shape;670;p7"/>
              <p:cNvSpPr/>
              <p:nvPr/>
            </p:nvSpPr>
            <p:spPr>
              <a:xfrm>
                <a:off x="10649934" y="1571625"/>
                <a:ext cx="449705" cy="445634"/>
              </a:xfrm>
              <a:custGeom>
                <a:avLst/>
                <a:gdLst/>
                <a:ahLst/>
                <a:cxnLst/>
                <a:rect l="l" t="t" r="r" b="b"/>
                <a:pathLst>
                  <a:path w="7070" h="7006" extrusionOk="0">
                    <a:moveTo>
                      <a:pt x="3541" y="217"/>
                    </a:moveTo>
                    <a:cubicBezTo>
                      <a:pt x="3631" y="377"/>
                      <a:pt x="3809" y="793"/>
                      <a:pt x="3948" y="1161"/>
                    </a:cubicBezTo>
                    <a:cubicBezTo>
                      <a:pt x="3958" y="1182"/>
                      <a:pt x="3976" y="1201"/>
                      <a:pt x="4001" y="1210"/>
                    </a:cubicBezTo>
                    <a:cubicBezTo>
                      <a:pt x="4009" y="1214"/>
                      <a:pt x="4019" y="1215"/>
                      <a:pt x="4028" y="1215"/>
                    </a:cubicBezTo>
                    <a:cubicBezTo>
                      <a:pt x="4043" y="1215"/>
                      <a:pt x="4059" y="1211"/>
                      <a:pt x="4072" y="1204"/>
                    </a:cubicBezTo>
                    <a:cubicBezTo>
                      <a:pt x="4414" y="1016"/>
                      <a:pt x="4941" y="750"/>
                      <a:pt x="5077" y="726"/>
                    </a:cubicBezTo>
                    <a:lnTo>
                      <a:pt x="5077" y="726"/>
                    </a:lnTo>
                    <a:cubicBezTo>
                      <a:pt x="5093" y="846"/>
                      <a:pt x="5019" y="1262"/>
                      <a:pt x="4932" y="1611"/>
                    </a:cubicBezTo>
                    <a:cubicBezTo>
                      <a:pt x="4918" y="1665"/>
                      <a:pt x="4959" y="1717"/>
                      <a:pt x="5014" y="1717"/>
                    </a:cubicBezTo>
                    <a:cubicBezTo>
                      <a:pt x="5019" y="1717"/>
                      <a:pt x="5023" y="1716"/>
                      <a:pt x="5028" y="1716"/>
                    </a:cubicBezTo>
                    <a:cubicBezTo>
                      <a:pt x="5034" y="1716"/>
                      <a:pt x="5737" y="1611"/>
                      <a:pt x="6095" y="1611"/>
                    </a:cubicBezTo>
                    <a:cubicBezTo>
                      <a:pt x="6135" y="1611"/>
                      <a:pt x="6175" y="1614"/>
                      <a:pt x="6215" y="1617"/>
                    </a:cubicBezTo>
                    <a:cubicBezTo>
                      <a:pt x="6169" y="1762"/>
                      <a:pt x="5975" y="2166"/>
                      <a:pt x="5790" y="2521"/>
                    </a:cubicBezTo>
                    <a:cubicBezTo>
                      <a:pt x="5765" y="2570"/>
                      <a:pt x="5790" y="2629"/>
                      <a:pt x="5842" y="2641"/>
                    </a:cubicBezTo>
                    <a:cubicBezTo>
                      <a:pt x="6252" y="2755"/>
                      <a:pt x="6727" y="2919"/>
                      <a:pt x="6820" y="2990"/>
                    </a:cubicBezTo>
                    <a:cubicBezTo>
                      <a:pt x="6755" y="3107"/>
                      <a:pt x="6329" y="3455"/>
                      <a:pt x="5950" y="3727"/>
                    </a:cubicBezTo>
                    <a:cubicBezTo>
                      <a:pt x="5904" y="3764"/>
                      <a:pt x="5904" y="3835"/>
                      <a:pt x="5953" y="3869"/>
                    </a:cubicBezTo>
                    <a:cubicBezTo>
                      <a:pt x="6385" y="4158"/>
                      <a:pt x="6755" y="4495"/>
                      <a:pt x="6752" y="4584"/>
                    </a:cubicBezTo>
                    <a:cubicBezTo>
                      <a:pt x="6706" y="4677"/>
                      <a:pt x="6172" y="4834"/>
                      <a:pt x="5583" y="4933"/>
                    </a:cubicBezTo>
                    <a:cubicBezTo>
                      <a:pt x="5524" y="4942"/>
                      <a:pt x="5493" y="5007"/>
                      <a:pt x="5521" y="5059"/>
                    </a:cubicBezTo>
                    <a:cubicBezTo>
                      <a:pt x="5719" y="5411"/>
                      <a:pt x="5913" y="5846"/>
                      <a:pt x="5907" y="5957"/>
                    </a:cubicBezTo>
                    <a:cubicBezTo>
                      <a:pt x="5871" y="5966"/>
                      <a:pt x="5836" y="5970"/>
                      <a:pt x="5801" y="5970"/>
                    </a:cubicBezTo>
                    <a:cubicBezTo>
                      <a:pt x="5790" y="5970"/>
                      <a:pt x="5779" y="5970"/>
                      <a:pt x="5768" y="5969"/>
                    </a:cubicBezTo>
                    <a:cubicBezTo>
                      <a:pt x="5444" y="5969"/>
                      <a:pt x="4846" y="5842"/>
                      <a:pt x="4840" y="5842"/>
                    </a:cubicBezTo>
                    <a:cubicBezTo>
                      <a:pt x="4833" y="5841"/>
                      <a:pt x="4827" y="5841"/>
                      <a:pt x="4821" y="5841"/>
                    </a:cubicBezTo>
                    <a:cubicBezTo>
                      <a:pt x="4785" y="5841"/>
                      <a:pt x="4752" y="5864"/>
                      <a:pt x="4741" y="5898"/>
                    </a:cubicBezTo>
                    <a:cubicBezTo>
                      <a:pt x="4624" y="6265"/>
                      <a:pt x="4470" y="6684"/>
                      <a:pt x="4399" y="6817"/>
                    </a:cubicBezTo>
                    <a:cubicBezTo>
                      <a:pt x="4272" y="6721"/>
                      <a:pt x="3951" y="6327"/>
                      <a:pt x="3692" y="5972"/>
                    </a:cubicBezTo>
                    <a:cubicBezTo>
                      <a:pt x="3680" y="5950"/>
                      <a:pt x="3655" y="5938"/>
                      <a:pt x="3631" y="5938"/>
                    </a:cubicBezTo>
                    <a:lnTo>
                      <a:pt x="3624" y="5938"/>
                    </a:lnTo>
                    <a:cubicBezTo>
                      <a:pt x="3622" y="5938"/>
                      <a:pt x="3619" y="5937"/>
                      <a:pt x="3616" y="5937"/>
                    </a:cubicBezTo>
                    <a:cubicBezTo>
                      <a:pt x="3597" y="5937"/>
                      <a:pt x="3576" y="5946"/>
                      <a:pt x="3563" y="5960"/>
                    </a:cubicBezTo>
                    <a:cubicBezTo>
                      <a:pt x="3245" y="6277"/>
                      <a:pt x="2863" y="6632"/>
                      <a:pt x="2727" y="6728"/>
                    </a:cubicBezTo>
                    <a:cubicBezTo>
                      <a:pt x="2684" y="6580"/>
                      <a:pt x="2607" y="6206"/>
                      <a:pt x="2548" y="5870"/>
                    </a:cubicBezTo>
                    <a:cubicBezTo>
                      <a:pt x="2541" y="5827"/>
                      <a:pt x="2505" y="5799"/>
                      <a:pt x="2465" y="5799"/>
                    </a:cubicBezTo>
                    <a:cubicBezTo>
                      <a:pt x="2454" y="5799"/>
                      <a:pt x="2442" y="5801"/>
                      <a:pt x="2431" y="5805"/>
                    </a:cubicBezTo>
                    <a:cubicBezTo>
                      <a:pt x="2061" y="5950"/>
                      <a:pt x="1447" y="6176"/>
                      <a:pt x="1222" y="6216"/>
                    </a:cubicBezTo>
                    <a:cubicBezTo>
                      <a:pt x="1253" y="6037"/>
                      <a:pt x="1376" y="5562"/>
                      <a:pt x="1502" y="5136"/>
                    </a:cubicBezTo>
                    <a:cubicBezTo>
                      <a:pt x="1509" y="5111"/>
                      <a:pt x="1506" y="5090"/>
                      <a:pt x="1493" y="5068"/>
                    </a:cubicBezTo>
                    <a:cubicBezTo>
                      <a:pt x="1481" y="5050"/>
                      <a:pt x="1462" y="5034"/>
                      <a:pt x="1441" y="5028"/>
                    </a:cubicBezTo>
                    <a:cubicBezTo>
                      <a:pt x="987" y="4917"/>
                      <a:pt x="466" y="4763"/>
                      <a:pt x="324" y="4686"/>
                    </a:cubicBezTo>
                    <a:cubicBezTo>
                      <a:pt x="420" y="4566"/>
                      <a:pt x="802" y="4251"/>
                      <a:pt x="1142" y="4001"/>
                    </a:cubicBezTo>
                    <a:cubicBezTo>
                      <a:pt x="1163" y="3983"/>
                      <a:pt x="1179" y="3955"/>
                      <a:pt x="1175" y="3927"/>
                    </a:cubicBezTo>
                    <a:cubicBezTo>
                      <a:pt x="1175" y="3899"/>
                      <a:pt x="1160" y="3872"/>
                      <a:pt x="1132" y="3859"/>
                    </a:cubicBezTo>
                    <a:cubicBezTo>
                      <a:pt x="636" y="3572"/>
                      <a:pt x="204" y="3233"/>
                      <a:pt x="207" y="3134"/>
                    </a:cubicBezTo>
                    <a:cubicBezTo>
                      <a:pt x="222" y="3042"/>
                      <a:pt x="701" y="2857"/>
                      <a:pt x="1206" y="2740"/>
                    </a:cubicBezTo>
                    <a:cubicBezTo>
                      <a:pt x="1262" y="2727"/>
                      <a:pt x="1290" y="2666"/>
                      <a:pt x="1262" y="2616"/>
                    </a:cubicBezTo>
                    <a:cubicBezTo>
                      <a:pt x="1043" y="2203"/>
                      <a:pt x="812" y="1734"/>
                      <a:pt x="756" y="1558"/>
                    </a:cubicBezTo>
                    <a:lnTo>
                      <a:pt x="756" y="1558"/>
                    </a:lnTo>
                    <a:cubicBezTo>
                      <a:pt x="981" y="1577"/>
                      <a:pt x="1580" y="1716"/>
                      <a:pt x="1805" y="1774"/>
                    </a:cubicBezTo>
                    <a:cubicBezTo>
                      <a:pt x="1811" y="1776"/>
                      <a:pt x="1818" y="1777"/>
                      <a:pt x="1824" y="1777"/>
                    </a:cubicBezTo>
                    <a:cubicBezTo>
                      <a:pt x="1843" y="1777"/>
                      <a:pt x="1862" y="1770"/>
                      <a:pt x="1876" y="1759"/>
                    </a:cubicBezTo>
                    <a:cubicBezTo>
                      <a:pt x="1897" y="1743"/>
                      <a:pt x="1910" y="1719"/>
                      <a:pt x="1910" y="1694"/>
                    </a:cubicBezTo>
                    <a:cubicBezTo>
                      <a:pt x="1925" y="1241"/>
                      <a:pt x="1956" y="738"/>
                      <a:pt x="1990" y="562"/>
                    </a:cubicBezTo>
                    <a:cubicBezTo>
                      <a:pt x="2162" y="649"/>
                      <a:pt x="2644" y="954"/>
                      <a:pt x="3072" y="1238"/>
                    </a:cubicBezTo>
                    <a:cubicBezTo>
                      <a:pt x="3086" y="1247"/>
                      <a:pt x="3103" y="1253"/>
                      <a:pt x="3121" y="1253"/>
                    </a:cubicBezTo>
                    <a:cubicBezTo>
                      <a:pt x="3130" y="1253"/>
                      <a:pt x="3140" y="1251"/>
                      <a:pt x="3149" y="1247"/>
                    </a:cubicBezTo>
                    <a:cubicBezTo>
                      <a:pt x="3174" y="1238"/>
                      <a:pt x="3196" y="1219"/>
                      <a:pt x="3202" y="1191"/>
                    </a:cubicBezTo>
                    <a:cubicBezTo>
                      <a:pt x="3313" y="812"/>
                      <a:pt x="3461" y="380"/>
                      <a:pt x="3541" y="217"/>
                    </a:cubicBezTo>
                    <a:close/>
                    <a:moveTo>
                      <a:pt x="3541" y="1"/>
                    </a:moveTo>
                    <a:cubicBezTo>
                      <a:pt x="3476" y="1"/>
                      <a:pt x="3381" y="1"/>
                      <a:pt x="3072" y="1034"/>
                    </a:cubicBezTo>
                    <a:cubicBezTo>
                      <a:pt x="2403" y="593"/>
                      <a:pt x="2027" y="368"/>
                      <a:pt x="1943" y="368"/>
                    </a:cubicBezTo>
                    <a:cubicBezTo>
                      <a:pt x="1937" y="368"/>
                      <a:pt x="1928" y="371"/>
                      <a:pt x="1919" y="371"/>
                    </a:cubicBezTo>
                    <a:cubicBezTo>
                      <a:pt x="1854" y="389"/>
                      <a:pt x="1783" y="405"/>
                      <a:pt x="1743" y="1583"/>
                    </a:cubicBezTo>
                    <a:cubicBezTo>
                      <a:pt x="1499" y="1524"/>
                      <a:pt x="904" y="1386"/>
                      <a:pt x="713" y="1386"/>
                    </a:cubicBezTo>
                    <a:cubicBezTo>
                      <a:pt x="709" y="1385"/>
                      <a:pt x="704" y="1385"/>
                      <a:pt x="700" y="1385"/>
                    </a:cubicBezTo>
                    <a:cubicBezTo>
                      <a:pt x="670" y="1385"/>
                      <a:pt x="638" y="1394"/>
                      <a:pt x="614" y="1410"/>
                    </a:cubicBezTo>
                    <a:cubicBezTo>
                      <a:pt x="556" y="1457"/>
                      <a:pt x="482" y="1509"/>
                      <a:pt x="1058" y="2601"/>
                    </a:cubicBezTo>
                    <a:cubicBezTo>
                      <a:pt x="697" y="2690"/>
                      <a:pt x="77" y="2875"/>
                      <a:pt x="40" y="3110"/>
                    </a:cubicBezTo>
                    <a:cubicBezTo>
                      <a:pt x="0" y="3344"/>
                      <a:pt x="583" y="3733"/>
                      <a:pt x="935" y="3943"/>
                    </a:cubicBezTo>
                    <a:cubicBezTo>
                      <a:pt x="108" y="4562"/>
                      <a:pt x="127" y="4674"/>
                      <a:pt x="136" y="4723"/>
                    </a:cubicBezTo>
                    <a:cubicBezTo>
                      <a:pt x="145" y="4775"/>
                      <a:pt x="164" y="4889"/>
                      <a:pt x="1311" y="5176"/>
                    </a:cubicBezTo>
                    <a:cubicBezTo>
                      <a:pt x="1209" y="5534"/>
                      <a:pt x="1024" y="6194"/>
                      <a:pt x="1043" y="6308"/>
                    </a:cubicBezTo>
                    <a:cubicBezTo>
                      <a:pt x="1046" y="6327"/>
                      <a:pt x="1068" y="6395"/>
                      <a:pt x="1172" y="6395"/>
                    </a:cubicBezTo>
                    <a:cubicBezTo>
                      <a:pt x="1373" y="6395"/>
                      <a:pt x="2116" y="6114"/>
                      <a:pt x="2397" y="6006"/>
                    </a:cubicBezTo>
                    <a:cubicBezTo>
                      <a:pt x="2459" y="6342"/>
                      <a:pt x="2551" y="6811"/>
                      <a:pt x="2607" y="6885"/>
                    </a:cubicBezTo>
                    <a:cubicBezTo>
                      <a:pt x="2628" y="6910"/>
                      <a:pt x="2656" y="6922"/>
                      <a:pt x="2687" y="6925"/>
                    </a:cubicBezTo>
                    <a:cubicBezTo>
                      <a:pt x="2785" y="6925"/>
                      <a:pt x="3097" y="6666"/>
                      <a:pt x="3612" y="6154"/>
                    </a:cubicBezTo>
                    <a:cubicBezTo>
                      <a:pt x="4028" y="6718"/>
                      <a:pt x="4297" y="7005"/>
                      <a:pt x="4417" y="7005"/>
                    </a:cubicBezTo>
                    <a:cubicBezTo>
                      <a:pt x="4445" y="7005"/>
                      <a:pt x="4473" y="6996"/>
                      <a:pt x="4494" y="6974"/>
                    </a:cubicBezTo>
                    <a:cubicBezTo>
                      <a:pt x="4590" y="6882"/>
                      <a:pt x="4790" y="6296"/>
                      <a:pt x="4880" y="6028"/>
                    </a:cubicBezTo>
                    <a:cubicBezTo>
                      <a:pt x="5056" y="6061"/>
                      <a:pt x="5493" y="6142"/>
                      <a:pt x="5768" y="6142"/>
                    </a:cubicBezTo>
                    <a:cubicBezTo>
                      <a:pt x="5885" y="6142"/>
                      <a:pt x="6015" y="6129"/>
                      <a:pt x="6058" y="6043"/>
                    </a:cubicBezTo>
                    <a:cubicBezTo>
                      <a:pt x="6135" y="5889"/>
                      <a:pt x="5907" y="5414"/>
                      <a:pt x="5728" y="5081"/>
                    </a:cubicBezTo>
                    <a:cubicBezTo>
                      <a:pt x="6194" y="5000"/>
                      <a:pt x="6857" y="4849"/>
                      <a:pt x="6915" y="4633"/>
                    </a:cubicBezTo>
                    <a:cubicBezTo>
                      <a:pt x="6974" y="4421"/>
                      <a:pt x="6499" y="4041"/>
                      <a:pt x="6147" y="3798"/>
                    </a:cubicBezTo>
                    <a:cubicBezTo>
                      <a:pt x="7070" y="3125"/>
                      <a:pt x="7011" y="2993"/>
                      <a:pt x="6986" y="2934"/>
                    </a:cubicBezTo>
                    <a:cubicBezTo>
                      <a:pt x="6931" y="2801"/>
                      <a:pt x="6434" y="2635"/>
                      <a:pt x="5990" y="2508"/>
                    </a:cubicBezTo>
                    <a:cubicBezTo>
                      <a:pt x="6141" y="2215"/>
                      <a:pt x="6394" y="1703"/>
                      <a:pt x="6394" y="1577"/>
                    </a:cubicBezTo>
                    <a:cubicBezTo>
                      <a:pt x="6394" y="1444"/>
                      <a:pt x="6206" y="1444"/>
                      <a:pt x="6092" y="1444"/>
                    </a:cubicBezTo>
                    <a:cubicBezTo>
                      <a:pt x="5814" y="1444"/>
                      <a:pt x="5352" y="1503"/>
                      <a:pt x="5130" y="1531"/>
                    </a:cubicBezTo>
                    <a:cubicBezTo>
                      <a:pt x="5336" y="655"/>
                      <a:pt x="5222" y="596"/>
                      <a:pt x="5170" y="571"/>
                    </a:cubicBezTo>
                    <a:cubicBezTo>
                      <a:pt x="5151" y="562"/>
                      <a:pt x="5130" y="559"/>
                      <a:pt x="5108" y="559"/>
                    </a:cubicBezTo>
                    <a:cubicBezTo>
                      <a:pt x="4932" y="559"/>
                      <a:pt x="4328" y="874"/>
                      <a:pt x="4075" y="1009"/>
                    </a:cubicBezTo>
                    <a:cubicBezTo>
                      <a:pt x="3705" y="59"/>
                      <a:pt x="3612" y="22"/>
                      <a:pt x="3578" y="7"/>
                    </a:cubicBezTo>
                    <a:cubicBezTo>
                      <a:pt x="3566" y="4"/>
                      <a:pt x="3553" y="1"/>
                      <a:pt x="3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7"/>
              <p:cNvSpPr/>
              <p:nvPr/>
            </p:nvSpPr>
            <p:spPr>
              <a:xfrm>
                <a:off x="10732687" y="1664810"/>
                <a:ext cx="279682" cy="279619"/>
              </a:xfrm>
              <a:custGeom>
                <a:avLst/>
                <a:gdLst/>
                <a:ahLst/>
                <a:cxnLst/>
                <a:rect l="l" t="t" r="r" b="b"/>
                <a:pathLst>
                  <a:path w="4397" h="4396" extrusionOk="0">
                    <a:moveTo>
                      <a:pt x="2197" y="1"/>
                    </a:moveTo>
                    <a:cubicBezTo>
                      <a:pt x="985" y="1"/>
                      <a:pt x="1" y="985"/>
                      <a:pt x="1" y="2197"/>
                    </a:cubicBezTo>
                    <a:cubicBezTo>
                      <a:pt x="1" y="3412"/>
                      <a:pt x="985" y="4396"/>
                      <a:pt x="2197" y="4396"/>
                    </a:cubicBezTo>
                    <a:cubicBezTo>
                      <a:pt x="3412" y="4396"/>
                      <a:pt x="4396" y="3412"/>
                      <a:pt x="4396" y="2197"/>
                    </a:cubicBezTo>
                    <a:cubicBezTo>
                      <a:pt x="4396" y="985"/>
                      <a:pt x="3412" y="1"/>
                      <a:pt x="2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10883180" y="1708190"/>
                <a:ext cx="23217" cy="14184"/>
              </a:xfrm>
              <a:custGeom>
                <a:avLst/>
                <a:gdLst/>
                <a:ahLst/>
                <a:cxnLst/>
                <a:rect l="l" t="t" r="r" b="b"/>
                <a:pathLst>
                  <a:path w="365" h="223" extrusionOk="0">
                    <a:moveTo>
                      <a:pt x="1" y="0"/>
                    </a:moveTo>
                    <a:lnTo>
                      <a:pt x="365" y="223"/>
                    </a:lnTo>
                    <a:cubicBezTo>
                      <a:pt x="318" y="65"/>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10875102" y="1702720"/>
                <a:ext cx="37401" cy="25125"/>
              </a:xfrm>
              <a:custGeom>
                <a:avLst/>
                <a:gdLst/>
                <a:ahLst/>
                <a:cxnLst/>
                <a:rect l="l" t="t" r="r" b="b"/>
                <a:pathLst>
                  <a:path w="588" h="395" extrusionOk="0">
                    <a:moveTo>
                      <a:pt x="119" y="0"/>
                    </a:moveTo>
                    <a:cubicBezTo>
                      <a:pt x="24" y="0"/>
                      <a:pt x="0" y="153"/>
                      <a:pt x="109" y="170"/>
                    </a:cubicBezTo>
                    <a:cubicBezTo>
                      <a:pt x="223" y="194"/>
                      <a:pt x="390" y="262"/>
                      <a:pt x="408" y="333"/>
                    </a:cubicBezTo>
                    <a:cubicBezTo>
                      <a:pt x="421" y="370"/>
                      <a:pt x="455" y="395"/>
                      <a:pt x="492" y="395"/>
                    </a:cubicBezTo>
                    <a:cubicBezTo>
                      <a:pt x="501" y="395"/>
                      <a:pt x="507" y="392"/>
                      <a:pt x="516" y="389"/>
                    </a:cubicBezTo>
                    <a:cubicBezTo>
                      <a:pt x="562" y="376"/>
                      <a:pt x="587" y="330"/>
                      <a:pt x="575" y="284"/>
                    </a:cubicBezTo>
                    <a:cubicBezTo>
                      <a:pt x="516" y="86"/>
                      <a:pt x="205" y="16"/>
                      <a:pt x="143" y="3"/>
                    </a:cubicBezTo>
                    <a:cubicBezTo>
                      <a:pt x="135" y="1"/>
                      <a:pt x="127"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10899655" y="1751125"/>
                <a:ext cx="23217" cy="14248"/>
              </a:xfrm>
              <a:custGeom>
                <a:avLst/>
                <a:gdLst/>
                <a:ahLst/>
                <a:cxnLst/>
                <a:rect l="l" t="t" r="r" b="b"/>
                <a:pathLst>
                  <a:path w="365" h="224" extrusionOk="0">
                    <a:moveTo>
                      <a:pt x="1" y="1"/>
                    </a:moveTo>
                    <a:lnTo>
                      <a:pt x="365" y="223"/>
                    </a:lnTo>
                    <a:cubicBezTo>
                      <a:pt x="318" y="69"/>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10891704" y="1745718"/>
                <a:ext cx="37274" cy="25125"/>
              </a:xfrm>
              <a:custGeom>
                <a:avLst/>
                <a:gdLst/>
                <a:ahLst/>
                <a:cxnLst/>
                <a:rect l="l" t="t" r="r" b="b"/>
                <a:pathLst>
                  <a:path w="586" h="395" extrusionOk="0">
                    <a:moveTo>
                      <a:pt x="119" y="0"/>
                    </a:moveTo>
                    <a:cubicBezTo>
                      <a:pt x="23" y="0"/>
                      <a:pt x="1" y="152"/>
                      <a:pt x="107" y="172"/>
                    </a:cubicBezTo>
                    <a:cubicBezTo>
                      <a:pt x="221" y="194"/>
                      <a:pt x="388" y="262"/>
                      <a:pt x="409" y="333"/>
                    </a:cubicBezTo>
                    <a:cubicBezTo>
                      <a:pt x="419" y="370"/>
                      <a:pt x="453" y="394"/>
                      <a:pt x="490" y="394"/>
                    </a:cubicBezTo>
                    <a:cubicBezTo>
                      <a:pt x="499" y="394"/>
                      <a:pt x="508" y="391"/>
                      <a:pt x="514" y="391"/>
                    </a:cubicBezTo>
                    <a:cubicBezTo>
                      <a:pt x="561" y="376"/>
                      <a:pt x="585" y="330"/>
                      <a:pt x="573" y="283"/>
                    </a:cubicBezTo>
                    <a:cubicBezTo>
                      <a:pt x="514" y="89"/>
                      <a:pt x="203" y="15"/>
                      <a:pt x="141" y="3"/>
                    </a:cubicBezTo>
                    <a:cubicBezTo>
                      <a:pt x="134" y="1"/>
                      <a:pt x="126"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
              <p:cNvSpPr/>
              <p:nvPr/>
            </p:nvSpPr>
            <p:spPr>
              <a:xfrm>
                <a:off x="10945769" y="1750743"/>
                <a:ext cx="20482" cy="17937"/>
              </a:xfrm>
              <a:custGeom>
                <a:avLst/>
                <a:gdLst/>
                <a:ahLst/>
                <a:cxnLst/>
                <a:rect l="l" t="t" r="r" b="b"/>
                <a:pathLst>
                  <a:path w="322" h="282" extrusionOk="0">
                    <a:moveTo>
                      <a:pt x="0" y="1"/>
                    </a:moveTo>
                    <a:lnTo>
                      <a:pt x="321" y="281"/>
                    </a:lnTo>
                    <a:cubicBezTo>
                      <a:pt x="303" y="12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
              <p:cNvSpPr/>
              <p:nvPr/>
            </p:nvSpPr>
            <p:spPr>
              <a:xfrm>
                <a:off x="10937755" y="1745209"/>
                <a:ext cx="34157" cy="28941"/>
              </a:xfrm>
              <a:custGeom>
                <a:avLst/>
                <a:gdLst/>
                <a:ahLst/>
                <a:cxnLst/>
                <a:rect l="l" t="t" r="r" b="b"/>
                <a:pathLst>
                  <a:path w="537" h="455" extrusionOk="0">
                    <a:moveTo>
                      <a:pt x="122" y="0"/>
                    </a:moveTo>
                    <a:cubicBezTo>
                      <a:pt x="40" y="0"/>
                      <a:pt x="0" y="130"/>
                      <a:pt x="96" y="168"/>
                    </a:cubicBezTo>
                    <a:cubicBezTo>
                      <a:pt x="200" y="208"/>
                      <a:pt x="355" y="307"/>
                      <a:pt x="361" y="378"/>
                    </a:cubicBezTo>
                    <a:cubicBezTo>
                      <a:pt x="367" y="421"/>
                      <a:pt x="404" y="455"/>
                      <a:pt x="447" y="455"/>
                    </a:cubicBezTo>
                    <a:lnTo>
                      <a:pt x="456" y="455"/>
                    </a:lnTo>
                    <a:cubicBezTo>
                      <a:pt x="503" y="449"/>
                      <a:pt x="537" y="405"/>
                      <a:pt x="534" y="359"/>
                    </a:cubicBezTo>
                    <a:cubicBezTo>
                      <a:pt x="509" y="156"/>
                      <a:pt x="216" y="32"/>
                      <a:pt x="157" y="8"/>
                    </a:cubicBezTo>
                    <a:cubicBezTo>
                      <a:pt x="145" y="3"/>
                      <a:pt x="133" y="0"/>
                      <a:pt x="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10846861" y="1739994"/>
                <a:ext cx="23217" cy="14184"/>
              </a:xfrm>
              <a:custGeom>
                <a:avLst/>
                <a:gdLst/>
                <a:ahLst/>
                <a:cxnLst/>
                <a:rect l="l" t="t" r="r" b="b"/>
                <a:pathLst>
                  <a:path w="365" h="223" extrusionOk="0">
                    <a:moveTo>
                      <a:pt x="1" y="0"/>
                    </a:moveTo>
                    <a:lnTo>
                      <a:pt x="365" y="222"/>
                    </a:lnTo>
                    <a:cubicBezTo>
                      <a:pt x="319" y="65"/>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10839101" y="1734523"/>
                <a:ext cx="37083" cy="25125"/>
              </a:xfrm>
              <a:custGeom>
                <a:avLst/>
                <a:gdLst/>
                <a:ahLst/>
                <a:cxnLst/>
                <a:rect l="l" t="t" r="r" b="b"/>
                <a:pathLst>
                  <a:path w="583" h="395" extrusionOk="0">
                    <a:moveTo>
                      <a:pt x="119" y="1"/>
                    </a:moveTo>
                    <a:cubicBezTo>
                      <a:pt x="24" y="1"/>
                      <a:pt x="0" y="149"/>
                      <a:pt x="104" y="169"/>
                    </a:cubicBezTo>
                    <a:cubicBezTo>
                      <a:pt x="212" y="194"/>
                      <a:pt x="385" y="259"/>
                      <a:pt x="407" y="333"/>
                    </a:cubicBezTo>
                    <a:cubicBezTo>
                      <a:pt x="416" y="367"/>
                      <a:pt x="450" y="395"/>
                      <a:pt x="487" y="395"/>
                    </a:cubicBezTo>
                    <a:cubicBezTo>
                      <a:pt x="496" y="391"/>
                      <a:pt x="505" y="391"/>
                      <a:pt x="512" y="388"/>
                    </a:cubicBezTo>
                    <a:cubicBezTo>
                      <a:pt x="558" y="376"/>
                      <a:pt x="583" y="330"/>
                      <a:pt x="570" y="284"/>
                    </a:cubicBezTo>
                    <a:cubicBezTo>
                      <a:pt x="512" y="86"/>
                      <a:pt x="200" y="15"/>
                      <a:pt x="138" y="3"/>
                    </a:cubicBezTo>
                    <a:cubicBezTo>
                      <a:pt x="132" y="2"/>
                      <a:pt x="12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
              <p:cNvSpPr/>
              <p:nvPr/>
            </p:nvSpPr>
            <p:spPr>
              <a:xfrm>
                <a:off x="10822945" y="1705646"/>
                <a:ext cx="25952" cy="8523"/>
              </a:xfrm>
              <a:custGeom>
                <a:avLst/>
                <a:gdLst/>
                <a:ahLst/>
                <a:cxnLst/>
                <a:rect l="l" t="t" r="r" b="b"/>
                <a:pathLst>
                  <a:path w="408" h="134" extrusionOk="0">
                    <a:moveTo>
                      <a:pt x="13" y="0"/>
                    </a:moveTo>
                    <a:cubicBezTo>
                      <a:pt x="5" y="0"/>
                      <a:pt x="1" y="0"/>
                      <a:pt x="1" y="0"/>
                    </a:cubicBezTo>
                    <a:lnTo>
                      <a:pt x="408" y="133"/>
                    </a:lnTo>
                    <a:cubicBezTo>
                      <a:pt x="337" y="8"/>
                      <a:pt x="7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a:off x="10817475" y="1700176"/>
                <a:ext cx="37528" cy="19464"/>
              </a:xfrm>
              <a:custGeom>
                <a:avLst/>
                <a:gdLst/>
                <a:ahLst/>
                <a:cxnLst/>
                <a:rect l="l" t="t" r="r" b="b"/>
                <a:pathLst>
                  <a:path w="590" h="306" extrusionOk="0">
                    <a:moveTo>
                      <a:pt x="84" y="0"/>
                    </a:moveTo>
                    <a:cubicBezTo>
                      <a:pt x="37" y="3"/>
                      <a:pt x="0" y="40"/>
                      <a:pt x="0" y="89"/>
                    </a:cubicBezTo>
                    <a:cubicBezTo>
                      <a:pt x="3" y="136"/>
                      <a:pt x="40" y="173"/>
                      <a:pt x="90" y="173"/>
                    </a:cubicBezTo>
                    <a:cubicBezTo>
                      <a:pt x="99" y="172"/>
                      <a:pt x="108" y="172"/>
                      <a:pt x="118" y="172"/>
                    </a:cubicBezTo>
                    <a:cubicBezTo>
                      <a:pt x="227" y="172"/>
                      <a:pt x="383" y="203"/>
                      <a:pt x="417" y="262"/>
                    </a:cubicBezTo>
                    <a:cubicBezTo>
                      <a:pt x="432" y="290"/>
                      <a:pt x="460" y="305"/>
                      <a:pt x="491" y="305"/>
                    </a:cubicBezTo>
                    <a:cubicBezTo>
                      <a:pt x="506" y="305"/>
                      <a:pt x="522" y="299"/>
                      <a:pt x="534" y="293"/>
                    </a:cubicBezTo>
                    <a:cubicBezTo>
                      <a:pt x="574" y="268"/>
                      <a:pt x="589" y="219"/>
                      <a:pt x="568" y="179"/>
                    </a:cubicBezTo>
                    <a:cubicBezTo>
                      <a:pt x="466" y="0"/>
                      <a:pt x="148"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7"/>
            <p:cNvSpPr/>
            <p:nvPr/>
          </p:nvSpPr>
          <p:spPr>
            <a:xfrm>
              <a:off x="738125" y="421348"/>
              <a:ext cx="76150" cy="76625"/>
            </a:xfrm>
            <a:custGeom>
              <a:avLst/>
              <a:gdLst/>
              <a:ahLst/>
              <a:cxnLst/>
              <a:rect l="l" t="t" r="r" b="b"/>
              <a:pathLst>
                <a:path w="1518" h="1528" extrusionOk="0">
                  <a:moveTo>
                    <a:pt x="812" y="1"/>
                  </a:moveTo>
                  <a:cubicBezTo>
                    <a:pt x="765" y="1"/>
                    <a:pt x="731" y="38"/>
                    <a:pt x="731" y="81"/>
                  </a:cubicBezTo>
                  <a:lnTo>
                    <a:pt x="728" y="543"/>
                  </a:lnTo>
                  <a:lnTo>
                    <a:pt x="451" y="250"/>
                  </a:lnTo>
                  <a:cubicBezTo>
                    <a:pt x="433" y="232"/>
                    <a:pt x="413" y="224"/>
                    <a:pt x="394" y="224"/>
                  </a:cubicBezTo>
                  <a:cubicBezTo>
                    <a:pt x="332" y="224"/>
                    <a:pt x="277" y="303"/>
                    <a:pt x="333" y="365"/>
                  </a:cubicBezTo>
                  <a:lnTo>
                    <a:pt x="617" y="664"/>
                  </a:lnTo>
                  <a:lnTo>
                    <a:pt x="99" y="670"/>
                  </a:lnTo>
                  <a:cubicBezTo>
                    <a:pt x="0" y="676"/>
                    <a:pt x="0" y="824"/>
                    <a:pt x="99" y="830"/>
                  </a:cubicBezTo>
                  <a:lnTo>
                    <a:pt x="574" y="827"/>
                  </a:lnTo>
                  <a:lnTo>
                    <a:pt x="574" y="827"/>
                  </a:lnTo>
                  <a:lnTo>
                    <a:pt x="207" y="1083"/>
                  </a:lnTo>
                  <a:cubicBezTo>
                    <a:pt x="142" y="1126"/>
                    <a:pt x="173" y="1228"/>
                    <a:pt x="253" y="1228"/>
                  </a:cubicBezTo>
                  <a:cubicBezTo>
                    <a:pt x="269" y="1228"/>
                    <a:pt x="284" y="1225"/>
                    <a:pt x="300" y="1216"/>
                  </a:cubicBezTo>
                  <a:lnTo>
                    <a:pt x="722" y="920"/>
                  </a:lnTo>
                  <a:lnTo>
                    <a:pt x="719" y="1444"/>
                  </a:lnTo>
                  <a:cubicBezTo>
                    <a:pt x="719" y="1490"/>
                    <a:pt x="756" y="1527"/>
                    <a:pt x="802" y="1527"/>
                  </a:cubicBezTo>
                  <a:cubicBezTo>
                    <a:pt x="845" y="1527"/>
                    <a:pt x="882" y="1490"/>
                    <a:pt x="882" y="1447"/>
                  </a:cubicBezTo>
                  <a:lnTo>
                    <a:pt x="886" y="951"/>
                  </a:lnTo>
                  <a:lnTo>
                    <a:pt x="1182" y="1262"/>
                  </a:lnTo>
                  <a:cubicBezTo>
                    <a:pt x="1194" y="1277"/>
                    <a:pt x="1216" y="1287"/>
                    <a:pt x="1240" y="1287"/>
                  </a:cubicBezTo>
                  <a:cubicBezTo>
                    <a:pt x="1311" y="1287"/>
                    <a:pt x="1345" y="1203"/>
                    <a:pt x="1299" y="1151"/>
                  </a:cubicBezTo>
                  <a:lnTo>
                    <a:pt x="990" y="824"/>
                  </a:lnTo>
                  <a:lnTo>
                    <a:pt x="1410" y="818"/>
                  </a:lnTo>
                  <a:cubicBezTo>
                    <a:pt x="1518" y="818"/>
                    <a:pt x="1518" y="658"/>
                    <a:pt x="1410" y="658"/>
                  </a:cubicBezTo>
                  <a:lnTo>
                    <a:pt x="1095" y="661"/>
                  </a:lnTo>
                  <a:lnTo>
                    <a:pt x="1095" y="661"/>
                  </a:lnTo>
                  <a:lnTo>
                    <a:pt x="1425" y="429"/>
                  </a:lnTo>
                  <a:cubicBezTo>
                    <a:pt x="1492" y="378"/>
                    <a:pt x="1443" y="284"/>
                    <a:pt x="1376" y="284"/>
                  </a:cubicBezTo>
                  <a:cubicBezTo>
                    <a:pt x="1362" y="284"/>
                    <a:pt x="1347" y="288"/>
                    <a:pt x="1333" y="297"/>
                  </a:cubicBezTo>
                  <a:lnTo>
                    <a:pt x="889" y="605"/>
                  </a:lnTo>
                  <a:lnTo>
                    <a:pt x="889" y="605"/>
                  </a:lnTo>
                  <a:lnTo>
                    <a:pt x="892" y="84"/>
                  </a:lnTo>
                  <a:cubicBezTo>
                    <a:pt x="892" y="38"/>
                    <a:pt x="855" y="4"/>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7"/>
            <p:cNvGrpSpPr/>
            <p:nvPr/>
          </p:nvGrpSpPr>
          <p:grpSpPr>
            <a:xfrm>
              <a:off x="1011528" y="129375"/>
              <a:ext cx="345427" cy="299475"/>
              <a:chOff x="1011528" y="129375"/>
              <a:chExt cx="345427" cy="299475"/>
            </a:xfrm>
          </p:grpSpPr>
          <p:sp>
            <p:nvSpPr>
              <p:cNvPr id="684" name="Google Shape;684;p7"/>
              <p:cNvSpPr/>
              <p:nvPr/>
            </p:nvSpPr>
            <p:spPr>
              <a:xfrm>
                <a:off x="1244129" y="155966"/>
                <a:ext cx="106534" cy="77311"/>
              </a:xfrm>
              <a:custGeom>
                <a:avLst/>
                <a:gdLst/>
                <a:ahLst/>
                <a:cxnLst/>
                <a:rect l="l" t="t" r="r" b="b"/>
                <a:pathLst>
                  <a:path w="1254" h="910" extrusionOk="0">
                    <a:moveTo>
                      <a:pt x="1097" y="0"/>
                    </a:moveTo>
                    <a:cubicBezTo>
                      <a:pt x="975" y="0"/>
                      <a:pt x="707" y="47"/>
                      <a:pt x="93" y="188"/>
                    </a:cubicBezTo>
                    <a:cubicBezTo>
                      <a:pt x="0" y="214"/>
                      <a:pt x="25" y="347"/>
                      <a:pt x="113" y="347"/>
                    </a:cubicBezTo>
                    <a:cubicBezTo>
                      <a:pt x="119" y="347"/>
                      <a:pt x="124" y="346"/>
                      <a:pt x="130" y="345"/>
                    </a:cubicBezTo>
                    <a:cubicBezTo>
                      <a:pt x="445" y="274"/>
                      <a:pt x="790" y="203"/>
                      <a:pt x="979" y="176"/>
                    </a:cubicBezTo>
                    <a:lnTo>
                      <a:pt x="979" y="176"/>
                    </a:lnTo>
                    <a:cubicBezTo>
                      <a:pt x="818" y="364"/>
                      <a:pt x="485" y="722"/>
                      <a:pt x="433" y="765"/>
                    </a:cubicBezTo>
                    <a:cubicBezTo>
                      <a:pt x="399" y="793"/>
                      <a:pt x="390" y="842"/>
                      <a:pt x="417" y="879"/>
                    </a:cubicBezTo>
                    <a:cubicBezTo>
                      <a:pt x="433" y="897"/>
                      <a:pt x="457" y="910"/>
                      <a:pt x="482" y="910"/>
                    </a:cubicBezTo>
                    <a:cubicBezTo>
                      <a:pt x="501" y="910"/>
                      <a:pt x="516" y="904"/>
                      <a:pt x="531" y="894"/>
                    </a:cubicBezTo>
                    <a:cubicBezTo>
                      <a:pt x="538" y="888"/>
                      <a:pt x="1253" y="194"/>
                      <a:pt x="1210" y="62"/>
                    </a:cubicBezTo>
                    <a:cubicBezTo>
                      <a:pt x="1198" y="27"/>
                      <a:pt x="1189"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1011528" y="129375"/>
                <a:ext cx="345427" cy="299475"/>
              </a:xfrm>
              <a:custGeom>
                <a:avLst/>
                <a:gdLst/>
                <a:ahLst/>
                <a:cxnLst/>
                <a:rect l="l" t="t" r="r" b="b"/>
                <a:pathLst>
                  <a:path w="4066" h="3525" extrusionOk="0">
                    <a:moveTo>
                      <a:pt x="790" y="0"/>
                    </a:moveTo>
                    <a:cubicBezTo>
                      <a:pt x="781" y="0"/>
                      <a:pt x="773" y="1"/>
                      <a:pt x="765" y="1"/>
                    </a:cubicBezTo>
                    <a:cubicBezTo>
                      <a:pt x="265" y="41"/>
                      <a:pt x="885" y="1161"/>
                      <a:pt x="885" y="1161"/>
                    </a:cubicBezTo>
                    <a:cubicBezTo>
                      <a:pt x="885" y="1161"/>
                      <a:pt x="676" y="991"/>
                      <a:pt x="509" y="991"/>
                    </a:cubicBezTo>
                    <a:cubicBezTo>
                      <a:pt x="412" y="991"/>
                      <a:pt x="329" y="1048"/>
                      <a:pt x="308" y="1229"/>
                    </a:cubicBezTo>
                    <a:cubicBezTo>
                      <a:pt x="253" y="1719"/>
                      <a:pt x="922" y="2308"/>
                      <a:pt x="922" y="2308"/>
                    </a:cubicBezTo>
                    <a:lnTo>
                      <a:pt x="0" y="2534"/>
                    </a:lnTo>
                    <a:cubicBezTo>
                      <a:pt x="0" y="2534"/>
                      <a:pt x="453" y="3524"/>
                      <a:pt x="1613" y="3524"/>
                    </a:cubicBezTo>
                    <a:cubicBezTo>
                      <a:pt x="1834" y="3524"/>
                      <a:pt x="2080" y="3489"/>
                      <a:pt x="2353" y="3403"/>
                    </a:cubicBezTo>
                    <a:cubicBezTo>
                      <a:pt x="4065" y="2867"/>
                      <a:pt x="3612" y="526"/>
                      <a:pt x="2696" y="220"/>
                    </a:cubicBezTo>
                    <a:cubicBezTo>
                      <a:pt x="2643" y="203"/>
                      <a:pt x="2594" y="195"/>
                      <a:pt x="2549" y="195"/>
                    </a:cubicBezTo>
                    <a:cubicBezTo>
                      <a:pt x="2026" y="195"/>
                      <a:pt x="1974" y="1263"/>
                      <a:pt x="1974" y="1263"/>
                    </a:cubicBezTo>
                    <a:cubicBezTo>
                      <a:pt x="1974" y="1263"/>
                      <a:pt x="1290" y="0"/>
                      <a:pt x="7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1207769" y="166841"/>
                <a:ext cx="52757" cy="56242"/>
              </a:xfrm>
              <a:custGeom>
                <a:avLst/>
                <a:gdLst/>
                <a:ahLst/>
                <a:cxnLst/>
                <a:rect l="l" t="t" r="r" b="b"/>
                <a:pathLst>
                  <a:path w="621" h="662" extrusionOk="0">
                    <a:moveTo>
                      <a:pt x="375" y="0"/>
                    </a:moveTo>
                    <a:cubicBezTo>
                      <a:pt x="323" y="0"/>
                      <a:pt x="269" y="51"/>
                      <a:pt x="299" y="116"/>
                    </a:cubicBezTo>
                    <a:cubicBezTo>
                      <a:pt x="364" y="264"/>
                      <a:pt x="413" y="430"/>
                      <a:pt x="413" y="495"/>
                    </a:cubicBezTo>
                    <a:cubicBezTo>
                      <a:pt x="352" y="473"/>
                      <a:pt x="244" y="353"/>
                      <a:pt x="176" y="245"/>
                    </a:cubicBezTo>
                    <a:cubicBezTo>
                      <a:pt x="157" y="219"/>
                      <a:pt x="133" y="208"/>
                      <a:pt x="109" y="208"/>
                    </a:cubicBezTo>
                    <a:cubicBezTo>
                      <a:pt x="53" y="208"/>
                      <a:pt x="1" y="267"/>
                      <a:pt x="37" y="331"/>
                    </a:cubicBezTo>
                    <a:cubicBezTo>
                      <a:pt x="90" y="409"/>
                      <a:pt x="262" y="661"/>
                      <a:pt x="435" y="661"/>
                    </a:cubicBezTo>
                    <a:lnTo>
                      <a:pt x="450" y="661"/>
                    </a:lnTo>
                    <a:cubicBezTo>
                      <a:pt x="494" y="658"/>
                      <a:pt x="531" y="634"/>
                      <a:pt x="552" y="600"/>
                    </a:cubicBezTo>
                    <a:cubicBezTo>
                      <a:pt x="620" y="483"/>
                      <a:pt x="515" y="205"/>
                      <a:pt x="447" y="51"/>
                    </a:cubicBezTo>
                    <a:cubicBezTo>
                      <a:pt x="432" y="15"/>
                      <a:pt x="404"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1068616" y="214076"/>
                <a:ext cx="115454" cy="110445"/>
              </a:xfrm>
              <a:custGeom>
                <a:avLst/>
                <a:gdLst/>
                <a:ahLst/>
                <a:cxnLst/>
                <a:rect l="l" t="t" r="r" b="b"/>
                <a:pathLst>
                  <a:path w="1359" h="1300" extrusionOk="0">
                    <a:moveTo>
                      <a:pt x="604" y="0"/>
                    </a:moveTo>
                    <a:cubicBezTo>
                      <a:pt x="588" y="0"/>
                      <a:pt x="576" y="4"/>
                      <a:pt x="568" y="7"/>
                    </a:cubicBezTo>
                    <a:cubicBezTo>
                      <a:pt x="457" y="47"/>
                      <a:pt x="432" y="223"/>
                      <a:pt x="491" y="531"/>
                    </a:cubicBezTo>
                    <a:cubicBezTo>
                      <a:pt x="396" y="468"/>
                      <a:pt x="285" y="414"/>
                      <a:pt x="195" y="414"/>
                    </a:cubicBezTo>
                    <a:cubicBezTo>
                      <a:pt x="170" y="414"/>
                      <a:pt x="148" y="418"/>
                      <a:pt x="127" y="426"/>
                    </a:cubicBezTo>
                    <a:cubicBezTo>
                      <a:pt x="68" y="451"/>
                      <a:pt x="28" y="513"/>
                      <a:pt x="28" y="577"/>
                    </a:cubicBezTo>
                    <a:cubicBezTo>
                      <a:pt x="0" y="880"/>
                      <a:pt x="438" y="1244"/>
                      <a:pt x="488" y="1284"/>
                    </a:cubicBezTo>
                    <a:cubicBezTo>
                      <a:pt x="503" y="1293"/>
                      <a:pt x="522" y="1299"/>
                      <a:pt x="540" y="1299"/>
                    </a:cubicBezTo>
                    <a:cubicBezTo>
                      <a:pt x="617" y="1299"/>
                      <a:pt x="651" y="1203"/>
                      <a:pt x="590" y="1157"/>
                    </a:cubicBezTo>
                    <a:cubicBezTo>
                      <a:pt x="429" y="1025"/>
                      <a:pt x="176" y="756"/>
                      <a:pt x="192" y="593"/>
                    </a:cubicBezTo>
                    <a:lnTo>
                      <a:pt x="192" y="574"/>
                    </a:lnTo>
                    <a:cubicBezTo>
                      <a:pt x="194" y="574"/>
                      <a:pt x="196" y="574"/>
                      <a:pt x="199" y="574"/>
                    </a:cubicBezTo>
                    <a:cubicBezTo>
                      <a:pt x="256" y="574"/>
                      <a:pt x="426" y="672"/>
                      <a:pt x="568" y="790"/>
                    </a:cubicBezTo>
                    <a:cubicBezTo>
                      <a:pt x="583" y="803"/>
                      <a:pt x="601" y="809"/>
                      <a:pt x="618" y="809"/>
                    </a:cubicBezTo>
                    <a:cubicBezTo>
                      <a:pt x="666" y="809"/>
                      <a:pt x="711" y="764"/>
                      <a:pt x="697" y="707"/>
                    </a:cubicBezTo>
                    <a:cubicBezTo>
                      <a:pt x="636" y="473"/>
                      <a:pt x="605" y="229"/>
                      <a:pt x="617" y="170"/>
                    </a:cubicBezTo>
                    <a:lnTo>
                      <a:pt x="617" y="170"/>
                    </a:lnTo>
                    <a:cubicBezTo>
                      <a:pt x="716" y="226"/>
                      <a:pt x="975" y="559"/>
                      <a:pt x="1176" y="858"/>
                    </a:cubicBezTo>
                    <a:cubicBezTo>
                      <a:pt x="1192" y="887"/>
                      <a:pt x="1216" y="899"/>
                      <a:pt x="1241" y="899"/>
                    </a:cubicBezTo>
                    <a:cubicBezTo>
                      <a:pt x="1299" y="899"/>
                      <a:pt x="1358" y="832"/>
                      <a:pt x="1308" y="769"/>
                    </a:cubicBezTo>
                    <a:cubicBezTo>
                      <a:pt x="857" y="85"/>
                      <a:pt x="679"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1134540" y="274310"/>
                <a:ext cx="164558" cy="119875"/>
              </a:xfrm>
              <a:custGeom>
                <a:avLst/>
                <a:gdLst/>
                <a:ahLst/>
                <a:cxnLst/>
                <a:rect l="l" t="t" r="r" b="b"/>
                <a:pathLst>
                  <a:path w="1937" h="1411" extrusionOk="0">
                    <a:moveTo>
                      <a:pt x="1849" y="0"/>
                    </a:moveTo>
                    <a:cubicBezTo>
                      <a:pt x="1813" y="0"/>
                      <a:pt x="1777" y="22"/>
                      <a:pt x="1769" y="69"/>
                    </a:cubicBezTo>
                    <a:cubicBezTo>
                      <a:pt x="1707" y="522"/>
                      <a:pt x="1528" y="852"/>
                      <a:pt x="1242" y="1043"/>
                    </a:cubicBezTo>
                    <a:cubicBezTo>
                      <a:pt x="1002" y="1205"/>
                      <a:pt x="722" y="1246"/>
                      <a:pt x="503" y="1246"/>
                    </a:cubicBezTo>
                    <a:cubicBezTo>
                      <a:pt x="288" y="1246"/>
                      <a:pt x="131" y="1207"/>
                      <a:pt x="128" y="1207"/>
                    </a:cubicBezTo>
                    <a:cubicBezTo>
                      <a:pt x="123" y="1206"/>
                      <a:pt x="118" y="1206"/>
                      <a:pt x="113" y="1206"/>
                    </a:cubicBezTo>
                    <a:cubicBezTo>
                      <a:pt x="26" y="1206"/>
                      <a:pt x="0" y="1332"/>
                      <a:pt x="88" y="1364"/>
                    </a:cubicBezTo>
                    <a:cubicBezTo>
                      <a:pt x="227" y="1395"/>
                      <a:pt x="366" y="1411"/>
                      <a:pt x="504" y="1411"/>
                    </a:cubicBezTo>
                    <a:cubicBezTo>
                      <a:pt x="748" y="1411"/>
                      <a:pt x="1060" y="1364"/>
                      <a:pt x="1331" y="1179"/>
                    </a:cubicBezTo>
                    <a:cubicBezTo>
                      <a:pt x="1661" y="960"/>
                      <a:pt x="1861" y="590"/>
                      <a:pt x="1929" y="90"/>
                    </a:cubicBezTo>
                    <a:cubicBezTo>
                      <a:pt x="1936" y="33"/>
                      <a:pt x="1892" y="0"/>
                      <a:pt x="1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7"/>
            <p:cNvSpPr/>
            <p:nvPr/>
          </p:nvSpPr>
          <p:spPr>
            <a:xfrm>
              <a:off x="110901" y="80480"/>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679734" y="119474"/>
              <a:ext cx="70741" cy="70930"/>
            </a:xfrm>
            <a:custGeom>
              <a:avLst/>
              <a:gdLst/>
              <a:ahLst/>
              <a:cxnLst/>
              <a:rect l="l" t="t" r="r" b="b"/>
              <a:pathLst>
                <a:path w="1121" h="1124" extrusionOk="0">
                  <a:moveTo>
                    <a:pt x="562" y="164"/>
                  </a:moveTo>
                  <a:cubicBezTo>
                    <a:pt x="781" y="168"/>
                    <a:pt x="960" y="346"/>
                    <a:pt x="957" y="565"/>
                  </a:cubicBezTo>
                  <a:cubicBezTo>
                    <a:pt x="957" y="784"/>
                    <a:pt x="778" y="960"/>
                    <a:pt x="562" y="960"/>
                  </a:cubicBezTo>
                  <a:cubicBezTo>
                    <a:pt x="340" y="960"/>
                    <a:pt x="164" y="781"/>
                    <a:pt x="164" y="562"/>
                  </a:cubicBezTo>
                  <a:cubicBezTo>
                    <a:pt x="164" y="344"/>
                    <a:pt x="341" y="166"/>
                    <a:pt x="562" y="164"/>
                  </a:cubicBezTo>
                  <a:close/>
                  <a:moveTo>
                    <a:pt x="559" y="1"/>
                  </a:moveTo>
                  <a:cubicBezTo>
                    <a:pt x="250" y="1"/>
                    <a:pt x="0" y="251"/>
                    <a:pt x="0" y="562"/>
                  </a:cubicBezTo>
                  <a:cubicBezTo>
                    <a:pt x="0" y="871"/>
                    <a:pt x="250" y="1120"/>
                    <a:pt x="559" y="1123"/>
                  </a:cubicBezTo>
                  <a:lnTo>
                    <a:pt x="562" y="1123"/>
                  </a:lnTo>
                  <a:cubicBezTo>
                    <a:pt x="870" y="1120"/>
                    <a:pt x="1120" y="871"/>
                    <a:pt x="1120" y="562"/>
                  </a:cubicBezTo>
                  <a:cubicBezTo>
                    <a:pt x="1120" y="251"/>
                    <a:pt x="870"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134378" y="679946"/>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99304" y="1245610"/>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rot="-5594267">
              <a:off x="503271" y="797995"/>
              <a:ext cx="102915" cy="102661"/>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694;p7"/>
            <p:cNvGrpSpPr/>
            <p:nvPr/>
          </p:nvGrpSpPr>
          <p:grpSpPr>
            <a:xfrm>
              <a:off x="1650479" y="136254"/>
              <a:ext cx="446685" cy="265947"/>
              <a:chOff x="190604" y="1003529"/>
              <a:chExt cx="446685" cy="265947"/>
            </a:xfrm>
          </p:grpSpPr>
          <p:sp>
            <p:nvSpPr>
              <p:cNvPr id="695" name="Google Shape;695;p7"/>
              <p:cNvSpPr/>
              <p:nvPr/>
            </p:nvSpPr>
            <p:spPr>
              <a:xfrm>
                <a:off x="190604" y="1009210"/>
                <a:ext cx="446685" cy="254309"/>
              </a:xfrm>
              <a:custGeom>
                <a:avLst/>
                <a:gdLst/>
                <a:ahLst/>
                <a:cxnLst/>
                <a:rect l="l" t="t" r="r" b="b"/>
                <a:pathLst>
                  <a:path w="6448" h="3671" extrusionOk="0">
                    <a:moveTo>
                      <a:pt x="3915" y="0"/>
                    </a:moveTo>
                    <a:cubicBezTo>
                      <a:pt x="3615" y="0"/>
                      <a:pt x="3350" y="167"/>
                      <a:pt x="3169" y="387"/>
                    </a:cubicBezTo>
                    <a:lnTo>
                      <a:pt x="3169" y="387"/>
                    </a:lnTo>
                    <a:cubicBezTo>
                      <a:pt x="3046" y="288"/>
                      <a:pt x="2886" y="200"/>
                      <a:pt x="2681" y="132"/>
                    </a:cubicBezTo>
                    <a:cubicBezTo>
                      <a:pt x="2511" y="76"/>
                      <a:pt x="2368" y="52"/>
                      <a:pt x="2248" y="52"/>
                    </a:cubicBezTo>
                    <a:cubicBezTo>
                      <a:pt x="1490" y="52"/>
                      <a:pt x="1623" y="1005"/>
                      <a:pt x="1623" y="1005"/>
                    </a:cubicBezTo>
                    <a:cubicBezTo>
                      <a:pt x="1545" y="958"/>
                      <a:pt x="1462" y="937"/>
                      <a:pt x="1377" y="937"/>
                    </a:cubicBezTo>
                    <a:cubicBezTo>
                      <a:pt x="735" y="937"/>
                      <a:pt x="1" y="2154"/>
                      <a:pt x="840" y="2769"/>
                    </a:cubicBezTo>
                    <a:cubicBezTo>
                      <a:pt x="1102" y="2963"/>
                      <a:pt x="1351" y="3051"/>
                      <a:pt x="1564" y="3064"/>
                    </a:cubicBezTo>
                    <a:lnTo>
                      <a:pt x="1564" y="3064"/>
                    </a:lnTo>
                    <a:cubicBezTo>
                      <a:pt x="1637" y="3387"/>
                      <a:pt x="1868" y="3665"/>
                      <a:pt x="2357" y="3670"/>
                    </a:cubicBezTo>
                    <a:cubicBezTo>
                      <a:pt x="2374" y="3670"/>
                      <a:pt x="2392" y="3670"/>
                      <a:pt x="2408" y="3670"/>
                    </a:cubicBezTo>
                    <a:cubicBezTo>
                      <a:pt x="3079" y="3670"/>
                      <a:pt x="3528" y="3515"/>
                      <a:pt x="3781" y="3285"/>
                    </a:cubicBezTo>
                    <a:lnTo>
                      <a:pt x="3781" y="3285"/>
                    </a:lnTo>
                    <a:cubicBezTo>
                      <a:pt x="3834" y="3357"/>
                      <a:pt x="3900" y="3426"/>
                      <a:pt x="3983" y="3491"/>
                    </a:cubicBezTo>
                    <a:cubicBezTo>
                      <a:pt x="4094" y="3579"/>
                      <a:pt x="4230" y="3618"/>
                      <a:pt x="4376" y="3618"/>
                    </a:cubicBezTo>
                    <a:cubicBezTo>
                      <a:pt x="5223" y="3618"/>
                      <a:pt x="6448" y="2304"/>
                      <a:pt x="5722" y="1542"/>
                    </a:cubicBezTo>
                    <a:cubicBezTo>
                      <a:pt x="5522" y="1331"/>
                      <a:pt x="5310" y="1251"/>
                      <a:pt x="5112" y="1251"/>
                    </a:cubicBezTo>
                    <a:cubicBezTo>
                      <a:pt x="5090" y="1251"/>
                      <a:pt x="5068" y="1252"/>
                      <a:pt x="5046" y="1254"/>
                    </a:cubicBezTo>
                    <a:lnTo>
                      <a:pt x="5046" y="1254"/>
                    </a:lnTo>
                    <a:cubicBezTo>
                      <a:pt x="5054" y="878"/>
                      <a:pt x="4866" y="444"/>
                      <a:pt x="4402" y="151"/>
                    </a:cubicBezTo>
                    <a:cubicBezTo>
                      <a:pt x="4235" y="45"/>
                      <a:pt x="4070" y="0"/>
                      <a:pt x="3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210486" y="1003529"/>
                <a:ext cx="402834" cy="265947"/>
              </a:xfrm>
              <a:custGeom>
                <a:avLst/>
                <a:gdLst/>
                <a:ahLst/>
                <a:cxnLst/>
                <a:rect l="l" t="t" r="r" b="b"/>
                <a:pathLst>
                  <a:path w="5815" h="3839" extrusionOk="0">
                    <a:moveTo>
                      <a:pt x="2894" y="594"/>
                    </a:moveTo>
                    <a:cubicBezTo>
                      <a:pt x="3125" y="816"/>
                      <a:pt x="3174" y="1078"/>
                      <a:pt x="3110" y="1251"/>
                    </a:cubicBezTo>
                    <a:cubicBezTo>
                      <a:pt x="3077" y="1342"/>
                      <a:pt x="3020" y="1391"/>
                      <a:pt x="2952" y="1391"/>
                    </a:cubicBezTo>
                    <a:cubicBezTo>
                      <a:pt x="2910" y="1391"/>
                      <a:pt x="2864" y="1373"/>
                      <a:pt x="2817" y="1334"/>
                    </a:cubicBezTo>
                    <a:cubicBezTo>
                      <a:pt x="2656" y="1195"/>
                      <a:pt x="2693" y="877"/>
                      <a:pt x="2894" y="594"/>
                    </a:cubicBezTo>
                    <a:close/>
                    <a:moveTo>
                      <a:pt x="4667" y="1439"/>
                    </a:moveTo>
                    <a:lnTo>
                      <a:pt x="4667" y="1439"/>
                    </a:lnTo>
                    <a:cubicBezTo>
                      <a:pt x="4627" y="1750"/>
                      <a:pt x="4436" y="1981"/>
                      <a:pt x="4177" y="2018"/>
                    </a:cubicBezTo>
                    <a:cubicBezTo>
                      <a:pt x="4161" y="2018"/>
                      <a:pt x="4149" y="2022"/>
                      <a:pt x="4134" y="2022"/>
                    </a:cubicBezTo>
                    <a:cubicBezTo>
                      <a:pt x="4063" y="2022"/>
                      <a:pt x="4063" y="2000"/>
                      <a:pt x="4063" y="1981"/>
                    </a:cubicBezTo>
                    <a:cubicBezTo>
                      <a:pt x="4060" y="1852"/>
                      <a:pt x="4309" y="1519"/>
                      <a:pt x="4667" y="1439"/>
                    </a:cubicBezTo>
                    <a:close/>
                    <a:moveTo>
                      <a:pt x="1620" y="2253"/>
                    </a:moveTo>
                    <a:cubicBezTo>
                      <a:pt x="1663" y="2253"/>
                      <a:pt x="1706" y="2293"/>
                      <a:pt x="1731" y="2327"/>
                    </a:cubicBezTo>
                    <a:cubicBezTo>
                      <a:pt x="1857" y="2484"/>
                      <a:pt x="1888" y="2660"/>
                      <a:pt x="1820" y="2805"/>
                    </a:cubicBezTo>
                    <a:cubicBezTo>
                      <a:pt x="1743" y="2959"/>
                      <a:pt x="1564" y="3055"/>
                      <a:pt x="1348" y="3061"/>
                    </a:cubicBezTo>
                    <a:cubicBezTo>
                      <a:pt x="1305" y="2774"/>
                      <a:pt x="1385" y="2472"/>
                      <a:pt x="1500" y="2330"/>
                    </a:cubicBezTo>
                    <a:cubicBezTo>
                      <a:pt x="1543" y="2278"/>
                      <a:pt x="1583" y="2253"/>
                      <a:pt x="1620" y="2253"/>
                    </a:cubicBezTo>
                    <a:close/>
                    <a:moveTo>
                      <a:pt x="3548" y="2490"/>
                    </a:moveTo>
                    <a:cubicBezTo>
                      <a:pt x="3563" y="2490"/>
                      <a:pt x="3597" y="2524"/>
                      <a:pt x="3625" y="2614"/>
                    </a:cubicBezTo>
                    <a:cubicBezTo>
                      <a:pt x="3699" y="2827"/>
                      <a:pt x="3652" y="3061"/>
                      <a:pt x="3507" y="3231"/>
                    </a:cubicBezTo>
                    <a:cubicBezTo>
                      <a:pt x="3372" y="2993"/>
                      <a:pt x="3384" y="2737"/>
                      <a:pt x="3461" y="2586"/>
                    </a:cubicBezTo>
                    <a:cubicBezTo>
                      <a:pt x="3495" y="2518"/>
                      <a:pt x="3532" y="2490"/>
                      <a:pt x="3548" y="2490"/>
                    </a:cubicBezTo>
                    <a:close/>
                    <a:moveTo>
                      <a:pt x="3628" y="170"/>
                    </a:moveTo>
                    <a:cubicBezTo>
                      <a:pt x="3775" y="170"/>
                      <a:pt x="3925" y="213"/>
                      <a:pt x="4066" y="304"/>
                    </a:cubicBezTo>
                    <a:cubicBezTo>
                      <a:pt x="4430" y="532"/>
                      <a:pt x="4652" y="887"/>
                      <a:pt x="4673" y="1260"/>
                    </a:cubicBezTo>
                    <a:cubicBezTo>
                      <a:pt x="4229" y="1340"/>
                      <a:pt x="3881" y="1747"/>
                      <a:pt x="3893" y="1988"/>
                    </a:cubicBezTo>
                    <a:cubicBezTo>
                      <a:pt x="3899" y="2086"/>
                      <a:pt x="3960" y="2190"/>
                      <a:pt x="4132" y="2190"/>
                    </a:cubicBezTo>
                    <a:cubicBezTo>
                      <a:pt x="4153" y="2190"/>
                      <a:pt x="4177" y="2188"/>
                      <a:pt x="4201" y="2185"/>
                    </a:cubicBezTo>
                    <a:cubicBezTo>
                      <a:pt x="4550" y="2139"/>
                      <a:pt x="4803" y="1827"/>
                      <a:pt x="4840" y="1417"/>
                    </a:cubicBezTo>
                    <a:cubicBezTo>
                      <a:pt x="5034" y="1423"/>
                      <a:pt x="5213" y="1510"/>
                      <a:pt x="5373" y="1682"/>
                    </a:cubicBezTo>
                    <a:cubicBezTo>
                      <a:pt x="5651" y="1972"/>
                      <a:pt x="5586" y="2321"/>
                      <a:pt x="5485" y="2561"/>
                    </a:cubicBezTo>
                    <a:cubicBezTo>
                      <a:pt x="5247" y="3113"/>
                      <a:pt x="4581" y="3616"/>
                      <a:pt x="4090" y="3616"/>
                    </a:cubicBezTo>
                    <a:cubicBezTo>
                      <a:pt x="4086" y="3616"/>
                      <a:pt x="4082" y="3616"/>
                      <a:pt x="4077" y="3616"/>
                    </a:cubicBezTo>
                    <a:cubicBezTo>
                      <a:pt x="3958" y="3616"/>
                      <a:pt x="3843" y="3576"/>
                      <a:pt x="3748" y="3505"/>
                    </a:cubicBezTo>
                    <a:cubicBezTo>
                      <a:pt x="3699" y="3465"/>
                      <a:pt x="3652" y="3422"/>
                      <a:pt x="3609" y="3372"/>
                    </a:cubicBezTo>
                    <a:cubicBezTo>
                      <a:pt x="3816" y="3157"/>
                      <a:pt x="3884" y="2845"/>
                      <a:pt x="3788" y="2564"/>
                    </a:cubicBezTo>
                    <a:cubicBezTo>
                      <a:pt x="3723" y="2352"/>
                      <a:pt x="3609" y="2321"/>
                      <a:pt x="3548" y="2321"/>
                    </a:cubicBezTo>
                    <a:cubicBezTo>
                      <a:pt x="3455" y="2321"/>
                      <a:pt x="3366" y="2389"/>
                      <a:pt x="3307" y="2506"/>
                    </a:cubicBezTo>
                    <a:cubicBezTo>
                      <a:pt x="3202" y="2716"/>
                      <a:pt x="3187" y="3049"/>
                      <a:pt x="3381" y="3351"/>
                    </a:cubicBezTo>
                    <a:cubicBezTo>
                      <a:pt x="3181" y="3505"/>
                      <a:pt x="2807" y="3669"/>
                      <a:pt x="2120" y="3669"/>
                    </a:cubicBezTo>
                    <a:lnTo>
                      <a:pt x="2070" y="3669"/>
                    </a:lnTo>
                    <a:cubicBezTo>
                      <a:pt x="1651" y="3662"/>
                      <a:pt x="1469" y="3447"/>
                      <a:pt x="1392" y="3231"/>
                    </a:cubicBezTo>
                    <a:cubicBezTo>
                      <a:pt x="1657" y="3215"/>
                      <a:pt x="1873" y="3086"/>
                      <a:pt x="1972" y="2879"/>
                    </a:cubicBezTo>
                    <a:cubicBezTo>
                      <a:pt x="2073" y="2672"/>
                      <a:pt x="2033" y="2432"/>
                      <a:pt x="1864" y="2222"/>
                    </a:cubicBezTo>
                    <a:cubicBezTo>
                      <a:pt x="1771" y="2105"/>
                      <a:pt x="1679" y="2080"/>
                      <a:pt x="1617" y="2080"/>
                    </a:cubicBezTo>
                    <a:cubicBezTo>
                      <a:pt x="1527" y="2080"/>
                      <a:pt x="1441" y="2130"/>
                      <a:pt x="1367" y="2222"/>
                    </a:cubicBezTo>
                    <a:cubicBezTo>
                      <a:pt x="1216" y="2410"/>
                      <a:pt x="1139" y="2749"/>
                      <a:pt x="1173" y="3049"/>
                    </a:cubicBezTo>
                    <a:cubicBezTo>
                      <a:pt x="966" y="3002"/>
                      <a:pt x="769" y="2913"/>
                      <a:pt x="602" y="2783"/>
                    </a:cubicBezTo>
                    <a:cubicBezTo>
                      <a:pt x="161" y="2456"/>
                      <a:pt x="254" y="2003"/>
                      <a:pt x="312" y="1821"/>
                    </a:cubicBezTo>
                    <a:cubicBezTo>
                      <a:pt x="442" y="1426"/>
                      <a:pt x="790" y="1106"/>
                      <a:pt x="1086" y="1106"/>
                    </a:cubicBezTo>
                    <a:cubicBezTo>
                      <a:pt x="1157" y="1106"/>
                      <a:pt x="1228" y="1124"/>
                      <a:pt x="1290" y="1161"/>
                    </a:cubicBezTo>
                    <a:cubicBezTo>
                      <a:pt x="1304" y="1169"/>
                      <a:pt x="1319" y="1173"/>
                      <a:pt x="1333" y="1173"/>
                    </a:cubicBezTo>
                    <a:cubicBezTo>
                      <a:pt x="1382" y="1173"/>
                      <a:pt x="1427" y="1130"/>
                      <a:pt x="1419" y="1075"/>
                    </a:cubicBezTo>
                    <a:cubicBezTo>
                      <a:pt x="1419" y="1072"/>
                      <a:pt x="1358" y="621"/>
                      <a:pt x="1574" y="375"/>
                    </a:cubicBezTo>
                    <a:cubicBezTo>
                      <a:pt x="1664" y="270"/>
                      <a:pt x="1793" y="218"/>
                      <a:pt x="1959" y="218"/>
                    </a:cubicBezTo>
                    <a:cubicBezTo>
                      <a:pt x="2076" y="218"/>
                      <a:pt x="2212" y="243"/>
                      <a:pt x="2366" y="294"/>
                    </a:cubicBezTo>
                    <a:cubicBezTo>
                      <a:pt x="2508" y="338"/>
                      <a:pt x="2641" y="402"/>
                      <a:pt x="2761" y="486"/>
                    </a:cubicBezTo>
                    <a:cubicBezTo>
                      <a:pt x="2527" y="809"/>
                      <a:pt x="2446" y="1244"/>
                      <a:pt x="2709" y="1463"/>
                    </a:cubicBezTo>
                    <a:cubicBezTo>
                      <a:pt x="2777" y="1525"/>
                      <a:pt x="2863" y="1562"/>
                      <a:pt x="2955" y="1565"/>
                    </a:cubicBezTo>
                    <a:cubicBezTo>
                      <a:pt x="3094" y="1565"/>
                      <a:pt x="3218" y="1466"/>
                      <a:pt x="3273" y="1306"/>
                    </a:cubicBezTo>
                    <a:cubicBezTo>
                      <a:pt x="3353" y="1075"/>
                      <a:pt x="3298" y="735"/>
                      <a:pt x="3002" y="458"/>
                    </a:cubicBezTo>
                    <a:cubicBezTo>
                      <a:pt x="3182" y="270"/>
                      <a:pt x="3403" y="170"/>
                      <a:pt x="3628" y="170"/>
                    </a:cubicBezTo>
                    <a:close/>
                    <a:moveTo>
                      <a:pt x="3632" y="0"/>
                    </a:moveTo>
                    <a:cubicBezTo>
                      <a:pt x="3356" y="0"/>
                      <a:pt x="3085" y="122"/>
                      <a:pt x="2872" y="350"/>
                    </a:cubicBezTo>
                    <a:cubicBezTo>
                      <a:pt x="2733" y="257"/>
                      <a:pt x="2582" y="183"/>
                      <a:pt x="2422" y="131"/>
                    </a:cubicBezTo>
                    <a:cubicBezTo>
                      <a:pt x="2252" y="76"/>
                      <a:pt x="2099" y="48"/>
                      <a:pt x="1963" y="48"/>
                    </a:cubicBezTo>
                    <a:cubicBezTo>
                      <a:pt x="1743" y="48"/>
                      <a:pt x="1568" y="120"/>
                      <a:pt x="1444" y="264"/>
                    </a:cubicBezTo>
                    <a:cubicBezTo>
                      <a:pt x="1262" y="470"/>
                      <a:pt x="1237" y="776"/>
                      <a:pt x="1241" y="954"/>
                    </a:cubicBezTo>
                    <a:cubicBezTo>
                      <a:pt x="1191" y="939"/>
                      <a:pt x="1139" y="933"/>
                      <a:pt x="1089" y="933"/>
                    </a:cubicBezTo>
                    <a:cubicBezTo>
                      <a:pt x="716" y="933"/>
                      <a:pt x="306" y="1300"/>
                      <a:pt x="152" y="1766"/>
                    </a:cubicBezTo>
                    <a:cubicBezTo>
                      <a:pt x="1" y="2225"/>
                      <a:pt x="127" y="2645"/>
                      <a:pt x="500" y="2919"/>
                    </a:cubicBezTo>
                    <a:cubicBezTo>
                      <a:pt x="735" y="3092"/>
                      <a:pt x="978" y="3197"/>
                      <a:pt x="1210" y="3224"/>
                    </a:cubicBezTo>
                    <a:cubicBezTo>
                      <a:pt x="1321" y="3613"/>
                      <a:pt x="1632" y="3835"/>
                      <a:pt x="2070" y="3838"/>
                    </a:cubicBezTo>
                    <a:lnTo>
                      <a:pt x="2120" y="3838"/>
                    </a:lnTo>
                    <a:cubicBezTo>
                      <a:pt x="2715" y="3838"/>
                      <a:pt x="3184" y="3718"/>
                      <a:pt x="3483" y="3490"/>
                    </a:cubicBezTo>
                    <a:cubicBezTo>
                      <a:pt x="3532" y="3542"/>
                      <a:pt x="3585" y="3595"/>
                      <a:pt x="3643" y="3641"/>
                    </a:cubicBezTo>
                    <a:cubicBezTo>
                      <a:pt x="3766" y="3737"/>
                      <a:pt x="3921" y="3786"/>
                      <a:pt x="4076" y="3786"/>
                    </a:cubicBezTo>
                    <a:cubicBezTo>
                      <a:pt x="4081" y="3786"/>
                      <a:pt x="4086" y="3786"/>
                      <a:pt x="4090" y="3786"/>
                    </a:cubicBezTo>
                    <a:cubicBezTo>
                      <a:pt x="4652" y="3786"/>
                      <a:pt x="5377" y="3246"/>
                      <a:pt x="5642" y="2629"/>
                    </a:cubicBezTo>
                    <a:cubicBezTo>
                      <a:pt x="5815" y="2222"/>
                      <a:pt x="5765" y="1843"/>
                      <a:pt x="5500" y="1565"/>
                    </a:cubicBezTo>
                    <a:cubicBezTo>
                      <a:pt x="5303" y="1358"/>
                      <a:pt x="5084" y="1254"/>
                      <a:pt x="4843" y="1247"/>
                    </a:cubicBezTo>
                    <a:cubicBezTo>
                      <a:pt x="4821" y="819"/>
                      <a:pt x="4572" y="418"/>
                      <a:pt x="4161" y="159"/>
                    </a:cubicBezTo>
                    <a:cubicBezTo>
                      <a:pt x="3992" y="52"/>
                      <a:pt x="3811"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7"/>
            <p:cNvSpPr/>
            <p:nvPr/>
          </p:nvSpPr>
          <p:spPr>
            <a:xfrm rot="4589802">
              <a:off x="-39651" y="1082409"/>
              <a:ext cx="787498" cy="334951"/>
            </a:xfrm>
            <a:custGeom>
              <a:avLst/>
              <a:gdLst/>
              <a:ahLst/>
              <a:cxnLst/>
              <a:rect l="l" t="t" r="r" b="b"/>
              <a:pathLst>
                <a:path w="10815" h="4600" extrusionOk="0">
                  <a:moveTo>
                    <a:pt x="1879" y="0"/>
                  </a:moveTo>
                  <a:cubicBezTo>
                    <a:pt x="1876" y="0"/>
                    <a:pt x="1873" y="0"/>
                    <a:pt x="1870" y="0"/>
                  </a:cubicBezTo>
                  <a:cubicBezTo>
                    <a:pt x="1747" y="0"/>
                    <a:pt x="1626" y="22"/>
                    <a:pt x="1509" y="59"/>
                  </a:cubicBezTo>
                  <a:cubicBezTo>
                    <a:pt x="1417" y="90"/>
                    <a:pt x="1438" y="226"/>
                    <a:pt x="1534" y="226"/>
                  </a:cubicBezTo>
                  <a:lnTo>
                    <a:pt x="1537" y="226"/>
                  </a:lnTo>
                  <a:cubicBezTo>
                    <a:pt x="1543" y="226"/>
                    <a:pt x="1552" y="226"/>
                    <a:pt x="1559" y="223"/>
                  </a:cubicBezTo>
                  <a:cubicBezTo>
                    <a:pt x="1660" y="189"/>
                    <a:pt x="1765" y="173"/>
                    <a:pt x="1870" y="170"/>
                  </a:cubicBezTo>
                  <a:cubicBezTo>
                    <a:pt x="1873" y="170"/>
                    <a:pt x="1876" y="170"/>
                    <a:pt x="1879" y="170"/>
                  </a:cubicBezTo>
                  <a:cubicBezTo>
                    <a:pt x="1991" y="170"/>
                    <a:pt x="1991" y="0"/>
                    <a:pt x="1879" y="0"/>
                  </a:cubicBezTo>
                  <a:close/>
                  <a:moveTo>
                    <a:pt x="2205" y="48"/>
                  </a:moveTo>
                  <a:cubicBezTo>
                    <a:pt x="2115" y="48"/>
                    <a:pt x="2084" y="186"/>
                    <a:pt x="2185" y="216"/>
                  </a:cubicBezTo>
                  <a:cubicBezTo>
                    <a:pt x="2286" y="247"/>
                    <a:pt x="2382" y="293"/>
                    <a:pt x="2475" y="349"/>
                  </a:cubicBezTo>
                  <a:cubicBezTo>
                    <a:pt x="2487" y="358"/>
                    <a:pt x="2502" y="361"/>
                    <a:pt x="2518" y="361"/>
                  </a:cubicBezTo>
                  <a:cubicBezTo>
                    <a:pt x="2607" y="361"/>
                    <a:pt x="2638" y="247"/>
                    <a:pt x="2564" y="204"/>
                  </a:cubicBezTo>
                  <a:cubicBezTo>
                    <a:pt x="2459" y="139"/>
                    <a:pt x="2348" y="87"/>
                    <a:pt x="2234" y="53"/>
                  </a:cubicBezTo>
                  <a:cubicBezTo>
                    <a:pt x="2224" y="50"/>
                    <a:pt x="2214" y="48"/>
                    <a:pt x="2205" y="48"/>
                  </a:cubicBezTo>
                  <a:close/>
                  <a:moveTo>
                    <a:pt x="1225" y="194"/>
                  </a:moveTo>
                  <a:cubicBezTo>
                    <a:pt x="1210" y="194"/>
                    <a:pt x="1195" y="198"/>
                    <a:pt x="1179" y="207"/>
                  </a:cubicBezTo>
                  <a:cubicBezTo>
                    <a:pt x="1077" y="269"/>
                    <a:pt x="982" y="340"/>
                    <a:pt x="889" y="417"/>
                  </a:cubicBezTo>
                  <a:cubicBezTo>
                    <a:pt x="852" y="445"/>
                    <a:pt x="849" y="500"/>
                    <a:pt x="880" y="537"/>
                  </a:cubicBezTo>
                  <a:cubicBezTo>
                    <a:pt x="895" y="556"/>
                    <a:pt x="920" y="568"/>
                    <a:pt x="945" y="568"/>
                  </a:cubicBezTo>
                  <a:lnTo>
                    <a:pt x="948" y="568"/>
                  </a:lnTo>
                  <a:cubicBezTo>
                    <a:pt x="966" y="568"/>
                    <a:pt x="985" y="559"/>
                    <a:pt x="1000" y="549"/>
                  </a:cubicBezTo>
                  <a:cubicBezTo>
                    <a:pt x="1084" y="475"/>
                    <a:pt x="1173" y="414"/>
                    <a:pt x="1266" y="355"/>
                  </a:cubicBezTo>
                  <a:cubicBezTo>
                    <a:pt x="1348" y="306"/>
                    <a:pt x="1301" y="194"/>
                    <a:pt x="1225" y="194"/>
                  </a:cubicBezTo>
                  <a:close/>
                  <a:moveTo>
                    <a:pt x="2793" y="393"/>
                  </a:moveTo>
                  <a:cubicBezTo>
                    <a:pt x="2724" y="393"/>
                    <a:pt x="2668" y="486"/>
                    <a:pt x="2734" y="546"/>
                  </a:cubicBezTo>
                  <a:cubicBezTo>
                    <a:pt x="2786" y="593"/>
                    <a:pt x="2839" y="642"/>
                    <a:pt x="2891" y="701"/>
                  </a:cubicBezTo>
                  <a:lnTo>
                    <a:pt x="2968" y="784"/>
                  </a:lnTo>
                  <a:cubicBezTo>
                    <a:pt x="2984" y="799"/>
                    <a:pt x="3008" y="812"/>
                    <a:pt x="3033" y="812"/>
                  </a:cubicBezTo>
                  <a:cubicBezTo>
                    <a:pt x="3107" y="812"/>
                    <a:pt x="3144" y="722"/>
                    <a:pt x="3095" y="670"/>
                  </a:cubicBezTo>
                  <a:cubicBezTo>
                    <a:pt x="3070" y="639"/>
                    <a:pt x="3045" y="611"/>
                    <a:pt x="3017" y="583"/>
                  </a:cubicBezTo>
                  <a:cubicBezTo>
                    <a:pt x="2962" y="522"/>
                    <a:pt x="2906" y="469"/>
                    <a:pt x="2851" y="417"/>
                  </a:cubicBezTo>
                  <a:cubicBezTo>
                    <a:pt x="2832" y="400"/>
                    <a:pt x="2812" y="393"/>
                    <a:pt x="2793" y="393"/>
                  </a:cubicBezTo>
                  <a:close/>
                  <a:moveTo>
                    <a:pt x="691" y="637"/>
                  </a:moveTo>
                  <a:cubicBezTo>
                    <a:pt x="672" y="637"/>
                    <a:pt x="651" y="644"/>
                    <a:pt x="633" y="661"/>
                  </a:cubicBezTo>
                  <a:cubicBezTo>
                    <a:pt x="556" y="741"/>
                    <a:pt x="482" y="830"/>
                    <a:pt x="408" y="926"/>
                  </a:cubicBezTo>
                  <a:cubicBezTo>
                    <a:pt x="377" y="963"/>
                    <a:pt x="383" y="1018"/>
                    <a:pt x="424" y="1046"/>
                  </a:cubicBezTo>
                  <a:cubicBezTo>
                    <a:pt x="439" y="1058"/>
                    <a:pt x="454" y="1065"/>
                    <a:pt x="476" y="1065"/>
                  </a:cubicBezTo>
                  <a:cubicBezTo>
                    <a:pt x="504" y="1065"/>
                    <a:pt x="528" y="1052"/>
                    <a:pt x="544" y="1031"/>
                  </a:cubicBezTo>
                  <a:cubicBezTo>
                    <a:pt x="615" y="938"/>
                    <a:pt x="686" y="852"/>
                    <a:pt x="760" y="775"/>
                  </a:cubicBezTo>
                  <a:cubicBezTo>
                    <a:pt x="809" y="711"/>
                    <a:pt x="754" y="637"/>
                    <a:pt x="691" y="637"/>
                  </a:cubicBezTo>
                  <a:close/>
                  <a:moveTo>
                    <a:pt x="5503" y="1071"/>
                  </a:moveTo>
                  <a:cubicBezTo>
                    <a:pt x="5386" y="1071"/>
                    <a:pt x="5269" y="1080"/>
                    <a:pt x="5152" y="1105"/>
                  </a:cubicBezTo>
                  <a:cubicBezTo>
                    <a:pt x="5047" y="1120"/>
                    <a:pt x="5059" y="1274"/>
                    <a:pt x="5167" y="1274"/>
                  </a:cubicBezTo>
                  <a:cubicBezTo>
                    <a:pt x="5173" y="1274"/>
                    <a:pt x="5180" y="1271"/>
                    <a:pt x="5183" y="1271"/>
                  </a:cubicBezTo>
                  <a:cubicBezTo>
                    <a:pt x="5279" y="1255"/>
                    <a:pt x="5376" y="1243"/>
                    <a:pt x="5473" y="1243"/>
                  </a:cubicBezTo>
                  <a:cubicBezTo>
                    <a:pt x="5484" y="1243"/>
                    <a:pt x="5495" y="1243"/>
                    <a:pt x="5506" y="1243"/>
                  </a:cubicBezTo>
                  <a:cubicBezTo>
                    <a:pt x="5553" y="1243"/>
                    <a:pt x="5593" y="1203"/>
                    <a:pt x="5593" y="1157"/>
                  </a:cubicBezTo>
                  <a:cubicBezTo>
                    <a:pt x="5590" y="1108"/>
                    <a:pt x="5553" y="1071"/>
                    <a:pt x="5503" y="1071"/>
                  </a:cubicBezTo>
                  <a:close/>
                  <a:moveTo>
                    <a:pt x="3254" y="895"/>
                  </a:moveTo>
                  <a:cubicBezTo>
                    <a:pt x="3189" y="895"/>
                    <a:pt x="3131" y="972"/>
                    <a:pt x="3187" y="1037"/>
                  </a:cubicBezTo>
                  <a:cubicBezTo>
                    <a:pt x="3261" y="1129"/>
                    <a:pt x="3329" y="1222"/>
                    <a:pt x="3391" y="1308"/>
                  </a:cubicBezTo>
                  <a:cubicBezTo>
                    <a:pt x="3406" y="1330"/>
                    <a:pt x="3434" y="1345"/>
                    <a:pt x="3462" y="1345"/>
                  </a:cubicBezTo>
                  <a:cubicBezTo>
                    <a:pt x="3480" y="1345"/>
                    <a:pt x="3495" y="1339"/>
                    <a:pt x="3511" y="1327"/>
                  </a:cubicBezTo>
                  <a:cubicBezTo>
                    <a:pt x="3548" y="1299"/>
                    <a:pt x="3557" y="1247"/>
                    <a:pt x="3533" y="1210"/>
                  </a:cubicBezTo>
                  <a:cubicBezTo>
                    <a:pt x="3468" y="1117"/>
                    <a:pt x="3400" y="1024"/>
                    <a:pt x="3323" y="932"/>
                  </a:cubicBezTo>
                  <a:cubicBezTo>
                    <a:pt x="3303" y="906"/>
                    <a:pt x="3278" y="895"/>
                    <a:pt x="3254" y="895"/>
                  </a:cubicBezTo>
                  <a:close/>
                  <a:moveTo>
                    <a:pt x="5845" y="1100"/>
                  </a:moveTo>
                  <a:cubicBezTo>
                    <a:pt x="5747" y="1100"/>
                    <a:pt x="5725" y="1254"/>
                    <a:pt x="5833" y="1271"/>
                  </a:cubicBezTo>
                  <a:cubicBezTo>
                    <a:pt x="5877" y="1277"/>
                    <a:pt x="5917" y="1287"/>
                    <a:pt x="5960" y="1296"/>
                  </a:cubicBezTo>
                  <a:cubicBezTo>
                    <a:pt x="6028" y="1311"/>
                    <a:pt x="6092" y="1330"/>
                    <a:pt x="6154" y="1348"/>
                  </a:cubicBezTo>
                  <a:cubicBezTo>
                    <a:pt x="6163" y="1351"/>
                    <a:pt x="6173" y="1351"/>
                    <a:pt x="6182" y="1351"/>
                  </a:cubicBezTo>
                  <a:lnTo>
                    <a:pt x="6179" y="1351"/>
                  </a:lnTo>
                  <a:cubicBezTo>
                    <a:pt x="6180" y="1351"/>
                    <a:pt x="6181" y="1351"/>
                    <a:pt x="6182" y="1351"/>
                  </a:cubicBezTo>
                  <a:cubicBezTo>
                    <a:pt x="6278" y="1351"/>
                    <a:pt x="6298" y="1215"/>
                    <a:pt x="6207" y="1185"/>
                  </a:cubicBezTo>
                  <a:cubicBezTo>
                    <a:pt x="6139" y="1163"/>
                    <a:pt x="6071" y="1145"/>
                    <a:pt x="6000" y="1129"/>
                  </a:cubicBezTo>
                  <a:cubicBezTo>
                    <a:pt x="5951" y="1117"/>
                    <a:pt x="5907" y="1108"/>
                    <a:pt x="5861" y="1102"/>
                  </a:cubicBezTo>
                  <a:cubicBezTo>
                    <a:pt x="5855" y="1101"/>
                    <a:pt x="5850" y="1100"/>
                    <a:pt x="5845" y="1100"/>
                  </a:cubicBezTo>
                  <a:close/>
                  <a:moveTo>
                    <a:pt x="4842" y="1199"/>
                  </a:moveTo>
                  <a:cubicBezTo>
                    <a:pt x="4831" y="1199"/>
                    <a:pt x="4819" y="1201"/>
                    <a:pt x="4806" y="1206"/>
                  </a:cubicBezTo>
                  <a:cubicBezTo>
                    <a:pt x="4695" y="1250"/>
                    <a:pt x="4590" y="1308"/>
                    <a:pt x="4492" y="1373"/>
                  </a:cubicBezTo>
                  <a:cubicBezTo>
                    <a:pt x="4421" y="1419"/>
                    <a:pt x="4452" y="1530"/>
                    <a:pt x="4538" y="1530"/>
                  </a:cubicBezTo>
                  <a:cubicBezTo>
                    <a:pt x="4553" y="1530"/>
                    <a:pt x="4572" y="1527"/>
                    <a:pt x="4584" y="1518"/>
                  </a:cubicBezTo>
                  <a:cubicBezTo>
                    <a:pt x="4677" y="1456"/>
                    <a:pt x="4772" y="1404"/>
                    <a:pt x="4871" y="1364"/>
                  </a:cubicBezTo>
                  <a:cubicBezTo>
                    <a:pt x="4963" y="1326"/>
                    <a:pt x="4924" y="1199"/>
                    <a:pt x="4842" y="1199"/>
                  </a:cubicBezTo>
                  <a:close/>
                  <a:moveTo>
                    <a:pt x="273" y="1172"/>
                  </a:moveTo>
                  <a:cubicBezTo>
                    <a:pt x="248" y="1172"/>
                    <a:pt x="223" y="1184"/>
                    <a:pt x="205" y="1213"/>
                  </a:cubicBezTo>
                  <a:cubicBezTo>
                    <a:pt x="87" y="1388"/>
                    <a:pt x="26" y="1509"/>
                    <a:pt x="23" y="1515"/>
                  </a:cubicBezTo>
                  <a:cubicBezTo>
                    <a:pt x="1" y="1558"/>
                    <a:pt x="20" y="1610"/>
                    <a:pt x="63" y="1632"/>
                  </a:cubicBezTo>
                  <a:cubicBezTo>
                    <a:pt x="72" y="1638"/>
                    <a:pt x="87" y="1641"/>
                    <a:pt x="100" y="1641"/>
                  </a:cubicBezTo>
                  <a:lnTo>
                    <a:pt x="103" y="1641"/>
                  </a:lnTo>
                  <a:cubicBezTo>
                    <a:pt x="134" y="1638"/>
                    <a:pt x="161" y="1620"/>
                    <a:pt x="177" y="1592"/>
                  </a:cubicBezTo>
                  <a:cubicBezTo>
                    <a:pt x="229" y="1493"/>
                    <a:pt x="285" y="1398"/>
                    <a:pt x="346" y="1305"/>
                  </a:cubicBezTo>
                  <a:cubicBezTo>
                    <a:pt x="390" y="1238"/>
                    <a:pt x="333" y="1172"/>
                    <a:pt x="273" y="1172"/>
                  </a:cubicBezTo>
                  <a:close/>
                  <a:moveTo>
                    <a:pt x="6490" y="1316"/>
                  </a:moveTo>
                  <a:cubicBezTo>
                    <a:pt x="6411" y="1316"/>
                    <a:pt x="6363" y="1434"/>
                    <a:pt x="6453" y="1478"/>
                  </a:cubicBezTo>
                  <a:cubicBezTo>
                    <a:pt x="6546" y="1530"/>
                    <a:pt x="6635" y="1595"/>
                    <a:pt x="6715" y="1666"/>
                  </a:cubicBezTo>
                  <a:cubicBezTo>
                    <a:pt x="6731" y="1678"/>
                    <a:pt x="6753" y="1688"/>
                    <a:pt x="6774" y="1688"/>
                  </a:cubicBezTo>
                  <a:cubicBezTo>
                    <a:pt x="6851" y="1688"/>
                    <a:pt x="6888" y="1589"/>
                    <a:pt x="6830" y="1536"/>
                  </a:cubicBezTo>
                  <a:cubicBezTo>
                    <a:pt x="6740" y="1456"/>
                    <a:pt x="6641" y="1388"/>
                    <a:pt x="6537" y="1330"/>
                  </a:cubicBezTo>
                  <a:cubicBezTo>
                    <a:pt x="6520" y="1320"/>
                    <a:pt x="6504" y="1316"/>
                    <a:pt x="6490" y="1316"/>
                  </a:cubicBezTo>
                  <a:close/>
                  <a:moveTo>
                    <a:pt x="3651" y="1462"/>
                  </a:moveTo>
                  <a:cubicBezTo>
                    <a:pt x="3593" y="1462"/>
                    <a:pt x="3536" y="1523"/>
                    <a:pt x="3573" y="1589"/>
                  </a:cubicBezTo>
                  <a:cubicBezTo>
                    <a:pt x="3628" y="1684"/>
                    <a:pt x="3681" y="1783"/>
                    <a:pt x="3727" y="1885"/>
                  </a:cubicBezTo>
                  <a:cubicBezTo>
                    <a:pt x="3739" y="1916"/>
                    <a:pt x="3770" y="1937"/>
                    <a:pt x="3804" y="1937"/>
                  </a:cubicBezTo>
                  <a:cubicBezTo>
                    <a:pt x="3866" y="1934"/>
                    <a:pt x="3906" y="1873"/>
                    <a:pt x="3881" y="1817"/>
                  </a:cubicBezTo>
                  <a:cubicBezTo>
                    <a:pt x="3835" y="1709"/>
                    <a:pt x="3779" y="1604"/>
                    <a:pt x="3721" y="1503"/>
                  </a:cubicBezTo>
                  <a:cubicBezTo>
                    <a:pt x="3703" y="1474"/>
                    <a:pt x="3677" y="1462"/>
                    <a:pt x="3651" y="1462"/>
                  </a:cubicBezTo>
                  <a:close/>
                  <a:moveTo>
                    <a:pt x="4273" y="1572"/>
                  </a:moveTo>
                  <a:cubicBezTo>
                    <a:pt x="4253" y="1572"/>
                    <a:pt x="4232" y="1580"/>
                    <a:pt x="4214" y="1598"/>
                  </a:cubicBezTo>
                  <a:cubicBezTo>
                    <a:pt x="4128" y="1681"/>
                    <a:pt x="4048" y="1771"/>
                    <a:pt x="3977" y="1866"/>
                  </a:cubicBezTo>
                  <a:cubicBezTo>
                    <a:pt x="3949" y="1903"/>
                    <a:pt x="3958" y="1956"/>
                    <a:pt x="3995" y="1987"/>
                  </a:cubicBezTo>
                  <a:cubicBezTo>
                    <a:pt x="4011" y="1996"/>
                    <a:pt x="4029" y="2002"/>
                    <a:pt x="4048" y="2002"/>
                  </a:cubicBezTo>
                  <a:cubicBezTo>
                    <a:pt x="4072" y="2002"/>
                    <a:pt x="4100" y="1990"/>
                    <a:pt x="4115" y="1968"/>
                  </a:cubicBezTo>
                  <a:cubicBezTo>
                    <a:pt x="4180" y="1879"/>
                    <a:pt x="4251" y="1799"/>
                    <a:pt x="4331" y="1721"/>
                  </a:cubicBezTo>
                  <a:cubicBezTo>
                    <a:pt x="4396" y="1660"/>
                    <a:pt x="4339" y="1572"/>
                    <a:pt x="4273" y="1572"/>
                  </a:cubicBezTo>
                  <a:close/>
                  <a:moveTo>
                    <a:pt x="7005" y="1768"/>
                  </a:moveTo>
                  <a:cubicBezTo>
                    <a:pt x="6943" y="1768"/>
                    <a:pt x="6886" y="1837"/>
                    <a:pt x="6934" y="1903"/>
                  </a:cubicBezTo>
                  <a:cubicBezTo>
                    <a:pt x="6999" y="1993"/>
                    <a:pt x="7052" y="2085"/>
                    <a:pt x="7095" y="2187"/>
                  </a:cubicBezTo>
                  <a:cubicBezTo>
                    <a:pt x="7110" y="2215"/>
                    <a:pt x="7138" y="2237"/>
                    <a:pt x="7172" y="2237"/>
                  </a:cubicBezTo>
                  <a:lnTo>
                    <a:pt x="7175" y="2237"/>
                  </a:lnTo>
                  <a:cubicBezTo>
                    <a:pt x="7237" y="2237"/>
                    <a:pt x="7277" y="2172"/>
                    <a:pt x="7252" y="2116"/>
                  </a:cubicBezTo>
                  <a:cubicBezTo>
                    <a:pt x="7203" y="2005"/>
                    <a:pt x="7144" y="1900"/>
                    <a:pt x="7073" y="1805"/>
                  </a:cubicBezTo>
                  <a:cubicBezTo>
                    <a:pt x="7054" y="1779"/>
                    <a:pt x="7029" y="1768"/>
                    <a:pt x="7005" y="1768"/>
                  </a:cubicBezTo>
                  <a:close/>
                  <a:moveTo>
                    <a:pt x="8677" y="2061"/>
                  </a:moveTo>
                  <a:cubicBezTo>
                    <a:pt x="8557" y="2064"/>
                    <a:pt x="8437" y="2082"/>
                    <a:pt x="8322" y="2113"/>
                  </a:cubicBezTo>
                  <a:cubicBezTo>
                    <a:pt x="8224" y="2141"/>
                    <a:pt x="8242" y="2283"/>
                    <a:pt x="8344" y="2283"/>
                  </a:cubicBezTo>
                  <a:cubicBezTo>
                    <a:pt x="8350" y="2283"/>
                    <a:pt x="8356" y="2283"/>
                    <a:pt x="8366" y="2280"/>
                  </a:cubicBezTo>
                  <a:cubicBezTo>
                    <a:pt x="8467" y="2252"/>
                    <a:pt x="8575" y="2237"/>
                    <a:pt x="8683" y="2233"/>
                  </a:cubicBezTo>
                  <a:cubicBezTo>
                    <a:pt x="8730" y="2230"/>
                    <a:pt x="8767" y="2190"/>
                    <a:pt x="8767" y="2144"/>
                  </a:cubicBezTo>
                  <a:cubicBezTo>
                    <a:pt x="8763" y="2098"/>
                    <a:pt x="8723" y="2061"/>
                    <a:pt x="8677" y="2061"/>
                  </a:cubicBezTo>
                  <a:close/>
                  <a:moveTo>
                    <a:pt x="9017" y="2095"/>
                  </a:moveTo>
                  <a:cubicBezTo>
                    <a:pt x="8925" y="2095"/>
                    <a:pt x="8898" y="2242"/>
                    <a:pt x="9001" y="2264"/>
                  </a:cubicBezTo>
                  <a:cubicBezTo>
                    <a:pt x="9106" y="2289"/>
                    <a:pt x="9208" y="2326"/>
                    <a:pt x="9303" y="2375"/>
                  </a:cubicBezTo>
                  <a:cubicBezTo>
                    <a:pt x="9312" y="2382"/>
                    <a:pt x="9328" y="2385"/>
                    <a:pt x="9340" y="2385"/>
                  </a:cubicBezTo>
                  <a:lnTo>
                    <a:pt x="9343" y="2385"/>
                  </a:lnTo>
                  <a:cubicBezTo>
                    <a:pt x="9430" y="2385"/>
                    <a:pt x="9461" y="2264"/>
                    <a:pt x="9380" y="2224"/>
                  </a:cubicBezTo>
                  <a:cubicBezTo>
                    <a:pt x="9272" y="2169"/>
                    <a:pt x="9158" y="2126"/>
                    <a:pt x="9041" y="2098"/>
                  </a:cubicBezTo>
                  <a:cubicBezTo>
                    <a:pt x="9033" y="2096"/>
                    <a:pt x="9025" y="2095"/>
                    <a:pt x="9017" y="2095"/>
                  </a:cubicBezTo>
                  <a:close/>
                  <a:moveTo>
                    <a:pt x="8026" y="2230"/>
                  </a:moveTo>
                  <a:cubicBezTo>
                    <a:pt x="8013" y="2230"/>
                    <a:pt x="8000" y="2233"/>
                    <a:pt x="7986" y="2240"/>
                  </a:cubicBezTo>
                  <a:cubicBezTo>
                    <a:pt x="7878" y="2292"/>
                    <a:pt x="7776" y="2351"/>
                    <a:pt x="7678" y="2419"/>
                  </a:cubicBezTo>
                  <a:cubicBezTo>
                    <a:pt x="7610" y="2468"/>
                    <a:pt x="7644" y="2576"/>
                    <a:pt x="7727" y="2576"/>
                  </a:cubicBezTo>
                  <a:cubicBezTo>
                    <a:pt x="7746" y="2576"/>
                    <a:pt x="7761" y="2570"/>
                    <a:pt x="7776" y="2560"/>
                  </a:cubicBezTo>
                  <a:cubicBezTo>
                    <a:pt x="7866" y="2499"/>
                    <a:pt x="7962" y="2443"/>
                    <a:pt x="8060" y="2394"/>
                  </a:cubicBezTo>
                  <a:cubicBezTo>
                    <a:pt x="8151" y="2351"/>
                    <a:pt x="8106" y="2230"/>
                    <a:pt x="8026" y="2230"/>
                  </a:cubicBezTo>
                  <a:close/>
                  <a:moveTo>
                    <a:pt x="3919" y="2086"/>
                  </a:moveTo>
                  <a:cubicBezTo>
                    <a:pt x="3911" y="2086"/>
                    <a:pt x="3904" y="2087"/>
                    <a:pt x="3896" y="2089"/>
                  </a:cubicBezTo>
                  <a:cubicBezTo>
                    <a:pt x="3859" y="2113"/>
                    <a:pt x="3822" y="2138"/>
                    <a:pt x="3789" y="2166"/>
                  </a:cubicBezTo>
                  <a:cubicBezTo>
                    <a:pt x="3730" y="2271"/>
                    <a:pt x="3684" y="2382"/>
                    <a:pt x="3647" y="2496"/>
                  </a:cubicBezTo>
                  <a:cubicBezTo>
                    <a:pt x="3631" y="2539"/>
                    <a:pt x="3656" y="2588"/>
                    <a:pt x="3702" y="2604"/>
                  </a:cubicBezTo>
                  <a:cubicBezTo>
                    <a:pt x="3711" y="2604"/>
                    <a:pt x="3721" y="2607"/>
                    <a:pt x="3730" y="2607"/>
                  </a:cubicBezTo>
                  <a:cubicBezTo>
                    <a:pt x="3767" y="2607"/>
                    <a:pt x="3798" y="2582"/>
                    <a:pt x="3810" y="2545"/>
                  </a:cubicBezTo>
                  <a:cubicBezTo>
                    <a:pt x="3829" y="2489"/>
                    <a:pt x="3850" y="2431"/>
                    <a:pt x="3875" y="2378"/>
                  </a:cubicBezTo>
                  <a:cubicBezTo>
                    <a:pt x="3881" y="2422"/>
                    <a:pt x="3884" y="2465"/>
                    <a:pt x="3884" y="2511"/>
                  </a:cubicBezTo>
                  <a:cubicBezTo>
                    <a:pt x="3884" y="2556"/>
                    <a:pt x="3921" y="2595"/>
                    <a:pt x="3965" y="2595"/>
                  </a:cubicBezTo>
                  <a:cubicBezTo>
                    <a:pt x="3967" y="2595"/>
                    <a:pt x="3969" y="2594"/>
                    <a:pt x="3970" y="2594"/>
                  </a:cubicBezTo>
                  <a:cubicBezTo>
                    <a:pt x="4020" y="2594"/>
                    <a:pt x="4057" y="2554"/>
                    <a:pt x="4057" y="2508"/>
                  </a:cubicBezTo>
                  <a:cubicBezTo>
                    <a:pt x="4051" y="2388"/>
                    <a:pt x="4035" y="2267"/>
                    <a:pt x="4001" y="2150"/>
                  </a:cubicBezTo>
                  <a:cubicBezTo>
                    <a:pt x="3991" y="2111"/>
                    <a:pt x="3957" y="2086"/>
                    <a:pt x="3919" y="2086"/>
                  </a:cubicBezTo>
                  <a:close/>
                  <a:moveTo>
                    <a:pt x="9628" y="2400"/>
                  </a:moveTo>
                  <a:cubicBezTo>
                    <a:pt x="9557" y="2400"/>
                    <a:pt x="9503" y="2500"/>
                    <a:pt x="9578" y="2557"/>
                  </a:cubicBezTo>
                  <a:cubicBezTo>
                    <a:pt x="9667" y="2625"/>
                    <a:pt x="9754" y="2696"/>
                    <a:pt x="9834" y="2770"/>
                  </a:cubicBezTo>
                  <a:cubicBezTo>
                    <a:pt x="9849" y="2786"/>
                    <a:pt x="9868" y="2792"/>
                    <a:pt x="9889" y="2792"/>
                  </a:cubicBezTo>
                  <a:lnTo>
                    <a:pt x="9892" y="2792"/>
                  </a:lnTo>
                  <a:cubicBezTo>
                    <a:pt x="9969" y="2792"/>
                    <a:pt x="10006" y="2696"/>
                    <a:pt x="9948" y="2644"/>
                  </a:cubicBezTo>
                  <a:cubicBezTo>
                    <a:pt x="9865" y="2567"/>
                    <a:pt x="9775" y="2493"/>
                    <a:pt x="9679" y="2419"/>
                  </a:cubicBezTo>
                  <a:cubicBezTo>
                    <a:pt x="9662" y="2406"/>
                    <a:pt x="9645" y="2400"/>
                    <a:pt x="9628" y="2400"/>
                  </a:cubicBezTo>
                  <a:close/>
                  <a:moveTo>
                    <a:pt x="7284" y="2391"/>
                  </a:moveTo>
                  <a:cubicBezTo>
                    <a:pt x="7276" y="2391"/>
                    <a:pt x="7269" y="2392"/>
                    <a:pt x="7261" y="2394"/>
                  </a:cubicBezTo>
                  <a:cubicBezTo>
                    <a:pt x="7215" y="2403"/>
                    <a:pt x="7187" y="2449"/>
                    <a:pt x="7200" y="2496"/>
                  </a:cubicBezTo>
                  <a:cubicBezTo>
                    <a:pt x="7221" y="2594"/>
                    <a:pt x="7237" y="2696"/>
                    <a:pt x="7243" y="2801"/>
                  </a:cubicBezTo>
                  <a:cubicBezTo>
                    <a:pt x="7215" y="2832"/>
                    <a:pt x="7184" y="2863"/>
                    <a:pt x="7160" y="2897"/>
                  </a:cubicBezTo>
                  <a:cubicBezTo>
                    <a:pt x="7129" y="2934"/>
                    <a:pt x="7132" y="2986"/>
                    <a:pt x="7169" y="3017"/>
                  </a:cubicBezTo>
                  <a:cubicBezTo>
                    <a:pt x="7184" y="3029"/>
                    <a:pt x="7203" y="3035"/>
                    <a:pt x="7224" y="3038"/>
                  </a:cubicBezTo>
                  <a:cubicBezTo>
                    <a:pt x="7249" y="3038"/>
                    <a:pt x="7274" y="3026"/>
                    <a:pt x="7292" y="3005"/>
                  </a:cubicBezTo>
                  <a:cubicBezTo>
                    <a:pt x="7360" y="2921"/>
                    <a:pt x="7437" y="2841"/>
                    <a:pt x="7517" y="2767"/>
                  </a:cubicBezTo>
                  <a:cubicBezTo>
                    <a:pt x="7587" y="2707"/>
                    <a:pt x="7530" y="2614"/>
                    <a:pt x="7462" y="2614"/>
                  </a:cubicBezTo>
                  <a:cubicBezTo>
                    <a:pt x="7443" y="2614"/>
                    <a:pt x="7422" y="2622"/>
                    <a:pt x="7403" y="2641"/>
                  </a:cubicBezTo>
                  <a:lnTo>
                    <a:pt x="7400" y="2644"/>
                  </a:lnTo>
                  <a:cubicBezTo>
                    <a:pt x="7391" y="2579"/>
                    <a:pt x="7379" y="2517"/>
                    <a:pt x="7366" y="2456"/>
                  </a:cubicBezTo>
                  <a:cubicBezTo>
                    <a:pt x="7356" y="2417"/>
                    <a:pt x="7322" y="2391"/>
                    <a:pt x="7284" y="2391"/>
                  </a:cubicBezTo>
                  <a:close/>
                  <a:moveTo>
                    <a:pt x="3904" y="2757"/>
                  </a:moveTo>
                  <a:cubicBezTo>
                    <a:pt x="3876" y="2757"/>
                    <a:pt x="3849" y="2771"/>
                    <a:pt x="3832" y="2804"/>
                  </a:cubicBezTo>
                  <a:cubicBezTo>
                    <a:pt x="3804" y="2860"/>
                    <a:pt x="3770" y="2875"/>
                    <a:pt x="3770" y="2875"/>
                  </a:cubicBezTo>
                  <a:cubicBezTo>
                    <a:pt x="3770" y="2875"/>
                    <a:pt x="3769" y="2878"/>
                    <a:pt x="3769" y="2878"/>
                  </a:cubicBezTo>
                  <a:cubicBezTo>
                    <a:pt x="3767" y="2878"/>
                    <a:pt x="3766" y="2872"/>
                    <a:pt x="3764" y="2847"/>
                  </a:cubicBezTo>
                  <a:cubicBezTo>
                    <a:pt x="3757" y="2796"/>
                    <a:pt x="3718" y="2772"/>
                    <a:pt x="3679" y="2772"/>
                  </a:cubicBezTo>
                  <a:cubicBezTo>
                    <a:pt x="3632" y="2772"/>
                    <a:pt x="3584" y="2806"/>
                    <a:pt x="3591" y="2869"/>
                  </a:cubicBezTo>
                  <a:cubicBezTo>
                    <a:pt x="3594" y="2906"/>
                    <a:pt x="3610" y="2943"/>
                    <a:pt x="3631" y="2977"/>
                  </a:cubicBezTo>
                  <a:cubicBezTo>
                    <a:pt x="3662" y="3020"/>
                    <a:pt x="3711" y="3048"/>
                    <a:pt x="3767" y="3048"/>
                  </a:cubicBezTo>
                  <a:cubicBezTo>
                    <a:pt x="3850" y="3048"/>
                    <a:pt x="3927" y="2986"/>
                    <a:pt x="3983" y="2884"/>
                  </a:cubicBezTo>
                  <a:cubicBezTo>
                    <a:pt x="4018" y="2816"/>
                    <a:pt x="3961" y="2757"/>
                    <a:pt x="3904" y="2757"/>
                  </a:cubicBezTo>
                  <a:close/>
                  <a:moveTo>
                    <a:pt x="10131" y="2862"/>
                  </a:moveTo>
                  <a:cubicBezTo>
                    <a:pt x="10068" y="2862"/>
                    <a:pt x="10010" y="2940"/>
                    <a:pt x="10065" y="3005"/>
                  </a:cubicBezTo>
                  <a:cubicBezTo>
                    <a:pt x="10139" y="3088"/>
                    <a:pt x="10207" y="3177"/>
                    <a:pt x="10269" y="3270"/>
                  </a:cubicBezTo>
                  <a:cubicBezTo>
                    <a:pt x="10284" y="3291"/>
                    <a:pt x="10312" y="3307"/>
                    <a:pt x="10340" y="3307"/>
                  </a:cubicBezTo>
                  <a:lnTo>
                    <a:pt x="10340" y="3310"/>
                  </a:lnTo>
                  <a:cubicBezTo>
                    <a:pt x="10355" y="3307"/>
                    <a:pt x="10373" y="3301"/>
                    <a:pt x="10389" y="3291"/>
                  </a:cubicBezTo>
                  <a:cubicBezTo>
                    <a:pt x="10426" y="3264"/>
                    <a:pt x="10438" y="3211"/>
                    <a:pt x="10410" y="3174"/>
                  </a:cubicBezTo>
                  <a:cubicBezTo>
                    <a:pt x="10346" y="3075"/>
                    <a:pt x="10272" y="2983"/>
                    <a:pt x="10195" y="2894"/>
                  </a:cubicBezTo>
                  <a:cubicBezTo>
                    <a:pt x="10176" y="2871"/>
                    <a:pt x="10153" y="2862"/>
                    <a:pt x="10131" y="2862"/>
                  </a:cubicBezTo>
                  <a:close/>
                  <a:moveTo>
                    <a:pt x="7315" y="3069"/>
                  </a:moveTo>
                  <a:cubicBezTo>
                    <a:pt x="7273" y="3069"/>
                    <a:pt x="7233" y="3101"/>
                    <a:pt x="7231" y="3143"/>
                  </a:cubicBezTo>
                  <a:cubicBezTo>
                    <a:pt x="7215" y="3248"/>
                    <a:pt x="7187" y="3347"/>
                    <a:pt x="7141" y="3443"/>
                  </a:cubicBezTo>
                  <a:cubicBezTo>
                    <a:pt x="7120" y="3483"/>
                    <a:pt x="7135" y="3535"/>
                    <a:pt x="7175" y="3557"/>
                  </a:cubicBezTo>
                  <a:cubicBezTo>
                    <a:pt x="7187" y="3563"/>
                    <a:pt x="7203" y="3566"/>
                    <a:pt x="7218" y="3569"/>
                  </a:cubicBezTo>
                  <a:cubicBezTo>
                    <a:pt x="7249" y="3569"/>
                    <a:pt x="7277" y="3550"/>
                    <a:pt x="7292" y="3523"/>
                  </a:cubicBezTo>
                  <a:cubicBezTo>
                    <a:pt x="7348" y="3412"/>
                    <a:pt x="7385" y="3291"/>
                    <a:pt x="7400" y="3168"/>
                  </a:cubicBezTo>
                  <a:cubicBezTo>
                    <a:pt x="7406" y="3122"/>
                    <a:pt x="7372" y="3079"/>
                    <a:pt x="7326" y="3069"/>
                  </a:cubicBezTo>
                  <a:cubicBezTo>
                    <a:pt x="7323" y="3069"/>
                    <a:pt x="7319" y="3069"/>
                    <a:pt x="7315" y="3069"/>
                  </a:cubicBezTo>
                  <a:close/>
                  <a:moveTo>
                    <a:pt x="7027" y="3148"/>
                  </a:moveTo>
                  <a:cubicBezTo>
                    <a:pt x="7000" y="3148"/>
                    <a:pt x="6973" y="3161"/>
                    <a:pt x="6956" y="3193"/>
                  </a:cubicBezTo>
                  <a:cubicBezTo>
                    <a:pt x="6901" y="3285"/>
                    <a:pt x="6867" y="3387"/>
                    <a:pt x="6860" y="3495"/>
                  </a:cubicBezTo>
                  <a:cubicBezTo>
                    <a:pt x="6860" y="3529"/>
                    <a:pt x="6867" y="3563"/>
                    <a:pt x="6882" y="3594"/>
                  </a:cubicBezTo>
                  <a:cubicBezTo>
                    <a:pt x="6894" y="3625"/>
                    <a:pt x="6925" y="3643"/>
                    <a:pt x="6959" y="3646"/>
                  </a:cubicBezTo>
                  <a:cubicBezTo>
                    <a:pt x="6971" y="3646"/>
                    <a:pt x="6984" y="3643"/>
                    <a:pt x="6993" y="3637"/>
                  </a:cubicBezTo>
                  <a:cubicBezTo>
                    <a:pt x="7036" y="3618"/>
                    <a:pt x="7055" y="3566"/>
                    <a:pt x="7036" y="3523"/>
                  </a:cubicBezTo>
                  <a:cubicBezTo>
                    <a:pt x="7033" y="3513"/>
                    <a:pt x="7030" y="3504"/>
                    <a:pt x="7033" y="3495"/>
                  </a:cubicBezTo>
                  <a:cubicBezTo>
                    <a:pt x="7033" y="3464"/>
                    <a:pt x="7042" y="3396"/>
                    <a:pt x="7107" y="3276"/>
                  </a:cubicBezTo>
                  <a:cubicBezTo>
                    <a:pt x="7143" y="3207"/>
                    <a:pt x="7085" y="3148"/>
                    <a:pt x="7027" y="3148"/>
                  </a:cubicBezTo>
                  <a:close/>
                  <a:moveTo>
                    <a:pt x="10512" y="3433"/>
                  </a:moveTo>
                  <a:cubicBezTo>
                    <a:pt x="10456" y="3433"/>
                    <a:pt x="10399" y="3489"/>
                    <a:pt x="10432" y="3557"/>
                  </a:cubicBezTo>
                  <a:cubicBezTo>
                    <a:pt x="10481" y="3655"/>
                    <a:pt x="10522" y="3757"/>
                    <a:pt x="10555" y="3862"/>
                  </a:cubicBezTo>
                  <a:cubicBezTo>
                    <a:pt x="10568" y="3899"/>
                    <a:pt x="10599" y="3921"/>
                    <a:pt x="10636" y="3924"/>
                  </a:cubicBezTo>
                  <a:cubicBezTo>
                    <a:pt x="10645" y="3921"/>
                    <a:pt x="10654" y="3921"/>
                    <a:pt x="10663" y="3918"/>
                  </a:cubicBezTo>
                  <a:cubicBezTo>
                    <a:pt x="10710" y="3905"/>
                    <a:pt x="10734" y="3856"/>
                    <a:pt x="10719" y="3810"/>
                  </a:cubicBezTo>
                  <a:cubicBezTo>
                    <a:pt x="10682" y="3699"/>
                    <a:pt x="10639" y="3587"/>
                    <a:pt x="10586" y="3483"/>
                  </a:cubicBezTo>
                  <a:cubicBezTo>
                    <a:pt x="10570" y="3447"/>
                    <a:pt x="10541" y="3433"/>
                    <a:pt x="10512" y="3433"/>
                  </a:cubicBezTo>
                  <a:close/>
                  <a:moveTo>
                    <a:pt x="10716" y="4086"/>
                  </a:moveTo>
                  <a:cubicBezTo>
                    <a:pt x="10711" y="4086"/>
                    <a:pt x="10706" y="4086"/>
                    <a:pt x="10700" y="4087"/>
                  </a:cubicBezTo>
                  <a:cubicBezTo>
                    <a:pt x="10654" y="4093"/>
                    <a:pt x="10620" y="4136"/>
                    <a:pt x="10626" y="4183"/>
                  </a:cubicBezTo>
                  <a:cubicBezTo>
                    <a:pt x="10636" y="4254"/>
                    <a:pt x="10642" y="4325"/>
                    <a:pt x="10642" y="4399"/>
                  </a:cubicBezTo>
                  <a:cubicBezTo>
                    <a:pt x="10642" y="4433"/>
                    <a:pt x="10642" y="4467"/>
                    <a:pt x="10639" y="4504"/>
                  </a:cubicBezTo>
                  <a:cubicBezTo>
                    <a:pt x="10633" y="4550"/>
                    <a:pt x="10666" y="4593"/>
                    <a:pt x="10713" y="4599"/>
                  </a:cubicBezTo>
                  <a:lnTo>
                    <a:pt x="10722" y="4599"/>
                  </a:lnTo>
                  <a:cubicBezTo>
                    <a:pt x="10765" y="4596"/>
                    <a:pt x="10802" y="4565"/>
                    <a:pt x="10808" y="4522"/>
                  </a:cubicBezTo>
                  <a:cubicBezTo>
                    <a:pt x="10811" y="4482"/>
                    <a:pt x="10815" y="4439"/>
                    <a:pt x="10815" y="4399"/>
                  </a:cubicBezTo>
                  <a:cubicBezTo>
                    <a:pt x="10815" y="4318"/>
                    <a:pt x="10808" y="4238"/>
                    <a:pt x="10796" y="4158"/>
                  </a:cubicBezTo>
                  <a:cubicBezTo>
                    <a:pt x="10793" y="4117"/>
                    <a:pt x="10756" y="4086"/>
                    <a:pt x="10716" y="40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7"/>
          <p:cNvGrpSpPr/>
          <p:nvPr/>
        </p:nvGrpSpPr>
        <p:grpSpPr>
          <a:xfrm>
            <a:off x="7508170" y="91053"/>
            <a:ext cx="1571618" cy="1661203"/>
            <a:chOff x="7508170" y="91053"/>
            <a:chExt cx="1571618" cy="1661203"/>
          </a:xfrm>
        </p:grpSpPr>
        <p:grpSp>
          <p:nvGrpSpPr>
            <p:cNvPr id="699" name="Google Shape;699;p7"/>
            <p:cNvGrpSpPr/>
            <p:nvPr/>
          </p:nvGrpSpPr>
          <p:grpSpPr>
            <a:xfrm rot="980866">
              <a:off x="7983339" y="142661"/>
              <a:ext cx="345453" cy="243186"/>
              <a:chOff x="8341725" y="115829"/>
              <a:chExt cx="267198" cy="188098"/>
            </a:xfrm>
          </p:grpSpPr>
          <p:sp>
            <p:nvSpPr>
              <p:cNvPr id="700" name="Google Shape;700;p7"/>
              <p:cNvSpPr/>
              <p:nvPr/>
            </p:nvSpPr>
            <p:spPr>
              <a:xfrm>
                <a:off x="8405670" y="188118"/>
                <a:ext cx="107912" cy="91561"/>
              </a:xfrm>
              <a:custGeom>
                <a:avLst/>
                <a:gdLst/>
                <a:ahLst/>
                <a:cxnLst/>
                <a:rect l="l" t="t" r="r" b="b"/>
                <a:pathLst>
                  <a:path w="2884" h="2447" extrusionOk="0">
                    <a:moveTo>
                      <a:pt x="1471" y="0"/>
                    </a:moveTo>
                    <a:cubicBezTo>
                      <a:pt x="674" y="0"/>
                      <a:pt x="207" y="963"/>
                      <a:pt x="0" y="1543"/>
                    </a:cubicBezTo>
                    <a:lnTo>
                      <a:pt x="509" y="1710"/>
                    </a:lnTo>
                    <a:cubicBezTo>
                      <a:pt x="509" y="1710"/>
                      <a:pt x="918" y="578"/>
                      <a:pt x="1479" y="578"/>
                    </a:cubicBezTo>
                    <a:cubicBezTo>
                      <a:pt x="1552" y="578"/>
                      <a:pt x="1626" y="597"/>
                      <a:pt x="1703" y="639"/>
                    </a:cubicBezTo>
                    <a:cubicBezTo>
                      <a:pt x="2375" y="1009"/>
                      <a:pt x="2030" y="2212"/>
                      <a:pt x="2030" y="2212"/>
                    </a:cubicBezTo>
                    <a:lnTo>
                      <a:pt x="2647" y="2447"/>
                    </a:lnTo>
                    <a:cubicBezTo>
                      <a:pt x="2770" y="1759"/>
                      <a:pt x="2884" y="312"/>
                      <a:pt x="1724" y="32"/>
                    </a:cubicBezTo>
                    <a:cubicBezTo>
                      <a:pt x="1636" y="10"/>
                      <a:pt x="1552" y="0"/>
                      <a:pt x="1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8341725" y="115829"/>
                <a:ext cx="267198" cy="188098"/>
              </a:xfrm>
              <a:custGeom>
                <a:avLst/>
                <a:gdLst/>
                <a:ahLst/>
                <a:cxnLst/>
                <a:rect l="l" t="t" r="r" b="b"/>
                <a:pathLst>
                  <a:path w="7141" h="5027" extrusionOk="0">
                    <a:moveTo>
                      <a:pt x="3198" y="0"/>
                    </a:moveTo>
                    <a:cubicBezTo>
                      <a:pt x="998" y="0"/>
                      <a:pt x="1" y="2926"/>
                      <a:pt x="1" y="2926"/>
                    </a:cubicBezTo>
                    <a:lnTo>
                      <a:pt x="475" y="3080"/>
                    </a:lnTo>
                    <a:cubicBezTo>
                      <a:pt x="742" y="2290"/>
                      <a:pt x="1495" y="619"/>
                      <a:pt x="3054" y="619"/>
                    </a:cubicBezTo>
                    <a:cubicBezTo>
                      <a:pt x="3284" y="619"/>
                      <a:pt x="3531" y="655"/>
                      <a:pt x="3797" y="736"/>
                    </a:cubicBezTo>
                    <a:cubicBezTo>
                      <a:pt x="6456" y="1541"/>
                      <a:pt x="5916" y="4018"/>
                      <a:pt x="5648" y="4866"/>
                    </a:cubicBezTo>
                    <a:lnTo>
                      <a:pt x="6067" y="5026"/>
                    </a:lnTo>
                    <a:cubicBezTo>
                      <a:pt x="6067" y="5026"/>
                      <a:pt x="7141" y="1301"/>
                      <a:pt x="4223" y="199"/>
                    </a:cubicBezTo>
                    <a:cubicBezTo>
                      <a:pt x="3856" y="61"/>
                      <a:pt x="3515" y="0"/>
                      <a:pt x="3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8359386" y="138953"/>
                <a:ext cx="223906" cy="158950"/>
              </a:xfrm>
              <a:custGeom>
                <a:avLst/>
                <a:gdLst/>
                <a:ahLst/>
                <a:cxnLst/>
                <a:rect l="l" t="t" r="r" b="b"/>
                <a:pathLst>
                  <a:path w="5984" h="4248" extrusionOk="0">
                    <a:moveTo>
                      <a:pt x="2582" y="1"/>
                    </a:moveTo>
                    <a:cubicBezTo>
                      <a:pt x="1023" y="1"/>
                      <a:pt x="269" y="1672"/>
                      <a:pt x="0" y="2459"/>
                    </a:cubicBezTo>
                    <a:lnTo>
                      <a:pt x="627" y="2660"/>
                    </a:lnTo>
                    <a:cubicBezTo>
                      <a:pt x="890" y="1900"/>
                      <a:pt x="1508" y="619"/>
                      <a:pt x="2695" y="619"/>
                    </a:cubicBezTo>
                    <a:cubicBezTo>
                      <a:pt x="2983" y="619"/>
                      <a:pt x="3304" y="694"/>
                      <a:pt x="3661" y="871"/>
                    </a:cubicBezTo>
                    <a:cubicBezTo>
                      <a:pt x="4861" y="1463"/>
                      <a:pt x="4710" y="3199"/>
                      <a:pt x="4562" y="4017"/>
                    </a:cubicBezTo>
                    <a:lnTo>
                      <a:pt x="5173" y="4248"/>
                    </a:lnTo>
                    <a:cubicBezTo>
                      <a:pt x="5444" y="3400"/>
                      <a:pt x="5984" y="923"/>
                      <a:pt x="3325" y="118"/>
                    </a:cubicBezTo>
                    <a:cubicBezTo>
                      <a:pt x="3059" y="37"/>
                      <a:pt x="2812" y="1"/>
                      <a:pt x="2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8382696" y="162076"/>
                <a:ext cx="158613" cy="127182"/>
              </a:xfrm>
              <a:custGeom>
                <a:avLst/>
                <a:gdLst/>
                <a:ahLst/>
                <a:cxnLst/>
                <a:rect l="l" t="t" r="r" b="b"/>
                <a:pathLst>
                  <a:path w="4239" h="3399" extrusionOk="0">
                    <a:moveTo>
                      <a:pt x="2072" y="1"/>
                    </a:moveTo>
                    <a:cubicBezTo>
                      <a:pt x="884" y="1"/>
                      <a:pt x="264" y="1282"/>
                      <a:pt x="0" y="2042"/>
                    </a:cubicBezTo>
                    <a:lnTo>
                      <a:pt x="614" y="2239"/>
                    </a:lnTo>
                    <a:cubicBezTo>
                      <a:pt x="824" y="1659"/>
                      <a:pt x="1288" y="696"/>
                      <a:pt x="2085" y="696"/>
                    </a:cubicBezTo>
                    <a:cubicBezTo>
                      <a:pt x="2166" y="696"/>
                      <a:pt x="2250" y="706"/>
                      <a:pt x="2338" y="728"/>
                    </a:cubicBezTo>
                    <a:cubicBezTo>
                      <a:pt x="3498" y="1008"/>
                      <a:pt x="3384" y="2455"/>
                      <a:pt x="3261" y="3140"/>
                    </a:cubicBezTo>
                    <a:lnTo>
                      <a:pt x="3939" y="3399"/>
                    </a:lnTo>
                    <a:cubicBezTo>
                      <a:pt x="4084" y="2581"/>
                      <a:pt x="4238" y="845"/>
                      <a:pt x="3038" y="253"/>
                    </a:cubicBezTo>
                    <a:cubicBezTo>
                      <a:pt x="2681" y="76"/>
                      <a:pt x="2360"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8355644" y="135024"/>
                <a:ext cx="241044" cy="163814"/>
              </a:xfrm>
              <a:custGeom>
                <a:avLst/>
                <a:gdLst/>
                <a:ahLst/>
                <a:cxnLst/>
                <a:rect l="l" t="t" r="r" b="b"/>
                <a:pathLst>
                  <a:path w="6442" h="4378" extrusionOk="0">
                    <a:moveTo>
                      <a:pt x="2825" y="0"/>
                    </a:moveTo>
                    <a:cubicBezTo>
                      <a:pt x="2536" y="0"/>
                      <a:pt x="2256" y="58"/>
                      <a:pt x="1985" y="174"/>
                    </a:cubicBezTo>
                    <a:cubicBezTo>
                      <a:pt x="671" y="738"/>
                      <a:pt x="48" y="2465"/>
                      <a:pt x="23" y="2536"/>
                    </a:cubicBezTo>
                    <a:cubicBezTo>
                      <a:pt x="0" y="2602"/>
                      <a:pt x="51" y="2647"/>
                      <a:pt x="102" y="2647"/>
                    </a:cubicBezTo>
                    <a:cubicBezTo>
                      <a:pt x="133" y="2647"/>
                      <a:pt x="164" y="2630"/>
                      <a:pt x="178" y="2592"/>
                    </a:cubicBezTo>
                    <a:cubicBezTo>
                      <a:pt x="184" y="2573"/>
                      <a:pt x="801" y="862"/>
                      <a:pt x="2050" y="322"/>
                    </a:cubicBezTo>
                    <a:cubicBezTo>
                      <a:pt x="2299" y="216"/>
                      <a:pt x="2558" y="163"/>
                      <a:pt x="2824" y="163"/>
                    </a:cubicBezTo>
                    <a:cubicBezTo>
                      <a:pt x="3140" y="163"/>
                      <a:pt x="3467" y="238"/>
                      <a:pt x="3802" y="387"/>
                    </a:cubicBezTo>
                    <a:cubicBezTo>
                      <a:pt x="4822" y="843"/>
                      <a:pt x="5368" y="1630"/>
                      <a:pt x="5424" y="2728"/>
                    </a:cubicBezTo>
                    <a:cubicBezTo>
                      <a:pt x="5445" y="3249"/>
                      <a:pt x="5368" y="3773"/>
                      <a:pt x="5199" y="4267"/>
                    </a:cubicBezTo>
                    <a:cubicBezTo>
                      <a:pt x="5183" y="4310"/>
                      <a:pt x="5205" y="4356"/>
                      <a:pt x="5245" y="4371"/>
                    </a:cubicBezTo>
                    <a:cubicBezTo>
                      <a:pt x="5254" y="4375"/>
                      <a:pt x="5263" y="4378"/>
                      <a:pt x="5276" y="4378"/>
                    </a:cubicBezTo>
                    <a:cubicBezTo>
                      <a:pt x="5307" y="4375"/>
                      <a:pt x="5334" y="4356"/>
                      <a:pt x="5347" y="4325"/>
                    </a:cubicBezTo>
                    <a:cubicBezTo>
                      <a:pt x="5359" y="4294"/>
                      <a:pt x="6442" y="1389"/>
                      <a:pt x="3863" y="239"/>
                    </a:cubicBezTo>
                    <a:cubicBezTo>
                      <a:pt x="3508" y="79"/>
                      <a:pt x="3161" y="0"/>
                      <a:pt x="2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8378917" y="160430"/>
                <a:ext cx="167107" cy="131822"/>
              </a:xfrm>
              <a:custGeom>
                <a:avLst/>
                <a:gdLst/>
                <a:ahLst/>
                <a:cxnLst/>
                <a:rect l="l" t="t" r="r" b="b"/>
                <a:pathLst>
                  <a:path w="4466" h="3523" extrusionOk="0">
                    <a:moveTo>
                      <a:pt x="2270" y="0"/>
                    </a:moveTo>
                    <a:cubicBezTo>
                      <a:pt x="2003" y="0"/>
                      <a:pt x="1745" y="61"/>
                      <a:pt x="1499" y="183"/>
                    </a:cubicBezTo>
                    <a:cubicBezTo>
                      <a:pt x="493" y="679"/>
                      <a:pt x="43" y="2005"/>
                      <a:pt x="21" y="2064"/>
                    </a:cubicBezTo>
                    <a:cubicBezTo>
                      <a:pt x="0" y="2127"/>
                      <a:pt x="51" y="2169"/>
                      <a:pt x="100" y="2169"/>
                    </a:cubicBezTo>
                    <a:cubicBezTo>
                      <a:pt x="131" y="2169"/>
                      <a:pt x="162" y="2153"/>
                      <a:pt x="175" y="2113"/>
                    </a:cubicBezTo>
                    <a:cubicBezTo>
                      <a:pt x="182" y="2101"/>
                      <a:pt x="626" y="793"/>
                      <a:pt x="1573" y="328"/>
                    </a:cubicBezTo>
                    <a:cubicBezTo>
                      <a:pt x="1793" y="217"/>
                      <a:pt x="2027" y="162"/>
                      <a:pt x="2269" y="162"/>
                    </a:cubicBezTo>
                    <a:cubicBezTo>
                      <a:pt x="2467" y="162"/>
                      <a:pt x="2671" y="199"/>
                      <a:pt x="2880" y="272"/>
                    </a:cubicBezTo>
                    <a:cubicBezTo>
                      <a:pt x="4466" y="818"/>
                      <a:pt x="3966" y="3403"/>
                      <a:pt x="3960" y="3427"/>
                    </a:cubicBezTo>
                    <a:cubicBezTo>
                      <a:pt x="3951" y="3470"/>
                      <a:pt x="3978" y="3514"/>
                      <a:pt x="4022" y="3523"/>
                    </a:cubicBezTo>
                    <a:lnTo>
                      <a:pt x="4040" y="3523"/>
                    </a:lnTo>
                    <a:cubicBezTo>
                      <a:pt x="4077" y="3523"/>
                      <a:pt x="4108" y="3495"/>
                      <a:pt x="4114" y="3461"/>
                    </a:cubicBezTo>
                    <a:cubicBezTo>
                      <a:pt x="4200" y="2986"/>
                      <a:pt x="4222" y="2505"/>
                      <a:pt x="4179" y="2027"/>
                    </a:cubicBezTo>
                    <a:cubicBezTo>
                      <a:pt x="4077" y="1025"/>
                      <a:pt x="3648" y="365"/>
                      <a:pt x="2933" y="118"/>
                    </a:cubicBezTo>
                    <a:cubicBezTo>
                      <a:pt x="2706" y="40"/>
                      <a:pt x="2485"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8401853" y="185237"/>
                <a:ext cx="121906" cy="97435"/>
              </a:xfrm>
              <a:custGeom>
                <a:avLst/>
                <a:gdLst/>
                <a:ahLst/>
                <a:cxnLst/>
                <a:rect l="l" t="t" r="r" b="b"/>
                <a:pathLst>
                  <a:path w="3258" h="2604" extrusionOk="0">
                    <a:moveTo>
                      <a:pt x="1629" y="1"/>
                    </a:moveTo>
                    <a:cubicBezTo>
                      <a:pt x="1471" y="1"/>
                      <a:pt x="1312" y="37"/>
                      <a:pt x="1166" y="109"/>
                    </a:cubicBezTo>
                    <a:cubicBezTo>
                      <a:pt x="429" y="457"/>
                      <a:pt x="41" y="1549"/>
                      <a:pt x="22" y="1595"/>
                    </a:cubicBezTo>
                    <a:cubicBezTo>
                      <a:pt x="1" y="1659"/>
                      <a:pt x="52" y="1703"/>
                      <a:pt x="103" y="1703"/>
                    </a:cubicBezTo>
                    <a:cubicBezTo>
                      <a:pt x="133" y="1703"/>
                      <a:pt x="163" y="1686"/>
                      <a:pt x="176" y="1648"/>
                    </a:cubicBezTo>
                    <a:cubicBezTo>
                      <a:pt x="182" y="1638"/>
                      <a:pt x="562" y="574"/>
                      <a:pt x="1237" y="254"/>
                    </a:cubicBezTo>
                    <a:cubicBezTo>
                      <a:pt x="1360" y="194"/>
                      <a:pt x="1495" y="163"/>
                      <a:pt x="1630" y="163"/>
                    </a:cubicBezTo>
                    <a:cubicBezTo>
                      <a:pt x="1738" y="163"/>
                      <a:pt x="1847" y="183"/>
                      <a:pt x="1950" y="223"/>
                    </a:cubicBezTo>
                    <a:cubicBezTo>
                      <a:pt x="3069" y="624"/>
                      <a:pt x="2674" y="2487"/>
                      <a:pt x="2668" y="2505"/>
                    </a:cubicBezTo>
                    <a:cubicBezTo>
                      <a:pt x="2659" y="2548"/>
                      <a:pt x="2687" y="2592"/>
                      <a:pt x="2730" y="2601"/>
                    </a:cubicBezTo>
                    <a:cubicBezTo>
                      <a:pt x="2736" y="2604"/>
                      <a:pt x="2742" y="2604"/>
                      <a:pt x="2749" y="2604"/>
                    </a:cubicBezTo>
                    <a:cubicBezTo>
                      <a:pt x="2786" y="2601"/>
                      <a:pt x="2816" y="2576"/>
                      <a:pt x="2826" y="2539"/>
                    </a:cubicBezTo>
                    <a:cubicBezTo>
                      <a:pt x="2844" y="2456"/>
                      <a:pt x="3257" y="519"/>
                      <a:pt x="2002" y="69"/>
                    </a:cubicBezTo>
                    <a:cubicBezTo>
                      <a:pt x="1882" y="23"/>
                      <a:pt x="1755"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7"/>
            <p:cNvSpPr/>
            <p:nvPr/>
          </p:nvSpPr>
          <p:spPr>
            <a:xfrm rot="10800000">
              <a:off x="8801349" y="536808"/>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rot="10800000">
              <a:off x="8688277" y="220804"/>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rot="10800000">
              <a:off x="8656050" y="863887"/>
              <a:ext cx="407881" cy="232406"/>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rot="10800000">
              <a:off x="8907602" y="1286867"/>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rot="10800000">
              <a:off x="8882140" y="1603328"/>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rot="10800000">
              <a:off x="7508170" y="92561"/>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rot="1179160">
              <a:off x="8677822" y="858327"/>
              <a:ext cx="367884" cy="242858"/>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14" name="Google Shape;714;p7"/>
            <p:cNvSpPr/>
            <p:nvPr/>
          </p:nvSpPr>
          <p:spPr>
            <a:xfrm rot="10800000">
              <a:off x="7820927" y="236442"/>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rot="10800000">
              <a:off x="8918365" y="91053"/>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7"/>
          <p:cNvGrpSpPr/>
          <p:nvPr/>
        </p:nvGrpSpPr>
        <p:grpSpPr>
          <a:xfrm>
            <a:off x="2601351" y="4684437"/>
            <a:ext cx="4066260" cy="313951"/>
            <a:chOff x="2601351" y="4684437"/>
            <a:chExt cx="4066260" cy="313951"/>
          </a:xfrm>
        </p:grpSpPr>
        <p:sp>
          <p:nvSpPr>
            <p:cNvPr id="717" name="Google Shape;717;p7"/>
            <p:cNvSpPr/>
            <p:nvPr/>
          </p:nvSpPr>
          <p:spPr>
            <a:xfrm>
              <a:off x="6571387" y="4735675"/>
              <a:ext cx="96224" cy="96476"/>
            </a:xfrm>
            <a:custGeom>
              <a:avLst/>
              <a:gdLst/>
              <a:ahLst/>
              <a:cxnLst/>
              <a:rect l="l" t="t" r="r" b="b"/>
              <a:pathLst>
                <a:path w="1121" h="1124" extrusionOk="0">
                  <a:moveTo>
                    <a:pt x="563" y="164"/>
                  </a:moveTo>
                  <a:lnTo>
                    <a:pt x="563" y="164"/>
                  </a:lnTo>
                  <a:cubicBezTo>
                    <a:pt x="782" y="168"/>
                    <a:pt x="960" y="347"/>
                    <a:pt x="957" y="565"/>
                  </a:cubicBezTo>
                  <a:cubicBezTo>
                    <a:pt x="957" y="784"/>
                    <a:pt x="778" y="960"/>
                    <a:pt x="562" y="960"/>
                  </a:cubicBezTo>
                  <a:cubicBezTo>
                    <a:pt x="340" y="960"/>
                    <a:pt x="164" y="781"/>
                    <a:pt x="164" y="562"/>
                  </a:cubicBezTo>
                  <a:cubicBezTo>
                    <a:pt x="164" y="341"/>
                    <a:pt x="342" y="166"/>
                    <a:pt x="563" y="164"/>
                  </a:cubicBezTo>
                  <a:close/>
                  <a:moveTo>
                    <a:pt x="562" y="1"/>
                  </a:moveTo>
                  <a:cubicBezTo>
                    <a:pt x="251" y="1"/>
                    <a:pt x="1" y="251"/>
                    <a:pt x="1" y="562"/>
                  </a:cubicBezTo>
                  <a:cubicBezTo>
                    <a:pt x="1" y="871"/>
                    <a:pt x="251" y="1121"/>
                    <a:pt x="559" y="1124"/>
                  </a:cubicBezTo>
                  <a:lnTo>
                    <a:pt x="562" y="1124"/>
                  </a:lnTo>
                  <a:cubicBezTo>
                    <a:pt x="871" y="1121"/>
                    <a:pt x="1121" y="871"/>
                    <a:pt x="1121" y="562"/>
                  </a:cubicBezTo>
                  <a:cubicBezTo>
                    <a:pt x="1121" y="251"/>
                    <a:pt x="871"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2601351" y="4790967"/>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3344561" y="4693153"/>
              <a:ext cx="122063" cy="122890"/>
            </a:xfrm>
            <a:custGeom>
              <a:avLst/>
              <a:gdLst/>
              <a:ahLst/>
              <a:cxnLst/>
              <a:rect l="l" t="t" r="r" b="b"/>
              <a:pathLst>
                <a:path w="1919" h="1932" extrusionOk="0">
                  <a:moveTo>
                    <a:pt x="1024" y="248"/>
                  </a:moveTo>
                  <a:cubicBezTo>
                    <a:pt x="1049" y="331"/>
                    <a:pt x="1076" y="442"/>
                    <a:pt x="1095" y="513"/>
                  </a:cubicBezTo>
                  <a:cubicBezTo>
                    <a:pt x="1141" y="704"/>
                    <a:pt x="1150" y="747"/>
                    <a:pt x="1175" y="781"/>
                  </a:cubicBezTo>
                  <a:cubicBezTo>
                    <a:pt x="1200" y="815"/>
                    <a:pt x="1234" y="828"/>
                    <a:pt x="1425" y="895"/>
                  </a:cubicBezTo>
                  <a:cubicBezTo>
                    <a:pt x="1490" y="920"/>
                    <a:pt x="1592" y="957"/>
                    <a:pt x="1669" y="988"/>
                  </a:cubicBezTo>
                  <a:cubicBezTo>
                    <a:pt x="1561" y="1037"/>
                    <a:pt x="1388" y="1102"/>
                    <a:pt x="1234" y="1154"/>
                  </a:cubicBezTo>
                  <a:cubicBezTo>
                    <a:pt x="1212" y="1164"/>
                    <a:pt x="1194" y="1179"/>
                    <a:pt x="1184" y="1201"/>
                  </a:cubicBezTo>
                  <a:cubicBezTo>
                    <a:pt x="1110" y="1377"/>
                    <a:pt x="1015" y="1577"/>
                    <a:pt x="953" y="1688"/>
                  </a:cubicBezTo>
                  <a:cubicBezTo>
                    <a:pt x="910" y="1568"/>
                    <a:pt x="851" y="1358"/>
                    <a:pt x="805" y="1173"/>
                  </a:cubicBezTo>
                  <a:cubicBezTo>
                    <a:pt x="796" y="1139"/>
                    <a:pt x="771" y="1114"/>
                    <a:pt x="737" y="1108"/>
                  </a:cubicBezTo>
                  <a:cubicBezTo>
                    <a:pt x="558" y="1071"/>
                    <a:pt x="355" y="1028"/>
                    <a:pt x="241" y="994"/>
                  </a:cubicBezTo>
                  <a:cubicBezTo>
                    <a:pt x="416" y="905"/>
                    <a:pt x="595" y="821"/>
                    <a:pt x="780" y="747"/>
                  </a:cubicBezTo>
                  <a:cubicBezTo>
                    <a:pt x="802" y="738"/>
                    <a:pt x="820" y="723"/>
                    <a:pt x="830" y="698"/>
                  </a:cubicBezTo>
                  <a:cubicBezTo>
                    <a:pt x="885" y="547"/>
                    <a:pt x="953" y="396"/>
                    <a:pt x="1024" y="248"/>
                  </a:cubicBezTo>
                  <a:close/>
                  <a:moveTo>
                    <a:pt x="1046" y="1"/>
                  </a:moveTo>
                  <a:cubicBezTo>
                    <a:pt x="993" y="1"/>
                    <a:pt x="916" y="1"/>
                    <a:pt x="685" y="605"/>
                  </a:cubicBezTo>
                  <a:cubicBezTo>
                    <a:pt x="40" y="865"/>
                    <a:pt x="19" y="948"/>
                    <a:pt x="6" y="982"/>
                  </a:cubicBezTo>
                  <a:cubicBezTo>
                    <a:pt x="0" y="1013"/>
                    <a:pt x="6" y="1043"/>
                    <a:pt x="22" y="1068"/>
                  </a:cubicBezTo>
                  <a:cubicBezTo>
                    <a:pt x="40" y="1093"/>
                    <a:pt x="89" y="1158"/>
                    <a:pt x="651" y="1265"/>
                  </a:cubicBezTo>
                  <a:cubicBezTo>
                    <a:pt x="817" y="1932"/>
                    <a:pt x="879" y="1932"/>
                    <a:pt x="941" y="1932"/>
                  </a:cubicBezTo>
                  <a:lnTo>
                    <a:pt x="947" y="1932"/>
                  </a:lnTo>
                  <a:cubicBezTo>
                    <a:pt x="999" y="1929"/>
                    <a:pt x="1058" y="1926"/>
                    <a:pt x="1329" y="1306"/>
                  </a:cubicBezTo>
                  <a:cubicBezTo>
                    <a:pt x="1499" y="1244"/>
                    <a:pt x="1817" y="1127"/>
                    <a:pt x="1885" y="1065"/>
                  </a:cubicBezTo>
                  <a:cubicBezTo>
                    <a:pt x="1909" y="1040"/>
                    <a:pt x="1918" y="1006"/>
                    <a:pt x="1915" y="972"/>
                  </a:cubicBezTo>
                  <a:cubicBezTo>
                    <a:pt x="1900" y="895"/>
                    <a:pt x="1814" y="855"/>
                    <a:pt x="1484" y="735"/>
                  </a:cubicBezTo>
                  <a:cubicBezTo>
                    <a:pt x="1422" y="713"/>
                    <a:pt x="1348" y="686"/>
                    <a:pt x="1314" y="670"/>
                  </a:cubicBezTo>
                  <a:cubicBezTo>
                    <a:pt x="1302" y="633"/>
                    <a:pt x="1280" y="547"/>
                    <a:pt x="1262" y="473"/>
                  </a:cubicBezTo>
                  <a:cubicBezTo>
                    <a:pt x="1203" y="241"/>
                    <a:pt x="1169" y="100"/>
                    <a:pt x="1126" y="44"/>
                  </a:cubicBezTo>
                  <a:cubicBezTo>
                    <a:pt x="1107" y="19"/>
                    <a:pt x="1076" y="4"/>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3797641" y="479743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7"/>
            <p:cNvGrpSpPr/>
            <p:nvPr/>
          </p:nvGrpSpPr>
          <p:grpSpPr>
            <a:xfrm>
              <a:off x="4425041" y="4732442"/>
              <a:ext cx="446685" cy="265947"/>
              <a:chOff x="978054" y="146142"/>
              <a:chExt cx="446685" cy="265947"/>
            </a:xfrm>
          </p:grpSpPr>
          <p:sp>
            <p:nvSpPr>
              <p:cNvPr id="722" name="Google Shape;722;p7"/>
              <p:cNvSpPr/>
              <p:nvPr/>
            </p:nvSpPr>
            <p:spPr>
              <a:xfrm>
                <a:off x="978054" y="151960"/>
                <a:ext cx="446685" cy="254309"/>
              </a:xfrm>
              <a:custGeom>
                <a:avLst/>
                <a:gdLst/>
                <a:ahLst/>
                <a:cxnLst/>
                <a:rect l="l" t="t" r="r" b="b"/>
                <a:pathLst>
                  <a:path w="6448" h="3671" extrusionOk="0">
                    <a:moveTo>
                      <a:pt x="3915" y="0"/>
                    </a:moveTo>
                    <a:cubicBezTo>
                      <a:pt x="3615" y="0"/>
                      <a:pt x="3350" y="167"/>
                      <a:pt x="3169" y="387"/>
                    </a:cubicBezTo>
                    <a:lnTo>
                      <a:pt x="3169" y="387"/>
                    </a:lnTo>
                    <a:cubicBezTo>
                      <a:pt x="3046" y="288"/>
                      <a:pt x="2886" y="200"/>
                      <a:pt x="2681" y="132"/>
                    </a:cubicBezTo>
                    <a:cubicBezTo>
                      <a:pt x="2511" y="76"/>
                      <a:pt x="2368" y="52"/>
                      <a:pt x="2248" y="52"/>
                    </a:cubicBezTo>
                    <a:cubicBezTo>
                      <a:pt x="1490" y="52"/>
                      <a:pt x="1623" y="1005"/>
                      <a:pt x="1623" y="1005"/>
                    </a:cubicBezTo>
                    <a:cubicBezTo>
                      <a:pt x="1545" y="958"/>
                      <a:pt x="1462" y="937"/>
                      <a:pt x="1377" y="937"/>
                    </a:cubicBezTo>
                    <a:cubicBezTo>
                      <a:pt x="735" y="937"/>
                      <a:pt x="1" y="2154"/>
                      <a:pt x="840" y="2769"/>
                    </a:cubicBezTo>
                    <a:cubicBezTo>
                      <a:pt x="1102" y="2963"/>
                      <a:pt x="1351" y="3051"/>
                      <a:pt x="1564" y="3064"/>
                    </a:cubicBezTo>
                    <a:lnTo>
                      <a:pt x="1564" y="3064"/>
                    </a:lnTo>
                    <a:cubicBezTo>
                      <a:pt x="1637" y="3387"/>
                      <a:pt x="1868" y="3665"/>
                      <a:pt x="2357" y="3670"/>
                    </a:cubicBezTo>
                    <a:cubicBezTo>
                      <a:pt x="2374" y="3670"/>
                      <a:pt x="2392" y="3670"/>
                      <a:pt x="2408" y="3670"/>
                    </a:cubicBezTo>
                    <a:cubicBezTo>
                      <a:pt x="3079" y="3670"/>
                      <a:pt x="3528" y="3515"/>
                      <a:pt x="3781" y="3285"/>
                    </a:cubicBezTo>
                    <a:lnTo>
                      <a:pt x="3781" y="3285"/>
                    </a:lnTo>
                    <a:cubicBezTo>
                      <a:pt x="3834" y="3357"/>
                      <a:pt x="3900" y="3426"/>
                      <a:pt x="3983" y="3491"/>
                    </a:cubicBezTo>
                    <a:cubicBezTo>
                      <a:pt x="4094" y="3579"/>
                      <a:pt x="4230" y="3618"/>
                      <a:pt x="4376" y="3618"/>
                    </a:cubicBezTo>
                    <a:cubicBezTo>
                      <a:pt x="5223" y="3618"/>
                      <a:pt x="6448" y="2304"/>
                      <a:pt x="5722" y="1542"/>
                    </a:cubicBezTo>
                    <a:cubicBezTo>
                      <a:pt x="5522" y="1331"/>
                      <a:pt x="5310" y="1251"/>
                      <a:pt x="5112" y="1251"/>
                    </a:cubicBezTo>
                    <a:cubicBezTo>
                      <a:pt x="5090" y="1251"/>
                      <a:pt x="5068" y="1252"/>
                      <a:pt x="5046" y="1254"/>
                    </a:cubicBezTo>
                    <a:lnTo>
                      <a:pt x="5046" y="1254"/>
                    </a:lnTo>
                    <a:cubicBezTo>
                      <a:pt x="5054" y="878"/>
                      <a:pt x="4866" y="444"/>
                      <a:pt x="4402" y="151"/>
                    </a:cubicBezTo>
                    <a:cubicBezTo>
                      <a:pt x="4235" y="45"/>
                      <a:pt x="4070" y="0"/>
                      <a:pt x="3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999986" y="146142"/>
                <a:ext cx="402834" cy="265947"/>
              </a:xfrm>
              <a:custGeom>
                <a:avLst/>
                <a:gdLst/>
                <a:ahLst/>
                <a:cxnLst/>
                <a:rect l="l" t="t" r="r" b="b"/>
                <a:pathLst>
                  <a:path w="5815" h="3839" extrusionOk="0">
                    <a:moveTo>
                      <a:pt x="2894" y="594"/>
                    </a:moveTo>
                    <a:cubicBezTo>
                      <a:pt x="3125" y="816"/>
                      <a:pt x="3174" y="1078"/>
                      <a:pt x="3110" y="1251"/>
                    </a:cubicBezTo>
                    <a:cubicBezTo>
                      <a:pt x="3077" y="1342"/>
                      <a:pt x="3020" y="1391"/>
                      <a:pt x="2952" y="1391"/>
                    </a:cubicBezTo>
                    <a:cubicBezTo>
                      <a:pt x="2910" y="1391"/>
                      <a:pt x="2864" y="1373"/>
                      <a:pt x="2817" y="1334"/>
                    </a:cubicBezTo>
                    <a:cubicBezTo>
                      <a:pt x="2656" y="1195"/>
                      <a:pt x="2693" y="877"/>
                      <a:pt x="2894" y="594"/>
                    </a:cubicBezTo>
                    <a:close/>
                    <a:moveTo>
                      <a:pt x="4667" y="1439"/>
                    </a:moveTo>
                    <a:lnTo>
                      <a:pt x="4667" y="1439"/>
                    </a:lnTo>
                    <a:cubicBezTo>
                      <a:pt x="4627" y="1750"/>
                      <a:pt x="4436" y="1981"/>
                      <a:pt x="4177" y="2018"/>
                    </a:cubicBezTo>
                    <a:cubicBezTo>
                      <a:pt x="4161" y="2018"/>
                      <a:pt x="4149" y="2022"/>
                      <a:pt x="4134" y="2022"/>
                    </a:cubicBezTo>
                    <a:cubicBezTo>
                      <a:pt x="4063" y="2022"/>
                      <a:pt x="4063" y="2000"/>
                      <a:pt x="4063" y="1981"/>
                    </a:cubicBezTo>
                    <a:cubicBezTo>
                      <a:pt x="4060" y="1852"/>
                      <a:pt x="4309" y="1519"/>
                      <a:pt x="4667" y="1439"/>
                    </a:cubicBezTo>
                    <a:close/>
                    <a:moveTo>
                      <a:pt x="1620" y="2253"/>
                    </a:moveTo>
                    <a:cubicBezTo>
                      <a:pt x="1663" y="2253"/>
                      <a:pt x="1706" y="2293"/>
                      <a:pt x="1731" y="2327"/>
                    </a:cubicBezTo>
                    <a:cubicBezTo>
                      <a:pt x="1857" y="2484"/>
                      <a:pt x="1888" y="2660"/>
                      <a:pt x="1820" y="2805"/>
                    </a:cubicBezTo>
                    <a:cubicBezTo>
                      <a:pt x="1743" y="2959"/>
                      <a:pt x="1564" y="3055"/>
                      <a:pt x="1348" y="3061"/>
                    </a:cubicBezTo>
                    <a:cubicBezTo>
                      <a:pt x="1305" y="2774"/>
                      <a:pt x="1385" y="2472"/>
                      <a:pt x="1500" y="2330"/>
                    </a:cubicBezTo>
                    <a:cubicBezTo>
                      <a:pt x="1543" y="2278"/>
                      <a:pt x="1583" y="2253"/>
                      <a:pt x="1620" y="2253"/>
                    </a:cubicBezTo>
                    <a:close/>
                    <a:moveTo>
                      <a:pt x="3548" y="2490"/>
                    </a:moveTo>
                    <a:cubicBezTo>
                      <a:pt x="3563" y="2490"/>
                      <a:pt x="3597" y="2524"/>
                      <a:pt x="3625" y="2614"/>
                    </a:cubicBezTo>
                    <a:cubicBezTo>
                      <a:pt x="3699" y="2827"/>
                      <a:pt x="3652" y="3061"/>
                      <a:pt x="3507" y="3231"/>
                    </a:cubicBezTo>
                    <a:cubicBezTo>
                      <a:pt x="3372" y="2993"/>
                      <a:pt x="3384" y="2737"/>
                      <a:pt x="3461" y="2586"/>
                    </a:cubicBezTo>
                    <a:cubicBezTo>
                      <a:pt x="3495" y="2518"/>
                      <a:pt x="3532" y="2490"/>
                      <a:pt x="3548" y="2490"/>
                    </a:cubicBezTo>
                    <a:close/>
                    <a:moveTo>
                      <a:pt x="3628" y="170"/>
                    </a:moveTo>
                    <a:cubicBezTo>
                      <a:pt x="3775" y="170"/>
                      <a:pt x="3925" y="213"/>
                      <a:pt x="4066" y="304"/>
                    </a:cubicBezTo>
                    <a:cubicBezTo>
                      <a:pt x="4430" y="532"/>
                      <a:pt x="4652" y="887"/>
                      <a:pt x="4673" y="1260"/>
                    </a:cubicBezTo>
                    <a:cubicBezTo>
                      <a:pt x="4229" y="1340"/>
                      <a:pt x="3881" y="1747"/>
                      <a:pt x="3893" y="1988"/>
                    </a:cubicBezTo>
                    <a:cubicBezTo>
                      <a:pt x="3899" y="2086"/>
                      <a:pt x="3960" y="2190"/>
                      <a:pt x="4132" y="2190"/>
                    </a:cubicBezTo>
                    <a:cubicBezTo>
                      <a:pt x="4153" y="2190"/>
                      <a:pt x="4177" y="2188"/>
                      <a:pt x="4201" y="2185"/>
                    </a:cubicBezTo>
                    <a:cubicBezTo>
                      <a:pt x="4550" y="2139"/>
                      <a:pt x="4803" y="1827"/>
                      <a:pt x="4840" y="1417"/>
                    </a:cubicBezTo>
                    <a:cubicBezTo>
                      <a:pt x="5034" y="1423"/>
                      <a:pt x="5213" y="1510"/>
                      <a:pt x="5373" y="1682"/>
                    </a:cubicBezTo>
                    <a:cubicBezTo>
                      <a:pt x="5651" y="1972"/>
                      <a:pt x="5586" y="2321"/>
                      <a:pt x="5485" y="2561"/>
                    </a:cubicBezTo>
                    <a:cubicBezTo>
                      <a:pt x="5247" y="3113"/>
                      <a:pt x="4581" y="3616"/>
                      <a:pt x="4090" y="3616"/>
                    </a:cubicBezTo>
                    <a:cubicBezTo>
                      <a:pt x="4086" y="3616"/>
                      <a:pt x="4082" y="3616"/>
                      <a:pt x="4077" y="3616"/>
                    </a:cubicBezTo>
                    <a:cubicBezTo>
                      <a:pt x="3958" y="3616"/>
                      <a:pt x="3843" y="3576"/>
                      <a:pt x="3748" y="3505"/>
                    </a:cubicBezTo>
                    <a:cubicBezTo>
                      <a:pt x="3699" y="3465"/>
                      <a:pt x="3652" y="3422"/>
                      <a:pt x="3609" y="3372"/>
                    </a:cubicBezTo>
                    <a:cubicBezTo>
                      <a:pt x="3816" y="3157"/>
                      <a:pt x="3884" y="2845"/>
                      <a:pt x="3788" y="2564"/>
                    </a:cubicBezTo>
                    <a:cubicBezTo>
                      <a:pt x="3723" y="2352"/>
                      <a:pt x="3609" y="2321"/>
                      <a:pt x="3548" y="2321"/>
                    </a:cubicBezTo>
                    <a:cubicBezTo>
                      <a:pt x="3455" y="2321"/>
                      <a:pt x="3366" y="2389"/>
                      <a:pt x="3307" y="2506"/>
                    </a:cubicBezTo>
                    <a:cubicBezTo>
                      <a:pt x="3202" y="2716"/>
                      <a:pt x="3187" y="3049"/>
                      <a:pt x="3381" y="3351"/>
                    </a:cubicBezTo>
                    <a:cubicBezTo>
                      <a:pt x="3181" y="3505"/>
                      <a:pt x="2807" y="3669"/>
                      <a:pt x="2120" y="3669"/>
                    </a:cubicBezTo>
                    <a:lnTo>
                      <a:pt x="2070" y="3669"/>
                    </a:lnTo>
                    <a:cubicBezTo>
                      <a:pt x="1651" y="3662"/>
                      <a:pt x="1469" y="3447"/>
                      <a:pt x="1392" y="3231"/>
                    </a:cubicBezTo>
                    <a:cubicBezTo>
                      <a:pt x="1657" y="3215"/>
                      <a:pt x="1873" y="3086"/>
                      <a:pt x="1972" y="2879"/>
                    </a:cubicBezTo>
                    <a:cubicBezTo>
                      <a:pt x="2073" y="2672"/>
                      <a:pt x="2033" y="2432"/>
                      <a:pt x="1864" y="2222"/>
                    </a:cubicBezTo>
                    <a:cubicBezTo>
                      <a:pt x="1771" y="2105"/>
                      <a:pt x="1679" y="2080"/>
                      <a:pt x="1617" y="2080"/>
                    </a:cubicBezTo>
                    <a:cubicBezTo>
                      <a:pt x="1527" y="2080"/>
                      <a:pt x="1441" y="2130"/>
                      <a:pt x="1367" y="2222"/>
                    </a:cubicBezTo>
                    <a:cubicBezTo>
                      <a:pt x="1216" y="2410"/>
                      <a:pt x="1139" y="2749"/>
                      <a:pt x="1173" y="3049"/>
                    </a:cubicBezTo>
                    <a:cubicBezTo>
                      <a:pt x="966" y="3002"/>
                      <a:pt x="769" y="2913"/>
                      <a:pt x="602" y="2783"/>
                    </a:cubicBezTo>
                    <a:cubicBezTo>
                      <a:pt x="161" y="2456"/>
                      <a:pt x="254" y="2003"/>
                      <a:pt x="312" y="1821"/>
                    </a:cubicBezTo>
                    <a:cubicBezTo>
                      <a:pt x="442" y="1426"/>
                      <a:pt x="790" y="1106"/>
                      <a:pt x="1086" y="1106"/>
                    </a:cubicBezTo>
                    <a:cubicBezTo>
                      <a:pt x="1157" y="1106"/>
                      <a:pt x="1228" y="1124"/>
                      <a:pt x="1290" y="1161"/>
                    </a:cubicBezTo>
                    <a:cubicBezTo>
                      <a:pt x="1304" y="1169"/>
                      <a:pt x="1319" y="1173"/>
                      <a:pt x="1333" y="1173"/>
                    </a:cubicBezTo>
                    <a:cubicBezTo>
                      <a:pt x="1382" y="1173"/>
                      <a:pt x="1427" y="1130"/>
                      <a:pt x="1419" y="1075"/>
                    </a:cubicBezTo>
                    <a:cubicBezTo>
                      <a:pt x="1419" y="1072"/>
                      <a:pt x="1358" y="621"/>
                      <a:pt x="1574" y="375"/>
                    </a:cubicBezTo>
                    <a:cubicBezTo>
                      <a:pt x="1664" y="270"/>
                      <a:pt x="1793" y="218"/>
                      <a:pt x="1959" y="218"/>
                    </a:cubicBezTo>
                    <a:cubicBezTo>
                      <a:pt x="2076" y="218"/>
                      <a:pt x="2212" y="243"/>
                      <a:pt x="2366" y="294"/>
                    </a:cubicBezTo>
                    <a:cubicBezTo>
                      <a:pt x="2508" y="338"/>
                      <a:pt x="2641" y="402"/>
                      <a:pt x="2761" y="486"/>
                    </a:cubicBezTo>
                    <a:cubicBezTo>
                      <a:pt x="2527" y="809"/>
                      <a:pt x="2446" y="1244"/>
                      <a:pt x="2709" y="1463"/>
                    </a:cubicBezTo>
                    <a:cubicBezTo>
                      <a:pt x="2777" y="1525"/>
                      <a:pt x="2863" y="1562"/>
                      <a:pt x="2955" y="1565"/>
                    </a:cubicBezTo>
                    <a:cubicBezTo>
                      <a:pt x="3094" y="1565"/>
                      <a:pt x="3218" y="1466"/>
                      <a:pt x="3273" y="1306"/>
                    </a:cubicBezTo>
                    <a:cubicBezTo>
                      <a:pt x="3353" y="1075"/>
                      <a:pt x="3298" y="735"/>
                      <a:pt x="3002" y="458"/>
                    </a:cubicBezTo>
                    <a:cubicBezTo>
                      <a:pt x="3182" y="270"/>
                      <a:pt x="3403" y="170"/>
                      <a:pt x="3628" y="170"/>
                    </a:cubicBezTo>
                    <a:close/>
                    <a:moveTo>
                      <a:pt x="3632" y="0"/>
                    </a:moveTo>
                    <a:cubicBezTo>
                      <a:pt x="3356" y="0"/>
                      <a:pt x="3085" y="122"/>
                      <a:pt x="2872" y="350"/>
                    </a:cubicBezTo>
                    <a:cubicBezTo>
                      <a:pt x="2733" y="257"/>
                      <a:pt x="2582" y="183"/>
                      <a:pt x="2422" y="131"/>
                    </a:cubicBezTo>
                    <a:cubicBezTo>
                      <a:pt x="2252" y="76"/>
                      <a:pt x="2099" y="48"/>
                      <a:pt x="1963" y="48"/>
                    </a:cubicBezTo>
                    <a:cubicBezTo>
                      <a:pt x="1743" y="48"/>
                      <a:pt x="1568" y="120"/>
                      <a:pt x="1444" y="264"/>
                    </a:cubicBezTo>
                    <a:cubicBezTo>
                      <a:pt x="1262" y="470"/>
                      <a:pt x="1237" y="776"/>
                      <a:pt x="1241" y="954"/>
                    </a:cubicBezTo>
                    <a:cubicBezTo>
                      <a:pt x="1191" y="939"/>
                      <a:pt x="1139" y="933"/>
                      <a:pt x="1089" y="933"/>
                    </a:cubicBezTo>
                    <a:cubicBezTo>
                      <a:pt x="716" y="933"/>
                      <a:pt x="306" y="1300"/>
                      <a:pt x="152" y="1766"/>
                    </a:cubicBezTo>
                    <a:cubicBezTo>
                      <a:pt x="1" y="2225"/>
                      <a:pt x="127" y="2645"/>
                      <a:pt x="500" y="2919"/>
                    </a:cubicBezTo>
                    <a:cubicBezTo>
                      <a:pt x="735" y="3092"/>
                      <a:pt x="978" y="3197"/>
                      <a:pt x="1210" y="3224"/>
                    </a:cubicBezTo>
                    <a:cubicBezTo>
                      <a:pt x="1321" y="3613"/>
                      <a:pt x="1632" y="3835"/>
                      <a:pt x="2070" y="3838"/>
                    </a:cubicBezTo>
                    <a:lnTo>
                      <a:pt x="2120" y="3838"/>
                    </a:lnTo>
                    <a:cubicBezTo>
                      <a:pt x="2715" y="3838"/>
                      <a:pt x="3184" y="3718"/>
                      <a:pt x="3483" y="3490"/>
                    </a:cubicBezTo>
                    <a:cubicBezTo>
                      <a:pt x="3532" y="3542"/>
                      <a:pt x="3585" y="3595"/>
                      <a:pt x="3643" y="3641"/>
                    </a:cubicBezTo>
                    <a:cubicBezTo>
                      <a:pt x="3766" y="3737"/>
                      <a:pt x="3921" y="3786"/>
                      <a:pt x="4076" y="3786"/>
                    </a:cubicBezTo>
                    <a:cubicBezTo>
                      <a:pt x="4081" y="3786"/>
                      <a:pt x="4086" y="3786"/>
                      <a:pt x="4090" y="3786"/>
                    </a:cubicBezTo>
                    <a:cubicBezTo>
                      <a:pt x="4652" y="3786"/>
                      <a:pt x="5377" y="3246"/>
                      <a:pt x="5642" y="2629"/>
                    </a:cubicBezTo>
                    <a:cubicBezTo>
                      <a:pt x="5815" y="2222"/>
                      <a:pt x="5765" y="1843"/>
                      <a:pt x="5500" y="1565"/>
                    </a:cubicBezTo>
                    <a:cubicBezTo>
                      <a:pt x="5303" y="1358"/>
                      <a:pt x="5084" y="1254"/>
                      <a:pt x="4843" y="1247"/>
                    </a:cubicBezTo>
                    <a:cubicBezTo>
                      <a:pt x="4821" y="819"/>
                      <a:pt x="4572" y="418"/>
                      <a:pt x="4161" y="159"/>
                    </a:cubicBezTo>
                    <a:cubicBezTo>
                      <a:pt x="3992" y="52"/>
                      <a:pt x="3811"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7"/>
            <p:cNvSpPr/>
            <p:nvPr/>
          </p:nvSpPr>
          <p:spPr>
            <a:xfrm>
              <a:off x="5124165" y="4684437"/>
              <a:ext cx="184623" cy="198973"/>
            </a:xfrm>
            <a:custGeom>
              <a:avLst/>
              <a:gdLst/>
              <a:ahLst/>
              <a:cxnLst/>
              <a:rect l="l" t="t" r="r" b="b"/>
              <a:pathLst>
                <a:path w="2496" h="2690" extrusionOk="0">
                  <a:moveTo>
                    <a:pt x="1564" y="244"/>
                  </a:moveTo>
                  <a:cubicBezTo>
                    <a:pt x="1574" y="374"/>
                    <a:pt x="1580" y="596"/>
                    <a:pt x="1583" y="898"/>
                  </a:cubicBezTo>
                  <a:cubicBezTo>
                    <a:pt x="1450" y="849"/>
                    <a:pt x="1308" y="796"/>
                    <a:pt x="1151" y="741"/>
                  </a:cubicBezTo>
                  <a:cubicBezTo>
                    <a:pt x="1355" y="478"/>
                    <a:pt x="1487" y="327"/>
                    <a:pt x="1564" y="244"/>
                  </a:cubicBezTo>
                  <a:close/>
                  <a:moveTo>
                    <a:pt x="241" y="617"/>
                  </a:moveTo>
                  <a:cubicBezTo>
                    <a:pt x="371" y="657"/>
                    <a:pt x="605" y="734"/>
                    <a:pt x="870" y="824"/>
                  </a:cubicBezTo>
                  <a:cubicBezTo>
                    <a:pt x="775" y="947"/>
                    <a:pt x="679" y="1077"/>
                    <a:pt x="590" y="1203"/>
                  </a:cubicBezTo>
                  <a:cubicBezTo>
                    <a:pt x="352" y="864"/>
                    <a:pt x="269" y="697"/>
                    <a:pt x="241" y="617"/>
                  </a:cubicBezTo>
                  <a:close/>
                  <a:moveTo>
                    <a:pt x="1756" y="1149"/>
                  </a:moveTo>
                  <a:cubicBezTo>
                    <a:pt x="2099" y="1287"/>
                    <a:pt x="2237" y="1367"/>
                    <a:pt x="2289" y="1404"/>
                  </a:cubicBezTo>
                  <a:cubicBezTo>
                    <a:pt x="2117" y="1493"/>
                    <a:pt x="1935" y="1567"/>
                    <a:pt x="1749" y="1629"/>
                  </a:cubicBezTo>
                  <a:cubicBezTo>
                    <a:pt x="1756" y="1472"/>
                    <a:pt x="1756" y="1309"/>
                    <a:pt x="1756" y="1149"/>
                  </a:cubicBezTo>
                  <a:close/>
                  <a:moveTo>
                    <a:pt x="1043" y="883"/>
                  </a:moveTo>
                  <a:cubicBezTo>
                    <a:pt x="1244" y="953"/>
                    <a:pt x="1426" y="1021"/>
                    <a:pt x="1583" y="1080"/>
                  </a:cubicBezTo>
                  <a:cubicBezTo>
                    <a:pt x="1583" y="1283"/>
                    <a:pt x="1583" y="1493"/>
                    <a:pt x="1577" y="1691"/>
                  </a:cubicBezTo>
                  <a:cubicBezTo>
                    <a:pt x="1410" y="1749"/>
                    <a:pt x="1234" y="1802"/>
                    <a:pt x="1068" y="1851"/>
                  </a:cubicBezTo>
                  <a:cubicBezTo>
                    <a:pt x="929" y="1669"/>
                    <a:pt x="803" y="1502"/>
                    <a:pt x="695" y="1351"/>
                  </a:cubicBezTo>
                  <a:lnTo>
                    <a:pt x="692" y="1351"/>
                  </a:lnTo>
                  <a:cubicBezTo>
                    <a:pt x="806" y="1194"/>
                    <a:pt x="923" y="1037"/>
                    <a:pt x="1043" y="883"/>
                  </a:cubicBezTo>
                  <a:close/>
                  <a:moveTo>
                    <a:pt x="590" y="1496"/>
                  </a:moveTo>
                  <a:cubicBezTo>
                    <a:pt x="679" y="1623"/>
                    <a:pt x="778" y="1755"/>
                    <a:pt x="892" y="1900"/>
                  </a:cubicBezTo>
                  <a:cubicBezTo>
                    <a:pt x="590" y="1984"/>
                    <a:pt x="358" y="2030"/>
                    <a:pt x="238" y="2030"/>
                  </a:cubicBezTo>
                  <a:cubicBezTo>
                    <a:pt x="346" y="1848"/>
                    <a:pt x="463" y="1669"/>
                    <a:pt x="590" y="1496"/>
                  </a:cubicBezTo>
                  <a:close/>
                  <a:moveTo>
                    <a:pt x="1574" y="1873"/>
                  </a:moveTo>
                  <a:lnTo>
                    <a:pt x="1574" y="1873"/>
                  </a:lnTo>
                  <a:cubicBezTo>
                    <a:pt x="1561" y="2175"/>
                    <a:pt x="1546" y="2341"/>
                    <a:pt x="1534" y="2434"/>
                  </a:cubicBezTo>
                  <a:cubicBezTo>
                    <a:pt x="1456" y="2338"/>
                    <a:pt x="1327" y="2181"/>
                    <a:pt x="1182" y="1996"/>
                  </a:cubicBezTo>
                  <a:cubicBezTo>
                    <a:pt x="1312" y="1959"/>
                    <a:pt x="1441" y="1916"/>
                    <a:pt x="1574" y="1873"/>
                  </a:cubicBezTo>
                  <a:close/>
                  <a:moveTo>
                    <a:pt x="1629" y="0"/>
                  </a:moveTo>
                  <a:cubicBezTo>
                    <a:pt x="1583" y="0"/>
                    <a:pt x="1512" y="0"/>
                    <a:pt x="982" y="682"/>
                  </a:cubicBezTo>
                  <a:cubicBezTo>
                    <a:pt x="553" y="537"/>
                    <a:pt x="192" y="420"/>
                    <a:pt x="189" y="420"/>
                  </a:cubicBezTo>
                  <a:cubicBezTo>
                    <a:pt x="181" y="417"/>
                    <a:pt x="172" y="416"/>
                    <a:pt x="164" y="416"/>
                  </a:cubicBezTo>
                  <a:cubicBezTo>
                    <a:pt x="145" y="416"/>
                    <a:pt x="126" y="422"/>
                    <a:pt x="112" y="432"/>
                  </a:cubicBezTo>
                  <a:cubicBezTo>
                    <a:pt x="1" y="516"/>
                    <a:pt x="25" y="701"/>
                    <a:pt x="485" y="1351"/>
                  </a:cubicBezTo>
                  <a:cubicBezTo>
                    <a:pt x="325" y="1573"/>
                    <a:pt x="87" y="1919"/>
                    <a:pt x="50" y="2033"/>
                  </a:cubicBezTo>
                  <a:cubicBezTo>
                    <a:pt x="35" y="2070"/>
                    <a:pt x="41" y="2110"/>
                    <a:pt x="62" y="2141"/>
                  </a:cubicBezTo>
                  <a:cubicBezTo>
                    <a:pt x="102" y="2196"/>
                    <a:pt x="173" y="2203"/>
                    <a:pt x="232" y="2203"/>
                  </a:cubicBezTo>
                  <a:cubicBezTo>
                    <a:pt x="411" y="2203"/>
                    <a:pt x="741" y="2122"/>
                    <a:pt x="1003" y="2048"/>
                  </a:cubicBezTo>
                  <a:cubicBezTo>
                    <a:pt x="1271" y="2388"/>
                    <a:pt x="1487" y="2647"/>
                    <a:pt x="1490" y="2650"/>
                  </a:cubicBezTo>
                  <a:cubicBezTo>
                    <a:pt x="1512" y="2671"/>
                    <a:pt x="1540" y="2687"/>
                    <a:pt x="1571" y="2690"/>
                  </a:cubicBezTo>
                  <a:cubicBezTo>
                    <a:pt x="1660" y="2690"/>
                    <a:pt x="1719" y="2690"/>
                    <a:pt x="1746" y="1814"/>
                  </a:cubicBezTo>
                  <a:cubicBezTo>
                    <a:pt x="2039" y="1709"/>
                    <a:pt x="2382" y="1577"/>
                    <a:pt x="2459" y="1490"/>
                  </a:cubicBezTo>
                  <a:cubicBezTo>
                    <a:pt x="2487" y="1462"/>
                    <a:pt x="2496" y="1422"/>
                    <a:pt x="2487" y="1385"/>
                  </a:cubicBezTo>
                  <a:cubicBezTo>
                    <a:pt x="2471" y="1311"/>
                    <a:pt x="2397" y="1216"/>
                    <a:pt x="1756" y="963"/>
                  </a:cubicBezTo>
                  <a:cubicBezTo>
                    <a:pt x="1753" y="645"/>
                    <a:pt x="1743" y="148"/>
                    <a:pt x="1722" y="71"/>
                  </a:cubicBezTo>
                  <a:cubicBezTo>
                    <a:pt x="1706" y="31"/>
                    <a:pt x="1672" y="4"/>
                    <a:pt x="1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5" name="Google Shape;725;p7"/>
            <p:cNvGrpSpPr/>
            <p:nvPr/>
          </p:nvGrpSpPr>
          <p:grpSpPr>
            <a:xfrm>
              <a:off x="5918966" y="4708552"/>
              <a:ext cx="299552" cy="265537"/>
              <a:chOff x="8792070" y="4843090"/>
              <a:chExt cx="142474" cy="126290"/>
            </a:xfrm>
          </p:grpSpPr>
          <p:sp>
            <p:nvSpPr>
              <p:cNvPr id="726" name="Google Shape;726;p7"/>
              <p:cNvSpPr/>
              <p:nvPr/>
            </p:nvSpPr>
            <p:spPr>
              <a:xfrm>
                <a:off x="8835905" y="4843090"/>
                <a:ext cx="69128" cy="58982"/>
              </a:xfrm>
              <a:custGeom>
                <a:avLst/>
                <a:gdLst/>
                <a:ahLst/>
                <a:cxnLst/>
                <a:rect l="l" t="t" r="r" b="b"/>
                <a:pathLst>
                  <a:path w="1935" h="1651" extrusionOk="0">
                    <a:moveTo>
                      <a:pt x="926" y="796"/>
                    </a:moveTo>
                    <a:cubicBezTo>
                      <a:pt x="947" y="848"/>
                      <a:pt x="960" y="904"/>
                      <a:pt x="966" y="959"/>
                    </a:cubicBezTo>
                    <a:cubicBezTo>
                      <a:pt x="958" y="961"/>
                      <a:pt x="950" y="962"/>
                      <a:pt x="941" y="962"/>
                    </a:cubicBezTo>
                    <a:cubicBezTo>
                      <a:pt x="933" y="962"/>
                      <a:pt x="924" y="961"/>
                      <a:pt x="917" y="959"/>
                    </a:cubicBezTo>
                    <a:cubicBezTo>
                      <a:pt x="904" y="938"/>
                      <a:pt x="904" y="882"/>
                      <a:pt x="926" y="796"/>
                    </a:cubicBezTo>
                    <a:close/>
                    <a:moveTo>
                      <a:pt x="1472" y="164"/>
                    </a:moveTo>
                    <a:cubicBezTo>
                      <a:pt x="1537" y="164"/>
                      <a:pt x="1595" y="194"/>
                      <a:pt x="1635" y="241"/>
                    </a:cubicBezTo>
                    <a:cubicBezTo>
                      <a:pt x="1725" y="327"/>
                      <a:pt x="1771" y="447"/>
                      <a:pt x="1765" y="571"/>
                    </a:cubicBezTo>
                    <a:cubicBezTo>
                      <a:pt x="1746" y="950"/>
                      <a:pt x="1296" y="1348"/>
                      <a:pt x="1296" y="1348"/>
                    </a:cubicBezTo>
                    <a:cubicBezTo>
                      <a:pt x="1197" y="1431"/>
                      <a:pt x="1074" y="1481"/>
                      <a:pt x="947" y="1487"/>
                    </a:cubicBezTo>
                    <a:cubicBezTo>
                      <a:pt x="565" y="1487"/>
                      <a:pt x="275" y="999"/>
                      <a:pt x="210" y="645"/>
                    </a:cubicBezTo>
                    <a:cubicBezTo>
                      <a:pt x="183" y="491"/>
                      <a:pt x="189" y="312"/>
                      <a:pt x="297" y="272"/>
                    </a:cubicBezTo>
                    <a:cubicBezTo>
                      <a:pt x="328" y="262"/>
                      <a:pt x="358" y="256"/>
                      <a:pt x="389" y="256"/>
                    </a:cubicBezTo>
                    <a:cubicBezTo>
                      <a:pt x="559" y="256"/>
                      <a:pt x="722" y="423"/>
                      <a:pt x="827" y="592"/>
                    </a:cubicBezTo>
                    <a:cubicBezTo>
                      <a:pt x="778" y="710"/>
                      <a:pt x="704" y="922"/>
                      <a:pt x="781" y="1046"/>
                    </a:cubicBezTo>
                    <a:cubicBezTo>
                      <a:pt x="815" y="1098"/>
                      <a:pt x="867" y="1125"/>
                      <a:pt x="932" y="1125"/>
                    </a:cubicBezTo>
                    <a:cubicBezTo>
                      <a:pt x="956" y="1125"/>
                      <a:pt x="982" y="1121"/>
                      <a:pt x="1009" y="1114"/>
                    </a:cubicBezTo>
                    <a:cubicBezTo>
                      <a:pt x="1052" y="1101"/>
                      <a:pt x="1086" y="1070"/>
                      <a:pt x="1105" y="1027"/>
                    </a:cubicBezTo>
                    <a:cubicBezTo>
                      <a:pt x="1148" y="916"/>
                      <a:pt x="1086" y="734"/>
                      <a:pt x="1009" y="586"/>
                    </a:cubicBezTo>
                    <a:cubicBezTo>
                      <a:pt x="1123" y="370"/>
                      <a:pt x="1311" y="164"/>
                      <a:pt x="1472" y="164"/>
                    </a:cubicBezTo>
                    <a:close/>
                    <a:moveTo>
                      <a:pt x="1472" y="0"/>
                    </a:moveTo>
                    <a:cubicBezTo>
                      <a:pt x="1247" y="0"/>
                      <a:pt x="1043" y="210"/>
                      <a:pt x="914" y="429"/>
                    </a:cubicBezTo>
                    <a:cubicBezTo>
                      <a:pt x="809" y="287"/>
                      <a:pt x="624" y="93"/>
                      <a:pt x="389" y="93"/>
                    </a:cubicBezTo>
                    <a:cubicBezTo>
                      <a:pt x="337" y="93"/>
                      <a:pt x="287" y="102"/>
                      <a:pt x="241" y="120"/>
                    </a:cubicBezTo>
                    <a:cubicBezTo>
                      <a:pt x="72" y="185"/>
                      <a:pt x="1" y="392"/>
                      <a:pt x="50" y="676"/>
                    </a:cubicBezTo>
                    <a:cubicBezTo>
                      <a:pt x="124" y="1067"/>
                      <a:pt x="457" y="1650"/>
                      <a:pt x="947" y="1650"/>
                    </a:cubicBezTo>
                    <a:cubicBezTo>
                      <a:pt x="1099" y="1650"/>
                      <a:pt x="1250" y="1589"/>
                      <a:pt x="1398" y="1471"/>
                    </a:cubicBezTo>
                    <a:cubicBezTo>
                      <a:pt x="1419" y="1453"/>
                      <a:pt x="1907" y="1027"/>
                      <a:pt x="1925" y="577"/>
                    </a:cubicBezTo>
                    <a:cubicBezTo>
                      <a:pt x="1934" y="410"/>
                      <a:pt x="1873" y="247"/>
                      <a:pt x="1752" y="130"/>
                    </a:cubicBezTo>
                    <a:cubicBezTo>
                      <a:pt x="1682" y="49"/>
                      <a:pt x="1580" y="3"/>
                      <a:pt x="147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8856626" y="4909183"/>
                <a:ext cx="68020" cy="60197"/>
              </a:xfrm>
              <a:custGeom>
                <a:avLst/>
                <a:gdLst/>
                <a:ahLst/>
                <a:cxnLst/>
                <a:rect l="l" t="t" r="r" b="b"/>
                <a:pathLst>
                  <a:path w="1904" h="1685" extrusionOk="0">
                    <a:moveTo>
                      <a:pt x="809" y="676"/>
                    </a:moveTo>
                    <a:cubicBezTo>
                      <a:pt x="821" y="688"/>
                      <a:pt x="836" y="750"/>
                      <a:pt x="830" y="849"/>
                    </a:cubicBezTo>
                    <a:cubicBezTo>
                      <a:pt x="781" y="769"/>
                      <a:pt x="771" y="710"/>
                      <a:pt x="778" y="692"/>
                    </a:cubicBezTo>
                    <a:cubicBezTo>
                      <a:pt x="787" y="685"/>
                      <a:pt x="799" y="679"/>
                      <a:pt x="809" y="676"/>
                    </a:cubicBezTo>
                    <a:close/>
                    <a:moveTo>
                      <a:pt x="784" y="161"/>
                    </a:moveTo>
                    <a:lnTo>
                      <a:pt x="784" y="164"/>
                    </a:lnTo>
                    <a:cubicBezTo>
                      <a:pt x="870" y="164"/>
                      <a:pt x="957" y="183"/>
                      <a:pt x="1037" y="217"/>
                    </a:cubicBezTo>
                    <a:cubicBezTo>
                      <a:pt x="1043" y="220"/>
                      <a:pt x="1583" y="476"/>
                      <a:pt x="1703" y="837"/>
                    </a:cubicBezTo>
                    <a:cubicBezTo>
                      <a:pt x="1743" y="954"/>
                      <a:pt x="1731" y="1080"/>
                      <a:pt x="1669" y="1188"/>
                    </a:cubicBezTo>
                    <a:cubicBezTo>
                      <a:pt x="1623" y="1274"/>
                      <a:pt x="1558" y="1318"/>
                      <a:pt x="1472" y="1318"/>
                    </a:cubicBezTo>
                    <a:cubicBezTo>
                      <a:pt x="1311" y="1318"/>
                      <a:pt x="1111" y="1176"/>
                      <a:pt x="972" y="1028"/>
                    </a:cubicBezTo>
                    <a:cubicBezTo>
                      <a:pt x="1006" y="864"/>
                      <a:pt x="1015" y="673"/>
                      <a:pt x="941" y="577"/>
                    </a:cubicBezTo>
                    <a:cubicBezTo>
                      <a:pt x="913" y="540"/>
                      <a:pt x="870" y="519"/>
                      <a:pt x="824" y="519"/>
                    </a:cubicBezTo>
                    <a:cubicBezTo>
                      <a:pt x="697" y="522"/>
                      <a:pt x="648" y="587"/>
                      <a:pt x="633" y="624"/>
                    </a:cubicBezTo>
                    <a:cubicBezTo>
                      <a:pt x="568" y="766"/>
                      <a:pt x="704" y="966"/>
                      <a:pt x="790" y="1071"/>
                    </a:cubicBezTo>
                    <a:cubicBezTo>
                      <a:pt x="728" y="1288"/>
                      <a:pt x="596" y="1525"/>
                      <a:pt x="391" y="1525"/>
                    </a:cubicBezTo>
                    <a:cubicBezTo>
                      <a:pt x="383" y="1525"/>
                      <a:pt x="375" y="1525"/>
                      <a:pt x="367" y="1524"/>
                    </a:cubicBezTo>
                    <a:cubicBezTo>
                      <a:pt x="247" y="1512"/>
                      <a:pt x="167" y="1305"/>
                      <a:pt x="179" y="1028"/>
                    </a:cubicBezTo>
                    <a:cubicBezTo>
                      <a:pt x="198" y="608"/>
                      <a:pt x="414" y="161"/>
                      <a:pt x="784" y="161"/>
                    </a:cubicBezTo>
                    <a:close/>
                    <a:moveTo>
                      <a:pt x="784" y="1"/>
                    </a:moveTo>
                    <a:cubicBezTo>
                      <a:pt x="309" y="1"/>
                      <a:pt x="37" y="516"/>
                      <a:pt x="16" y="1022"/>
                    </a:cubicBezTo>
                    <a:cubicBezTo>
                      <a:pt x="0" y="1407"/>
                      <a:pt x="130" y="1666"/>
                      <a:pt x="352" y="1685"/>
                    </a:cubicBezTo>
                    <a:lnTo>
                      <a:pt x="389" y="1685"/>
                    </a:lnTo>
                    <a:cubicBezTo>
                      <a:pt x="651" y="1685"/>
                      <a:pt x="824" y="1456"/>
                      <a:pt x="916" y="1207"/>
                    </a:cubicBezTo>
                    <a:cubicBezTo>
                      <a:pt x="1071" y="1352"/>
                      <a:pt x="1274" y="1481"/>
                      <a:pt x="1469" y="1481"/>
                    </a:cubicBezTo>
                    <a:cubicBezTo>
                      <a:pt x="1570" y="1481"/>
                      <a:pt x="1712" y="1444"/>
                      <a:pt x="1805" y="1265"/>
                    </a:cubicBezTo>
                    <a:cubicBezTo>
                      <a:pt x="1888" y="1120"/>
                      <a:pt x="1903" y="944"/>
                      <a:pt x="1851" y="787"/>
                    </a:cubicBezTo>
                    <a:cubicBezTo>
                      <a:pt x="1709" y="362"/>
                      <a:pt x="1126" y="84"/>
                      <a:pt x="1098" y="69"/>
                    </a:cubicBezTo>
                    <a:cubicBezTo>
                      <a:pt x="997" y="25"/>
                      <a:pt x="892" y="4"/>
                      <a:pt x="784"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8792070" y="4893678"/>
                <a:ext cx="69092" cy="50086"/>
              </a:xfrm>
              <a:custGeom>
                <a:avLst/>
                <a:gdLst/>
                <a:ahLst/>
                <a:cxnLst/>
                <a:rect l="l" t="t" r="r" b="b"/>
                <a:pathLst>
                  <a:path w="1934" h="1402" extrusionOk="0">
                    <a:moveTo>
                      <a:pt x="1147" y="1"/>
                    </a:moveTo>
                    <a:cubicBezTo>
                      <a:pt x="1058" y="1"/>
                      <a:pt x="963" y="19"/>
                      <a:pt x="867" y="65"/>
                    </a:cubicBezTo>
                    <a:cubicBezTo>
                      <a:pt x="386" y="290"/>
                      <a:pt x="0" y="740"/>
                      <a:pt x="241" y="1042"/>
                    </a:cubicBezTo>
                    <a:cubicBezTo>
                      <a:pt x="397" y="1239"/>
                      <a:pt x="698" y="1401"/>
                      <a:pt x="1009" y="1401"/>
                    </a:cubicBezTo>
                    <a:cubicBezTo>
                      <a:pt x="1176" y="1401"/>
                      <a:pt x="1347" y="1354"/>
                      <a:pt x="1499" y="1240"/>
                    </a:cubicBezTo>
                    <a:cubicBezTo>
                      <a:pt x="1934" y="910"/>
                      <a:pt x="1934" y="416"/>
                      <a:pt x="1789" y="296"/>
                    </a:cubicBezTo>
                    <a:cubicBezTo>
                      <a:pt x="1789" y="296"/>
                      <a:pt x="1508" y="1"/>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8838763" y="4894428"/>
                <a:ext cx="12397" cy="38369"/>
              </a:xfrm>
              <a:custGeom>
                <a:avLst/>
                <a:gdLst/>
                <a:ahLst/>
                <a:cxnLst/>
                <a:rect l="l" t="t" r="r" b="b"/>
                <a:pathLst>
                  <a:path w="347" h="1074" extrusionOk="0">
                    <a:moveTo>
                      <a:pt x="1" y="0"/>
                    </a:moveTo>
                    <a:cubicBezTo>
                      <a:pt x="1" y="1"/>
                      <a:pt x="214" y="957"/>
                      <a:pt x="346" y="107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8835262" y="4891285"/>
                <a:ext cx="19863" cy="44370"/>
              </a:xfrm>
              <a:custGeom>
                <a:avLst/>
                <a:gdLst/>
                <a:ahLst/>
                <a:cxnLst/>
                <a:rect l="l" t="t" r="r" b="b"/>
                <a:pathLst>
                  <a:path w="556" h="1242" extrusionOk="0">
                    <a:moveTo>
                      <a:pt x="98" y="0"/>
                    </a:moveTo>
                    <a:cubicBezTo>
                      <a:pt x="50" y="0"/>
                      <a:pt x="1" y="40"/>
                      <a:pt x="19" y="104"/>
                    </a:cubicBezTo>
                    <a:cubicBezTo>
                      <a:pt x="71" y="335"/>
                      <a:pt x="250" y="1097"/>
                      <a:pt x="392" y="1223"/>
                    </a:cubicBezTo>
                    <a:cubicBezTo>
                      <a:pt x="407" y="1236"/>
                      <a:pt x="426" y="1242"/>
                      <a:pt x="447" y="1242"/>
                    </a:cubicBezTo>
                    <a:cubicBezTo>
                      <a:pt x="521" y="1242"/>
                      <a:pt x="555" y="1149"/>
                      <a:pt x="500" y="1100"/>
                    </a:cubicBezTo>
                    <a:cubicBezTo>
                      <a:pt x="429" y="1038"/>
                      <a:pt x="278" y="517"/>
                      <a:pt x="176" y="70"/>
                    </a:cubicBezTo>
                    <a:cubicBezTo>
                      <a:pt x="168" y="22"/>
                      <a:pt x="133"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8821794" y="4897286"/>
                <a:ext cx="16255" cy="44978"/>
              </a:xfrm>
              <a:custGeom>
                <a:avLst/>
                <a:gdLst/>
                <a:ahLst/>
                <a:cxnLst/>
                <a:rect l="l" t="t" r="r" b="b"/>
                <a:pathLst>
                  <a:path w="455" h="1259" extrusionOk="0">
                    <a:moveTo>
                      <a:pt x="1" y="1"/>
                    </a:moveTo>
                    <a:cubicBezTo>
                      <a:pt x="1" y="1"/>
                      <a:pt x="285" y="1111"/>
                      <a:pt x="454" y="125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8818150" y="4894143"/>
                <a:ext cx="23864" cy="51122"/>
              </a:xfrm>
              <a:custGeom>
                <a:avLst/>
                <a:gdLst/>
                <a:ahLst/>
                <a:cxnLst/>
                <a:rect l="l" t="t" r="r" b="b"/>
                <a:pathLst>
                  <a:path w="668" h="1431" extrusionOk="0">
                    <a:moveTo>
                      <a:pt x="103" y="1"/>
                    </a:moveTo>
                    <a:cubicBezTo>
                      <a:pt x="52" y="1"/>
                      <a:pt x="1" y="43"/>
                      <a:pt x="23" y="110"/>
                    </a:cubicBezTo>
                    <a:cubicBezTo>
                      <a:pt x="72" y="298"/>
                      <a:pt x="325" y="1251"/>
                      <a:pt x="504" y="1409"/>
                    </a:cubicBezTo>
                    <a:cubicBezTo>
                      <a:pt x="519" y="1421"/>
                      <a:pt x="538" y="1427"/>
                      <a:pt x="556" y="1427"/>
                    </a:cubicBezTo>
                    <a:lnTo>
                      <a:pt x="556" y="1430"/>
                    </a:lnTo>
                    <a:cubicBezTo>
                      <a:pt x="630" y="1430"/>
                      <a:pt x="667" y="1338"/>
                      <a:pt x="612" y="1288"/>
                    </a:cubicBezTo>
                    <a:cubicBezTo>
                      <a:pt x="507" y="1196"/>
                      <a:pt x="297" y="520"/>
                      <a:pt x="180" y="70"/>
                    </a:cubicBezTo>
                    <a:cubicBezTo>
                      <a:pt x="172" y="22"/>
                      <a:pt x="138" y="1"/>
                      <a:pt x="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8888458" y="4866562"/>
                <a:ext cx="33189" cy="34296"/>
              </a:xfrm>
              <a:custGeom>
                <a:avLst/>
                <a:gdLst/>
                <a:ahLst/>
                <a:cxnLst/>
                <a:rect l="l" t="t" r="r" b="b"/>
                <a:pathLst>
                  <a:path w="929" h="960" extrusionOk="0">
                    <a:moveTo>
                      <a:pt x="841" y="1"/>
                    </a:moveTo>
                    <a:cubicBezTo>
                      <a:pt x="805" y="1"/>
                      <a:pt x="770" y="22"/>
                      <a:pt x="763" y="68"/>
                    </a:cubicBezTo>
                    <a:cubicBezTo>
                      <a:pt x="682" y="679"/>
                      <a:pt x="118" y="796"/>
                      <a:pt x="96" y="799"/>
                    </a:cubicBezTo>
                    <a:cubicBezTo>
                      <a:pt x="1" y="817"/>
                      <a:pt x="13" y="959"/>
                      <a:pt x="112" y="959"/>
                    </a:cubicBezTo>
                    <a:lnTo>
                      <a:pt x="127" y="959"/>
                    </a:lnTo>
                    <a:cubicBezTo>
                      <a:pt x="133" y="956"/>
                      <a:pt x="824" y="820"/>
                      <a:pt x="923" y="90"/>
                    </a:cubicBezTo>
                    <a:cubicBezTo>
                      <a:pt x="928" y="32"/>
                      <a:pt x="884" y="1"/>
                      <a:pt x="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8810218" y="4907861"/>
                <a:ext cx="12825" cy="35511"/>
              </a:xfrm>
              <a:custGeom>
                <a:avLst/>
                <a:gdLst/>
                <a:ahLst/>
                <a:cxnLst/>
                <a:rect l="l" t="t" r="r" b="b"/>
                <a:pathLst>
                  <a:path w="359" h="994" extrusionOk="0">
                    <a:moveTo>
                      <a:pt x="1" y="1"/>
                    </a:moveTo>
                    <a:lnTo>
                      <a:pt x="1" y="1"/>
                    </a:lnTo>
                    <a:cubicBezTo>
                      <a:pt x="1" y="1"/>
                      <a:pt x="143" y="827"/>
                      <a:pt x="359" y="99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8806824" y="4904860"/>
                <a:ext cx="20185" cy="41512"/>
              </a:xfrm>
              <a:custGeom>
                <a:avLst/>
                <a:gdLst/>
                <a:ahLst/>
                <a:cxnLst/>
                <a:rect l="l" t="t" r="r" b="b"/>
                <a:pathLst>
                  <a:path w="565" h="1162" extrusionOk="0">
                    <a:moveTo>
                      <a:pt x="96" y="0"/>
                    </a:moveTo>
                    <a:cubicBezTo>
                      <a:pt x="48" y="0"/>
                      <a:pt x="0" y="37"/>
                      <a:pt x="16" y="100"/>
                    </a:cubicBezTo>
                    <a:cubicBezTo>
                      <a:pt x="31" y="186"/>
                      <a:pt x="173" y="961"/>
                      <a:pt x="404" y="1143"/>
                    </a:cubicBezTo>
                    <a:cubicBezTo>
                      <a:pt x="420" y="1155"/>
                      <a:pt x="435" y="1161"/>
                      <a:pt x="454" y="1161"/>
                    </a:cubicBezTo>
                    <a:cubicBezTo>
                      <a:pt x="531" y="1161"/>
                      <a:pt x="565" y="1062"/>
                      <a:pt x="503" y="1016"/>
                    </a:cubicBezTo>
                    <a:cubicBezTo>
                      <a:pt x="364" y="908"/>
                      <a:pt x="229" y="381"/>
                      <a:pt x="176" y="72"/>
                    </a:cubicBezTo>
                    <a:cubicBezTo>
                      <a:pt x="169" y="23"/>
                      <a:pt x="133"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a:off x="8888387" y="4899466"/>
                <a:ext cx="46157" cy="17898"/>
              </a:xfrm>
              <a:custGeom>
                <a:avLst/>
                <a:gdLst/>
                <a:ahLst/>
                <a:cxnLst/>
                <a:rect l="l" t="t" r="r" b="b"/>
                <a:pathLst>
                  <a:path w="1292" h="501" extrusionOk="0">
                    <a:moveTo>
                      <a:pt x="514" y="1"/>
                    </a:moveTo>
                    <a:cubicBezTo>
                      <a:pt x="390" y="1"/>
                      <a:pt x="249" y="22"/>
                      <a:pt x="92" y="75"/>
                    </a:cubicBezTo>
                    <a:cubicBezTo>
                      <a:pt x="0" y="106"/>
                      <a:pt x="34" y="234"/>
                      <a:pt x="116" y="234"/>
                    </a:cubicBezTo>
                    <a:cubicBezTo>
                      <a:pt x="125" y="234"/>
                      <a:pt x="135" y="233"/>
                      <a:pt x="145" y="230"/>
                    </a:cubicBezTo>
                    <a:cubicBezTo>
                      <a:pt x="286" y="182"/>
                      <a:pt x="410" y="163"/>
                      <a:pt x="518" y="163"/>
                    </a:cubicBezTo>
                    <a:cubicBezTo>
                      <a:pt x="937" y="163"/>
                      <a:pt x="1122" y="446"/>
                      <a:pt x="1132" y="461"/>
                    </a:cubicBezTo>
                    <a:cubicBezTo>
                      <a:pt x="1147" y="486"/>
                      <a:pt x="1172" y="501"/>
                      <a:pt x="1199" y="501"/>
                    </a:cubicBezTo>
                    <a:cubicBezTo>
                      <a:pt x="1215" y="501"/>
                      <a:pt x="1230" y="495"/>
                      <a:pt x="1243" y="489"/>
                    </a:cubicBezTo>
                    <a:cubicBezTo>
                      <a:pt x="1280" y="464"/>
                      <a:pt x="1292" y="415"/>
                      <a:pt x="1270" y="378"/>
                    </a:cubicBezTo>
                    <a:cubicBezTo>
                      <a:pt x="1268" y="373"/>
                      <a:pt x="1031" y="1"/>
                      <a:pt x="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888"/>
        <p:cNvGrpSpPr/>
        <p:nvPr/>
      </p:nvGrpSpPr>
      <p:grpSpPr>
        <a:xfrm>
          <a:off x="0" y="0"/>
          <a:ext cx="0" cy="0"/>
          <a:chOff x="0" y="0"/>
          <a:chExt cx="0" cy="0"/>
        </a:xfrm>
      </p:grpSpPr>
      <p:sp>
        <p:nvSpPr>
          <p:cNvPr id="889" name="Google Shape;889;p9"/>
          <p:cNvSpPr/>
          <p:nvPr/>
        </p:nvSpPr>
        <p:spPr>
          <a:xfrm>
            <a:off x="-111285" y="-151800"/>
            <a:ext cx="9366570" cy="5506907"/>
          </a:xfrm>
          <a:custGeom>
            <a:avLst/>
            <a:gdLst/>
            <a:ahLst/>
            <a:cxnLst/>
            <a:rect l="l" t="t" r="r" b="b"/>
            <a:pathLst>
              <a:path w="287870" h="169248" extrusionOk="0">
                <a:moveTo>
                  <a:pt x="17455" y="3287"/>
                </a:moveTo>
                <a:lnTo>
                  <a:pt x="17455" y="9371"/>
                </a:lnTo>
                <a:lnTo>
                  <a:pt x="11371" y="9371"/>
                </a:lnTo>
                <a:lnTo>
                  <a:pt x="11371" y="3287"/>
                </a:lnTo>
                <a:close/>
                <a:moveTo>
                  <a:pt x="24503" y="3287"/>
                </a:moveTo>
                <a:lnTo>
                  <a:pt x="24503" y="9371"/>
                </a:lnTo>
                <a:lnTo>
                  <a:pt x="18431" y="9371"/>
                </a:lnTo>
                <a:lnTo>
                  <a:pt x="18431" y="3287"/>
                </a:lnTo>
                <a:close/>
                <a:moveTo>
                  <a:pt x="31564" y="3287"/>
                </a:moveTo>
                <a:lnTo>
                  <a:pt x="31564" y="9371"/>
                </a:lnTo>
                <a:lnTo>
                  <a:pt x="25492" y="9371"/>
                </a:lnTo>
                <a:lnTo>
                  <a:pt x="25492" y="3287"/>
                </a:lnTo>
                <a:close/>
                <a:moveTo>
                  <a:pt x="38612" y="3287"/>
                </a:moveTo>
                <a:lnTo>
                  <a:pt x="38612" y="9371"/>
                </a:lnTo>
                <a:lnTo>
                  <a:pt x="32540" y="9371"/>
                </a:lnTo>
                <a:lnTo>
                  <a:pt x="32540" y="3287"/>
                </a:lnTo>
                <a:close/>
                <a:moveTo>
                  <a:pt x="45673" y="3287"/>
                </a:moveTo>
                <a:lnTo>
                  <a:pt x="45673" y="9371"/>
                </a:lnTo>
                <a:lnTo>
                  <a:pt x="39601" y="9371"/>
                </a:lnTo>
                <a:lnTo>
                  <a:pt x="39601" y="3287"/>
                </a:lnTo>
                <a:close/>
                <a:moveTo>
                  <a:pt x="52721" y="3287"/>
                </a:moveTo>
                <a:lnTo>
                  <a:pt x="52721" y="9371"/>
                </a:lnTo>
                <a:lnTo>
                  <a:pt x="46649" y="9371"/>
                </a:lnTo>
                <a:lnTo>
                  <a:pt x="46649" y="3287"/>
                </a:lnTo>
                <a:close/>
                <a:moveTo>
                  <a:pt x="59782" y="3287"/>
                </a:moveTo>
                <a:lnTo>
                  <a:pt x="59782" y="9371"/>
                </a:lnTo>
                <a:lnTo>
                  <a:pt x="53709" y="9371"/>
                </a:lnTo>
                <a:lnTo>
                  <a:pt x="53709" y="3287"/>
                </a:lnTo>
                <a:close/>
                <a:moveTo>
                  <a:pt x="66842" y="3287"/>
                </a:moveTo>
                <a:lnTo>
                  <a:pt x="66842" y="9371"/>
                </a:lnTo>
                <a:lnTo>
                  <a:pt x="60770" y="9371"/>
                </a:lnTo>
                <a:lnTo>
                  <a:pt x="60770" y="3287"/>
                </a:lnTo>
                <a:close/>
                <a:moveTo>
                  <a:pt x="73902" y="3287"/>
                </a:moveTo>
                <a:lnTo>
                  <a:pt x="73902" y="9371"/>
                </a:lnTo>
                <a:lnTo>
                  <a:pt x="67818" y="9371"/>
                </a:lnTo>
                <a:lnTo>
                  <a:pt x="67818" y="3287"/>
                </a:lnTo>
                <a:close/>
                <a:moveTo>
                  <a:pt x="80951" y="3287"/>
                </a:moveTo>
                <a:lnTo>
                  <a:pt x="80951" y="9371"/>
                </a:lnTo>
                <a:lnTo>
                  <a:pt x="74879" y="9371"/>
                </a:lnTo>
                <a:lnTo>
                  <a:pt x="74879" y="3287"/>
                </a:lnTo>
                <a:close/>
                <a:moveTo>
                  <a:pt x="88011" y="3287"/>
                </a:moveTo>
                <a:lnTo>
                  <a:pt x="88011" y="9371"/>
                </a:lnTo>
                <a:lnTo>
                  <a:pt x="81939" y="9371"/>
                </a:lnTo>
                <a:lnTo>
                  <a:pt x="81939" y="3287"/>
                </a:lnTo>
                <a:close/>
                <a:moveTo>
                  <a:pt x="95060" y="3287"/>
                </a:moveTo>
                <a:lnTo>
                  <a:pt x="95060" y="9371"/>
                </a:lnTo>
                <a:lnTo>
                  <a:pt x="88988" y="9371"/>
                </a:lnTo>
                <a:lnTo>
                  <a:pt x="88988" y="3287"/>
                </a:lnTo>
                <a:close/>
                <a:moveTo>
                  <a:pt x="102120" y="3287"/>
                </a:moveTo>
                <a:lnTo>
                  <a:pt x="102120" y="9371"/>
                </a:lnTo>
                <a:lnTo>
                  <a:pt x="96036" y="9371"/>
                </a:lnTo>
                <a:lnTo>
                  <a:pt x="96036" y="3287"/>
                </a:lnTo>
                <a:close/>
                <a:moveTo>
                  <a:pt x="109169" y="3287"/>
                </a:moveTo>
                <a:lnTo>
                  <a:pt x="109169" y="9371"/>
                </a:lnTo>
                <a:lnTo>
                  <a:pt x="103097" y="9371"/>
                </a:lnTo>
                <a:lnTo>
                  <a:pt x="103097" y="3287"/>
                </a:lnTo>
                <a:close/>
                <a:moveTo>
                  <a:pt x="116229" y="3287"/>
                </a:moveTo>
                <a:lnTo>
                  <a:pt x="116229" y="9371"/>
                </a:lnTo>
                <a:lnTo>
                  <a:pt x="110157" y="9371"/>
                </a:lnTo>
                <a:lnTo>
                  <a:pt x="110157" y="3287"/>
                </a:lnTo>
                <a:close/>
                <a:moveTo>
                  <a:pt x="123278" y="3287"/>
                </a:moveTo>
                <a:lnTo>
                  <a:pt x="123278" y="9371"/>
                </a:lnTo>
                <a:lnTo>
                  <a:pt x="117205" y="9371"/>
                </a:lnTo>
                <a:lnTo>
                  <a:pt x="117205" y="3287"/>
                </a:lnTo>
                <a:close/>
                <a:moveTo>
                  <a:pt x="130338" y="3287"/>
                </a:moveTo>
                <a:lnTo>
                  <a:pt x="130338" y="9371"/>
                </a:lnTo>
                <a:lnTo>
                  <a:pt x="124266" y="9371"/>
                </a:lnTo>
                <a:lnTo>
                  <a:pt x="124266" y="3287"/>
                </a:lnTo>
                <a:close/>
                <a:moveTo>
                  <a:pt x="137387" y="3287"/>
                </a:moveTo>
                <a:lnTo>
                  <a:pt x="137387" y="9371"/>
                </a:lnTo>
                <a:lnTo>
                  <a:pt x="131314" y="9371"/>
                </a:lnTo>
                <a:lnTo>
                  <a:pt x="131314" y="3287"/>
                </a:lnTo>
                <a:close/>
                <a:moveTo>
                  <a:pt x="144447" y="3287"/>
                </a:moveTo>
                <a:lnTo>
                  <a:pt x="144447" y="9371"/>
                </a:lnTo>
                <a:lnTo>
                  <a:pt x="138375" y="9371"/>
                </a:lnTo>
                <a:lnTo>
                  <a:pt x="138375" y="3287"/>
                </a:lnTo>
                <a:close/>
                <a:moveTo>
                  <a:pt x="151495" y="3287"/>
                </a:moveTo>
                <a:lnTo>
                  <a:pt x="151495" y="9371"/>
                </a:lnTo>
                <a:lnTo>
                  <a:pt x="145423" y="9371"/>
                </a:lnTo>
                <a:lnTo>
                  <a:pt x="145423" y="3287"/>
                </a:lnTo>
                <a:close/>
                <a:moveTo>
                  <a:pt x="158556" y="3287"/>
                </a:moveTo>
                <a:lnTo>
                  <a:pt x="158556" y="9371"/>
                </a:lnTo>
                <a:lnTo>
                  <a:pt x="152484" y="9371"/>
                </a:lnTo>
                <a:lnTo>
                  <a:pt x="152484" y="3287"/>
                </a:lnTo>
                <a:close/>
                <a:moveTo>
                  <a:pt x="165604" y="3287"/>
                </a:moveTo>
                <a:lnTo>
                  <a:pt x="165604" y="9371"/>
                </a:lnTo>
                <a:lnTo>
                  <a:pt x="159532" y="9371"/>
                </a:lnTo>
                <a:lnTo>
                  <a:pt x="159532" y="3287"/>
                </a:lnTo>
                <a:close/>
                <a:moveTo>
                  <a:pt x="172665" y="3287"/>
                </a:moveTo>
                <a:lnTo>
                  <a:pt x="172665" y="9371"/>
                </a:lnTo>
                <a:lnTo>
                  <a:pt x="166581" y="9371"/>
                </a:lnTo>
                <a:lnTo>
                  <a:pt x="166581" y="3287"/>
                </a:lnTo>
                <a:close/>
                <a:moveTo>
                  <a:pt x="179713" y="3287"/>
                </a:moveTo>
                <a:lnTo>
                  <a:pt x="179713" y="9371"/>
                </a:lnTo>
                <a:lnTo>
                  <a:pt x="173641" y="9371"/>
                </a:lnTo>
                <a:lnTo>
                  <a:pt x="173641" y="3287"/>
                </a:lnTo>
                <a:close/>
                <a:moveTo>
                  <a:pt x="186774" y="3287"/>
                </a:moveTo>
                <a:lnTo>
                  <a:pt x="186774" y="9371"/>
                </a:lnTo>
                <a:lnTo>
                  <a:pt x="180702" y="9371"/>
                </a:lnTo>
                <a:lnTo>
                  <a:pt x="180702" y="3287"/>
                </a:lnTo>
                <a:close/>
                <a:moveTo>
                  <a:pt x="193822" y="3287"/>
                </a:moveTo>
                <a:lnTo>
                  <a:pt x="193822" y="9371"/>
                </a:lnTo>
                <a:lnTo>
                  <a:pt x="187750" y="9371"/>
                </a:lnTo>
                <a:lnTo>
                  <a:pt x="187750" y="3287"/>
                </a:lnTo>
                <a:close/>
                <a:moveTo>
                  <a:pt x="200883" y="3287"/>
                </a:moveTo>
                <a:lnTo>
                  <a:pt x="200883" y="9371"/>
                </a:lnTo>
                <a:lnTo>
                  <a:pt x="194810" y="9371"/>
                </a:lnTo>
                <a:lnTo>
                  <a:pt x="194810" y="3287"/>
                </a:lnTo>
                <a:close/>
                <a:moveTo>
                  <a:pt x="207931" y="3287"/>
                </a:moveTo>
                <a:lnTo>
                  <a:pt x="207931" y="9371"/>
                </a:lnTo>
                <a:lnTo>
                  <a:pt x="201859" y="9371"/>
                </a:lnTo>
                <a:lnTo>
                  <a:pt x="201859" y="3287"/>
                </a:lnTo>
                <a:close/>
                <a:moveTo>
                  <a:pt x="214992" y="3287"/>
                </a:moveTo>
                <a:lnTo>
                  <a:pt x="214992" y="9371"/>
                </a:lnTo>
                <a:lnTo>
                  <a:pt x="208919" y="9371"/>
                </a:lnTo>
                <a:lnTo>
                  <a:pt x="208919" y="3287"/>
                </a:lnTo>
                <a:close/>
                <a:moveTo>
                  <a:pt x="222052" y="3287"/>
                </a:moveTo>
                <a:lnTo>
                  <a:pt x="222052" y="9371"/>
                </a:lnTo>
                <a:lnTo>
                  <a:pt x="215968" y="9371"/>
                </a:lnTo>
                <a:lnTo>
                  <a:pt x="215968" y="3287"/>
                </a:lnTo>
                <a:close/>
                <a:moveTo>
                  <a:pt x="229100" y="3287"/>
                </a:moveTo>
                <a:lnTo>
                  <a:pt x="229100" y="9371"/>
                </a:lnTo>
                <a:lnTo>
                  <a:pt x="223028" y="9371"/>
                </a:lnTo>
                <a:lnTo>
                  <a:pt x="223028" y="3287"/>
                </a:lnTo>
                <a:close/>
                <a:moveTo>
                  <a:pt x="236161" y="3287"/>
                </a:moveTo>
                <a:lnTo>
                  <a:pt x="236161" y="9371"/>
                </a:lnTo>
                <a:lnTo>
                  <a:pt x="230077" y="9371"/>
                </a:lnTo>
                <a:lnTo>
                  <a:pt x="230077" y="3287"/>
                </a:lnTo>
                <a:close/>
                <a:moveTo>
                  <a:pt x="243209" y="3287"/>
                </a:moveTo>
                <a:lnTo>
                  <a:pt x="243209" y="9371"/>
                </a:lnTo>
                <a:lnTo>
                  <a:pt x="237137" y="9371"/>
                </a:lnTo>
                <a:lnTo>
                  <a:pt x="237137" y="3287"/>
                </a:lnTo>
                <a:close/>
                <a:moveTo>
                  <a:pt x="250270" y="3287"/>
                </a:moveTo>
                <a:lnTo>
                  <a:pt x="250270" y="9371"/>
                </a:lnTo>
                <a:lnTo>
                  <a:pt x="244198" y="9371"/>
                </a:lnTo>
                <a:lnTo>
                  <a:pt x="244198" y="3287"/>
                </a:lnTo>
                <a:close/>
                <a:moveTo>
                  <a:pt x="257318" y="3287"/>
                </a:moveTo>
                <a:lnTo>
                  <a:pt x="257318" y="9371"/>
                </a:lnTo>
                <a:lnTo>
                  <a:pt x="251246" y="9371"/>
                </a:lnTo>
                <a:lnTo>
                  <a:pt x="251246" y="3287"/>
                </a:lnTo>
                <a:close/>
                <a:moveTo>
                  <a:pt x="264379" y="3287"/>
                </a:moveTo>
                <a:lnTo>
                  <a:pt x="264379" y="9371"/>
                </a:lnTo>
                <a:lnTo>
                  <a:pt x="258306" y="9371"/>
                </a:lnTo>
                <a:lnTo>
                  <a:pt x="258306" y="3287"/>
                </a:lnTo>
                <a:close/>
                <a:moveTo>
                  <a:pt x="271427" y="3287"/>
                </a:moveTo>
                <a:lnTo>
                  <a:pt x="271427" y="9371"/>
                </a:lnTo>
                <a:lnTo>
                  <a:pt x="265355" y="9371"/>
                </a:lnTo>
                <a:lnTo>
                  <a:pt x="265355" y="3287"/>
                </a:lnTo>
                <a:close/>
                <a:moveTo>
                  <a:pt x="278488" y="3287"/>
                </a:moveTo>
                <a:lnTo>
                  <a:pt x="278488" y="9371"/>
                </a:lnTo>
                <a:lnTo>
                  <a:pt x="272415" y="9371"/>
                </a:lnTo>
                <a:lnTo>
                  <a:pt x="272415" y="3287"/>
                </a:lnTo>
                <a:close/>
                <a:moveTo>
                  <a:pt x="17443" y="10347"/>
                </a:moveTo>
                <a:lnTo>
                  <a:pt x="17443" y="16419"/>
                </a:lnTo>
                <a:lnTo>
                  <a:pt x="11371" y="16419"/>
                </a:lnTo>
                <a:lnTo>
                  <a:pt x="11371" y="10347"/>
                </a:lnTo>
                <a:close/>
                <a:moveTo>
                  <a:pt x="24503" y="10347"/>
                </a:moveTo>
                <a:lnTo>
                  <a:pt x="24503" y="16419"/>
                </a:lnTo>
                <a:lnTo>
                  <a:pt x="18431" y="16419"/>
                </a:lnTo>
                <a:lnTo>
                  <a:pt x="18431" y="10347"/>
                </a:lnTo>
                <a:close/>
                <a:moveTo>
                  <a:pt x="31564" y="10347"/>
                </a:moveTo>
                <a:lnTo>
                  <a:pt x="31564" y="16419"/>
                </a:lnTo>
                <a:lnTo>
                  <a:pt x="25492" y="16419"/>
                </a:lnTo>
                <a:lnTo>
                  <a:pt x="25492" y="10347"/>
                </a:lnTo>
                <a:close/>
                <a:moveTo>
                  <a:pt x="38612" y="10347"/>
                </a:moveTo>
                <a:lnTo>
                  <a:pt x="38612" y="16419"/>
                </a:lnTo>
                <a:lnTo>
                  <a:pt x="32540" y="16419"/>
                </a:lnTo>
                <a:lnTo>
                  <a:pt x="32540" y="10347"/>
                </a:lnTo>
                <a:close/>
                <a:moveTo>
                  <a:pt x="45673" y="10347"/>
                </a:moveTo>
                <a:lnTo>
                  <a:pt x="45673" y="16419"/>
                </a:lnTo>
                <a:lnTo>
                  <a:pt x="39601" y="16419"/>
                </a:lnTo>
                <a:lnTo>
                  <a:pt x="39601" y="10347"/>
                </a:lnTo>
                <a:close/>
                <a:moveTo>
                  <a:pt x="52721" y="10347"/>
                </a:moveTo>
                <a:lnTo>
                  <a:pt x="52721" y="16419"/>
                </a:lnTo>
                <a:lnTo>
                  <a:pt x="46649" y="16419"/>
                </a:lnTo>
                <a:lnTo>
                  <a:pt x="46649" y="10347"/>
                </a:lnTo>
                <a:close/>
                <a:moveTo>
                  <a:pt x="59782" y="10347"/>
                </a:moveTo>
                <a:lnTo>
                  <a:pt x="59782" y="16419"/>
                </a:lnTo>
                <a:lnTo>
                  <a:pt x="53709" y="16419"/>
                </a:lnTo>
                <a:lnTo>
                  <a:pt x="53709" y="10347"/>
                </a:lnTo>
                <a:close/>
                <a:moveTo>
                  <a:pt x="66842" y="10347"/>
                </a:moveTo>
                <a:lnTo>
                  <a:pt x="66842" y="16419"/>
                </a:lnTo>
                <a:lnTo>
                  <a:pt x="60758" y="16419"/>
                </a:lnTo>
                <a:lnTo>
                  <a:pt x="60758" y="10347"/>
                </a:lnTo>
                <a:close/>
                <a:moveTo>
                  <a:pt x="73902" y="10347"/>
                </a:moveTo>
                <a:lnTo>
                  <a:pt x="73902" y="16419"/>
                </a:lnTo>
                <a:lnTo>
                  <a:pt x="67818" y="16419"/>
                </a:lnTo>
                <a:lnTo>
                  <a:pt x="67818" y="10347"/>
                </a:lnTo>
                <a:close/>
                <a:moveTo>
                  <a:pt x="80951" y="10347"/>
                </a:moveTo>
                <a:lnTo>
                  <a:pt x="80951" y="16419"/>
                </a:lnTo>
                <a:lnTo>
                  <a:pt x="74879" y="16419"/>
                </a:lnTo>
                <a:lnTo>
                  <a:pt x="74879" y="10347"/>
                </a:lnTo>
                <a:close/>
                <a:moveTo>
                  <a:pt x="88011" y="10347"/>
                </a:moveTo>
                <a:lnTo>
                  <a:pt x="88011" y="16419"/>
                </a:lnTo>
                <a:lnTo>
                  <a:pt x="81927" y="16419"/>
                </a:lnTo>
                <a:lnTo>
                  <a:pt x="81927" y="10347"/>
                </a:lnTo>
                <a:close/>
                <a:moveTo>
                  <a:pt x="95060" y="10347"/>
                </a:moveTo>
                <a:lnTo>
                  <a:pt x="95060" y="16419"/>
                </a:lnTo>
                <a:lnTo>
                  <a:pt x="88988" y="16419"/>
                </a:lnTo>
                <a:lnTo>
                  <a:pt x="88988" y="10347"/>
                </a:lnTo>
                <a:close/>
                <a:moveTo>
                  <a:pt x="102120" y="10347"/>
                </a:moveTo>
                <a:lnTo>
                  <a:pt x="102120" y="16419"/>
                </a:lnTo>
                <a:lnTo>
                  <a:pt x="96036" y="16419"/>
                </a:lnTo>
                <a:lnTo>
                  <a:pt x="96036" y="10347"/>
                </a:lnTo>
                <a:close/>
                <a:moveTo>
                  <a:pt x="109169" y="10347"/>
                </a:moveTo>
                <a:lnTo>
                  <a:pt x="109169" y="16419"/>
                </a:lnTo>
                <a:lnTo>
                  <a:pt x="103097" y="16419"/>
                </a:lnTo>
                <a:lnTo>
                  <a:pt x="103097" y="10347"/>
                </a:lnTo>
                <a:close/>
                <a:moveTo>
                  <a:pt x="116229" y="10347"/>
                </a:moveTo>
                <a:lnTo>
                  <a:pt x="116229" y="16419"/>
                </a:lnTo>
                <a:lnTo>
                  <a:pt x="110157" y="16419"/>
                </a:lnTo>
                <a:lnTo>
                  <a:pt x="110157" y="10347"/>
                </a:lnTo>
                <a:close/>
                <a:moveTo>
                  <a:pt x="123278" y="10347"/>
                </a:moveTo>
                <a:lnTo>
                  <a:pt x="123278" y="16419"/>
                </a:lnTo>
                <a:lnTo>
                  <a:pt x="117205" y="16419"/>
                </a:lnTo>
                <a:lnTo>
                  <a:pt x="117205" y="10347"/>
                </a:lnTo>
                <a:close/>
                <a:moveTo>
                  <a:pt x="130338" y="10347"/>
                </a:moveTo>
                <a:lnTo>
                  <a:pt x="130338" y="16419"/>
                </a:lnTo>
                <a:lnTo>
                  <a:pt x="124254" y="16419"/>
                </a:lnTo>
                <a:lnTo>
                  <a:pt x="124254" y="10347"/>
                </a:lnTo>
                <a:close/>
                <a:moveTo>
                  <a:pt x="137387" y="10347"/>
                </a:moveTo>
                <a:lnTo>
                  <a:pt x="137387" y="16419"/>
                </a:lnTo>
                <a:lnTo>
                  <a:pt x="131314" y="16419"/>
                </a:lnTo>
                <a:lnTo>
                  <a:pt x="131314" y="10347"/>
                </a:lnTo>
                <a:close/>
                <a:moveTo>
                  <a:pt x="144447" y="10347"/>
                </a:moveTo>
                <a:lnTo>
                  <a:pt x="144447" y="16419"/>
                </a:lnTo>
                <a:lnTo>
                  <a:pt x="138375" y="16419"/>
                </a:lnTo>
                <a:lnTo>
                  <a:pt x="138375" y="10347"/>
                </a:lnTo>
                <a:close/>
                <a:moveTo>
                  <a:pt x="151495" y="10347"/>
                </a:moveTo>
                <a:lnTo>
                  <a:pt x="151495" y="16419"/>
                </a:lnTo>
                <a:lnTo>
                  <a:pt x="145423" y="16419"/>
                </a:lnTo>
                <a:lnTo>
                  <a:pt x="145423" y="10347"/>
                </a:lnTo>
                <a:close/>
                <a:moveTo>
                  <a:pt x="158556" y="10347"/>
                </a:moveTo>
                <a:lnTo>
                  <a:pt x="158556" y="16419"/>
                </a:lnTo>
                <a:lnTo>
                  <a:pt x="152484" y="16419"/>
                </a:lnTo>
                <a:lnTo>
                  <a:pt x="152484" y="10347"/>
                </a:lnTo>
                <a:close/>
                <a:moveTo>
                  <a:pt x="165604" y="10347"/>
                </a:moveTo>
                <a:lnTo>
                  <a:pt x="165604" y="16419"/>
                </a:lnTo>
                <a:lnTo>
                  <a:pt x="159532" y="16419"/>
                </a:lnTo>
                <a:lnTo>
                  <a:pt x="159532" y="10347"/>
                </a:lnTo>
                <a:close/>
                <a:moveTo>
                  <a:pt x="172665" y="10347"/>
                </a:moveTo>
                <a:lnTo>
                  <a:pt x="172665" y="16419"/>
                </a:lnTo>
                <a:lnTo>
                  <a:pt x="166581" y="16419"/>
                </a:lnTo>
                <a:lnTo>
                  <a:pt x="166581" y="10347"/>
                </a:lnTo>
                <a:close/>
                <a:moveTo>
                  <a:pt x="179713" y="10347"/>
                </a:moveTo>
                <a:lnTo>
                  <a:pt x="179713" y="16419"/>
                </a:lnTo>
                <a:lnTo>
                  <a:pt x="173641" y="16419"/>
                </a:lnTo>
                <a:lnTo>
                  <a:pt x="173641" y="10347"/>
                </a:lnTo>
                <a:close/>
                <a:moveTo>
                  <a:pt x="186774" y="10347"/>
                </a:moveTo>
                <a:lnTo>
                  <a:pt x="186774" y="16419"/>
                </a:lnTo>
                <a:lnTo>
                  <a:pt x="180702" y="16419"/>
                </a:lnTo>
                <a:lnTo>
                  <a:pt x="180702" y="10347"/>
                </a:lnTo>
                <a:close/>
                <a:moveTo>
                  <a:pt x="193822" y="10347"/>
                </a:moveTo>
                <a:lnTo>
                  <a:pt x="193822" y="16419"/>
                </a:lnTo>
                <a:lnTo>
                  <a:pt x="187750" y="16419"/>
                </a:lnTo>
                <a:lnTo>
                  <a:pt x="187750" y="10347"/>
                </a:lnTo>
                <a:close/>
                <a:moveTo>
                  <a:pt x="200883" y="10347"/>
                </a:moveTo>
                <a:lnTo>
                  <a:pt x="200883" y="16419"/>
                </a:lnTo>
                <a:lnTo>
                  <a:pt x="194810" y="16419"/>
                </a:lnTo>
                <a:lnTo>
                  <a:pt x="194810" y="10347"/>
                </a:lnTo>
                <a:close/>
                <a:moveTo>
                  <a:pt x="207931" y="10347"/>
                </a:moveTo>
                <a:lnTo>
                  <a:pt x="207931" y="16419"/>
                </a:lnTo>
                <a:lnTo>
                  <a:pt x="201859" y="16419"/>
                </a:lnTo>
                <a:lnTo>
                  <a:pt x="201859" y="10347"/>
                </a:lnTo>
                <a:close/>
                <a:moveTo>
                  <a:pt x="214992" y="10347"/>
                </a:moveTo>
                <a:lnTo>
                  <a:pt x="214992" y="16419"/>
                </a:lnTo>
                <a:lnTo>
                  <a:pt x="208919" y="16419"/>
                </a:lnTo>
                <a:lnTo>
                  <a:pt x="208919" y="10347"/>
                </a:lnTo>
                <a:close/>
                <a:moveTo>
                  <a:pt x="222052" y="10347"/>
                </a:moveTo>
                <a:lnTo>
                  <a:pt x="222052" y="16419"/>
                </a:lnTo>
                <a:lnTo>
                  <a:pt x="215968" y="16419"/>
                </a:lnTo>
                <a:lnTo>
                  <a:pt x="215968" y="10347"/>
                </a:lnTo>
                <a:close/>
                <a:moveTo>
                  <a:pt x="229100" y="10347"/>
                </a:moveTo>
                <a:lnTo>
                  <a:pt x="229100" y="16419"/>
                </a:lnTo>
                <a:lnTo>
                  <a:pt x="223028" y="16419"/>
                </a:lnTo>
                <a:lnTo>
                  <a:pt x="223028" y="10347"/>
                </a:lnTo>
                <a:close/>
                <a:moveTo>
                  <a:pt x="236161" y="10347"/>
                </a:moveTo>
                <a:lnTo>
                  <a:pt x="236161" y="16419"/>
                </a:lnTo>
                <a:lnTo>
                  <a:pt x="230077" y="16419"/>
                </a:lnTo>
                <a:lnTo>
                  <a:pt x="230077" y="10347"/>
                </a:lnTo>
                <a:close/>
                <a:moveTo>
                  <a:pt x="243209" y="10347"/>
                </a:moveTo>
                <a:lnTo>
                  <a:pt x="243209" y="16419"/>
                </a:lnTo>
                <a:lnTo>
                  <a:pt x="237137" y="16419"/>
                </a:lnTo>
                <a:lnTo>
                  <a:pt x="237137" y="10347"/>
                </a:lnTo>
                <a:close/>
                <a:moveTo>
                  <a:pt x="250270" y="10347"/>
                </a:moveTo>
                <a:lnTo>
                  <a:pt x="250270" y="16419"/>
                </a:lnTo>
                <a:lnTo>
                  <a:pt x="244198" y="16419"/>
                </a:lnTo>
                <a:lnTo>
                  <a:pt x="244198" y="10347"/>
                </a:lnTo>
                <a:close/>
                <a:moveTo>
                  <a:pt x="257318" y="10347"/>
                </a:moveTo>
                <a:lnTo>
                  <a:pt x="257318" y="16419"/>
                </a:lnTo>
                <a:lnTo>
                  <a:pt x="251246" y="16419"/>
                </a:lnTo>
                <a:lnTo>
                  <a:pt x="251246" y="10347"/>
                </a:lnTo>
                <a:close/>
                <a:moveTo>
                  <a:pt x="264379" y="10347"/>
                </a:moveTo>
                <a:lnTo>
                  <a:pt x="264379" y="16419"/>
                </a:lnTo>
                <a:lnTo>
                  <a:pt x="258306" y="16419"/>
                </a:lnTo>
                <a:lnTo>
                  <a:pt x="258306" y="10347"/>
                </a:lnTo>
                <a:close/>
                <a:moveTo>
                  <a:pt x="271427" y="10347"/>
                </a:moveTo>
                <a:lnTo>
                  <a:pt x="271427" y="16419"/>
                </a:lnTo>
                <a:lnTo>
                  <a:pt x="265355" y="16419"/>
                </a:lnTo>
                <a:lnTo>
                  <a:pt x="265355" y="10347"/>
                </a:lnTo>
                <a:close/>
                <a:moveTo>
                  <a:pt x="278488" y="10347"/>
                </a:moveTo>
                <a:lnTo>
                  <a:pt x="278488" y="16419"/>
                </a:lnTo>
                <a:lnTo>
                  <a:pt x="272415" y="16419"/>
                </a:lnTo>
                <a:lnTo>
                  <a:pt x="272415" y="10347"/>
                </a:lnTo>
                <a:close/>
                <a:moveTo>
                  <a:pt x="17443" y="17408"/>
                </a:moveTo>
                <a:lnTo>
                  <a:pt x="17443" y="23480"/>
                </a:lnTo>
                <a:lnTo>
                  <a:pt x="11371" y="23480"/>
                </a:lnTo>
                <a:lnTo>
                  <a:pt x="11371" y="17408"/>
                </a:lnTo>
                <a:close/>
                <a:moveTo>
                  <a:pt x="24503" y="17408"/>
                </a:moveTo>
                <a:lnTo>
                  <a:pt x="24503" y="23480"/>
                </a:lnTo>
                <a:lnTo>
                  <a:pt x="18431" y="23480"/>
                </a:lnTo>
                <a:lnTo>
                  <a:pt x="18431" y="17408"/>
                </a:lnTo>
                <a:close/>
                <a:moveTo>
                  <a:pt x="31564" y="17408"/>
                </a:moveTo>
                <a:lnTo>
                  <a:pt x="31564" y="23480"/>
                </a:lnTo>
                <a:lnTo>
                  <a:pt x="25492" y="23480"/>
                </a:lnTo>
                <a:lnTo>
                  <a:pt x="25492" y="17408"/>
                </a:lnTo>
                <a:close/>
                <a:moveTo>
                  <a:pt x="38612" y="17408"/>
                </a:moveTo>
                <a:lnTo>
                  <a:pt x="38612" y="23480"/>
                </a:lnTo>
                <a:lnTo>
                  <a:pt x="32540" y="23480"/>
                </a:lnTo>
                <a:lnTo>
                  <a:pt x="32540" y="17408"/>
                </a:lnTo>
                <a:close/>
                <a:moveTo>
                  <a:pt x="45673" y="17408"/>
                </a:moveTo>
                <a:lnTo>
                  <a:pt x="45673" y="23480"/>
                </a:lnTo>
                <a:lnTo>
                  <a:pt x="39601" y="23480"/>
                </a:lnTo>
                <a:lnTo>
                  <a:pt x="39601" y="17408"/>
                </a:lnTo>
                <a:close/>
                <a:moveTo>
                  <a:pt x="52721" y="17408"/>
                </a:moveTo>
                <a:lnTo>
                  <a:pt x="52721" y="23480"/>
                </a:lnTo>
                <a:lnTo>
                  <a:pt x="46649" y="23480"/>
                </a:lnTo>
                <a:lnTo>
                  <a:pt x="46649" y="17408"/>
                </a:lnTo>
                <a:close/>
                <a:moveTo>
                  <a:pt x="59782" y="17408"/>
                </a:moveTo>
                <a:lnTo>
                  <a:pt x="59782" y="23480"/>
                </a:lnTo>
                <a:lnTo>
                  <a:pt x="53709" y="23480"/>
                </a:lnTo>
                <a:lnTo>
                  <a:pt x="53709" y="17408"/>
                </a:lnTo>
                <a:close/>
                <a:moveTo>
                  <a:pt x="66842" y="17408"/>
                </a:moveTo>
                <a:lnTo>
                  <a:pt x="66842" y="23480"/>
                </a:lnTo>
                <a:lnTo>
                  <a:pt x="60758" y="23480"/>
                </a:lnTo>
                <a:lnTo>
                  <a:pt x="60758" y="17408"/>
                </a:lnTo>
                <a:close/>
                <a:moveTo>
                  <a:pt x="73902" y="17408"/>
                </a:moveTo>
                <a:lnTo>
                  <a:pt x="73902" y="23480"/>
                </a:lnTo>
                <a:lnTo>
                  <a:pt x="67818" y="23480"/>
                </a:lnTo>
                <a:lnTo>
                  <a:pt x="67818" y="17408"/>
                </a:lnTo>
                <a:close/>
                <a:moveTo>
                  <a:pt x="80951" y="17408"/>
                </a:moveTo>
                <a:lnTo>
                  <a:pt x="80951" y="23480"/>
                </a:lnTo>
                <a:lnTo>
                  <a:pt x="74879" y="23480"/>
                </a:lnTo>
                <a:lnTo>
                  <a:pt x="74879" y="17408"/>
                </a:lnTo>
                <a:close/>
                <a:moveTo>
                  <a:pt x="88011" y="17408"/>
                </a:moveTo>
                <a:lnTo>
                  <a:pt x="88011" y="23480"/>
                </a:lnTo>
                <a:lnTo>
                  <a:pt x="81927" y="23480"/>
                </a:lnTo>
                <a:lnTo>
                  <a:pt x="81927" y="17408"/>
                </a:lnTo>
                <a:close/>
                <a:moveTo>
                  <a:pt x="95060" y="17408"/>
                </a:moveTo>
                <a:lnTo>
                  <a:pt x="95060" y="23480"/>
                </a:lnTo>
                <a:lnTo>
                  <a:pt x="88988" y="23480"/>
                </a:lnTo>
                <a:lnTo>
                  <a:pt x="88988" y="17408"/>
                </a:lnTo>
                <a:close/>
                <a:moveTo>
                  <a:pt x="102120" y="17408"/>
                </a:moveTo>
                <a:lnTo>
                  <a:pt x="102120" y="23480"/>
                </a:lnTo>
                <a:lnTo>
                  <a:pt x="96036" y="23480"/>
                </a:lnTo>
                <a:lnTo>
                  <a:pt x="96036" y="17408"/>
                </a:lnTo>
                <a:close/>
                <a:moveTo>
                  <a:pt x="109169" y="17408"/>
                </a:moveTo>
                <a:lnTo>
                  <a:pt x="109169" y="23480"/>
                </a:lnTo>
                <a:lnTo>
                  <a:pt x="103097" y="23480"/>
                </a:lnTo>
                <a:lnTo>
                  <a:pt x="103097" y="17408"/>
                </a:lnTo>
                <a:close/>
                <a:moveTo>
                  <a:pt x="116229" y="17408"/>
                </a:moveTo>
                <a:lnTo>
                  <a:pt x="116229" y="23480"/>
                </a:lnTo>
                <a:lnTo>
                  <a:pt x="110157" y="23480"/>
                </a:lnTo>
                <a:lnTo>
                  <a:pt x="110157" y="17408"/>
                </a:lnTo>
                <a:close/>
                <a:moveTo>
                  <a:pt x="123278" y="17408"/>
                </a:moveTo>
                <a:lnTo>
                  <a:pt x="123278" y="23480"/>
                </a:lnTo>
                <a:lnTo>
                  <a:pt x="117205" y="23480"/>
                </a:lnTo>
                <a:lnTo>
                  <a:pt x="117205" y="17408"/>
                </a:lnTo>
                <a:close/>
                <a:moveTo>
                  <a:pt x="130338" y="17408"/>
                </a:moveTo>
                <a:lnTo>
                  <a:pt x="130338" y="23480"/>
                </a:lnTo>
                <a:lnTo>
                  <a:pt x="124254" y="23480"/>
                </a:lnTo>
                <a:lnTo>
                  <a:pt x="124254" y="17408"/>
                </a:lnTo>
                <a:close/>
                <a:moveTo>
                  <a:pt x="137387" y="17408"/>
                </a:moveTo>
                <a:lnTo>
                  <a:pt x="137387" y="23480"/>
                </a:lnTo>
                <a:lnTo>
                  <a:pt x="131314" y="23480"/>
                </a:lnTo>
                <a:lnTo>
                  <a:pt x="131314" y="17408"/>
                </a:lnTo>
                <a:close/>
                <a:moveTo>
                  <a:pt x="144447" y="17408"/>
                </a:moveTo>
                <a:lnTo>
                  <a:pt x="144447" y="23480"/>
                </a:lnTo>
                <a:lnTo>
                  <a:pt x="138375" y="23480"/>
                </a:lnTo>
                <a:lnTo>
                  <a:pt x="138375" y="17408"/>
                </a:lnTo>
                <a:close/>
                <a:moveTo>
                  <a:pt x="151495" y="17408"/>
                </a:moveTo>
                <a:lnTo>
                  <a:pt x="151495" y="23480"/>
                </a:lnTo>
                <a:lnTo>
                  <a:pt x="145423" y="23480"/>
                </a:lnTo>
                <a:lnTo>
                  <a:pt x="145423" y="17408"/>
                </a:lnTo>
                <a:close/>
                <a:moveTo>
                  <a:pt x="158556" y="17408"/>
                </a:moveTo>
                <a:lnTo>
                  <a:pt x="158556" y="23480"/>
                </a:lnTo>
                <a:lnTo>
                  <a:pt x="152484" y="23480"/>
                </a:lnTo>
                <a:lnTo>
                  <a:pt x="152484" y="17408"/>
                </a:lnTo>
                <a:close/>
                <a:moveTo>
                  <a:pt x="165604" y="17408"/>
                </a:moveTo>
                <a:lnTo>
                  <a:pt x="165604" y="23480"/>
                </a:lnTo>
                <a:lnTo>
                  <a:pt x="159532" y="23480"/>
                </a:lnTo>
                <a:lnTo>
                  <a:pt x="159532" y="17408"/>
                </a:lnTo>
                <a:close/>
                <a:moveTo>
                  <a:pt x="172665" y="17408"/>
                </a:moveTo>
                <a:lnTo>
                  <a:pt x="172665" y="23480"/>
                </a:lnTo>
                <a:lnTo>
                  <a:pt x="166581" y="23480"/>
                </a:lnTo>
                <a:lnTo>
                  <a:pt x="166581" y="17408"/>
                </a:lnTo>
                <a:close/>
                <a:moveTo>
                  <a:pt x="179713" y="17408"/>
                </a:moveTo>
                <a:lnTo>
                  <a:pt x="179713" y="23480"/>
                </a:lnTo>
                <a:lnTo>
                  <a:pt x="173641" y="23480"/>
                </a:lnTo>
                <a:lnTo>
                  <a:pt x="173641" y="17408"/>
                </a:lnTo>
                <a:close/>
                <a:moveTo>
                  <a:pt x="186774" y="17408"/>
                </a:moveTo>
                <a:lnTo>
                  <a:pt x="186774" y="23480"/>
                </a:lnTo>
                <a:lnTo>
                  <a:pt x="180702" y="23480"/>
                </a:lnTo>
                <a:lnTo>
                  <a:pt x="180702" y="17408"/>
                </a:lnTo>
                <a:close/>
                <a:moveTo>
                  <a:pt x="193822" y="17408"/>
                </a:moveTo>
                <a:lnTo>
                  <a:pt x="193822" y="23480"/>
                </a:lnTo>
                <a:lnTo>
                  <a:pt x="187750" y="23480"/>
                </a:lnTo>
                <a:lnTo>
                  <a:pt x="187750" y="17408"/>
                </a:lnTo>
                <a:close/>
                <a:moveTo>
                  <a:pt x="200883" y="17408"/>
                </a:moveTo>
                <a:lnTo>
                  <a:pt x="200883" y="23480"/>
                </a:lnTo>
                <a:lnTo>
                  <a:pt x="194810" y="23480"/>
                </a:lnTo>
                <a:lnTo>
                  <a:pt x="194810" y="17408"/>
                </a:lnTo>
                <a:close/>
                <a:moveTo>
                  <a:pt x="207931" y="17408"/>
                </a:moveTo>
                <a:lnTo>
                  <a:pt x="207931" y="23480"/>
                </a:lnTo>
                <a:lnTo>
                  <a:pt x="201859" y="23480"/>
                </a:lnTo>
                <a:lnTo>
                  <a:pt x="201859" y="17408"/>
                </a:lnTo>
                <a:close/>
                <a:moveTo>
                  <a:pt x="214992" y="17408"/>
                </a:moveTo>
                <a:lnTo>
                  <a:pt x="214992" y="23480"/>
                </a:lnTo>
                <a:lnTo>
                  <a:pt x="208919" y="23480"/>
                </a:lnTo>
                <a:lnTo>
                  <a:pt x="208919" y="17408"/>
                </a:lnTo>
                <a:close/>
                <a:moveTo>
                  <a:pt x="222052" y="17408"/>
                </a:moveTo>
                <a:lnTo>
                  <a:pt x="222052" y="23480"/>
                </a:lnTo>
                <a:lnTo>
                  <a:pt x="215968" y="23480"/>
                </a:lnTo>
                <a:lnTo>
                  <a:pt x="215968" y="17408"/>
                </a:lnTo>
                <a:close/>
                <a:moveTo>
                  <a:pt x="229100" y="17408"/>
                </a:moveTo>
                <a:lnTo>
                  <a:pt x="229100" y="23480"/>
                </a:lnTo>
                <a:lnTo>
                  <a:pt x="223028" y="23480"/>
                </a:lnTo>
                <a:lnTo>
                  <a:pt x="223028" y="17408"/>
                </a:lnTo>
                <a:close/>
                <a:moveTo>
                  <a:pt x="236161" y="17408"/>
                </a:moveTo>
                <a:lnTo>
                  <a:pt x="236161" y="23480"/>
                </a:lnTo>
                <a:lnTo>
                  <a:pt x="230077" y="23480"/>
                </a:lnTo>
                <a:lnTo>
                  <a:pt x="230077" y="17408"/>
                </a:lnTo>
                <a:close/>
                <a:moveTo>
                  <a:pt x="243209" y="17408"/>
                </a:moveTo>
                <a:lnTo>
                  <a:pt x="243209" y="23480"/>
                </a:lnTo>
                <a:lnTo>
                  <a:pt x="237137" y="23480"/>
                </a:lnTo>
                <a:lnTo>
                  <a:pt x="237137" y="17408"/>
                </a:lnTo>
                <a:close/>
                <a:moveTo>
                  <a:pt x="250270" y="17408"/>
                </a:moveTo>
                <a:lnTo>
                  <a:pt x="250270" y="23480"/>
                </a:lnTo>
                <a:lnTo>
                  <a:pt x="244198" y="23480"/>
                </a:lnTo>
                <a:lnTo>
                  <a:pt x="244198" y="17408"/>
                </a:lnTo>
                <a:close/>
                <a:moveTo>
                  <a:pt x="257318" y="17408"/>
                </a:moveTo>
                <a:lnTo>
                  <a:pt x="257318" y="23480"/>
                </a:lnTo>
                <a:lnTo>
                  <a:pt x="251246" y="23480"/>
                </a:lnTo>
                <a:lnTo>
                  <a:pt x="251246" y="17408"/>
                </a:lnTo>
                <a:close/>
                <a:moveTo>
                  <a:pt x="264379" y="17408"/>
                </a:moveTo>
                <a:lnTo>
                  <a:pt x="264379" y="23480"/>
                </a:lnTo>
                <a:lnTo>
                  <a:pt x="258306" y="23480"/>
                </a:lnTo>
                <a:lnTo>
                  <a:pt x="258306" y="17408"/>
                </a:lnTo>
                <a:close/>
                <a:moveTo>
                  <a:pt x="271427" y="17408"/>
                </a:moveTo>
                <a:lnTo>
                  <a:pt x="271427" y="23480"/>
                </a:lnTo>
                <a:lnTo>
                  <a:pt x="265355" y="23480"/>
                </a:lnTo>
                <a:lnTo>
                  <a:pt x="265355" y="17408"/>
                </a:lnTo>
                <a:close/>
                <a:moveTo>
                  <a:pt x="278488" y="17408"/>
                </a:moveTo>
                <a:lnTo>
                  <a:pt x="278488" y="23480"/>
                </a:lnTo>
                <a:lnTo>
                  <a:pt x="272415" y="23480"/>
                </a:lnTo>
                <a:lnTo>
                  <a:pt x="272415" y="17408"/>
                </a:lnTo>
                <a:close/>
                <a:moveTo>
                  <a:pt x="17443" y="24456"/>
                </a:moveTo>
                <a:lnTo>
                  <a:pt x="17443" y="30528"/>
                </a:lnTo>
                <a:lnTo>
                  <a:pt x="11371" y="30528"/>
                </a:lnTo>
                <a:lnTo>
                  <a:pt x="11371" y="24456"/>
                </a:lnTo>
                <a:close/>
                <a:moveTo>
                  <a:pt x="24503" y="24456"/>
                </a:moveTo>
                <a:lnTo>
                  <a:pt x="24503" y="30528"/>
                </a:lnTo>
                <a:lnTo>
                  <a:pt x="18431" y="30528"/>
                </a:lnTo>
                <a:lnTo>
                  <a:pt x="18431" y="24456"/>
                </a:lnTo>
                <a:close/>
                <a:moveTo>
                  <a:pt x="31564" y="24456"/>
                </a:moveTo>
                <a:lnTo>
                  <a:pt x="31564" y="30528"/>
                </a:lnTo>
                <a:lnTo>
                  <a:pt x="25492" y="30528"/>
                </a:lnTo>
                <a:lnTo>
                  <a:pt x="25492" y="24456"/>
                </a:lnTo>
                <a:close/>
                <a:moveTo>
                  <a:pt x="38612" y="24456"/>
                </a:moveTo>
                <a:lnTo>
                  <a:pt x="38612" y="30528"/>
                </a:lnTo>
                <a:lnTo>
                  <a:pt x="32540" y="30528"/>
                </a:lnTo>
                <a:lnTo>
                  <a:pt x="32540" y="24456"/>
                </a:lnTo>
                <a:close/>
                <a:moveTo>
                  <a:pt x="45673" y="24456"/>
                </a:moveTo>
                <a:lnTo>
                  <a:pt x="45673" y="30528"/>
                </a:lnTo>
                <a:lnTo>
                  <a:pt x="39601" y="30528"/>
                </a:lnTo>
                <a:lnTo>
                  <a:pt x="39601" y="24456"/>
                </a:lnTo>
                <a:close/>
                <a:moveTo>
                  <a:pt x="52721" y="24456"/>
                </a:moveTo>
                <a:lnTo>
                  <a:pt x="52721" y="30528"/>
                </a:lnTo>
                <a:lnTo>
                  <a:pt x="46649" y="30528"/>
                </a:lnTo>
                <a:lnTo>
                  <a:pt x="46649" y="24456"/>
                </a:lnTo>
                <a:close/>
                <a:moveTo>
                  <a:pt x="59782" y="24456"/>
                </a:moveTo>
                <a:lnTo>
                  <a:pt x="59782" y="30528"/>
                </a:lnTo>
                <a:lnTo>
                  <a:pt x="53709" y="30528"/>
                </a:lnTo>
                <a:lnTo>
                  <a:pt x="53709" y="24456"/>
                </a:lnTo>
                <a:close/>
                <a:moveTo>
                  <a:pt x="88011" y="24456"/>
                </a:moveTo>
                <a:lnTo>
                  <a:pt x="88011" y="30528"/>
                </a:lnTo>
                <a:lnTo>
                  <a:pt x="81927" y="30528"/>
                </a:lnTo>
                <a:lnTo>
                  <a:pt x="81927" y="24456"/>
                </a:lnTo>
                <a:close/>
                <a:moveTo>
                  <a:pt x="95060" y="24456"/>
                </a:moveTo>
                <a:lnTo>
                  <a:pt x="95060" y="30528"/>
                </a:lnTo>
                <a:lnTo>
                  <a:pt x="88988" y="30528"/>
                </a:lnTo>
                <a:lnTo>
                  <a:pt x="88988" y="24456"/>
                </a:lnTo>
                <a:close/>
                <a:moveTo>
                  <a:pt x="123278" y="24456"/>
                </a:moveTo>
                <a:lnTo>
                  <a:pt x="123278" y="30528"/>
                </a:lnTo>
                <a:lnTo>
                  <a:pt x="117205" y="30528"/>
                </a:lnTo>
                <a:lnTo>
                  <a:pt x="117205" y="24456"/>
                </a:lnTo>
                <a:close/>
                <a:moveTo>
                  <a:pt x="130338" y="24456"/>
                </a:moveTo>
                <a:lnTo>
                  <a:pt x="130338" y="30528"/>
                </a:lnTo>
                <a:lnTo>
                  <a:pt x="124254" y="30528"/>
                </a:lnTo>
                <a:lnTo>
                  <a:pt x="124254" y="24456"/>
                </a:lnTo>
                <a:close/>
                <a:moveTo>
                  <a:pt x="144447" y="24456"/>
                </a:moveTo>
                <a:lnTo>
                  <a:pt x="144447" y="30528"/>
                </a:lnTo>
                <a:lnTo>
                  <a:pt x="138375" y="30528"/>
                </a:lnTo>
                <a:lnTo>
                  <a:pt x="138375" y="24456"/>
                </a:lnTo>
                <a:close/>
                <a:moveTo>
                  <a:pt x="151495" y="24456"/>
                </a:moveTo>
                <a:lnTo>
                  <a:pt x="151495" y="30528"/>
                </a:lnTo>
                <a:lnTo>
                  <a:pt x="145423" y="30528"/>
                </a:lnTo>
                <a:lnTo>
                  <a:pt x="145423" y="24456"/>
                </a:lnTo>
                <a:close/>
                <a:moveTo>
                  <a:pt x="158556" y="24456"/>
                </a:moveTo>
                <a:lnTo>
                  <a:pt x="158556" y="30528"/>
                </a:lnTo>
                <a:lnTo>
                  <a:pt x="152484" y="30528"/>
                </a:lnTo>
                <a:lnTo>
                  <a:pt x="152484" y="24456"/>
                </a:lnTo>
                <a:close/>
                <a:moveTo>
                  <a:pt x="165604" y="24456"/>
                </a:moveTo>
                <a:lnTo>
                  <a:pt x="165604" y="30528"/>
                </a:lnTo>
                <a:lnTo>
                  <a:pt x="159532" y="30528"/>
                </a:lnTo>
                <a:lnTo>
                  <a:pt x="159532" y="24456"/>
                </a:lnTo>
                <a:close/>
                <a:moveTo>
                  <a:pt x="172665" y="24456"/>
                </a:moveTo>
                <a:lnTo>
                  <a:pt x="172665" y="30528"/>
                </a:lnTo>
                <a:lnTo>
                  <a:pt x="166581" y="30528"/>
                </a:lnTo>
                <a:lnTo>
                  <a:pt x="166581" y="24456"/>
                </a:lnTo>
                <a:close/>
                <a:moveTo>
                  <a:pt x="179713" y="24456"/>
                </a:moveTo>
                <a:lnTo>
                  <a:pt x="179713" y="30528"/>
                </a:lnTo>
                <a:lnTo>
                  <a:pt x="173641" y="30528"/>
                </a:lnTo>
                <a:lnTo>
                  <a:pt x="173641" y="24456"/>
                </a:lnTo>
                <a:close/>
                <a:moveTo>
                  <a:pt x="186774" y="24456"/>
                </a:moveTo>
                <a:lnTo>
                  <a:pt x="186774" y="30528"/>
                </a:lnTo>
                <a:lnTo>
                  <a:pt x="180702" y="30528"/>
                </a:lnTo>
                <a:lnTo>
                  <a:pt x="180702" y="24456"/>
                </a:lnTo>
                <a:close/>
                <a:moveTo>
                  <a:pt x="193822" y="24456"/>
                </a:moveTo>
                <a:lnTo>
                  <a:pt x="193822" y="30528"/>
                </a:lnTo>
                <a:lnTo>
                  <a:pt x="187750" y="30528"/>
                </a:lnTo>
                <a:lnTo>
                  <a:pt x="187750" y="24456"/>
                </a:lnTo>
                <a:close/>
                <a:moveTo>
                  <a:pt x="200883" y="24456"/>
                </a:moveTo>
                <a:lnTo>
                  <a:pt x="200883" y="30528"/>
                </a:lnTo>
                <a:lnTo>
                  <a:pt x="194810" y="30528"/>
                </a:lnTo>
                <a:lnTo>
                  <a:pt x="194810" y="24456"/>
                </a:lnTo>
                <a:close/>
                <a:moveTo>
                  <a:pt x="207931" y="24456"/>
                </a:moveTo>
                <a:lnTo>
                  <a:pt x="207931" y="30528"/>
                </a:lnTo>
                <a:lnTo>
                  <a:pt x="201859" y="30528"/>
                </a:lnTo>
                <a:lnTo>
                  <a:pt x="201859" y="24456"/>
                </a:lnTo>
                <a:close/>
                <a:moveTo>
                  <a:pt x="214992" y="24456"/>
                </a:moveTo>
                <a:lnTo>
                  <a:pt x="214992" y="30528"/>
                </a:lnTo>
                <a:lnTo>
                  <a:pt x="208919" y="30528"/>
                </a:lnTo>
                <a:lnTo>
                  <a:pt x="208919" y="24456"/>
                </a:lnTo>
                <a:close/>
                <a:moveTo>
                  <a:pt x="222052" y="24456"/>
                </a:moveTo>
                <a:lnTo>
                  <a:pt x="222052" y="30528"/>
                </a:lnTo>
                <a:lnTo>
                  <a:pt x="215968" y="30528"/>
                </a:lnTo>
                <a:lnTo>
                  <a:pt x="215968" y="24456"/>
                </a:lnTo>
                <a:close/>
                <a:moveTo>
                  <a:pt x="229100" y="24456"/>
                </a:moveTo>
                <a:lnTo>
                  <a:pt x="229100" y="30528"/>
                </a:lnTo>
                <a:lnTo>
                  <a:pt x="223028" y="30528"/>
                </a:lnTo>
                <a:lnTo>
                  <a:pt x="223028" y="24456"/>
                </a:lnTo>
                <a:close/>
                <a:moveTo>
                  <a:pt x="236161" y="24456"/>
                </a:moveTo>
                <a:lnTo>
                  <a:pt x="236161" y="30528"/>
                </a:lnTo>
                <a:lnTo>
                  <a:pt x="230077" y="30528"/>
                </a:lnTo>
                <a:lnTo>
                  <a:pt x="230077" y="24456"/>
                </a:lnTo>
                <a:close/>
                <a:moveTo>
                  <a:pt x="243209" y="24456"/>
                </a:moveTo>
                <a:lnTo>
                  <a:pt x="243209" y="30528"/>
                </a:lnTo>
                <a:lnTo>
                  <a:pt x="237137" y="30528"/>
                </a:lnTo>
                <a:lnTo>
                  <a:pt x="237137" y="24456"/>
                </a:lnTo>
                <a:close/>
                <a:moveTo>
                  <a:pt x="250270" y="24456"/>
                </a:moveTo>
                <a:lnTo>
                  <a:pt x="250270" y="30528"/>
                </a:lnTo>
                <a:lnTo>
                  <a:pt x="244198" y="30528"/>
                </a:lnTo>
                <a:lnTo>
                  <a:pt x="244198" y="24456"/>
                </a:lnTo>
                <a:close/>
                <a:moveTo>
                  <a:pt x="257318" y="24456"/>
                </a:moveTo>
                <a:lnTo>
                  <a:pt x="257318" y="30528"/>
                </a:lnTo>
                <a:lnTo>
                  <a:pt x="251246" y="30528"/>
                </a:lnTo>
                <a:lnTo>
                  <a:pt x="251246" y="24456"/>
                </a:lnTo>
                <a:close/>
                <a:moveTo>
                  <a:pt x="264379" y="24456"/>
                </a:moveTo>
                <a:lnTo>
                  <a:pt x="264379" y="30528"/>
                </a:lnTo>
                <a:lnTo>
                  <a:pt x="258306" y="30528"/>
                </a:lnTo>
                <a:lnTo>
                  <a:pt x="258306" y="24456"/>
                </a:lnTo>
                <a:close/>
                <a:moveTo>
                  <a:pt x="271427" y="24456"/>
                </a:moveTo>
                <a:lnTo>
                  <a:pt x="271427" y="30528"/>
                </a:lnTo>
                <a:lnTo>
                  <a:pt x="265355" y="30528"/>
                </a:lnTo>
                <a:lnTo>
                  <a:pt x="265355" y="24456"/>
                </a:lnTo>
                <a:close/>
                <a:moveTo>
                  <a:pt x="278488" y="24456"/>
                </a:moveTo>
                <a:lnTo>
                  <a:pt x="278488" y="30528"/>
                </a:lnTo>
                <a:lnTo>
                  <a:pt x="272415" y="30528"/>
                </a:lnTo>
                <a:lnTo>
                  <a:pt x="272415" y="24456"/>
                </a:lnTo>
                <a:close/>
                <a:moveTo>
                  <a:pt x="66842" y="24456"/>
                </a:moveTo>
                <a:lnTo>
                  <a:pt x="66842" y="30540"/>
                </a:lnTo>
                <a:lnTo>
                  <a:pt x="60758" y="30540"/>
                </a:lnTo>
                <a:lnTo>
                  <a:pt x="60758" y="24456"/>
                </a:lnTo>
                <a:close/>
                <a:moveTo>
                  <a:pt x="73902" y="24456"/>
                </a:moveTo>
                <a:lnTo>
                  <a:pt x="73902" y="30540"/>
                </a:lnTo>
                <a:lnTo>
                  <a:pt x="67818" y="30540"/>
                </a:lnTo>
                <a:lnTo>
                  <a:pt x="67818" y="24456"/>
                </a:lnTo>
                <a:close/>
                <a:moveTo>
                  <a:pt x="80951" y="24456"/>
                </a:moveTo>
                <a:lnTo>
                  <a:pt x="80951" y="30540"/>
                </a:lnTo>
                <a:lnTo>
                  <a:pt x="74879" y="30540"/>
                </a:lnTo>
                <a:lnTo>
                  <a:pt x="74879" y="24456"/>
                </a:lnTo>
                <a:close/>
                <a:moveTo>
                  <a:pt x="96036" y="24456"/>
                </a:moveTo>
                <a:lnTo>
                  <a:pt x="102120" y="24468"/>
                </a:lnTo>
                <a:lnTo>
                  <a:pt x="102120" y="30540"/>
                </a:lnTo>
                <a:lnTo>
                  <a:pt x="96036" y="30540"/>
                </a:lnTo>
                <a:lnTo>
                  <a:pt x="96036" y="24456"/>
                </a:lnTo>
                <a:close/>
                <a:moveTo>
                  <a:pt x="103097" y="24456"/>
                </a:moveTo>
                <a:lnTo>
                  <a:pt x="109169" y="24468"/>
                </a:lnTo>
                <a:lnTo>
                  <a:pt x="109169" y="30540"/>
                </a:lnTo>
                <a:lnTo>
                  <a:pt x="103097" y="30540"/>
                </a:lnTo>
                <a:lnTo>
                  <a:pt x="103097" y="24456"/>
                </a:lnTo>
                <a:close/>
                <a:moveTo>
                  <a:pt x="110157" y="24456"/>
                </a:moveTo>
                <a:lnTo>
                  <a:pt x="116229" y="24468"/>
                </a:lnTo>
                <a:lnTo>
                  <a:pt x="116229" y="30540"/>
                </a:lnTo>
                <a:lnTo>
                  <a:pt x="110157" y="30540"/>
                </a:lnTo>
                <a:lnTo>
                  <a:pt x="110157" y="24456"/>
                </a:lnTo>
                <a:close/>
                <a:moveTo>
                  <a:pt x="131314" y="24456"/>
                </a:moveTo>
                <a:lnTo>
                  <a:pt x="137387" y="24468"/>
                </a:lnTo>
                <a:lnTo>
                  <a:pt x="137387" y="30540"/>
                </a:lnTo>
                <a:lnTo>
                  <a:pt x="131314" y="30540"/>
                </a:lnTo>
                <a:lnTo>
                  <a:pt x="131314" y="24456"/>
                </a:lnTo>
                <a:close/>
                <a:moveTo>
                  <a:pt x="17443" y="31516"/>
                </a:moveTo>
                <a:lnTo>
                  <a:pt x="17443" y="37589"/>
                </a:lnTo>
                <a:lnTo>
                  <a:pt x="11371" y="37589"/>
                </a:lnTo>
                <a:lnTo>
                  <a:pt x="11371" y="31516"/>
                </a:lnTo>
                <a:close/>
                <a:moveTo>
                  <a:pt x="24503" y="31516"/>
                </a:moveTo>
                <a:lnTo>
                  <a:pt x="24503" y="37589"/>
                </a:lnTo>
                <a:lnTo>
                  <a:pt x="18431" y="37589"/>
                </a:lnTo>
                <a:lnTo>
                  <a:pt x="18431" y="31516"/>
                </a:lnTo>
                <a:close/>
                <a:moveTo>
                  <a:pt x="31564" y="31516"/>
                </a:moveTo>
                <a:lnTo>
                  <a:pt x="31564" y="37589"/>
                </a:lnTo>
                <a:lnTo>
                  <a:pt x="25492" y="37589"/>
                </a:lnTo>
                <a:lnTo>
                  <a:pt x="25492" y="31516"/>
                </a:lnTo>
                <a:close/>
                <a:moveTo>
                  <a:pt x="38612" y="31516"/>
                </a:moveTo>
                <a:lnTo>
                  <a:pt x="38612" y="37589"/>
                </a:lnTo>
                <a:lnTo>
                  <a:pt x="32540" y="37589"/>
                </a:lnTo>
                <a:lnTo>
                  <a:pt x="32540" y="31516"/>
                </a:lnTo>
                <a:close/>
                <a:moveTo>
                  <a:pt x="45673" y="31516"/>
                </a:moveTo>
                <a:lnTo>
                  <a:pt x="45673" y="37589"/>
                </a:lnTo>
                <a:lnTo>
                  <a:pt x="39601" y="37589"/>
                </a:lnTo>
                <a:lnTo>
                  <a:pt x="39601" y="31516"/>
                </a:lnTo>
                <a:close/>
                <a:moveTo>
                  <a:pt x="52721" y="31516"/>
                </a:moveTo>
                <a:lnTo>
                  <a:pt x="52721" y="37589"/>
                </a:lnTo>
                <a:lnTo>
                  <a:pt x="46649" y="37589"/>
                </a:lnTo>
                <a:lnTo>
                  <a:pt x="46649" y="31516"/>
                </a:lnTo>
                <a:close/>
                <a:moveTo>
                  <a:pt x="59782" y="31516"/>
                </a:moveTo>
                <a:lnTo>
                  <a:pt x="59782" y="37589"/>
                </a:lnTo>
                <a:lnTo>
                  <a:pt x="53709" y="37589"/>
                </a:lnTo>
                <a:lnTo>
                  <a:pt x="53709" y="31516"/>
                </a:lnTo>
                <a:close/>
                <a:moveTo>
                  <a:pt x="66842" y="31516"/>
                </a:moveTo>
                <a:lnTo>
                  <a:pt x="66842" y="37589"/>
                </a:lnTo>
                <a:lnTo>
                  <a:pt x="60758" y="37589"/>
                </a:lnTo>
                <a:lnTo>
                  <a:pt x="60758" y="31516"/>
                </a:lnTo>
                <a:close/>
                <a:moveTo>
                  <a:pt x="73902" y="31516"/>
                </a:moveTo>
                <a:lnTo>
                  <a:pt x="73902" y="37589"/>
                </a:lnTo>
                <a:lnTo>
                  <a:pt x="67818" y="37589"/>
                </a:lnTo>
                <a:lnTo>
                  <a:pt x="67818" y="31516"/>
                </a:lnTo>
                <a:close/>
                <a:moveTo>
                  <a:pt x="80951" y="31516"/>
                </a:moveTo>
                <a:lnTo>
                  <a:pt x="80951" y="37589"/>
                </a:lnTo>
                <a:lnTo>
                  <a:pt x="74879" y="37589"/>
                </a:lnTo>
                <a:lnTo>
                  <a:pt x="74879" y="31516"/>
                </a:lnTo>
                <a:close/>
                <a:moveTo>
                  <a:pt x="88011" y="31516"/>
                </a:moveTo>
                <a:lnTo>
                  <a:pt x="88011" y="37589"/>
                </a:lnTo>
                <a:lnTo>
                  <a:pt x="81927" y="37589"/>
                </a:lnTo>
                <a:lnTo>
                  <a:pt x="81927" y="31516"/>
                </a:lnTo>
                <a:close/>
                <a:moveTo>
                  <a:pt x="95060" y="31516"/>
                </a:moveTo>
                <a:lnTo>
                  <a:pt x="95060" y="37589"/>
                </a:lnTo>
                <a:lnTo>
                  <a:pt x="88988" y="37589"/>
                </a:lnTo>
                <a:lnTo>
                  <a:pt x="88988" y="31516"/>
                </a:lnTo>
                <a:close/>
                <a:moveTo>
                  <a:pt x="102120" y="31516"/>
                </a:moveTo>
                <a:lnTo>
                  <a:pt x="102120" y="37589"/>
                </a:lnTo>
                <a:lnTo>
                  <a:pt x="96036" y="37589"/>
                </a:lnTo>
                <a:lnTo>
                  <a:pt x="96036" y="31516"/>
                </a:lnTo>
                <a:close/>
                <a:moveTo>
                  <a:pt x="109169" y="31516"/>
                </a:moveTo>
                <a:lnTo>
                  <a:pt x="109169" y="37589"/>
                </a:lnTo>
                <a:lnTo>
                  <a:pt x="103097" y="37589"/>
                </a:lnTo>
                <a:lnTo>
                  <a:pt x="103097" y="31516"/>
                </a:lnTo>
                <a:close/>
                <a:moveTo>
                  <a:pt x="116229" y="31516"/>
                </a:moveTo>
                <a:lnTo>
                  <a:pt x="116229" y="37589"/>
                </a:lnTo>
                <a:lnTo>
                  <a:pt x="110157" y="37589"/>
                </a:lnTo>
                <a:lnTo>
                  <a:pt x="110157" y="31516"/>
                </a:lnTo>
                <a:close/>
                <a:moveTo>
                  <a:pt x="123278" y="31516"/>
                </a:moveTo>
                <a:lnTo>
                  <a:pt x="123278" y="37589"/>
                </a:lnTo>
                <a:lnTo>
                  <a:pt x="117205" y="37589"/>
                </a:lnTo>
                <a:lnTo>
                  <a:pt x="117205" y="31516"/>
                </a:lnTo>
                <a:close/>
                <a:moveTo>
                  <a:pt x="130338" y="31516"/>
                </a:moveTo>
                <a:lnTo>
                  <a:pt x="130338" y="37589"/>
                </a:lnTo>
                <a:lnTo>
                  <a:pt x="124254" y="37589"/>
                </a:lnTo>
                <a:lnTo>
                  <a:pt x="124254" y="31516"/>
                </a:lnTo>
                <a:close/>
                <a:moveTo>
                  <a:pt x="137387" y="31516"/>
                </a:moveTo>
                <a:lnTo>
                  <a:pt x="137387" y="37589"/>
                </a:lnTo>
                <a:lnTo>
                  <a:pt x="131314" y="37589"/>
                </a:lnTo>
                <a:lnTo>
                  <a:pt x="131314" y="31516"/>
                </a:lnTo>
                <a:close/>
                <a:moveTo>
                  <a:pt x="144447" y="31516"/>
                </a:moveTo>
                <a:lnTo>
                  <a:pt x="144447" y="37589"/>
                </a:lnTo>
                <a:lnTo>
                  <a:pt x="138375" y="37589"/>
                </a:lnTo>
                <a:lnTo>
                  <a:pt x="138375" y="31516"/>
                </a:lnTo>
                <a:close/>
                <a:moveTo>
                  <a:pt x="151495" y="31516"/>
                </a:moveTo>
                <a:lnTo>
                  <a:pt x="151495" y="37589"/>
                </a:lnTo>
                <a:lnTo>
                  <a:pt x="145423" y="37589"/>
                </a:lnTo>
                <a:lnTo>
                  <a:pt x="145423" y="31516"/>
                </a:lnTo>
                <a:close/>
                <a:moveTo>
                  <a:pt x="158556" y="31516"/>
                </a:moveTo>
                <a:lnTo>
                  <a:pt x="158556" y="37589"/>
                </a:lnTo>
                <a:lnTo>
                  <a:pt x="152484" y="37589"/>
                </a:lnTo>
                <a:lnTo>
                  <a:pt x="152484" y="31516"/>
                </a:lnTo>
                <a:close/>
                <a:moveTo>
                  <a:pt x="165604" y="31516"/>
                </a:moveTo>
                <a:lnTo>
                  <a:pt x="165604" y="37589"/>
                </a:lnTo>
                <a:lnTo>
                  <a:pt x="159532" y="37589"/>
                </a:lnTo>
                <a:lnTo>
                  <a:pt x="159532" y="31516"/>
                </a:lnTo>
                <a:close/>
                <a:moveTo>
                  <a:pt x="172665" y="31516"/>
                </a:moveTo>
                <a:lnTo>
                  <a:pt x="172665" y="37589"/>
                </a:lnTo>
                <a:lnTo>
                  <a:pt x="166581" y="37589"/>
                </a:lnTo>
                <a:lnTo>
                  <a:pt x="166581" y="31516"/>
                </a:lnTo>
                <a:close/>
                <a:moveTo>
                  <a:pt x="179713" y="31516"/>
                </a:moveTo>
                <a:lnTo>
                  <a:pt x="179713" y="37589"/>
                </a:lnTo>
                <a:lnTo>
                  <a:pt x="173641" y="37589"/>
                </a:lnTo>
                <a:lnTo>
                  <a:pt x="173641" y="31516"/>
                </a:lnTo>
                <a:close/>
                <a:moveTo>
                  <a:pt x="186774" y="31516"/>
                </a:moveTo>
                <a:lnTo>
                  <a:pt x="186774" y="37589"/>
                </a:lnTo>
                <a:lnTo>
                  <a:pt x="180702" y="37589"/>
                </a:lnTo>
                <a:lnTo>
                  <a:pt x="180702" y="31516"/>
                </a:lnTo>
                <a:close/>
                <a:moveTo>
                  <a:pt x="193822" y="31516"/>
                </a:moveTo>
                <a:lnTo>
                  <a:pt x="193822" y="37589"/>
                </a:lnTo>
                <a:lnTo>
                  <a:pt x="187750" y="37589"/>
                </a:lnTo>
                <a:lnTo>
                  <a:pt x="187750" y="31516"/>
                </a:lnTo>
                <a:close/>
                <a:moveTo>
                  <a:pt x="200883" y="31516"/>
                </a:moveTo>
                <a:lnTo>
                  <a:pt x="200883" y="37589"/>
                </a:lnTo>
                <a:lnTo>
                  <a:pt x="194810" y="37589"/>
                </a:lnTo>
                <a:lnTo>
                  <a:pt x="194810" y="31516"/>
                </a:lnTo>
                <a:close/>
                <a:moveTo>
                  <a:pt x="207931" y="31516"/>
                </a:moveTo>
                <a:lnTo>
                  <a:pt x="207931" y="37589"/>
                </a:lnTo>
                <a:lnTo>
                  <a:pt x="201859" y="37589"/>
                </a:lnTo>
                <a:lnTo>
                  <a:pt x="201859" y="31516"/>
                </a:lnTo>
                <a:close/>
                <a:moveTo>
                  <a:pt x="214992" y="31516"/>
                </a:moveTo>
                <a:lnTo>
                  <a:pt x="214992" y="37589"/>
                </a:lnTo>
                <a:lnTo>
                  <a:pt x="208919" y="37589"/>
                </a:lnTo>
                <a:lnTo>
                  <a:pt x="208919" y="31516"/>
                </a:lnTo>
                <a:close/>
                <a:moveTo>
                  <a:pt x="222052" y="31516"/>
                </a:moveTo>
                <a:lnTo>
                  <a:pt x="222052" y="37589"/>
                </a:lnTo>
                <a:lnTo>
                  <a:pt x="215968" y="37589"/>
                </a:lnTo>
                <a:lnTo>
                  <a:pt x="215968" y="31516"/>
                </a:lnTo>
                <a:close/>
                <a:moveTo>
                  <a:pt x="229100" y="31516"/>
                </a:moveTo>
                <a:lnTo>
                  <a:pt x="229100" y="37589"/>
                </a:lnTo>
                <a:lnTo>
                  <a:pt x="223028" y="37589"/>
                </a:lnTo>
                <a:lnTo>
                  <a:pt x="223028" y="31516"/>
                </a:lnTo>
                <a:close/>
                <a:moveTo>
                  <a:pt x="236161" y="31516"/>
                </a:moveTo>
                <a:lnTo>
                  <a:pt x="236161" y="37589"/>
                </a:lnTo>
                <a:lnTo>
                  <a:pt x="230077" y="37589"/>
                </a:lnTo>
                <a:lnTo>
                  <a:pt x="230077" y="31516"/>
                </a:lnTo>
                <a:close/>
                <a:moveTo>
                  <a:pt x="243209" y="31516"/>
                </a:moveTo>
                <a:lnTo>
                  <a:pt x="243209" y="37589"/>
                </a:lnTo>
                <a:lnTo>
                  <a:pt x="237137" y="37589"/>
                </a:lnTo>
                <a:lnTo>
                  <a:pt x="237137" y="31516"/>
                </a:lnTo>
                <a:close/>
                <a:moveTo>
                  <a:pt x="250270" y="31516"/>
                </a:moveTo>
                <a:lnTo>
                  <a:pt x="250270" y="37589"/>
                </a:lnTo>
                <a:lnTo>
                  <a:pt x="244198" y="37589"/>
                </a:lnTo>
                <a:lnTo>
                  <a:pt x="244198" y="31516"/>
                </a:lnTo>
                <a:close/>
                <a:moveTo>
                  <a:pt x="257318" y="31516"/>
                </a:moveTo>
                <a:lnTo>
                  <a:pt x="257318" y="37589"/>
                </a:lnTo>
                <a:lnTo>
                  <a:pt x="251246" y="37589"/>
                </a:lnTo>
                <a:lnTo>
                  <a:pt x="251246" y="31516"/>
                </a:lnTo>
                <a:close/>
                <a:moveTo>
                  <a:pt x="264379" y="31516"/>
                </a:moveTo>
                <a:lnTo>
                  <a:pt x="264379" y="37589"/>
                </a:lnTo>
                <a:lnTo>
                  <a:pt x="258306" y="37589"/>
                </a:lnTo>
                <a:lnTo>
                  <a:pt x="258306" y="31516"/>
                </a:lnTo>
                <a:close/>
                <a:moveTo>
                  <a:pt x="271427" y="31516"/>
                </a:moveTo>
                <a:lnTo>
                  <a:pt x="271427" y="37589"/>
                </a:lnTo>
                <a:lnTo>
                  <a:pt x="265355" y="37589"/>
                </a:lnTo>
                <a:lnTo>
                  <a:pt x="265355" y="31516"/>
                </a:lnTo>
                <a:close/>
                <a:moveTo>
                  <a:pt x="278488" y="31516"/>
                </a:moveTo>
                <a:lnTo>
                  <a:pt x="278488" y="37589"/>
                </a:lnTo>
                <a:lnTo>
                  <a:pt x="272415" y="37589"/>
                </a:lnTo>
                <a:lnTo>
                  <a:pt x="272415" y="31516"/>
                </a:lnTo>
                <a:close/>
                <a:moveTo>
                  <a:pt x="17443" y="38565"/>
                </a:moveTo>
                <a:lnTo>
                  <a:pt x="17443" y="44637"/>
                </a:lnTo>
                <a:lnTo>
                  <a:pt x="11371" y="44637"/>
                </a:lnTo>
                <a:lnTo>
                  <a:pt x="11371" y="38565"/>
                </a:lnTo>
                <a:close/>
                <a:moveTo>
                  <a:pt x="24503" y="38565"/>
                </a:moveTo>
                <a:lnTo>
                  <a:pt x="24503" y="44637"/>
                </a:lnTo>
                <a:lnTo>
                  <a:pt x="18431" y="44637"/>
                </a:lnTo>
                <a:lnTo>
                  <a:pt x="18431" y="38565"/>
                </a:lnTo>
                <a:close/>
                <a:moveTo>
                  <a:pt x="31564" y="38565"/>
                </a:moveTo>
                <a:lnTo>
                  <a:pt x="31564" y="44637"/>
                </a:lnTo>
                <a:lnTo>
                  <a:pt x="25492" y="44637"/>
                </a:lnTo>
                <a:lnTo>
                  <a:pt x="25492" y="38565"/>
                </a:lnTo>
                <a:close/>
                <a:moveTo>
                  <a:pt x="38612" y="38565"/>
                </a:moveTo>
                <a:lnTo>
                  <a:pt x="38612" y="44637"/>
                </a:lnTo>
                <a:lnTo>
                  <a:pt x="32540" y="44637"/>
                </a:lnTo>
                <a:lnTo>
                  <a:pt x="32540" y="38565"/>
                </a:lnTo>
                <a:close/>
                <a:moveTo>
                  <a:pt x="45673" y="38565"/>
                </a:moveTo>
                <a:lnTo>
                  <a:pt x="45673" y="44637"/>
                </a:lnTo>
                <a:lnTo>
                  <a:pt x="39601" y="44637"/>
                </a:lnTo>
                <a:lnTo>
                  <a:pt x="39601" y="38565"/>
                </a:lnTo>
                <a:close/>
                <a:moveTo>
                  <a:pt x="52721" y="38565"/>
                </a:moveTo>
                <a:lnTo>
                  <a:pt x="52721" y="44637"/>
                </a:lnTo>
                <a:lnTo>
                  <a:pt x="46649" y="44637"/>
                </a:lnTo>
                <a:lnTo>
                  <a:pt x="46649" y="38565"/>
                </a:lnTo>
                <a:close/>
                <a:moveTo>
                  <a:pt x="59782" y="38565"/>
                </a:moveTo>
                <a:lnTo>
                  <a:pt x="59782" y="44637"/>
                </a:lnTo>
                <a:lnTo>
                  <a:pt x="53709" y="44637"/>
                </a:lnTo>
                <a:lnTo>
                  <a:pt x="53709" y="38565"/>
                </a:lnTo>
                <a:close/>
                <a:moveTo>
                  <a:pt x="88011" y="38565"/>
                </a:moveTo>
                <a:lnTo>
                  <a:pt x="88011" y="44637"/>
                </a:lnTo>
                <a:lnTo>
                  <a:pt x="81927" y="44637"/>
                </a:lnTo>
                <a:lnTo>
                  <a:pt x="81927" y="38565"/>
                </a:lnTo>
                <a:close/>
                <a:moveTo>
                  <a:pt x="95060" y="38565"/>
                </a:moveTo>
                <a:lnTo>
                  <a:pt x="95060" y="44637"/>
                </a:lnTo>
                <a:lnTo>
                  <a:pt x="88988" y="44637"/>
                </a:lnTo>
                <a:lnTo>
                  <a:pt x="88988" y="38565"/>
                </a:lnTo>
                <a:close/>
                <a:moveTo>
                  <a:pt x="123278" y="38565"/>
                </a:moveTo>
                <a:lnTo>
                  <a:pt x="123278" y="44637"/>
                </a:lnTo>
                <a:lnTo>
                  <a:pt x="117205" y="44637"/>
                </a:lnTo>
                <a:lnTo>
                  <a:pt x="117205" y="38565"/>
                </a:lnTo>
                <a:close/>
                <a:moveTo>
                  <a:pt x="130338" y="38565"/>
                </a:moveTo>
                <a:lnTo>
                  <a:pt x="130338" y="44637"/>
                </a:lnTo>
                <a:lnTo>
                  <a:pt x="124254" y="44637"/>
                </a:lnTo>
                <a:lnTo>
                  <a:pt x="124254" y="38565"/>
                </a:lnTo>
                <a:close/>
                <a:moveTo>
                  <a:pt x="144447" y="38565"/>
                </a:moveTo>
                <a:lnTo>
                  <a:pt x="144447" y="44637"/>
                </a:lnTo>
                <a:lnTo>
                  <a:pt x="138375" y="44637"/>
                </a:lnTo>
                <a:lnTo>
                  <a:pt x="138375" y="38565"/>
                </a:lnTo>
                <a:close/>
                <a:moveTo>
                  <a:pt x="151495" y="38565"/>
                </a:moveTo>
                <a:lnTo>
                  <a:pt x="151495" y="44637"/>
                </a:lnTo>
                <a:lnTo>
                  <a:pt x="145423" y="44637"/>
                </a:lnTo>
                <a:lnTo>
                  <a:pt x="145423" y="38565"/>
                </a:lnTo>
                <a:close/>
                <a:moveTo>
                  <a:pt x="158556" y="38565"/>
                </a:moveTo>
                <a:lnTo>
                  <a:pt x="158556" y="44637"/>
                </a:lnTo>
                <a:lnTo>
                  <a:pt x="152484" y="44637"/>
                </a:lnTo>
                <a:lnTo>
                  <a:pt x="152484" y="38565"/>
                </a:lnTo>
                <a:close/>
                <a:moveTo>
                  <a:pt x="165604" y="38565"/>
                </a:moveTo>
                <a:lnTo>
                  <a:pt x="165604" y="44637"/>
                </a:lnTo>
                <a:lnTo>
                  <a:pt x="159532" y="44637"/>
                </a:lnTo>
                <a:lnTo>
                  <a:pt x="159532" y="38565"/>
                </a:lnTo>
                <a:close/>
                <a:moveTo>
                  <a:pt x="172665" y="38565"/>
                </a:moveTo>
                <a:lnTo>
                  <a:pt x="172665" y="44637"/>
                </a:lnTo>
                <a:lnTo>
                  <a:pt x="166581" y="44637"/>
                </a:lnTo>
                <a:lnTo>
                  <a:pt x="166581" y="38565"/>
                </a:lnTo>
                <a:close/>
                <a:moveTo>
                  <a:pt x="179713" y="38565"/>
                </a:moveTo>
                <a:lnTo>
                  <a:pt x="179713" y="44637"/>
                </a:lnTo>
                <a:lnTo>
                  <a:pt x="173641" y="44637"/>
                </a:lnTo>
                <a:lnTo>
                  <a:pt x="173641" y="38565"/>
                </a:lnTo>
                <a:close/>
                <a:moveTo>
                  <a:pt x="186774" y="38565"/>
                </a:moveTo>
                <a:lnTo>
                  <a:pt x="186774" y="44637"/>
                </a:lnTo>
                <a:lnTo>
                  <a:pt x="180702" y="44637"/>
                </a:lnTo>
                <a:lnTo>
                  <a:pt x="180702" y="38565"/>
                </a:lnTo>
                <a:close/>
                <a:moveTo>
                  <a:pt x="193822" y="38565"/>
                </a:moveTo>
                <a:lnTo>
                  <a:pt x="193822" y="44637"/>
                </a:lnTo>
                <a:lnTo>
                  <a:pt x="187750" y="44637"/>
                </a:lnTo>
                <a:lnTo>
                  <a:pt x="187750" y="38565"/>
                </a:lnTo>
                <a:close/>
                <a:moveTo>
                  <a:pt x="200883" y="38565"/>
                </a:moveTo>
                <a:lnTo>
                  <a:pt x="200883" y="44637"/>
                </a:lnTo>
                <a:lnTo>
                  <a:pt x="194810" y="44637"/>
                </a:lnTo>
                <a:lnTo>
                  <a:pt x="194810" y="38565"/>
                </a:lnTo>
                <a:close/>
                <a:moveTo>
                  <a:pt x="207931" y="38565"/>
                </a:moveTo>
                <a:lnTo>
                  <a:pt x="207931" y="44637"/>
                </a:lnTo>
                <a:lnTo>
                  <a:pt x="201859" y="44637"/>
                </a:lnTo>
                <a:lnTo>
                  <a:pt x="201859" y="38565"/>
                </a:lnTo>
                <a:close/>
                <a:moveTo>
                  <a:pt x="214992" y="38565"/>
                </a:moveTo>
                <a:lnTo>
                  <a:pt x="214992" y="44637"/>
                </a:lnTo>
                <a:lnTo>
                  <a:pt x="208919" y="44637"/>
                </a:lnTo>
                <a:lnTo>
                  <a:pt x="208919" y="38565"/>
                </a:lnTo>
                <a:close/>
                <a:moveTo>
                  <a:pt x="222052" y="38565"/>
                </a:moveTo>
                <a:lnTo>
                  <a:pt x="222052" y="44637"/>
                </a:lnTo>
                <a:lnTo>
                  <a:pt x="215968" y="44637"/>
                </a:lnTo>
                <a:lnTo>
                  <a:pt x="215968" y="38565"/>
                </a:lnTo>
                <a:close/>
                <a:moveTo>
                  <a:pt x="229100" y="38565"/>
                </a:moveTo>
                <a:lnTo>
                  <a:pt x="229100" y="44637"/>
                </a:lnTo>
                <a:lnTo>
                  <a:pt x="223028" y="44637"/>
                </a:lnTo>
                <a:lnTo>
                  <a:pt x="223028" y="38565"/>
                </a:lnTo>
                <a:close/>
                <a:moveTo>
                  <a:pt x="236161" y="38565"/>
                </a:moveTo>
                <a:lnTo>
                  <a:pt x="236161" y="44637"/>
                </a:lnTo>
                <a:lnTo>
                  <a:pt x="230077" y="44637"/>
                </a:lnTo>
                <a:lnTo>
                  <a:pt x="230077" y="38565"/>
                </a:lnTo>
                <a:close/>
                <a:moveTo>
                  <a:pt x="243209" y="38565"/>
                </a:moveTo>
                <a:lnTo>
                  <a:pt x="243209" y="44637"/>
                </a:lnTo>
                <a:lnTo>
                  <a:pt x="237137" y="44637"/>
                </a:lnTo>
                <a:lnTo>
                  <a:pt x="237137" y="38565"/>
                </a:lnTo>
                <a:close/>
                <a:moveTo>
                  <a:pt x="250270" y="38565"/>
                </a:moveTo>
                <a:lnTo>
                  <a:pt x="250270" y="44637"/>
                </a:lnTo>
                <a:lnTo>
                  <a:pt x="244198" y="44637"/>
                </a:lnTo>
                <a:lnTo>
                  <a:pt x="244198" y="38565"/>
                </a:lnTo>
                <a:close/>
                <a:moveTo>
                  <a:pt x="257318" y="38565"/>
                </a:moveTo>
                <a:lnTo>
                  <a:pt x="257318" y="44637"/>
                </a:lnTo>
                <a:lnTo>
                  <a:pt x="251246" y="44637"/>
                </a:lnTo>
                <a:lnTo>
                  <a:pt x="251246" y="38565"/>
                </a:lnTo>
                <a:close/>
                <a:moveTo>
                  <a:pt x="264379" y="38565"/>
                </a:moveTo>
                <a:lnTo>
                  <a:pt x="264379" y="44637"/>
                </a:lnTo>
                <a:lnTo>
                  <a:pt x="258306" y="44637"/>
                </a:lnTo>
                <a:lnTo>
                  <a:pt x="258306" y="38565"/>
                </a:lnTo>
                <a:close/>
                <a:moveTo>
                  <a:pt x="271427" y="38565"/>
                </a:moveTo>
                <a:lnTo>
                  <a:pt x="271427" y="44637"/>
                </a:lnTo>
                <a:lnTo>
                  <a:pt x="265355" y="44637"/>
                </a:lnTo>
                <a:lnTo>
                  <a:pt x="265355" y="38565"/>
                </a:lnTo>
                <a:close/>
                <a:moveTo>
                  <a:pt x="278488" y="38565"/>
                </a:moveTo>
                <a:lnTo>
                  <a:pt x="278488" y="44637"/>
                </a:lnTo>
                <a:lnTo>
                  <a:pt x="272415" y="44637"/>
                </a:lnTo>
                <a:lnTo>
                  <a:pt x="272415" y="38565"/>
                </a:lnTo>
                <a:close/>
                <a:moveTo>
                  <a:pt x="66842" y="38565"/>
                </a:moveTo>
                <a:lnTo>
                  <a:pt x="66842" y="44649"/>
                </a:lnTo>
                <a:lnTo>
                  <a:pt x="60758" y="44649"/>
                </a:lnTo>
                <a:lnTo>
                  <a:pt x="60758" y="38565"/>
                </a:lnTo>
                <a:close/>
                <a:moveTo>
                  <a:pt x="73902" y="38565"/>
                </a:moveTo>
                <a:lnTo>
                  <a:pt x="73902" y="44649"/>
                </a:lnTo>
                <a:lnTo>
                  <a:pt x="67818" y="44649"/>
                </a:lnTo>
                <a:lnTo>
                  <a:pt x="67818" y="38565"/>
                </a:lnTo>
                <a:close/>
                <a:moveTo>
                  <a:pt x="80951" y="38565"/>
                </a:moveTo>
                <a:lnTo>
                  <a:pt x="80951" y="44649"/>
                </a:lnTo>
                <a:lnTo>
                  <a:pt x="74879" y="44649"/>
                </a:lnTo>
                <a:lnTo>
                  <a:pt x="74879" y="38565"/>
                </a:lnTo>
                <a:close/>
                <a:moveTo>
                  <a:pt x="96036" y="38565"/>
                </a:moveTo>
                <a:lnTo>
                  <a:pt x="102120" y="38577"/>
                </a:lnTo>
                <a:lnTo>
                  <a:pt x="102120" y="44649"/>
                </a:lnTo>
                <a:lnTo>
                  <a:pt x="96036" y="44649"/>
                </a:lnTo>
                <a:lnTo>
                  <a:pt x="96036" y="38565"/>
                </a:lnTo>
                <a:close/>
                <a:moveTo>
                  <a:pt x="103097" y="38565"/>
                </a:moveTo>
                <a:lnTo>
                  <a:pt x="109169" y="38577"/>
                </a:lnTo>
                <a:lnTo>
                  <a:pt x="109169" y="44649"/>
                </a:lnTo>
                <a:lnTo>
                  <a:pt x="103097" y="44649"/>
                </a:lnTo>
                <a:lnTo>
                  <a:pt x="103097" y="38565"/>
                </a:lnTo>
                <a:close/>
                <a:moveTo>
                  <a:pt x="110157" y="38565"/>
                </a:moveTo>
                <a:lnTo>
                  <a:pt x="116229" y="38577"/>
                </a:lnTo>
                <a:lnTo>
                  <a:pt x="116229" y="44649"/>
                </a:lnTo>
                <a:lnTo>
                  <a:pt x="110157" y="44649"/>
                </a:lnTo>
                <a:lnTo>
                  <a:pt x="110157" y="38565"/>
                </a:lnTo>
                <a:close/>
                <a:moveTo>
                  <a:pt x="131314" y="38565"/>
                </a:moveTo>
                <a:lnTo>
                  <a:pt x="137387" y="38577"/>
                </a:lnTo>
                <a:lnTo>
                  <a:pt x="137387" y="44649"/>
                </a:lnTo>
                <a:lnTo>
                  <a:pt x="131314" y="44649"/>
                </a:lnTo>
                <a:lnTo>
                  <a:pt x="131314" y="38565"/>
                </a:lnTo>
                <a:close/>
                <a:moveTo>
                  <a:pt x="17443" y="45625"/>
                </a:moveTo>
                <a:lnTo>
                  <a:pt x="17443" y="51697"/>
                </a:lnTo>
                <a:lnTo>
                  <a:pt x="11371" y="51697"/>
                </a:lnTo>
                <a:lnTo>
                  <a:pt x="11371" y="45625"/>
                </a:lnTo>
                <a:close/>
                <a:moveTo>
                  <a:pt x="24503" y="45625"/>
                </a:moveTo>
                <a:lnTo>
                  <a:pt x="24503" y="51697"/>
                </a:lnTo>
                <a:lnTo>
                  <a:pt x="18431" y="51697"/>
                </a:lnTo>
                <a:lnTo>
                  <a:pt x="18431" y="45625"/>
                </a:lnTo>
                <a:close/>
                <a:moveTo>
                  <a:pt x="31564" y="45625"/>
                </a:moveTo>
                <a:lnTo>
                  <a:pt x="31564" y="51697"/>
                </a:lnTo>
                <a:lnTo>
                  <a:pt x="25492" y="51697"/>
                </a:lnTo>
                <a:lnTo>
                  <a:pt x="25492" y="45625"/>
                </a:lnTo>
                <a:close/>
                <a:moveTo>
                  <a:pt x="38612" y="45625"/>
                </a:moveTo>
                <a:lnTo>
                  <a:pt x="38612" y="51697"/>
                </a:lnTo>
                <a:lnTo>
                  <a:pt x="32540" y="51697"/>
                </a:lnTo>
                <a:lnTo>
                  <a:pt x="32540" y="45625"/>
                </a:lnTo>
                <a:close/>
                <a:moveTo>
                  <a:pt x="45673" y="45625"/>
                </a:moveTo>
                <a:lnTo>
                  <a:pt x="45673" y="51697"/>
                </a:lnTo>
                <a:lnTo>
                  <a:pt x="39601" y="51697"/>
                </a:lnTo>
                <a:lnTo>
                  <a:pt x="39601" y="45625"/>
                </a:lnTo>
                <a:close/>
                <a:moveTo>
                  <a:pt x="52721" y="45625"/>
                </a:moveTo>
                <a:lnTo>
                  <a:pt x="52721" y="51697"/>
                </a:lnTo>
                <a:lnTo>
                  <a:pt x="46649" y="51697"/>
                </a:lnTo>
                <a:lnTo>
                  <a:pt x="46649" y="45625"/>
                </a:lnTo>
                <a:close/>
                <a:moveTo>
                  <a:pt x="59782" y="45625"/>
                </a:moveTo>
                <a:lnTo>
                  <a:pt x="59782" y="51697"/>
                </a:lnTo>
                <a:lnTo>
                  <a:pt x="53709" y="51697"/>
                </a:lnTo>
                <a:lnTo>
                  <a:pt x="53709" y="45625"/>
                </a:lnTo>
                <a:close/>
                <a:moveTo>
                  <a:pt x="66842" y="45625"/>
                </a:moveTo>
                <a:lnTo>
                  <a:pt x="66842" y="51697"/>
                </a:lnTo>
                <a:lnTo>
                  <a:pt x="60758" y="51697"/>
                </a:lnTo>
                <a:lnTo>
                  <a:pt x="60758" y="45625"/>
                </a:lnTo>
                <a:close/>
                <a:moveTo>
                  <a:pt x="73902" y="45625"/>
                </a:moveTo>
                <a:lnTo>
                  <a:pt x="73902" y="51697"/>
                </a:lnTo>
                <a:lnTo>
                  <a:pt x="67818" y="51697"/>
                </a:lnTo>
                <a:lnTo>
                  <a:pt x="67818" y="45625"/>
                </a:lnTo>
                <a:close/>
                <a:moveTo>
                  <a:pt x="80951" y="45625"/>
                </a:moveTo>
                <a:lnTo>
                  <a:pt x="80951" y="51697"/>
                </a:lnTo>
                <a:lnTo>
                  <a:pt x="74879" y="51697"/>
                </a:lnTo>
                <a:lnTo>
                  <a:pt x="74879" y="45625"/>
                </a:lnTo>
                <a:close/>
                <a:moveTo>
                  <a:pt x="88011" y="45625"/>
                </a:moveTo>
                <a:lnTo>
                  <a:pt x="88011" y="51697"/>
                </a:lnTo>
                <a:lnTo>
                  <a:pt x="81927" y="51697"/>
                </a:lnTo>
                <a:lnTo>
                  <a:pt x="81927" y="45625"/>
                </a:lnTo>
                <a:close/>
                <a:moveTo>
                  <a:pt x="95060" y="45625"/>
                </a:moveTo>
                <a:lnTo>
                  <a:pt x="95060" y="51697"/>
                </a:lnTo>
                <a:lnTo>
                  <a:pt x="88988" y="51697"/>
                </a:lnTo>
                <a:lnTo>
                  <a:pt x="88988" y="45625"/>
                </a:lnTo>
                <a:close/>
                <a:moveTo>
                  <a:pt x="102120" y="45625"/>
                </a:moveTo>
                <a:lnTo>
                  <a:pt x="102120" y="51697"/>
                </a:lnTo>
                <a:lnTo>
                  <a:pt x="96036" y="51697"/>
                </a:lnTo>
                <a:lnTo>
                  <a:pt x="96036" y="45625"/>
                </a:lnTo>
                <a:close/>
                <a:moveTo>
                  <a:pt x="109169" y="45625"/>
                </a:moveTo>
                <a:lnTo>
                  <a:pt x="109169" y="51697"/>
                </a:lnTo>
                <a:lnTo>
                  <a:pt x="103097" y="51697"/>
                </a:lnTo>
                <a:lnTo>
                  <a:pt x="103097" y="45625"/>
                </a:lnTo>
                <a:close/>
                <a:moveTo>
                  <a:pt x="116229" y="45625"/>
                </a:moveTo>
                <a:lnTo>
                  <a:pt x="116229" y="51697"/>
                </a:lnTo>
                <a:lnTo>
                  <a:pt x="110157" y="51697"/>
                </a:lnTo>
                <a:lnTo>
                  <a:pt x="110157" y="45625"/>
                </a:lnTo>
                <a:close/>
                <a:moveTo>
                  <a:pt x="123278" y="45625"/>
                </a:moveTo>
                <a:lnTo>
                  <a:pt x="123278" y="51697"/>
                </a:lnTo>
                <a:lnTo>
                  <a:pt x="117205" y="51697"/>
                </a:lnTo>
                <a:lnTo>
                  <a:pt x="117205" y="45625"/>
                </a:lnTo>
                <a:close/>
                <a:moveTo>
                  <a:pt x="130338" y="45625"/>
                </a:moveTo>
                <a:lnTo>
                  <a:pt x="130338" y="51697"/>
                </a:lnTo>
                <a:lnTo>
                  <a:pt x="124254" y="51697"/>
                </a:lnTo>
                <a:lnTo>
                  <a:pt x="124254" y="45625"/>
                </a:lnTo>
                <a:close/>
                <a:moveTo>
                  <a:pt x="137387" y="45625"/>
                </a:moveTo>
                <a:lnTo>
                  <a:pt x="137387" y="51697"/>
                </a:lnTo>
                <a:lnTo>
                  <a:pt x="131314" y="51697"/>
                </a:lnTo>
                <a:lnTo>
                  <a:pt x="131314" y="45625"/>
                </a:lnTo>
                <a:close/>
                <a:moveTo>
                  <a:pt x="144447" y="45625"/>
                </a:moveTo>
                <a:lnTo>
                  <a:pt x="144447" y="51697"/>
                </a:lnTo>
                <a:lnTo>
                  <a:pt x="138375" y="51697"/>
                </a:lnTo>
                <a:lnTo>
                  <a:pt x="138375" y="45625"/>
                </a:lnTo>
                <a:close/>
                <a:moveTo>
                  <a:pt x="151495" y="45625"/>
                </a:moveTo>
                <a:lnTo>
                  <a:pt x="151495" y="51697"/>
                </a:lnTo>
                <a:lnTo>
                  <a:pt x="145423" y="51697"/>
                </a:lnTo>
                <a:lnTo>
                  <a:pt x="145423" y="45625"/>
                </a:lnTo>
                <a:close/>
                <a:moveTo>
                  <a:pt x="158556" y="45625"/>
                </a:moveTo>
                <a:lnTo>
                  <a:pt x="158556" y="51697"/>
                </a:lnTo>
                <a:lnTo>
                  <a:pt x="152484" y="51697"/>
                </a:lnTo>
                <a:lnTo>
                  <a:pt x="152484" y="45625"/>
                </a:lnTo>
                <a:close/>
                <a:moveTo>
                  <a:pt x="165604" y="45625"/>
                </a:moveTo>
                <a:lnTo>
                  <a:pt x="165604" y="51697"/>
                </a:lnTo>
                <a:lnTo>
                  <a:pt x="159532" y="51697"/>
                </a:lnTo>
                <a:lnTo>
                  <a:pt x="159532" y="45625"/>
                </a:lnTo>
                <a:close/>
                <a:moveTo>
                  <a:pt x="172665" y="45625"/>
                </a:moveTo>
                <a:lnTo>
                  <a:pt x="172665" y="51697"/>
                </a:lnTo>
                <a:lnTo>
                  <a:pt x="166581" y="51697"/>
                </a:lnTo>
                <a:lnTo>
                  <a:pt x="166581" y="45625"/>
                </a:lnTo>
                <a:close/>
                <a:moveTo>
                  <a:pt x="179713" y="45625"/>
                </a:moveTo>
                <a:lnTo>
                  <a:pt x="179713" y="51697"/>
                </a:lnTo>
                <a:lnTo>
                  <a:pt x="173641" y="51697"/>
                </a:lnTo>
                <a:lnTo>
                  <a:pt x="173641" y="45625"/>
                </a:lnTo>
                <a:close/>
                <a:moveTo>
                  <a:pt x="186774" y="45625"/>
                </a:moveTo>
                <a:lnTo>
                  <a:pt x="186774" y="51697"/>
                </a:lnTo>
                <a:lnTo>
                  <a:pt x="180702" y="51697"/>
                </a:lnTo>
                <a:lnTo>
                  <a:pt x="180702" y="45625"/>
                </a:lnTo>
                <a:close/>
                <a:moveTo>
                  <a:pt x="193822" y="45625"/>
                </a:moveTo>
                <a:lnTo>
                  <a:pt x="193822" y="51697"/>
                </a:lnTo>
                <a:lnTo>
                  <a:pt x="187750" y="51697"/>
                </a:lnTo>
                <a:lnTo>
                  <a:pt x="187750" y="45625"/>
                </a:lnTo>
                <a:close/>
                <a:moveTo>
                  <a:pt x="200883" y="45625"/>
                </a:moveTo>
                <a:lnTo>
                  <a:pt x="200883" y="51697"/>
                </a:lnTo>
                <a:lnTo>
                  <a:pt x="194810" y="51697"/>
                </a:lnTo>
                <a:lnTo>
                  <a:pt x="194810" y="45625"/>
                </a:lnTo>
                <a:close/>
                <a:moveTo>
                  <a:pt x="207931" y="45625"/>
                </a:moveTo>
                <a:lnTo>
                  <a:pt x="207931" y="51697"/>
                </a:lnTo>
                <a:lnTo>
                  <a:pt x="201859" y="51697"/>
                </a:lnTo>
                <a:lnTo>
                  <a:pt x="201859" y="45625"/>
                </a:lnTo>
                <a:close/>
                <a:moveTo>
                  <a:pt x="214992" y="45625"/>
                </a:moveTo>
                <a:lnTo>
                  <a:pt x="214992" y="51697"/>
                </a:lnTo>
                <a:lnTo>
                  <a:pt x="208919" y="51697"/>
                </a:lnTo>
                <a:lnTo>
                  <a:pt x="208919" y="45625"/>
                </a:lnTo>
                <a:close/>
                <a:moveTo>
                  <a:pt x="222052" y="45625"/>
                </a:moveTo>
                <a:lnTo>
                  <a:pt x="222052" y="51697"/>
                </a:lnTo>
                <a:lnTo>
                  <a:pt x="215968" y="51697"/>
                </a:lnTo>
                <a:lnTo>
                  <a:pt x="215968" y="45625"/>
                </a:lnTo>
                <a:close/>
                <a:moveTo>
                  <a:pt x="229100" y="45625"/>
                </a:moveTo>
                <a:lnTo>
                  <a:pt x="229100" y="51697"/>
                </a:lnTo>
                <a:lnTo>
                  <a:pt x="223028" y="51697"/>
                </a:lnTo>
                <a:lnTo>
                  <a:pt x="223028" y="45625"/>
                </a:lnTo>
                <a:close/>
                <a:moveTo>
                  <a:pt x="236161" y="45625"/>
                </a:moveTo>
                <a:lnTo>
                  <a:pt x="236161" y="51697"/>
                </a:lnTo>
                <a:lnTo>
                  <a:pt x="230077" y="51697"/>
                </a:lnTo>
                <a:lnTo>
                  <a:pt x="230077" y="45625"/>
                </a:lnTo>
                <a:close/>
                <a:moveTo>
                  <a:pt x="243209" y="45625"/>
                </a:moveTo>
                <a:lnTo>
                  <a:pt x="243209" y="51697"/>
                </a:lnTo>
                <a:lnTo>
                  <a:pt x="237137" y="51697"/>
                </a:lnTo>
                <a:lnTo>
                  <a:pt x="237137" y="45625"/>
                </a:lnTo>
                <a:close/>
                <a:moveTo>
                  <a:pt x="250270" y="45625"/>
                </a:moveTo>
                <a:lnTo>
                  <a:pt x="250270" y="51697"/>
                </a:lnTo>
                <a:lnTo>
                  <a:pt x="244198" y="51697"/>
                </a:lnTo>
                <a:lnTo>
                  <a:pt x="244198" y="45625"/>
                </a:lnTo>
                <a:close/>
                <a:moveTo>
                  <a:pt x="257318" y="45625"/>
                </a:moveTo>
                <a:lnTo>
                  <a:pt x="257318" y="51697"/>
                </a:lnTo>
                <a:lnTo>
                  <a:pt x="251246" y="51697"/>
                </a:lnTo>
                <a:lnTo>
                  <a:pt x="251246" y="45625"/>
                </a:lnTo>
                <a:close/>
                <a:moveTo>
                  <a:pt x="264379" y="45625"/>
                </a:moveTo>
                <a:lnTo>
                  <a:pt x="264379" y="51697"/>
                </a:lnTo>
                <a:lnTo>
                  <a:pt x="258306" y="51697"/>
                </a:lnTo>
                <a:lnTo>
                  <a:pt x="258306" y="45625"/>
                </a:lnTo>
                <a:close/>
                <a:moveTo>
                  <a:pt x="271427" y="45625"/>
                </a:moveTo>
                <a:lnTo>
                  <a:pt x="271427" y="51697"/>
                </a:lnTo>
                <a:lnTo>
                  <a:pt x="265355" y="51697"/>
                </a:lnTo>
                <a:lnTo>
                  <a:pt x="265355" y="45625"/>
                </a:lnTo>
                <a:close/>
                <a:moveTo>
                  <a:pt x="278488" y="45625"/>
                </a:moveTo>
                <a:lnTo>
                  <a:pt x="278488" y="51697"/>
                </a:lnTo>
                <a:lnTo>
                  <a:pt x="272415" y="51697"/>
                </a:lnTo>
                <a:lnTo>
                  <a:pt x="272415" y="45625"/>
                </a:lnTo>
                <a:close/>
                <a:moveTo>
                  <a:pt x="17443" y="52674"/>
                </a:moveTo>
                <a:lnTo>
                  <a:pt x="17443" y="58746"/>
                </a:lnTo>
                <a:lnTo>
                  <a:pt x="11371" y="58746"/>
                </a:lnTo>
                <a:lnTo>
                  <a:pt x="11371" y="52674"/>
                </a:lnTo>
                <a:close/>
                <a:moveTo>
                  <a:pt x="24503" y="52674"/>
                </a:moveTo>
                <a:lnTo>
                  <a:pt x="24503" y="58746"/>
                </a:lnTo>
                <a:lnTo>
                  <a:pt x="18431" y="58746"/>
                </a:lnTo>
                <a:lnTo>
                  <a:pt x="18431" y="52674"/>
                </a:lnTo>
                <a:close/>
                <a:moveTo>
                  <a:pt x="31564" y="52674"/>
                </a:moveTo>
                <a:lnTo>
                  <a:pt x="31564" y="58746"/>
                </a:lnTo>
                <a:lnTo>
                  <a:pt x="25492" y="58746"/>
                </a:lnTo>
                <a:lnTo>
                  <a:pt x="25492" y="52674"/>
                </a:lnTo>
                <a:close/>
                <a:moveTo>
                  <a:pt x="38612" y="52674"/>
                </a:moveTo>
                <a:lnTo>
                  <a:pt x="38612" y="58746"/>
                </a:lnTo>
                <a:lnTo>
                  <a:pt x="32540" y="58746"/>
                </a:lnTo>
                <a:lnTo>
                  <a:pt x="32540" y="52674"/>
                </a:lnTo>
                <a:close/>
                <a:moveTo>
                  <a:pt x="45673" y="52674"/>
                </a:moveTo>
                <a:lnTo>
                  <a:pt x="45673" y="58746"/>
                </a:lnTo>
                <a:lnTo>
                  <a:pt x="39601" y="58746"/>
                </a:lnTo>
                <a:lnTo>
                  <a:pt x="39601" y="52674"/>
                </a:lnTo>
                <a:close/>
                <a:moveTo>
                  <a:pt x="52721" y="52674"/>
                </a:moveTo>
                <a:lnTo>
                  <a:pt x="52721" y="58746"/>
                </a:lnTo>
                <a:lnTo>
                  <a:pt x="46649" y="58746"/>
                </a:lnTo>
                <a:lnTo>
                  <a:pt x="46649" y="52674"/>
                </a:lnTo>
                <a:close/>
                <a:moveTo>
                  <a:pt x="59782" y="52674"/>
                </a:moveTo>
                <a:lnTo>
                  <a:pt x="59782" y="58746"/>
                </a:lnTo>
                <a:lnTo>
                  <a:pt x="53709" y="58746"/>
                </a:lnTo>
                <a:lnTo>
                  <a:pt x="53709" y="52674"/>
                </a:lnTo>
                <a:close/>
                <a:moveTo>
                  <a:pt x="88011" y="52674"/>
                </a:moveTo>
                <a:lnTo>
                  <a:pt x="88011" y="58746"/>
                </a:lnTo>
                <a:lnTo>
                  <a:pt x="81927" y="58746"/>
                </a:lnTo>
                <a:lnTo>
                  <a:pt x="81927" y="52674"/>
                </a:lnTo>
                <a:close/>
                <a:moveTo>
                  <a:pt x="95060" y="52674"/>
                </a:moveTo>
                <a:lnTo>
                  <a:pt x="95060" y="58746"/>
                </a:lnTo>
                <a:lnTo>
                  <a:pt x="88988" y="58746"/>
                </a:lnTo>
                <a:lnTo>
                  <a:pt x="88988" y="52674"/>
                </a:lnTo>
                <a:close/>
                <a:moveTo>
                  <a:pt x="123278" y="52674"/>
                </a:moveTo>
                <a:lnTo>
                  <a:pt x="123278" y="58746"/>
                </a:lnTo>
                <a:lnTo>
                  <a:pt x="117205" y="58746"/>
                </a:lnTo>
                <a:lnTo>
                  <a:pt x="117205" y="52674"/>
                </a:lnTo>
                <a:close/>
                <a:moveTo>
                  <a:pt x="130338" y="52674"/>
                </a:moveTo>
                <a:lnTo>
                  <a:pt x="130338" y="58746"/>
                </a:lnTo>
                <a:lnTo>
                  <a:pt x="124254" y="58746"/>
                </a:lnTo>
                <a:lnTo>
                  <a:pt x="124254" y="52674"/>
                </a:lnTo>
                <a:close/>
                <a:moveTo>
                  <a:pt x="144447" y="52674"/>
                </a:moveTo>
                <a:lnTo>
                  <a:pt x="144447" y="58746"/>
                </a:lnTo>
                <a:lnTo>
                  <a:pt x="138375" y="58746"/>
                </a:lnTo>
                <a:lnTo>
                  <a:pt x="138375" y="52674"/>
                </a:lnTo>
                <a:close/>
                <a:moveTo>
                  <a:pt x="151495" y="52674"/>
                </a:moveTo>
                <a:lnTo>
                  <a:pt x="151495" y="58746"/>
                </a:lnTo>
                <a:lnTo>
                  <a:pt x="145423" y="58746"/>
                </a:lnTo>
                <a:lnTo>
                  <a:pt x="145423" y="52674"/>
                </a:lnTo>
                <a:close/>
                <a:moveTo>
                  <a:pt x="158556" y="52674"/>
                </a:moveTo>
                <a:lnTo>
                  <a:pt x="158556" y="58746"/>
                </a:lnTo>
                <a:lnTo>
                  <a:pt x="152484" y="58746"/>
                </a:lnTo>
                <a:lnTo>
                  <a:pt x="152484" y="52674"/>
                </a:lnTo>
                <a:close/>
                <a:moveTo>
                  <a:pt x="165604" y="52674"/>
                </a:moveTo>
                <a:lnTo>
                  <a:pt x="165604" y="58746"/>
                </a:lnTo>
                <a:lnTo>
                  <a:pt x="159532" y="58746"/>
                </a:lnTo>
                <a:lnTo>
                  <a:pt x="159532" y="52674"/>
                </a:lnTo>
                <a:close/>
                <a:moveTo>
                  <a:pt x="172665" y="52674"/>
                </a:moveTo>
                <a:lnTo>
                  <a:pt x="172665" y="58746"/>
                </a:lnTo>
                <a:lnTo>
                  <a:pt x="166581" y="58746"/>
                </a:lnTo>
                <a:lnTo>
                  <a:pt x="166581" y="52674"/>
                </a:lnTo>
                <a:close/>
                <a:moveTo>
                  <a:pt x="179713" y="52674"/>
                </a:moveTo>
                <a:lnTo>
                  <a:pt x="179713" y="58746"/>
                </a:lnTo>
                <a:lnTo>
                  <a:pt x="173641" y="58746"/>
                </a:lnTo>
                <a:lnTo>
                  <a:pt x="173641" y="52674"/>
                </a:lnTo>
                <a:close/>
                <a:moveTo>
                  <a:pt x="186774" y="52674"/>
                </a:moveTo>
                <a:lnTo>
                  <a:pt x="186774" y="58746"/>
                </a:lnTo>
                <a:lnTo>
                  <a:pt x="180702" y="58746"/>
                </a:lnTo>
                <a:lnTo>
                  <a:pt x="180702" y="52674"/>
                </a:lnTo>
                <a:close/>
                <a:moveTo>
                  <a:pt x="193822" y="52674"/>
                </a:moveTo>
                <a:lnTo>
                  <a:pt x="193822" y="58746"/>
                </a:lnTo>
                <a:lnTo>
                  <a:pt x="187750" y="58746"/>
                </a:lnTo>
                <a:lnTo>
                  <a:pt x="187750" y="52674"/>
                </a:lnTo>
                <a:close/>
                <a:moveTo>
                  <a:pt x="200883" y="52674"/>
                </a:moveTo>
                <a:lnTo>
                  <a:pt x="200883" y="58746"/>
                </a:lnTo>
                <a:lnTo>
                  <a:pt x="194810" y="58746"/>
                </a:lnTo>
                <a:lnTo>
                  <a:pt x="194810" y="52674"/>
                </a:lnTo>
                <a:close/>
                <a:moveTo>
                  <a:pt x="207931" y="52674"/>
                </a:moveTo>
                <a:lnTo>
                  <a:pt x="207931" y="58746"/>
                </a:lnTo>
                <a:lnTo>
                  <a:pt x="201859" y="58746"/>
                </a:lnTo>
                <a:lnTo>
                  <a:pt x="201859" y="52674"/>
                </a:lnTo>
                <a:close/>
                <a:moveTo>
                  <a:pt x="214992" y="52674"/>
                </a:moveTo>
                <a:lnTo>
                  <a:pt x="214992" y="58746"/>
                </a:lnTo>
                <a:lnTo>
                  <a:pt x="208919" y="58746"/>
                </a:lnTo>
                <a:lnTo>
                  <a:pt x="208919" y="52674"/>
                </a:lnTo>
                <a:close/>
                <a:moveTo>
                  <a:pt x="222052" y="52674"/>
                </a:moveTo>
                <a:lnTo>
                  <a:pt x="222052" y="58746"/>
                </a:lnTo>
                <a:lnTo>
                  <a:pt x="215968" y="58746"/>
                </a:lnTo>
                <a:lnTo>
                  <a:pt x="215968" y="52674"/>
                </a:lnTo>
                <a:close/>
                <a:moveTo>
                  <a:pt x="229100" y="52674"/>
                </a:moveTo>
                <a:lnTo>
                  <a:pt x="229100" y="58746"/>
                </a:lnTo>
                <a:lnTo>
                  <a:pt x="223028" y="58746"/>
                </a:lnTo>
                <a:lnTo>
                  <a:pt x="223028" y="52674"/>
                </a:lnTo>
                <a:close/>
                <a:moveTo>
                  <a:pt x="236161" y="52674"/>
                </a:moveTo>
                <a:lnTo>
                  <a:pt x="236161" y="58746"/>
                </a:lnTo>
                <a:lnTo>
                  <a:pt x="230077" y="58746"/>
                </a:lnTo>
                <a:lnTo>
                  <a:pt x="230077" y="52674"/>
                </a:lnTo>
                <a:close/>
                <a:moveTo>
                  <a:pt x="243209" y="52674"/>
                </a:moveTo>
                <a:lnTo>
                  <a:pt x="243209" y="58746"/>
                </a:lnTo>
                <a:lnTo>
                  <a:pt x="237137" y="58746"/>
                </a:lnTo>
                <a:lnTo>
                  <a:pt x="237137" y="52674"/>
                </a:lnTo>
                <a:close/>
                <a:moveTo>
                  <a:pt x="250270" y="52674"/>
                </a:moveTo>
                <a:lnTo>
                  <a:pt x="250270" y="58746"/>
                </a:lnTo>
                <a:lnTo>
                  <a:pt x="244198" y="58746"/>
                </a:lnTo>
                <a:lnTo>
                  <a:pt x="244198" y="52674"/>
                </a:lnTo>
                <a:close/>
                <a:moveTo>
                  <a:pt x="257318" y="52674"/>
                </a:moveTo>
                <a:lnTo>
                  <a:pt x="257318" y="58746"/>
                </a:lnTo>
                <a:lnTo>
                  <a:pt x="251246" y="58746"/>
                </a:lnTo>
                <a:lnTo>
                  <a:pt x="251246" y="52674"/>
                </a:lnTo>
                <a:close/>
                <a:moveTo>
                  <a:pt x="264379" y="52674"/>
                </a:moveTo>
                <a:lnTo>
                  <a:pt x="264379" y="58746"/>
                </a:lnTo>
                <a:lnTo>
                  <a:pt x="258306" y="58746"/>
                </a:lnTo>
                <a:lnTo>
                  <a:pt x="258306" y="52674"/>
                </a:lnTo>
                <a:close/>
                <a:moveTo>
                  <a:pt x="271427" y="52674"/>
                </a:moveTo>
                <a:lnTo>
                  <a:pt x="271427" y="58746"/>
                </a:lnTo>
                <a:lnTo>
                  <a:pt x="265355" y="58746"/>
                </a:lnTo>
                <a:lnTo>
                  <a:pt x="265355" y="52674"/>
                </a:lnTo>
                <a:close/>
                <a:moveTo>
                  <a:pt x="278488" y="52674"/>
                </a:moveTo>
                <a:lnTo>
                  <a:pt x="278488" y="58746"/>
                </a:lnTo>
                <a:lnTo>
                  <a:pt x="272415" y="58746"/>
                </a:lnTo>
                <a:lnTo>
                  <a:pt x="272415" y="52674"/>
                </a:lnTo>
                <a:close/>
                <a:moveTo>
                  <a:pt x="60758" y="52674"/>
                </a:moveTo>
                <a:lnTo>
                  <a:pt x="66842" y="52686"/>
                </a:lnTo>
                <a:lnTo>
                  <a:pt x="66842" y="58758"/>
                </a:lnTo>
                <a:lnTo>
                  <a:pt x="60758" y="58758"/>
                </a:lnTo>
                <a:lnTo>
                  <a:pt x="60758" y="52674"/>
                </a:lnTo>
                <a:close/>
                <a:moveTo>
                  <a:pt x="67818" y="52674"/>
                </a:moveTo>
                <a:lnTo>
                  <a:pt x="73902" y="52686"/>
                </a:lnTo>
                <a:lnTo>
                  <a:pt x="73902" y="58758"/>
                </a:lnTo>
                <a:lnTo>
                  <a:pt x="67818" y="58758"/>
                </a:lnTo>
                <a:lnTo>
                  <a:pt x="67818" y="52674"/>
                </a:lnTo>
                <a:close/>
                <a:moveTo>
                  <a:pt x="74879" y="52674"/>
                </a:moveTo>
                <a:lnTo>
                  <a:pt x="80951" y="52686"/>
                </a:lnTo>
                <a:lnTo>
                  <a:pt x="80951" y="58758"/>
                </a:lnTo>
                <a:lnTo>
                  <a:pt x="74879" y="58758"/>
                </a:lnTo>
                <a:lnTo>
                  <a:pt x="74879" y="52674"/>
                </a:lnTo>
                <a:close/>
                <a:moveTo>
                  <a:pt x="96036" y="52674"/>
                </a:moveTo>
                <a:lnTo>
                  <a:pt x="102120" y="52686"/>
                </a:lnTo>
                <a:lnTo>
                  <a:pt x="102120" y="58758"/>
                </a:lnTo>
                <a:lnTo>
                  <a:pt x="96036" y="58758"/>
                </a:lnTo>
                <a:lnTo>
                  <a:pt x="96036" y="52674"/>
                </a:lnTo>
                <a:close/>
                <a:moveTo>
                  <a:pt x="103097" y="52674"/>
                </a:moveTo>
                <a:lnTo>
                  <a:pt x="109169" y="52686"/>
                </a:lnTo>
                <a:lnTo>
                  <a:pt x="109169" y="58758"/>
                </a:lnTo>
                <a:lnTo>
                  <a:pt x="103097" y="58758"/>
                </a:lnTo>
                <a:lnTo>
                  <a:pt x="103097" y="52674"/>
                </a:lnTo>
                <a:close/>
                <a:moveTo>
                  <a:pt x="110157" y="52674"/>
                </a:moveTo>
                <a:lnTo>
                  <a:pt x="116229" y="52686"/>
                </a:lnTo>
                <a:lnTo>
                  <a:pt x="116229" y="58758"/>
                </a:lnTo>
                <a:lnTo>
                  <a:pt x="110157" y="58758"/>
                </a:lnTo>
                <a:lnTo>
                  <a:pt x="110157" y="52674"/>
                </a:lnTo>
                <a:close/>
                <a:moveTo>
                  <a:pt x="131314" y="52674"/>
                </a:moveTo>
                <a:lnTo>
                  <a:pt x="137387" y="52686"/>
                </a:lnTo>
                <a:lnTo>
                  <a:pt x="137387" y="58758"/>
                </a:lnTo>
                <a:lnTo>
                  <a:pt x="131314" y="58758"/>
                </a:lnTo>
                <a:lnTo>
                  <a:pt x="131314" y="52674"/>
                </a:lnTo>
                <a:close/>
                <a:moveTo>
                  <a:pt x="17443" y="59734"/>
                </a:moveTo>
                <a:lnTo>
                  <a:pt x="17443" y="65806"/>
                </a:lnTo>
                <a:lnTo>
                  <a:pt x="11371" y="65806"/>
                </a:lnTo>
                <a:lnTo>
                  <a:pt x="11371" y="59734"/>
                </a:lnTo>
                <a:close/>
                <a:moveTo>
                  <a:pt x="24503" y="59734"/>
                </a:moveTo>
                <a:lnTo>
                  <a:pt x="24503" y="65806"/>
                </a:lnTo>
                <a:lnTo>
                  <a:pt x="18431" y="65806"/>
                </a:lnTo>
                <a:lnTo>
                  <a:pt x="18431" y="59734"/>
                </a:lnTo>
                <a:close/>
                <a:moveTo>
                  <a:pt x="31564" y="59734"/>
                </a:moveTo>
                <a:lnTo>
                  <a:pt x="31564" y="65806"/>
                </a:lnTo>
                <a:lnTo>
                  <a:pt x="25492" y="65806"/>
                </a:lnTo>
                <a:lnTo>
                  <a:pt x="25492" y="59734"/>
                </a:lnTo>
                <a:close/>
                <a:moveTo>
                  <a:pt x="38612" y="59734"/>
                </a:moveTo>
                <a:lnTo>
                  <a:pt x="38612" y="65806"/>
                </a:lnTo>
                <a:lnTo>
                  <a:pt x="32540" y="65806"/>
                </a:lnTo>
                <a:lnTo>
                  <a:pt x="32540" y="59734"/>
                </a:lnTo>
                <a:close/>
                <a:moveTo>
                  <a:pt x="45673" y="59734"/>
                </a:moveTo>
                <a:lnTo>
                  <a:pt x="45673" y="65806"/>
                </a:lnTo>
                <a:lnTo>
                  <a:pt x="39601" y="65806"/>
                </a:lnTo>
                <a:lnTo>
                  <a:pt x="39601" y="59734"/>
                </a:lnTo>
                <a:close/>
                <a:moveTo>
                  <a:pt x="52721" y="59734"/>
                </a:moveTo>
                <a:lnTo>
                  <a:pt x="52721" y="65806"/>
                </a:lnTo>
                <a:lnTo>
                  <a:pt x="46649" y="65806"/>
                </a:lnTo>
                <a:lnTo>
                  <a:pt x="46649" y="59734"/>
                </a:lnTo>
                <a:close/>
                <a:moveTo>
                  <a:pt x="59782" y="59734"/>
                </a:moveTo>
                <a:lnTo>
                  <a:pt x="59782" y="65806"/>
                </a:lnTo>
                <a:lnTo>
                  <a:pt x="53709" y="65806"/>
                </a:lnTo>
                <a:lnTo>
                  <a:pt x="53709" y="59734"/>
                </a:lnTo>
                <a:close/>
                <a:moveTo>
                  <a:pt x="66842" y="59734"/>
                </a:moveTo>
                <a:lnTo>
                  <a:pt x="66842" y="65806"/>
                </a:lnTo>
                <a:lnTo>
                  <a:pt x="60758" y="65806"/>
                </a:lnTo>
                <a:lnTo>
                  <a:pt x="60758" y="59734"/>
                </a:lnTo>
                <a:close/>
                <a:moveTo>
                  <a:pt x="73902" y="59734"/>
                </a:moveTo>
                <a:lnTo>
                  <a:pt x="73902" y="65806"/>
                </a:lnTo>
                <a:lnTo>
                  <a:pt x="67818" y="65806"/>
                </a:lnTo>
                <a:lnTo>
                  <a:pt x="67818" y="59734"/>
                </a:lnTo>
                <a:close/>
                <a:moveTo>
                  <a:pt x="80951" y="59734"/>
                </a:moveTo>
                <a:lnTo>
                  <a:pt x="80951" y="65806"/>
                </a:lnTo>
                <a:lnTo>
                  <a:pt x="74879" y="65806"/>
                </a:lnTo>
                <a:lnTo>
                  <a:pt x="74879" y="59734"/>
                </a:lnTo>
                <a:close/>
                <a:moveTo>
                  <a:pt x="88011" y="59734"/>
                </a:moveTo>
                <a:lnTo>
                  <a:pt x="88011" y="65806"/>
                </a:lnTo>
                <a:lnTo>
                  <a:pt x="81927" y="65806"/>
                </a:lnTo>
                <a:lnTo>
                  <a:pt x="81927" y="59734"/>
                </a:lnTo>
                <a:close/>
                <a:moveTo>
                  <a:pt x="95060" y="59734"/>
                </a:moveTo>
                <a:lnTo>
                  <a:pt x="95060" y="65806"/>
                </a:lnTo>
                <a:lnTo>
                  <a:pt x="88988" y="65806"/>
                </a:lnTo>
                <a:lnTo>
                  <a:pt x="88988" y="59734"/>
                </a:lnTo>
                <a:close/>
                <a:moveTo>
                  <a:pt x="123278" y="59734"/>
                </a:moveTo>
                <a:lnTo>
                  <a:pt x="123278" y="65806"/>
                </a:lnTo>
                <a:lnTo>
                  <a:pt x="117205" y="65806"/>
                </a:lnTo>
                <a:lnTo>
                  <a:pt x="117205" y="59734"/>
                </a:lnTo>
                <a:close/>
                <a:moveTo>
                  <a:pt x="130338" y="59734"/>
                </a:moveTo>
                <a:lnTo>
                  <a:pt x="130338" y="65806"/>
                </a:lnTo>
                <a:lnTo>
                  <a:pt x="124254" y="65806"/>
                </a:lnTo>
                <a:lnTo>
                  <a:pt x="124254" y="59734"/>
                </a:lnTo>
                <a:close/>
                <a:moveTo>
                  <a:pt x="144447" y="59734"/>
                </a:moveTo>
                <a:lnTo>
                  <a:pt x="144447" y="65806"/>
                </a:lnTo>
                <a:lnTo>
                  <a:pt x="138375" y="65806"/>
                </a:lnTo>
                <a:lnTo>
                  <a:pt x="138375" y="59734"/>
                </a:lnTo>
                <a:close/>
                <a:moveTo>
                  <a:pt x="151495" y="59734"/>
                </a:moveTo>
                <a:lnTo>
                  <a:pt x="151495" y="65806"/>
                </a:lnTo>
                <a:lnTo>
                  <a:pt x="145423" y="65806"/>
                </a:lnTo>
                <a:lnTo>
                  <a:pt x="145423" y="59734"/>
                </a:lnTo>
                <a:close/>
                <a:moveTo>
                  <a:pt x="158556" y="59734"/>
                </a:moveTo>
                <a:lnTo>
                  <a:pt x="158556" y="65806"/>
                </a:lnTo>
                <a:lnTo>
                  <a:pt x="152484" y="65806"/>
                </a:lnTo>
                <a:lnTo>
                  <a:pt x="152484" y="59734"/>
                </a:lnTo>
                <a:close/>
                <a:moveTo>
                  <a:pt x="165604" y="59734"/>
                </a:moveTo>
                <a:lnTo>
                  <a:pt x="165604" y="65806"/>
                </a:lnTo>
                <a:lnTo>
                  <a:pt x="159532" y="65806"/>
                </a:lnTo>
                <a:lnTo>
                  <a:pt x="159532" y="59734"/>
                </a:lnTo>
                <a:close/>
                <a:moveTo>
                  <a:pt x="172665" y="59734"/>
                </a:moveTo>
                <a:lnTo>
                  <a:pt x="172665" y="65806"/>
                </a:lnTo>
                <a:lnTo>
                  <a:pt x="166581" y="65806"/>
                </a:lnTo>
                <a:lnTo>
                  <a:pt x="166581" y="59734"/>
                </a:lnTo>
                <a:close/>
                <a:moveTo>
                  <a:pt x="179713" y="59734"/>
                </a:moveTo>
                <a:lnTo>
                  <a:pt x="179713" y="65806"/>
                </a:lnTo>
                <a:lnTo>
                  <a:pt x="173641" y="65806"/>
                </a:lnTo>
                <a:lnTo>
                  <a:pt x="173641" y="59734"/>
                </a:lnTo>
                <a:close/>
                <a:moveTo>
                  <a:pt x="186774" y="59734"/>
                </a:moveTo>
                <a:lnTo>
                  <a:pt x="186774" y="65806"/>
                </a:lnTo>
                <a:lnTo>
                  <a:pt x="180702" y="65806"/>
                </a:lnTo>
                <a:lnTo>
                  <a:pt x="180702" y="59734"/>
                </a:lnTo>
                <a:close/>
                <a:moveTo>
                  <a:pt x="193822" y="59734"/>
                </a:moveTo>
                <a:lnTo>
                  <a:pt x="193822" y="65806"/>
                </a:lnTo>
                <a:lnTo>
                  <a:pt x="187750" y="65806"/>
                </a:lnTo>
                <a:lnTo>
                  <a:pt x="187750" y="59734"/>
                </a:lnTo>
                <a:close/>
                <a:moveTo>
                  <a:pt x="200883" y="59734"/>
                </a:moveTo>
                <a:lnTo>
                  <a:pt x="200883" y="65806"/>
                </a:lnTo>
                <a:lnTo>
                  <a:pt x="194810" y="65806"/>
                </a:lnTo>
                <a:lnTo>
                  <a:pt x="194810" y="59734"/>
                </a:lnTo>
                <a:close/>
                <a:moveTo>
                  <a:pt x="207931" y="59734"/>
                </a:moveTo>
                <a:lnTo>
                  <a:pt x="207931" y="65806"/>
                </a:lnTo>
                <a:lnTo>
                  <a:pt x="201859" y="65806"/>
                </a:lnTo>
                <a:lnTo>
                  <a:pt x="201859" y="59734"/>
                </a:lnTo>
                <a:close/>
                <a:moveTo>
                  <a:pt x="214992" y="59734"/>
                </a:moveTo>
                <a:lnTo>
                  <a:pt x="214992" y="65806"/>
                </a:lnTo>
                <a:lnTo>
                  <a:pt x="208919" y="65806"/>
                </a:lnTo>
                <a:lnTo>
                  <a:pt x="208919" y="59734"/>
                </a:lnTo>
                <a:close/>
                <a:moveTo>
                  <a:pt x="222052" y="59734"/>
                </a:moveTo>
                <a:lnTo>
                  <a:pt x="222052" y="65806"/>
                </a:lnTo>
                <a:lnTo>
                  <a:pt x="215968" y="65806"/>
                </a:lnTo>
                <a:lnTo>
                  <a:pt x="215968" y="59734"/>
                </a:lnTo>
                <a:close/>
                <a:moveTo>
                  <a:pt x="229100" y="59734"/>
                </a:moveTo>
                <a:lnTo>
                  <a:pt x="229100" y="65806"/>
                </a:lnTo>
                <a:lnTo>
                  <a:pt x="223028" y="65806"/>
                </a:lnTo>
                <a:lnTo>
                  <a:pt x="223028" y="59734"/>
                </a:lnTo>
                <a:close/>
                <a:moveTo>
                  <a:pt x="236161" y="59734"/>
                </a:moveTo>
                <a:lnTo>
                  <a:pt x="236161" y="65806"/>
                </a:lnTo>
                <a:lnTo>
                  <a:pt x="230077" y="65806"/>
                </a:lnTo>
                <a:lnTo>
                  <a:pt x="230077" y="59734"/>
                </a:lnTo>
                <a:close/>
                <a:moveTo>
                  <a:pt x="243209" y="59734"/>
                </a:moveTo>
                <a:lnTo>
                  <a:pt x="243209" y="65806"/>
                </a:lnTo>
                <a:lnTo>
                  <a:pt x="237137" y="65806"/>
                </a:lnTo>
                <a:lnTo>
                  <a:pt x="237137" y="59734"/>
                </a:lnTo>
                <a:close/>
                <a:moveTo>
                  <a:pt x="250270" y="59734"/>
                </a:moveTo>
                <a:lnTo>
                  <a:pt x="250270" y="65806"/>
                </a:lnTo>
                <a:lnTo>
                  <a:pt x="244198" y="65806"/>
                </a:lnTo>
                <a:lnTo>
                  <a:pt x="244198" y="59734"/>
                </a:lnTo>
                <a:close/>
                <a:moveTo>
                  <a:pt x="257318" y="59734"/>
                </a:moveTo>
                <a:lnTo>
                  <a:pt x="257318" y="65806"/>
                </a:lnTo>
                <a:lnTo>
                  <a:pt x="251246" y="65806"/>
                </a:lnTo>
                <a:lnTo>
                  <a:pt x="251246" y="59734"/>
                </a:lnTo>
                <a:close/>
                <a:moveTo>
                  <a:pt x="264379" y="59734"/>
                </a:moveTo>
                <a:lnTo>
                  <a:pt x="264379" y="65806"/>
                </a:lnTo>
                <a:lnTo>
                  <a:pt x="258306" y="65806"/>
                </a:lnTo>
                <a:lnTo>
                  <a:pt x="258306" y="59734"/>
                </a:lnTo>
                <a:close/>
                <a:moveTo>
                  <a:pt x="271427" y="59734"/>
                </a:moveTo>
                <a:lnTo>
                  <a:pt x="271427" y="65806"/>
                </a:lnTo>
                <a:lnTo>
                  <a:pt x="265355" y="65806"/>
                </a:lnTo>
                <a:lnTo>
                  <a:pt x="265355" y="59734"/>
                </a:lnTo>
                <a:close/>
                <a:moveTo>
                  <a:pt x="278488" y="59734"/>
                </a:moveTo>
                <a:lnTo>
                  <a:pt x="278488" y="65806"/>
                </a:lnTo>
                <a:lnTo>
                  <a:pt x="272415" y="65806"/>
                </a:lnTo>
                <a:lnTo>
                  <a:pt x="272415" y="59734"/>
                </a:lnTo>
                <a:close/>
                <a:moveTo>
                  <a:pt x="102120" y="59734"/>
                </a:moveTo>
                <a:lnTo>
                  <a:pt x="102120" y="65818"/>
                </a:lnTo>
                <a:lnTo>
                  <a:pt x="96036" y="65818"/>
                </a:lnTo>
                <a:lnTo>
                  <a:pt x="96036" y="59734"/>
                </a:lnTo>
                <a:close/>
                <a:moveTo>
                  <a:pt x="109169" y="59734"/>
                </a:moveTo>
                <a:lnTo>
                  <a:pt x="109169" y="65818"/>
                </a:lnTo>
                <a:lnTo>
                  <a:pt x="103097" y="65818"/>
                </a:lnTo>
                <a:lnTo>
                  <a:pt x="103097" y="59734"/>
                </a:lnTo>
                <a:close/>
                <a:moveTo>
                  <a:pt x="116229" y="59734"/>
                </a:moveTo>
                <a:lnTo>
                  <a:pt x="116229" y="65818"/>
                </a:lnTo>
                <a:lnTo>
                  <a:pt x="110157" y="65818"/>
                </a:lnTo>
                <a:lnTo>
                  <a:pt x="110157" y="59734"/>
                </a:lnTo>
                <a:close/>
                <a:moveTo>
                  <a:pt x="137387" y="59734"/>
                </a:moveTo>
                <a:lnTo>
                  <a:pt x="137387" y="65818"/>
                </a:lnTo>
                <a:lnTo>
                  <a:pt x="131314" y="65818"/>
                </a:lnTo>
                <a:lnTo>
                  <a:pt x="131314" y="59734"/>
                </a:lnTo>
                <a:close/>
                <a:moveTo>
                  <a:pt x="17443" y="66783"/>
                </a:moveTo>
                <a:lnTo>
                  <a:pt x="17443" y="72867"/>
                </a:lnTo>
                <a:lnTo>
                  <a:pt x="11371" y="72867"/>
                </a:lnTo>
                <a:lnTo>
                  <a:pt x="11371" y="66783"/>
                </a:lnTo>
                <a:close/>
                <a:moveTo>
                  <a:pt x="24503" y="66783"/>
                </a:moveTo>
                <a:lnTo>
                  <a:pt x="24503" y="72867"/>
                </a:lnTo>
                <a:lnTo>
                  <a:pt x="18431" y="72867"/>
                </a:lnTo>
                <a:lnTo>
                  <a:pt x="18431" y="66783"/>
                </a:lnTo>
                <a:close/>
                <a:moveTo>
                  <a:pt x="31564" y="66783"/>
                </a:moveTo>
                <a:lnTo>
                  <a:pt x="31564" y="72867"/>
                </a:lnTo>
                <a:lnTo>
                  <a:pt x="25492" y="72867"/>
                </a:lnTo>
                <a:lnTo>
                  <a:pt x="25492" y="66783"/>
                </a:lnTo>
                <a:close/>
                <a:moveTo>
                  <a:pt x="38612" y="66783"/>
                </a:moveTo>
                <a:lnTo>
                  <a:pt x="38612" y="72867"/>
                </a:lnTo>
                <a:lnTo>
                  <a:pt x="32540" y="72867"/>
                </a:lnTo>
                <a:lnTo>
                  <a:pt x="32540" y="66783"/>
                </a:lnTo>
                <a:close/>
                <a:moveTo>
                  <a:pt x="45673" y="66783"/>
                </a:moveTo>
                <a:lnTo>
                  <a:pt x="45673" y="72867"/>
                </a:lnTo>
                <a:lnTo>
                  <a:pt x="39601" y="72867"/>
                </a:lnTo>
                <a:lnTo>
                  <a:pt x="39601" y="66783"/>
                </a:lnTo>
                <a:close/>
                <a:moveTo>
                  <a:pt x="52721" y="66783"/>
                </a:moveTo>
                <a:lnTo>
                  <a:pt x="52721" y="72867"/>
                </a:lnTo>
                <a:lnTo>
                  <a:pt x="46649" y="72867"/>
                </a:lnTo>
                <a:lnTo>
                  <a:pt x="46649" y="66783"/>
                </a:lnTo>
                <a:close/>
                <a:moveTo>
                  <a:pt x="59782" y="66783"/>
                </a:moveTo>
                <a:lnTo>
                  <a:pt x="59782" y="72867"/>
                </a:lnTo>
                <a:lnTo>
                  <a:pt x="53709" y="72867"/>
                </a:lnTo>
                <a:lnTo>
                  <a:pt x="53709" y="66783"/>
                </a:lnTo>
                <a:close/>
                <a:moveTo>
                  <a:pt x="60758" y="66783"/>
                </a:moveTo>
                <a:lnTo>
                  <a:pt x="66842" y="66795"/>
                </a:lnTo>
                <a:lnTo>
                  <a:pt x="66842" y="72867"/>
                </a:lnTo>
                <a:lnTo>
                  <a:pt x="60758" y="72867"/>
                </a:lnTo>
                <a:lnTo>
                  <a:pt x="60758" y="66783"/>
                </a:lnTo>
                <a:close/>
                <a:moveTo>
                  <a:pt x="67818" y="66783"/>
                </a:moveTo>
                <a:lnTo>
                  <a:pt x="73902" y="66795"/>
                </a:lnTo>
                <a:lnTo>
                  <a:pt x="73902" y="72867"/>
                </a:lnTo>
                <a:lnTo>
                  <a:pt x="67818" y="72867"/>
                </a:lnTo>
                <a:lnTo>
                  <a:pt x="67818" y="66783"/>
                </a:lnTo>
                <a:close/>
                <a:moveTo>
                  <a:pt x="74879" y="66783"/>
                </a:moveTo>
                <a:lnTo>
                  <a:pt x="80951" y="66795"/>
                </a:lnTo>
                <a:lnTo>
                  <a:pt x="80951" y="72867"/>
                </a:lnTo>
                <a:lnTo>
                  <a:pt x="74879" y="72867"/>
                </a:lnTo>
                <a:lnTo>
                  <a:pt x="74879" y="66783"/>
                </a:lnTo>
                <a:close/>
                <a:moveTo>
                  <a:pt x="88011" y="66783"/>
                </a:moveTo>
                <a:lnTo>
                  <a:pt x="88011" y="72867"/>
                </a:lnTo>
                <a:lnTo>
                  <a:pt x="81927" y="72867"/>
                </a:lnTo>
                <a:lnTo>
                  <a:pt x="81927" y="66783"/>
                </a:lnTo>
                <a:close/>
                <a:moveTo>
                  <a:pt x="95060" y="66783"/>
                </a:moveTo>
                <a:lnTo>
                  <a:pt x="95060" y="72867"/>
                </a:lnTo>
                <a:lnTo>
                  <a:pt x="88988" y="72867"/>
                </a:lnTo>
                <a:lnTo>
                  <a:pt x="88988" y="66783"/>
                </a:lnTo>
                <a:close/>
                <a:moveTo>
                  <a:pt x="96036" y="66783"/>
                </a:moveTo>
                <a:lnTo>
                  <a:pt x="102120" y="66795"/>
                </a:lnTo>
                <a:lnTo>
                  <a:pt x="102120" y="72867"/>
                </a:lnTo>
                <a:lnTo>
                  <a:pt x="96036" y="72867"/>
                </a:lnTo>
                <a:lnTo>
                  <a:pt x="96036" y="66783"/>
                </a:lnTo>
                <a:close/>
                <a:moveTo>
                  <a:pt x="103097" y="66783"/>
                </a:moveTo>
                <a:lnTo>
                  <a:pt x="109169" y="66795"/>
                </a:lnTo>
                <a:lnTo>
                  <a:pt x="109169" y="72867"/>
                </a:lnTo>
                <a:lnTo>
                  <a:pt x="103097" y="72867"/>
                </a:lnTo>
                <a:lnTo>
                  <a:pt x="103097" y="66783"/>
                </a:lnTo>
                <a:close/>
                <a:moveTo>
                  <a:pt x="110157" y="66783"/>
                </a:moveTo>
                <a:lnTo>
                  <a:pt x="116229" y="66795"/>
                </a:lnTo>
                <a:lnTo>
                  <a:pt x="116229" y="72867"/>
                </a:lnTo>
                <a:lnTo>
                  <a:pt x="110157" y="72867"/>
                </a:lnTo>
                <a:lnTo>
                  <a:pt x="110157" y="66783"/>
                </a:lnTo>
                <a:close/>
                <a:moveTo>
                  <a:pt x="123278" y="66783"/>
                </a:moveTo>
                <a:lnTo>
                  <a:pt x="123278" y="72867"/>
                </a:lnTo>
                <a:lnTo>
                  <a:pt x="117205" y="72867"/>
                </a:lnTo>
                <a:lnTo>
                  <a:pt x="117205" y="66783"/>
                </a:lnTo>
                <a:close/>
                <a:moveTo>
                  <a:pt x="130338" y="66783"/>
                </a:moveTo>
                <a:lnTo>
                  <a:pt x="130338" y="72867"/>
                </a:lnTo>
                <a:lnTo>
                  <a:pt x="124254" y="72867"/>
                </a:lnTo>
                <a:lnTo>
                  <a:pt x="124254" y="66783"/>
                </a:lnTo>
                <a:close/>
                <a:moveTo>
                  <a:pt x="131314" y="66783"/>
                </a:moveTo>
                <a:lnTo>
                  <a:pt x="137387" y="66795"/>
                </a:lnTo>
                <a:lnTo>
                  <a:pt x="137387" y="72867"/>
                </a:lnTo>
                <a:lnTo>
                  <a:pt x="131314" y="72867"/>
                </a:lnTo>
                <a:lnTo>
                  <a:pt x="131314" y="66783"/>
                </a:lnTo>
                <a:close/>
                <a:moveTo>
                  <a:pt x="144447" y="66783"/>
                </a:moveTo>
                <a:lnTo>
                  <a:pt x="144447" y="72867"/>
                </a:lnTo>
                <a:lnTo>
                  <a:pt x="138375" y="72867"/>
                </a:lnTo>
                <a:lnTo>
                  <a:pt x="138375" y="66783"/>
                </a:lnTo>
                <a:close/>
                <a:moveTo>
                  <a:pt x="151495" y="66783"/>
                </a:moveTo>
                <a:lnTo>
                  <a:pt x="151495" y="72867"/>
                </a:lnTo>
                <a:lnTo>
                  <a:pt x="145423" y="72867"/>
                </a:lnTo>
                <a:lnTo>
                  <a:pt x="145423" y="66783"/>
                </a:lnTo>
                <a:close/>
                <a:moveTo>
                  <a:pt x="158556" y="66783"/>
                </a:moveTo>
                <a:lnTo>
                  <a:pt x="158556" y="72867"/>
                </a:lnTo>
                <a:lnTo>
                  <a:pt x="152484" y="72867"/>
                </a:lnTo>
                <a:lnTo>
                  <a:pt x="152484" y="66783"/>
                </a:lnTo>
                <a:close/>
                <a:moveTo>
                  <a:pt x="165604" y="66783"/>
                </a:moveTo>
                <a:lnTo>
                  <a:pt x="165604" y="72867"/>
                </a:lnTo>
                <a:lnTo>
                  <a:pt x="159532" y="72867"/>
                </a:lnTo>
                <a:lnTo>
                  <a:pt x="159532" y="66783"/>
                </a:lnTo>
                <a:close/>
                <a:moveTo>
                  <a:pt x="172665" y="66783"/>
                </a:moveTo>
                <a:lnTo>
                  <a:pt x="172665" y="72867"/>
                </a:lnTo>
                <a:lnTo>
                  <a:pt x="166581" y="72867"/>
                </a:lnTo>
                <a:lnTo>
                  <a:pt x="166581" y="66783"/>
                </a:lnTo>
                <a:close/>
                <a:moveTo>
                  <a:pt x="179713" y="66783"/>
                </a:moveTo>
                <a:lnTo>
                  <a:pt x="179713" y="72867"/>
                </a:lnTo>
                <a:lnTo>
                  <a:pt x="173641" y="72867"/>
                </a:lnTo>
                <a:lnTo>
                  <a:pt x="173641" y="66783"/>
                </a:lnTo>
                <a:close/>
                <a:moveTo>
                  <a:pt x="186774" y="66783"/>
                </a:moveTo>
                <a:lnTo>
                  <a:pt x="186774" y="72867"/>
                </a:lnTo>
                <a:lnTo>
                  <a:pt x="180702" y="72867"/>
                </a:lnTo>
                <a:lnTo>
                  <a:pt x="180702" y="66783"/>
                </a:lnTo>
                <a:close/>
                <a:moveTo>
                  <a:pt x="193822" y="66783"/>
                </a:moveTo>
                <a:lnTo>
                  <a:pt x="193822" y="72867"/>
                </a:lnTo>
                <a:lnTo>
                  <a:pt x="187750" y="72867"/>
                </a:lnTo>
                <a:lnTo>
                  <a:pt x="187750" y="66783"/>
                </a:lnTo>
                <a:close/>
                <a:moveTo>
                  <a:pt x="200883" y="66783"/>
                </a:moveTo>
                <a:lnTo>
                  <a:pt x="200883" y="72867"/>
                </a:lnTo>
                <a:lnTo>
                  <a:pt x="194810" y="72867"/>
                </a:lnTo>
                <a:lnTo>
                  <a:pt x="194810" y="66783"/>
                </a:lnTo>
                <a:close/>
                <a:moveTo>
                  <a:pt x="207931" y="66783"/>
                </a:moveTo>
                <a:lnTo>
                  <a:pt x="207931" y="72867"/>
                </a:lnTo>
                <a:lnTo>
                  <a:pt x="201859" y="72867"/>
                </a:lnTo>
                <a:lnTo>
                  <a:pt x="201859" y="66783"/>
                </a:lnTo>
                <a:close/>
                <a:moveTo>
                  <a:pt x="214992" y="66783"/>
                </a:moveTo>
                <a:lnTo>
                  <a:pt x="214992" y="72867"/>
                </a:lnTo>
                <a:lnTo>
                  <a:pt x="208919" y="72867"/>
                </a:lnTo>
                <a:lnTo>
                  <a:pt x="208919" y="66783"/>
                </a:lnTo>
                <a:close/>
                <a:moveTo>
                  <a:pt x="222052" y="66783"/>
                </a:moveTo>
                <a:lnTo>
                  <a:pt x="222052" y="72867"/>
                </a:lnTo>
                <a:lnTo>
                  <a:pt x="215968" y="72867"/>
                </a:lnTo>
                <a:lnTo>
                  <a:pt x="215968" y="66783"/>
                </a:lnTo>
                <a:close/>
                <a:moveTo>
                  <a:pt x="229100" y="66783"/>
                </a:moveTo>
                <a:lnTo>
                  <a:pt x="229100" y="72867"/>
                </a:lnTo>
                <a:lnTo>
                  <a:pt x="223028" y="72867"/>
                </a:lnTo>
                <a:lnTo>
                  <a:pt x="223028" y="66783"/>
                </a:lnTo>
                <a:close/>
                <a:moveTo>
                  <a:pt x="236161" y="66783"/>
                </a:moveTo>
                <a:lnTo>
                  <a:pt x="236161" y="72867"/>
                </a:lnTo>
                <a:lnTo>
                  <a:pt x="230077" y="72867"/>
                </a:lnTo>
                <a:lnTo>
                  <a:pt x="230077" y="66783"/>
                </a:lnTo>
                <a:close/>
                <a:moveTo>
                  <a:pt x="243209" y="66783"/>
                </a:moveTo>
                <a:lnTo>
                  <a:pt x="243209" y="72867"/>
                </a:lnTo>
                <a:lnTo>
                  <a:pt x="237137" y="72867"/>
                </a:lnTo>
                <a:lnTo>
                  <a:pt x="237137" y="66783"/>
                </a:lnTo>
                <a:close/>
                <a:moveTo>
                  <a:pt x="250270" y="66783"/>
                </a:moveTo>
                <a:lnTo>
                  <a:pt x="250270" y="72867"/>
                </a:lnTo>
                <a:lnTo>
                  <a:pt x="244198" y="72867"/>
                </a:lnTo>
                <a:lnTo>
                  <a:pt x="244198" y="66783"/>
                </a:lnTo>
                <a:close/>
                <a:moveTo>
                  <a:pt x="257318" y="66783"/>
                </a:moveTo>
                <a:lnTo>
                  <a:pt x="257318" y="72867"/>
                </a:lnTo>
                <a:lnTo>
                  <a:pt x="251246" y="72867"/>
                </a:lnTo>
                <a:lnTo>
                  <a:pt x="251246" y="66783"/>
                </a:lnTo>
                <a:close/>
                <a:moveTo>
                  <a:pt x="264379" y="66783"/>
                </a:moveTo>
                <a:lnTo>
                  <a:pt x="264379" y="72867"/>
                </a:lnTo>
                <a:lnTo>
                  <a:pt x="258306" y="72867"/>
                </a:lnTo>
                <a:lnTo>
                  <a:pt x="258306" y="66783"/>
                </a:lnTo>
                <a:close/>
                <a:moveTo>
                  <a:pt x="271427" y="66783"/>
                </a:moveTo>
                <a:lnTo>
                  <a:pt x="271427" y="72867"/>
                </a:lnTo>
                <a:lnTo>
                  <a:pt x="265355" y="72867"/>
                </a:lnTo>
                <a:lnTo>
                  <a:pt x="265355" y="66783"/>
                </a:lnTo>
                <a:close/>
                <a:moveTo>
                  <a:pt x="278488" y="66783"/>
                </a:moveTo>
                <a:lnTo>
                  <a:pt x="278488" y="72867"/>
                </a:lnTo>
                <a:lnTo>
                  <a:pt x="272415" y="72867"/>
                </a:lnTo>
                <a:lnTo>
                  <a:pt x="272415" y="66783"/>
                </a:lnTo>
                <a:close/>
                <a:moveTo>
                  <a:pt x="17443" y="73843"/>
                </a:moveTo>
                <a:lnTo>
                  <a:pt x="17443" y="79915"/>
                </a:lnTo>
                <a:lnTo>
                  <a:pt x="11371" y="79915"/>
                </a:lnTo>
                <a:lnTo>
                  <a:pt x="11371" y="73843"/>
                </a:lnTo>
                <a:close/>
                <a:moveTo>
                  <a:pt x="24503" y="73843"/>
                </a:moveTo>
                <a:lnTo>
                  <a:pt x="24503" y="79915"/>
                </a:lnTo>
                <a:lnTo>
                  <a:pt x="18431" y="79915"/>
                </a:lnTo>
                <a:lnTo>
                  <a:pt x="18431" y="73843"/>
                </a:lnTo>
                <a:close/>
                <a:moveTo>
                  <a:pt x="31564" y="73843"/>
                </a:moveTo>
                <a:lnTo>
                  <a:pt x="31564" y="79915"/>
                </a:lnTo>
                <a:lnTo>
                  <a:pt x="25492" y="79915"/>
                </a:lnTo>
                <a:lnTo>
                  <a:pt x="25492" y="73843"/>
                </a:lnTo>
                <a:close/>
                <a:moveTo>
                  <a:pt x="38612" y="73843"/>
                </a:moveTo>
                <a:lnTo>
                  <a:pt x="38612" y="79915"/>
                </a:lnTo>
                <a:lnTo>
                  <a:pt x="32540" y="79915"/>
                </a:lnTo>
                <a:lnTo>
                  <a:pt x="32540" y="73843"/>
                </a:lnTo>
                <a:close/>
                <a:moveTo>
                  <a:pt x="45673" y="73843"/>
                </a:moveTo>
                <a:lnTo>
                  <a:pt x="45673" y="79915"/>
                </a:lnTo>
                <a:lnTo>
                  <a:pt x="39601" y="79915"/>
                </a:lnTo>
                <a:lnTo>
                  <a:pt x="39601" y="73843"/>
                </a:lnTo>
                <a:close/>
                <a:moveTo>
                  <a:pt x="52721" y="73843"/>
                </a:moveTo>
                <a:lnTo>
                  <a:pt x="52721" y="79915"/>
                </a:lnTo>
                <a:lnTo>
                  <a:pt x="46649" y="79915"/>
                </a:lnTo>
                <a:lnTo>
                  <a:pt x="46649" y="73843"/>
                </a:lnTo>
                <a:close/>
                <a:moveTo>
                  <a:pt x="59782" y="73843"/>
                </a:moveTo>
                <a:lnTo>
                  <a:pt x="59782" y="79915"/>
                </a:lnTo>
                <a:lnTo>
                  <a:pt x="53709" y="79915"/>
                </a:lnTo>
                <a:lnTo>
                  <a:pt x="53709" y="73843"/>
                </a:lnTo>
                <a:close/>
                <a:moveTo>
                  <a:pt x="66842" y="73843"/>
                </a:moveTo>
                <a:lnTo>
                  <a:pt x="66842" y="79915"/>
                </a:lnTo>
                <a:lnTo>
                  <a:pt x="60758" y="79915"/>
                </a:lnTo>
                <a:lnTo>
                  <a:pt x="60758" y="73843"/>
                </a:lnTo>
                <a:close/>
                <a:moveTo>
                  <a:pt x="73902" y="73843"/>
                </a:moveTo>
                <a:lnTo>
                  <a:pt x="73902" y="79915"/>
                </a:lnTo>
                <a:lnTo>
                  <a:pt x="67818" y="79915"/>
                </a:lnTo>
                <a:lnTo>
                  <a:pt x="67818" y="73843"/>
                </a:lnTo>
                <a:close/>
                <a:moveTo>
                  <a:pt x="80951" y="73843"/>
                </a:moveTo>
                <a:lnTo>
                  <a:pt x="80951" y="79915"/>
                </a:lnTo>
                <a:lnTo>
                  <a:pt x="74879" y="79915"/>
                </a:lnTo>
                <a:lnTo>
                  <a:pt x="74879" y="73843"/>
                </a:lnTo>
                <a:close/>
                <a:moveTo>
                  <a:pt x="88011" y="73843"/>
                </a:moveTo>
                <a:lnTo>
                  <a:pt x="88011" y="79915"/>
                </a:lnTo>
                <a:lnTo>
                  <a:pt x="81927" y="79915"/>
                </a:lnTo>
                <a:lnTo>
                  <a:pt x="81927" y="73843"/>
                </a:lnTo>
                <a:close/>
                <a:moveTo>
                  <a:pt x="95060" y="73843"/>
                </a:moveTo>
                <a:lnTo>
                  <a:pt x="95060" y="79915"/>
                </a:lnTo>
                <a:lnTo>
                  <a:pt x="88988" y="79915"/>
                </a:lnTo>
                <a:lnTo>
                  <a:pt x="88988" y="73843"/>
                </a:lnTo>
                <a:close/>
                <a:moveTo>
                  <a:pt x="123278" y="73843"/>
                </a:moveTo>
                <a:lnTo>
                  <a:pt x="123278" y="79915"/>
                </a:lnTo>
                <a:lnTo>
                  <a:pt x="117205" y="79915"/>
                </a:lnTo>
                <a:lnTo>
                  <a:pt x="117205" y="73843"/>
                </a:lnTo>
                <a:close/>
                <a:moveTo>
                  <a:pt x="130338" y="73843"/>
                </a:moveTo>
                <a:lnTo>
                  <a:pt x="130338" y="79915"/>
                </a:lnTo>
                <a:lnTo>
                  <a:pt x="124254" y="79915"/>
                </a:lnTo>
                <a:lnTo>
                  <a:pt x="124254" y="73843"/>
                </a:lnTo>
                <a:close/>
                <a:moveTo>
                  <a:pt x="144447" y="73843"/>
                </a:moveTo>
                <a:lnTo>
                  <a:pt x="144447" y="79915"/>
                </a:lnTo>
                <a:lnTo>
                  <a:pt x="138375" y="79915"/>
                </a:lnTo>
                <a:lnTo>
                  <a:pt x="138375" y="73843"/>
                </a:lnTo>
                <a:close/>
                <a:moveTo>
                  <a:pt x="151495" y="73843"/>
                </a:moveTo>
                <a:lnTo>
                  <a:pt x="151495" y="79915"/>
                </a:lnTo>
                <a:lnTo>
                  <a:pt x="145423" y="79915"/>
                </a:lnTo>
                <a:lnTo>
                  <a:pt x="145423" y="73843"/>
                </a:lnTo>
                <a:close/>
                <a:moveTo>
                  <a:pt x="158556" y="73843"/>
                </a:moveTo>
                <a:lnTo>
                  <a:pt x="158556" y="79915"/>
                </a:lnTo>
                <a:lnTo>
                  <a:pt x="152484" y="79915"/>
                </a:lnTo>
                <a:lnTo>
                  <a:pt x="152484" y="73843"/>
                </a:lnTo>
                <a:close/>
                <a:moveTo>
                  <a:pt x="165604" y="73843"/>
                </a:moveTo>
                <a:lnTo>
                  <a:pt x="165604" y="79915"/>
                </a:lnTo>
                <a:lnTo>
                  <a:pt x="159532" y="79915"/>
                </a:lnTo>
                <a:lnTo>
                  <a:pt x="159532" y="73843"/>
                </a:lnTo>
                <a:close/>
                <a:moveTo>
                  <a:pt x="172665" y="73843"/>
                </a:moveTo>
                <a:lnTo>
                  <a:pt x="172665" y="79915"/>
                </a:lnTo>
                <a:lnTo>
                  <a:pt x="166581" y="79915"/>
                </a:lnTo>
                <a:lnTo>
                  <a:pt x="166581" y="73843"/>
                </a:lnTo>
                <a:close/>
                <a:moveTo>
                  <a:pt x="179713" y="73843"/>
                </a:moveTo>
                <a:lnTo>
                  <a:pt x="179713" y="79915"/>
                </a:lnTo>
                <a:lnTo>
                  <a:pt x="173641" y="79915"/>
                </a:lnTo>
                <a:lnTo>
                  <a:pt x="173641" y="73843"/>
                </a:lnTo>
                <a:close/>
                <a:moveTo>
                  <a:pt x="186774" y="73843"/>
                </a:moveTo>
                <a:lnTo>
                  <a:pt x="186774" y="79915"/>
                </a:lnTo>
                <a:lnTo>
                  <a:pt x="180702" y="79915"/>
                </a:lnTo>
                <a:lnTo>
                  <a:pt x="180702" y="73843"/>
                </a:lnTo>
                <a:close/>
                <a:moveTo>
                  <a:pt x="193822" y="73843"/>
                </a:moveTo>
                <a:lnTo>
                  <a:pt x="193822" y="79915"/>
                </a:lnTo>
                <a:lnTo>
                  <a:pt x="187750" y="79915"/>
                </a:lnTo>
                <a:lnTo>
                  <a:pt x="187750" y="73843"/>
                </a:lnTo>
                <a:close/>
                <a:moveTo>
                  <a:pt x="200883" y="73843"/>
                </a:moveTo>
                <a:lnTo>
                  <a:pt x="200883" y="79915"/>
                </a:lnTo>
                <a:lnTo>
                  <a:pt x="194810" y="79915"/>
                </a:lnTo>
                <a:lnTo>
                  <a:pt x="194810" y="73843"/>
                </a:lnTo>
                <a:close/>
                <a:moveTo>
                  <a:pt x="207931" y="73843"/>
                </a:moveTo>
                <a:lnTo>
                  <a:pt x="207931" y="79915"/>
                </a:lnTo>
                <a:lnTo>
                  <a:pt x="201859" y="79915"/>
                </a:lnTo>
                <a:lnTo>
                  <a:pt x="201859" y="73843"/>
                </a:lnTo>
                <a:close/>
                <a:moveTo>
                  <a:pt x="214992" y="73843"/>
                </a:moveTo>
                <a:lnTo>
                  <a:pt x="214992" y="79915"/>
                </a:lnTo>
                <a:lnTo>
                  <a:pt x="208919" y="79915"/>
                </a:lnTo>
                <a:lnTo>
                  <a:pt x="208919" y="73843"/>
                </a:lnTo>
                <a:close/>
                <a:moveTo>
                  <a:pt x="222052" y="73843"/>
                </a:moveTo>
                <a:lnTo>
                  <a:pt x="222052" y="79915"/>
                </a:lnTo>
                <a:lnTo>
                  <a:pt x="215968" y="79915"/>
                </a:lnTo>
                <a:lnTo>
                  <a:pt x="215968" y="73843"/>
                </a:lnTo>
                <a:close/>
                <a:moveTo>
                  <a:pt x="229100" y="73843"/>
                </a:moveTo>
                <a:lnTo>
                  <a:pt x="229100" y="79915"/>
                </a:lnTo>
                <a:lnTo>
                  <a:pt x="223028" y="79915"/>
                </a:lnTo>
                <a:lnTo>
                  <a:pt x="223028" y="73843"/>
                </a:lnTo>
                <a:close/>
                <a:moveTo>
                  <a:pt x="236161" y="73843"/>
                </a:moveTo>
                <a:lnTo>
                  <a:pt x="236161" y="79915"/>
                </a:lnTo>
                <a:lnTo>
                  <a:pt x="230077" y="79915"/>
                </a:lnTo>
                <a:lnTo>
                  <a:pt x="230077" y="73843"/>
                </a:lnTo>
                <a:close/>
                <a:moveTo>
                  <a:pt x="243209" y="73843"/>
                </a:moveTo>
                <a:lnTo>
                  <a:pt x="243209" y="79915"/>
                </a:lnTo>
                <a:lnTo>
                  <a:pt x="237137" y="79915"/>
                </a:lnTo>
                <a:lnTo>
                  <a:pt x="237137" y="73843"/>
                </a:lnTo>
                <a:close/>
                <a:moveTo>
                  <a:pt x="250270" y="73843"/>
                </a:moveTo>
                <a:lnTo>
                  <a:pt x="250270" y="79915"/>
                </a:lnTo>
                <a:lnTo>
                  <a:pt x="244198" y="79915"/>
                </a:lnTo>
                <a:lnTo>
                  <a:pt x="244198" y="73843"/>
                </a:lnTo>
                <a:close/>
                <a:moveTo>
                  <a:pt x="257318" y="73843"/>
                </a:moveTo>
                <a:lnTo>
                  <a:pt x="257318" y="79915"/>
                </a:lnTo>
                <a:lnTo>
                  <a:pt x="251246" y="79915"/>
                </a:lnTo>
                <a:lnTo>
                  <a:pt x="251246" y="73843"/>
                </a:lnTo>
                <a:close/>
                <a:moveTo>
                  <a:pt x="264379" y="73843"/>
                </a:moveTo>
                <a:lnTo>
                  <a:pt x="264379" y="79915"/>
                </a:lnTo>
                <a:lnTo>
                  <a:pt x="258306" y="79915"/>
                </a:lnTo>
                <a:lnTo>
                  <a:pt x="258306" y="73843"/>
                </a:lnTo>
                <a:close/>
                <a:moveTo>
                  <a:pt x="271427" y="73843"/>
                </a:moveTo>
                <a:lnTo>
                  <a:pt x="271427" y="79915"/>
                </a:lnTo>
                <a:lnTo>
                  <a:pt x="265355" y="79915"/>
                </a:lnTo>
                <a:lnTo>
                  <a:pt x="265355" y="73843"/>
                </a:lnTo>
                <a:close/>
                <a:moveTo>
                  <a:pt x="278488" y="73843"/>
                </a:moveTo>
                <a:lnTo>
                  <a:pt x="278488" y="79915"/>
                </a:lnTo>
                <a:lnTo>
                  <a:pt x="272415" y="79915"/>
                </a:lnTo>
                <a:lnTo>
                  <a:pt x="272415" y="73843"/>
                </a:lnTo>
                <a:close/>
                <a:moveTo>
                  <a:pt x="96036" y="73843"/>
                </a:moveTo>
                <a:lnTo>
                  <a:pt x="102120" y="73855"/>
                </a:lnTo>
                <a:lnTo>
                  <a:pt x="102120" y="79927"/>
                </a:lnTo>
                <a:lnTo>
                  <a:pt x="96036" y="79927"/>
                </a:lnTo>
                <a:lnTo>
                  <a:pt x="96036" y="73843"/>
                </a:lnTo>
                <a:close/>
                <a:moveTo>
                  <a:pt x="103097" y="73843"/>
                </a:moveTo>
                <a:lnTo>
                  <a:pt x="109169" y="73855"/>
                </a:lnTo>
                <a:lnTo>
                  <a:pt x="109169" y="79927"/>
                </a:lnTo>
                <a:lnTo>
                  <a:pt x="103097" y="79927"/>
                </a:lnTo>
                <a:lnTo>
                  <a:pt x="103097" y="73843"/>
                </a:lnTo>
                <a:close/>
                <a:moveTo>
                  <a:pt x="110157" y="73843"/>
                </a:moveTo>
                <a:lnTo>
                  <a:pt x="116229" y="73855"/>
                </a:lnTo>
                <a:lnTo>
                  <a:pt x="116229" y="79927"/>
                </a:lnTo>
                <a:lnTo>
                  <a:pt x="110157" y="79927"/>
                </a:lnTo>
                <a:lnTo>
                  <a:pt x="110157" y="73843"/>
                </a:lnTo>
                <a:close/>
                <a:moveTo>
                  <a:pt x="131314" y="73843"/>
                </a:moveTo>
                <a:lnTo>
                  <a:pt x="137387" y="73855"/>
                </a:lnTo>
                <a:lnTo>
                  <a:pt x="137387" y="79927"/>
                </a:lnTo>
                <a:lnTo>
                  <a:pt x="131314" y="79927"/>
                </a:lnTo>
                <a:lnTo>
                  <a:pt x="131314" y="73843"/>
                </a:lnTo>
                <a:close/>
                <a:moveTo>
                  <a:pt x="17443" y="80903"/>
                </a:moveTo>
                <a:lnTo>
                  <a:pt x="17443" y="86976"/>
                </a:lnTo>
                <a:lnTo>
                  <a:pt x="11371" y="86976"/>
                </a:lnTo>
                <a:lnTo>
                  <a:pt x="11371" y="80903"/>
                </a:lnTo>
                <a:close/>
                <a:moveTo>
                  <a:pt x="24503" y="80903"/>
                </a:moveTo>
                <a:lnTo>
                  <a:pt x="24503" y="86976"/>
                </a:lnTo>
                <a:lnTo>
                  <a:pt x="18431" y="86976"/>
                </a:lnTo>
                <a:lnTo>
                  <a:pt x="18431" y="80903"/>
                </a:lnTo>
                <a:close/>
                <a:moveTo>
                  <a:pt x="31564" y="80903"/>
                </a:moveTo>
                <a:lnTo>
                  <a:pt x="31564" y="86976"/>
                </a:lnTo>
                <a:lnTo>
                  <a:pt x="25492" y="86976"/>
                </a:lnTo>
                <a:lnTo>
                  <a:pt x="25492" y="80903"/>
                </a:lnTo>
                <a:close/>
                <a:moveTo>
                  <a:pt x="38612" y="80903"/>
                </a:moveTo>
                <a:lnTo>
                  <a:pt x="38612" y="86976"/>
                </a:lnTo>
                <a:lnTo>
                  <a:pt x="32540" y="86976"/>
                </a:lnTo>
                <a:lnTo>
                  <a:pt x="32540" y="80903"/>
                </a:lnTo>
                <a:close/>
                <a:moveTo>
                  <a:pt x="45673" y="80903"/>
                </a:moveTo>
                <a:lnTo>
                  <a:pt x="45673" y="86976"/>
                </a:lnTo>
                <a:lnTo>
                  <a:pt x="39601" y="86976"/>
                </a:lnTo>
                <a:lnTo>
                  <a:pt x="39601" y="80903"/>
                </a:lnTo>
                <a:close/>
                <a:moveTo>
                  <a:pt x="52721" y="80903"/>
                </a:moveTo>
                <a:lnTo>
                  <a:pt x="52721" y="86976"/>
                </a:lnTo>
                <a:lnTo>
                  <a:pt x="46649" y="86976"/>
                </a:lnTo>
                <a:lnTo>
                  <a:pt x="46649" y="80903"/>
                </a:lnTo>
                <a:close/>
                <a:moveTo>
                  <a:pt x="59782" y="80903"/>
                </a:moveTo>
                <a:lnTo>
                  <a:pt x="59782" y="86976"/>
                </a:lnTo>
                <a:lnTo>
                  <a:pt x="53709" y="86976"/>
                </a:lnTo>
                <a:lnTo>
                  <a:pt x="53709" y="80903"/>
                </a:lnTo>
                <a:close/>
                <a:moveTo>
                  <a:pt x="66842" y="80903"/>
                </a:moveTo>
                <a:lnTo>
                  <a:pt x="66842" y="86976"/>
                </a:lnTo>
                <a:lnTo>
                  <a:pt x="60758" y="86976"/>
                </a:lnTo>
                <a:lnTo>
                  <a:pt x="60758" y="80903"/>
                </a:lnTo>
                <a:close/>
                <a:moveTo>
                  <a:pt x="73902" y="80903"/>
                </a:moveTo>
                <a:lnTo>
                  <a:pt x="73902" y="86976"/>
                </a:lnTo>
                <a:lnTo>
                  <a:pt x="67818" y="86976"/>
                </a:lnTo>
                <a:lnTo>
                  <a:pt x="67818" y="80903"/>
                </a:lnTo>
                <a:close/>
                <a:moveTo>
                  <a:pt x="80951" y="80903"/>
                </a:moveTo>
                <a:lnTo>
                  <a:pt x="80951" y="86976"/>
                </a:lnTo>
                <a:lnTo>
                  <a:pt x="74879" y="86976"/>
                </a:lnTo>
                <a:lnTo>
                  <a:pt x="74879" y="80903"/>
                </a:lnTo>
                <a:close/>
                <a:moveTo>
                  <a:pt x="88011" y="80903"/>
                </a:moveTo>
                <a:lnTo>
                  <a:pt x="88011" y="86976"/>
                </a:lnTo>
                <a:lnTo>
                  <a:pt x="81927" y="86976"/>
                </a:lnTo>
                <a:lnTo>
                  <a:pt x="81927" y="80903"/>
                </a:lnTo>
                <a:close/>
                <a:moveTo>
                  <a:pt x="95060" y="80903"/>
                </a:moveTo>
                <a:lnTo>
                  <a:pt x="95060" y="86976"/>
                </a:lnTo>
                <a:lnTo>
                  <a:pt x="88988" y="86976"/>
                </a:lnTo>
                <a:lnTo>
                  <a:pt x="88988" y="80903"/>
                </a:lnTo>
                <a:close/>
                <a:moveTo>
                  <a:pt x="102120" y="80903"/>
                </a:moveTo>
                <a:lnTo>
                  <a:pt x="102120" y="86976"/>
                </a:lnTo>
                <a:lnTo>
                  <a:pt x="96036" y="86976"/>
                </a:lnTo>
                <a:lnTo>
                  <a:pt x="96036" y="80903"/>
                </a:lnTo>
                <a:close/>
                <a:moveTo>
                  <a:pt x="109169" y="80903"/>
                </a:moveTo>
                <a:lnTo>
                  <a:pt x="109169" y="86976"/>
                </a:lnTo>
                <a:lnTo>
                  <a:pt x="103097" y="86976"/>
                </a:lnTo>
                <a:lnTo>
                  <a:pt x="103097" y="80903"/>
                </a:lnTo>
                <a:close/>
                <a:moveTo>
                  <a:pt x="116229" y="80903"/>
                </a:moveTo>
                <a:lnTo>
                  <a:pt x="116229" y="86976"/>
                </a:lnTo>
                <a:lnTo>
                  <a:pt x="110157" y="86976"/>
                </a:lnTo>
                <a:lnTo>
                  <a:pt x="110157" y="80903"/>
                </a:lnTo>
                <a:close/>
                <a:moveTo>
                  <a:pt x="123278" y="80903"/>
                </a:moveTo>
                <a:lnTo>
                  <a:pt x="123278" y="86976"/>
                </a:lnTo>
                <a:lnTo>
                  <a:pt x="117205" y="86976"/>
                </a:lnTo>
                <a:lnTo>
                  <a:pt x="117205" y="80903"/>
                </a:lnTo>
                <a:close/>
                <a:moveTo>
                  <a:pt x="130338" y="80903"/>
                </a:moveTo>
                <a:lnTo>
                  <a:pt x="130338" y="86976"/>
                </a:lnTo>
                <a:lnTo>
                  <a:pt x="124254" y="86976"/>
                </a:lnTo>
                <a:lnTo>
                  <a:pt x="124254" y="80903"/>
                </a:lnTo>
                <a:close/>
                <a:moveTo>
                  <a:pt x="137387" y="80903"/>
                </a:moveTo>
                <a:lnTo>
                  <a:pt x="137387" y="86976"/>
                </a:lnTo>
                <a:lnTo>
                  <a:pt x="131314" y="86976"/>
                </a:lnTo>
                <a:lnTo>
                  <a:pt x="131314" y="80903"/>
                </a:lnTo>
                <a:close/>
                <a:moveTo>
                  <a:pt x="144447" y="80903"/>
                </a:moveTo>
                <a:lnTo>
                  <a:pt x="144447" y="86976"/>
                </a:lnTo>
                <a:lnTo>
                  <a:pt x="138375" y="86976"/>
                </a:lnTo>
                <a:lnTo>
                  <a:pt x="138375" y="80903"/>
                </a:lnTo>
                <a:close/>
                <a:moveTo>
                  <a:pt x="151495" y="80903"/>
                </a:moveTo>
                <a:lnTo>
                  <a:pt x="151495" y="86976"/>
                </a:lnTo>
                <a:lnTo>
                  <a:pt x="145423" y="86976"/>
                </a:lnTo>
                <a:lnTo>
                  <a:pt x="145423" y="80903"/>
                </a:lnTo>
                <a:close/>
                <a:moveTo>
                  <a:pt x="158556" y="80903"/>
                </a:moveTo>
                <a:lnTo>
                  <a:pt x="158556" y="86976"/>
                </a:lnTo>
                <a:lnTo>
                  <a:pt x="152484" y="86976"/>
                </a:lnTo>
                <a:lnTo>
                  <a:pt x="152484" y="80903"/>
                </a:lnTo>
                <a:close/>
                <a:moveTo>
                  <a:pt x="165604" y="80903"/>
                </a:moveTo>
                <a:lnTo>
                  <a:pt x="165604" y="86976"/>
                </a:lnTo>
                <a:lnTo>
                  <a:pt x="159532" y="86976"/>
                </a:lnTo>
                <a:lnTo>
                  <a:pt x="159532" y="80903"/>
                </a:lnTo>
                <a:close/>
                <a:moveTo>
                  <a:pt x="172665" y="80903"/>
                </a:moveTo>
                <a:lnTo>
                  <a:pt x="172665" y="86976"/>
                </a:lnTo>
                <a:lnTo>
                  <a:pt x="166581" y="86976"/>
                </a:lnTo>
                <a:lnTo>
                  <a:pt x="166581" y="80903"/>
                </a:lnTo>
                <a:close/>
                <a:moveTo>
                  <a:pt x="179713" y="80903"/>
                </a:moveTo>
                <a:lnTo>
                  <a:pt x="179713" y="86976"/>
                </a:lnTo>
                <a:lnTo>
                  <a:pt x="173641" y="86976"/>
                </a:lnTo>
                <a:lnTo>
                  <a:pt x="173641" y="80903"/>
                </a:lnTo>
                <a:close/>
                <a:moveTo>
                  <a:pt x="186774" y="80903"/>
                </a:moveTo>
                <a:lnTo>
                  <a:pt x="186774" y="86976"/>
                </a:lnTo>
                <a:lnTo>
                  <a:pt x="180702" y="86976"/>
                </a:lnTo>
                <a:lnTo>
                  <a:pt x="180702" y="80903"/>
                </a:lnTo>
                <a:close/>
                <a:moveTo>
                  <a:pt x="193822" y="80903"/>
                </a:moveTo>
                <a:lnTo>
                  <a:pt x="193822" y="86976"/>
                </a:lnTo>
                <a:lnTo>
                  <a:pt x="187750" y="86976"/>
                </a:lnTo>
                <a:lnTo>
                  <a:pt x="187750" y="80903"/>
                </a:lnTo>
                <a:close/>
                <a:moveTo>
                  <a:pt x="200883" y="80903"/>
                </a:moveTo>
                <a:lnTo>
                  <a:pt x="200883" y="86976"/>
                </a:lnTo>
                <a:lnTo>
                  <a:pt x="194810" y="86976"/>
                </a:lnTo>
                <a:lnTo>
                  <a:pt x="194810" y="80903"/>
                </a:lnTo>
                <a:close/>
                <a:moveTo>
                  <a:pt x="207931" y="80903"/>
                </a:moveTo>
                <a:lnTo>
                  <a:pt x="207931" y="86976"/>
                </a:lnTo>
                <a:lnTo>
                  <a:pt x="201859" y="86976"/>
                </a:lnTo>
                <a:lnTo>
                  <a:pt x="201859" y="80903"/>
                </a:lnTo>
                <a:close/>
                <a:moveTo>
                  <a:pt x="214992" y="80903"/>
                </a:moveTo>
                <a:lnTo>
                  <a:pt x="214992" y="86976"/>
                </a:lnTo>
                <a:lnTo>
                  <a:pt x="208919" y="86976"/>
                </a:lnTo>
                <a:lnTo>
                  <a:pt x="208919" y="80903"/>
                </a:lnTo>
                <a:close/>
                <a:moveTo>
                  <a:pt x="222052" y="80903"/>
                </a:moveTo>
                <a:lnTo>
                  <a:pt x="222052" y="86976"/>
                </a:lnTo>
                <a:lnTo>
                  <a:pt x="215968" y="86976"/>
                </a:lnTo>
                <a:lnTo>
                  <a:pt x="215968" y="80903"/>
                </a:lnTo>
                <a:close/>
                <a:moveTo>
                  <a:pt x="229100" y="80903"/>
                </a:moveTo>
                <a:lnTo>
                  <a:pt x="229100" y="86976"/>
                </a:lnTo>
                <a:lnTo>
                  <a:pt x="223028" y="86976"/>
                </a:lnTo>
                <a:lnTo>
                  <a:pt x="223028" y="80903"/>
                </a:lnTo>
                <a:close/>
                <a:moveTo>
                  <a:pt x="236161" y="80903"/>
                </a:moveTo>
                <a:lnTo>
                  <a:pt x="236161" y="86976"/>
                </a:lnTo>
                <a:lnTo>
                  <a:pt x="230077" y="86976"/>
                </a:lnTo>
                <a:lnTo>
                  <a:pt x="230077" y="80903"/>
                </a:lnTo>
                <a:close/>
                <a:moveTo>
                  <a:pt x="243209" y="80903"/>
                </a:moveTo>
                <a:lnTo>
                  <a:pt x="243209" y="86976"/>
                </a:lnTo>
                <a:lnTo>
                  <a:pt x="237137" y="86976"/>
                </a:lnTo>
                <a:lnTo>
                  <a:pt x="237137" y="80903"/>
                </a:lnTo>
                <a:close/>
                <a:moveTo>
                  <a:pt x="250270" y="80903"/>
                </a:moveTo>
                <a:lnTo>
                  <a:pt x="250270" y="86976"/>
                </a:lnTo>
                <a:lnTo>
                  <a:pt x="244198" y="86976"/>
                </a:lnTo>
                <a:lnTo>
                  <a:pt x="244198" y="80903"/>
                </a:lnTo>
                <a:close/>
                <a:moveTo>
                  <a:pt x="257318" y="80903"/>
                </a:moveTo>
                <a:lnTo>
                  <a:pt x="257318" y="86976"/>
                </a:lnTo>
                <a:lnTo>
                  <a:pt x="251246" y="86976"/>
                </a:lnTo>
                <a:lnTo>
                  <a:pt x="251246" y="80903"/>
                </a:lnTo>
                <a:close/>
                <a:moveTo>
                  <a:pt x="264379" y="80903"/>
                </a:moveTo>
                <a:lnTo>
                  <a:pt x="264379" y="86976"/>
                </a:lnTo>
                <a:lnTo>
                  <a:pt x="258306" y="86976"/>
                </a:lnTo>
                <a:lnTo>
                  <a:pt x="258306" y="80903"/>
                </a:lnTo>
                <a:close/>
                <a:moveTo>
                  <a:pt x="271427" y="80903"/>
                </a:moveTo>
                <a:lnTo>
                  <a:pt x="271427" y="86976"/>
                </a:lnTo>
                <a:lnTo>
                  <a:pt x="265355" y="86976"/>
                </a:lnTo>
                <a:lnTo>
                  <a:pt x="265355" y="80903"/>
                </a:lnTo>
                <a:close/>
                <a:moveTo>
                  <a:pt x="278488" y="80903"/>
                </a:moveTo>
                <a:lnTo>
                  <a:pt x="278488" y="86976"/>
                </a:lnTo>
                <a:lnTo>
                  <a:pt x="272415" y="86976"/>
                </a:lnTo>
                <a:lnTo>
                  <a:pt x="272415" y="80903"/>
                </a:lnTo>
                <a:close/>
                <a:moveTo>
                  <a:pt x="17443" y="87952"/>
                </a:moveTo>
                <a:lnTo>
                  <a:pt x="17443" y="94024"/>
                </a:lnTo>
                <a:lnTo>
                  <a:pt x="11371" y="94024"/>
                </a:lnTo>
                <a:lnTo>
                  <a:pt x="11371" y="87952"/>
                </a:lnTo>
                <a:close/>
                <a:moveTo>
                  <a:pt x="24503" y="87952"/>
                </a:moveTo>
                <a:lnTo>
                  <a:pt x="24503" y="94024"/>
                </a:lnTo>
                <a:lnTo>
                  <a:pt x="18431" y="94024"/>
                </a:lnTo>
                <a:lnTo>
                  <a:pt x="18431" y="87952"/>
                </a:lnTo>
                <a:close/>
                <a:moveTo>
                  <a:pt x="31564" y="87952"/>
                </a:moveTo>
                <a:lnTo>
                  <a:pt x="31564" y="94024"/>
                </a:lnTo>
                <a:lnTo>
                  <a:pt x="25492" y="94024"/>
                </a:lnTo>
                <a:lnTo>
                  <a:pt x="25492" y="87952"/>
                </a:lnTo>
                <a:close/>
                <a:moveTo>
                  <a:pt x="38612" y="87952"/>
                </a:moveTo>
                <a:lnTo>
                  <a:pt x="38612" y="94024"/>
                </a:lnTo>
                <a:lnTo>
                  <a:pt x="32540" y="94024"/>
                </a:lnTo>
                <a:lnTo>
                  <a:pt x="32540" y="87952"/>
                </a:lnTo>
                <a:close/>
                <a:moveTo>
                  <a:pt x="45673" y="87952"/>
                </a:moveTo>
                <a:lnTo>
                  <a:pt x="45673" y="94024"/>
                </a:lnTo>
                <a:lnTo>
                  <a:pt x="39601" y="94024"/>
                </a:lnTo>
                <a:lnTo>
                  <a:pt x="39601" y="87952"/>
                </a:lnTo>
                <a:close/>
                <a:moveTo>
                  <a:pt x="52721" y="87952"/>
                </a:moveTo>
                <a:lnTo>
                  <a:pt x="52721" y="94024"/>
                </a:lnTo>
                <a:lnTo>
                  <a:pt x="46649" y="94024"/>
                </a:lnTo>
                <a:lnTo>
                  <a:pt x="46649" y="87952"/>
                </a:lnTo>
                <a:close/>
                <a:moveTo>
                  <a:pt x="59782" y="87952"/>
                </a:moveTo>
                <a:lnTo>
                  <a:pt x="59782" y="94024"/>
                </a:lnTo>
                <a:lnTo>
                  <a:pt x="53709" y="94024"/>
                </a:lnTo>
                <a:lnTo>
                  <a:pt x="53709" y="87952"/>
                </a:lnTo>
                <a:close/>
                <a:moveTo>
                  <a:pt x="88011" y="87952"/>
                </a:moveTo>
                <a:lnTo>
                  <a:pt x="88011" y="94024"/>
                </a:lnTo>
                <a:lnTo>
                  <a:pt x="81927" y="94024"/>
                </a:lnTo>
                <a:lnTo>
                  <a:pt x="81927" y="87952"/>
                </a:lnTo>
                <a:close/>
                <a:moveTo>
                  <a:pt x="95060" y="87952"/>
                </a:moveTo>
                <a:lnTo>
                  <a:pt x="95060" y="94024"/>
                </a:lnTo>
                <a:lnTo>
                  <a:pt x="88988" y="94024"/>
                </a:lnTo>
                <a:lnTo>
                  <a:pt x="88988" y="87952"/>
                </a:lnTo>
                <a:close/>
                <a:moveTo>
                  <a:pt x="123278" y="87952"/>
                </a:moveTo>
                <a:lnTo>
                  <a:pt x="123278" y="94024"/>
                </a:lnTo>
                <a:lnTo>
                  <a:pt x="117205" y="94024"/>
                </a:lnTo>
                <a:lnTo>
                  <a:pt x="117205" y="87952"/>
                </a:lnTo>
                <a:close/>
                <a:moveTo>
                  <a:pt x="130338" y="87952"/>
                </a:moveTo>
                <a:lnTo>
                  <a:pt x="130338" y="94024"/>
                </a:lnTo>
                <a:lnTo>
                  <a:pt x="124254" y="94024"/>
                </a:lnTo>
                <a:lnTo>
                  <a:pt x="124254" y="87952"/>
                </a:lnTo>
                <a:close/>
                <a:moveTo>
                  <a:pt x="144447" y="87952"/>
                </a:moveTo>
                <a:lnTo>
                  <a:pt x="144447" y="94024"/>
                </a:lnTo>
                <a:lnTo>
                  <a:pt x="138375" y="94024"/>
                </a:lnTo>
                <a:lnTo>
                  <a:pt x="138375" y="87952"/>
                </a:lnTo>
                <a:close/>
                <a:moveTo>
                  <a:pt x="151495" y="87952"/>
                </a:moveTo>
                <a:lnTo>
                  <a:pt x="151495" y="94024"/>
                </a:lnTo>
                <a:lnTo>
                  <a:pt x="145423" y="94024"/>
                </a:lnTo>
                <a:lnTo>
                  <a:pt x="145423" y="87952"/>
                </a:lnTo>
                <a:close/>
                <a:moveTo>
                  <a:pt x="158556" y="87952"/>
                </a:moveTo>
                <a:lnTo>
                  <a:pt x="158556" y="94024"/>
                </a:lnTo>
                <a:lnTo>
                  <a:pt x="152484" y="94024"/>
                </a:lnTo>
                <a:lnTo>
                  <a:pt x="152484" y="87952"/>
                </a:lnTo>
                <a:close/>
                <a:moveTo>
                  <a:pt x="165604" y="87952"/>
                </a:moveTo>
                <a:lnTo>
                  <a:pt x="165604" y="94024"/>
                </a:lnTo>
                <a:lnTo>
                  <a:pt x="159532" y="94024"/>
                </a:lnTo>
                <a:lnTo>
                  <a:pt x="159532" y="87952"/>
                </a:lnTo>
                <a:close/>
                <a:moveTo>
                  <a:pt x="172665" y="87952"/>
                </a:moveTo>
                <a:lnTo>
                  <a:pt x="172665" y="94024"/>
                </a:lnTo>
                <a:lnTo>
                  <a:pt x="166581" y="94024"/>
                </a:lnTo>
                <a:lnTo>
                  <a:pt x="166581" y="87952"/>
                </a:lnTo>
                <a:close/>
                <a:moveTo>
                  <a:pt x="179713" y="87952"/>
                </a:moveTo>
                <a:lnTo>
                  <a:pt x="179713" y="94024"/>
                </a:lnTo>
                <a:lnTo>
                  <a:pt x="173641" y="94024"/>
                </a:lnTo>
                <a:lnTo>
                  <a:pt x="173641" y="87952"/>
                </a:lnTo>
                <a:close/>
                <a:moveTo>
                  <a:pt x="186774" y="87952"/>
                </a:moveTo>
                <a:lnTo>
                  <a:pt x="186774" y="94024"/>
                </a:lnTo>
                <a:lnTo>
                  <a:pt x="180702" y="94024"/>
                </a:lnTo>
                <a:lnTo>
                  <a:pt x="180702" y="87952"/>
                </a:lnTo>
                <a:close/>
                <a:moveTo>
                  <a:pt x="193822" y="87952"/>
                </a:moveTo>
                <a:lnTo>
                  <a:pt x="193822" y="94024"/>
                </a:lnTo>
                <a:lnTo>
                  <a:pt x="187750" y="94024"/>
                </a:lnTo>
                <a:lnTo>
                  <a:pt x="187750" y="87952"/>
                </a:lnTo>
                <a:close/>
                <a:moveTo>
                  <a:pt x="200883" y="87952"/>
                </a:moveTo>
                <a:lnTo>
                  <a:pt x="200883" y="94024"/>
                </a:lnTo>
                <a:lnTo>
                  <a:pt x="194810" y="94024"/>
                </a:lnTo>
                <a:lnTo>
                  <a:pt x="194810" y="87952"/>
                </a:lnTo>
                <a:close/>
                <a:moveTo>
                  <a:pt x="207931" y="87952"/>
                </a:moveTo>
                <a:lnTo>
                  <a:pt x="207931" y="94024"/>
                </a:lnTo>
                <a:lnTo>
                  <a:pt x="201859" y="94024"/>
                </a:lnTo>
                <a:lnTo>
                  <a:pt x="201859" y="87952"/>
                </a:lnTo>
                <a:close/>
                <a:moveTo>
                  <a:pt x="214992" y="87952"/>
                </a:moveTo>
                <a:lnTo>
                  <a:pt x="214992" y="94024"/>
                </a:lnTo>
                <a:lnTo>
                  <a:pt x="208919" y="94024"/>
                </a:lnTo>
                <a:lnTo>
                  <a:pt x="208919" y="87952"/>
                </a:lnTo>
                <a:close/>
                <a:moveTo>
                  <a:pt x="222052" y="87952"/>
                </a:moveTo>
                <a:lnTo>
                  <a:pt x="222052" y="94024"/>
                </a:lnTo>
                <a:lnTo>
                  <a:pt x="215968" y="94024"/>
                </a:lnTo>
                <a:lnTo>
                  <a:pt x="215968" y="87952"/>
                </a:lnTo>
                <a:close/>
                <a:moveTo>
                  <a:pt x="229100" y="87952"/>
                </a:moveTo>
                <a:lnTo>
                  <a:pt x="229100" y="94024"/>
                </a:lnTo>
                <a:lnTo>
                  <a:pt x="223028" y="94024"/>
                </a:lnTo>
                <a:lnTo>
                  <a:pt x="223028" y="87952"/>
                </a:lnTo>
                <a:close/>
                <a:moveTo>
                  <a:pt x="236161" y="87952"/>
                </a:moveTo>
                <a:lnTo>
                  <a:pt x="236161" y="94024"/>
                </a:lnTo>
                <a:lnTo>
                  <a:pt x="230077" y="94024"/>
                </a:lnTo>
                <a:lnTo>
                  <a:pt x="230077" y="87952"/>
                </a:lnTo>
                <a:close/>
                <a:moveTo>
                  <a:pt x="243209" y="87952"/>
                </a:moveTo>
                <a:lnTo>
                  <a:pt x="243209" y="94024"/>
                </a:lnTo>
                <a:lnTo>
                  <a:pt x="237137" y="94024"/>
                </a:lnTo>
                <a:lnTo>
                  <a:pt x="237137" y="87952"/>
                </a:lnTo>
                <a:close/>
                <a:moveTo>
                  <a:pt x="250270" y="87952"/>
                </a:moveTo>
                <a:lnTo>
                  <a:pt x="250270" y="94024"/>
                </a:lnTo>
                <a:lnTo>
                  <a:pt x="244198" y="94024"/>
                </a:lnTo>
                <a:lnTo>
                  <a:pt x="244198" y="87952"/>
                </a:lnTo>
                <a:close/>
                <a:moveTo>
                  <a:pt x="257318" y="87952"/>
                </a:moveTo>
                <a:lnTo>
                  <a:pt x="257318" y="94024"/>
                </a:lnTo>
                <a:lnTo>
                  <a:pt x="251246" y="94024"/>
                </a:lnTo>
                <a:lnTo>
                  <a:pt x="251246" y="87952"/>
                </a:lnTo>
                <a:close/>
                <a:moveTo>
                  <a:pt x="264379" y="87952"/>
                </a:moveTo>
                <a:lnTo>
                  <a:pt x="264379" y="94024"/>
                </a:lnTo>
                <a:lnTo>
                  <a:pt x="258306" y="94024"/>
                </a:lnTo>
                <a:lnTo>
                  <a:pt x="258306" y="87952"/>
                </a:lnTo>
                <a:close/>
                <a:moveTo>
                  <a:pt x="271427" y="87952"/>
                </a:moveTo>
                <a:lnTo>
                  <a:pt x="271427" y="94024"/>
                </a:lnTo>
                <a:lnTo>
                  <a:pt x="265355" y="94024"/>
                </a:lnTo>
                <a:lnTo>
                  <a:pt x="265355" y="87952"/>
                </a:lnTo>
                <a:close/>
                <a:moveTo>
                  <a:pt x="278488" y="87952"/>
                </a:moveTo>
                <a:lnTo>
                  <a:pt x="278488" y="94024"/>
                </a:lnTo>
                <a:lnTo>
                  <a:pt x="272415" y="94024"/>
                </a:lnTo>
                <a:lnTo>
                  <a:pt x="272415" y="87952"/>
                </a:lnTo>
                <a:close/>
                <a:moveTo>
                  <a:pt x="66842" y="87952"/>
                </a:moveTo>
                <a:lnTo>
                  <a:pt x="66842" y="94036"/>
                </a:lnTo>
                <a:lnTo>
                  <a:pt x="60758" y="94036"/>
                </a:lnTo>
                <a:lnTo>
                  <a:pt x="60758" y="87952"/>
                </a:lnTo>
                <a:close/>
                <a:moveTo>
                  <a:pt x="73902" y="87952"/>
                </a:moveTo>
                <a:lnTo>
                  <a:pt x="73902" y="94036"/>
                </a:lnTo>
                <a:lnTo>
                  <a:pt x="67818" y="94036"/>
                </a:lnTo>
                <a:lnTo>
                  <a:pt x="67818" y="87952"/>
                </a:lnTo>
                <a:close/>
                <a:moveTo>
                  <a:pt x="80951" y="87952"/>
                </a:moveTo>
                <a:lnTo>
                  <a:pt x="80951" y="94036"/>
                </a:lnTo>
                <a:lnTo>
                  <a:pt x="74879" y="94036"/>
                </a:lnTo>
                <a:lnTo>
                  <a:pt x="74879" y="87952"/>
                </a:lnTo>
                <a:close/>
                <a:moveTo>
                  <a:pt x="102120" y="87952"/>
                </a:moveTo>
                <a:lnTo>
                  <a:pt x="102120" y="94036"/>
                </a:lnTo>
                <a:lnTo>
                  <a:pt x="96036" y="94036"/>
                </a:lnTo>
                <a:lnTo>
                  <a:pt x="96036" y="87952"/>
                </a:lnTo>
                <a:close/>
                <a:moveTo>
                  <a:pt x="103097" y="87952"/>
                </a:moveTo>
                <a:lnTo>
                  <a:pt x="109169" y="87964"/>
                </a:lnTo>
                <a:lnTo>
                  <a:pt x="109169" y="94036"/>
                </a:lnTo>
                <a:lnTo>
                  <a:pt x="103097" y="94036"/>
                </a:lnTo>
                <a:lnTo>
                  <a:pt x="103097" y="87952"/>
                </a:lnTo>
                <a:close/>
                <a:moveTo>
                  <a:pt x="110157" y="87952"/>
                </a:moveTo>
                <a:lnTo>
                  <a:pt x="116229" y="87964"/>
                </a:lnTo>
                <a:lnTo>
                  <a:pt x="116229" y="94036"/>
                </a:lnTo>
                <a:lnTo>
                  <a:pt x="110157" y="94036"/>
                </a:lnTo>
                <a:lnTo>
                  <a:pt x="110157" y="87952"/>
                </a:lnTo>
                <a:close/>
                <a:moveTo>
                  <a:pt x="137387" y="87952"/>
                </a:moveTo>
                <a:lnTo>
                  <a:pt x="137387" y="94036"/>
                </a:lnTo>
                <a:lnTo>
                  <a:pt x="131314" y="94036"/>
                </a:lnTo>
                <a:lnTo>
                  <a:pt x="131314" y="87952"/>
                </a:lnTo>
                <a:close/>
                <a:moveTo>
                  <a:pt x="17443" y="95012"/>
                </a:moveTo>
                <a:lnTo>
                  <a:pt x="17443" y="101085"/>
                </a:lnTo>
                <a:lnTo>
                  <a:pt x="11371" y="101085"/>
                </a:lnTo>
                <a:lnTo>
                  <a:pt x="11371" y="95012"/>
                </a:lnTo>
                <a:close/>
                <a:moveTo>
                  <a:pt x="24503" y="95012"/>
                </a:moveTo>
                <a:lnTo>
                  <a:pt x="24503" y="101085"/>
                </a:lnTo>
                <a:lnTo>
                  <a:pt x="18431" y="101085"/>
                </a:lnTo>
                <a:lnTo>
                  <a:pt x="18431" y="95012"/>
                </a:lnTo>
                <a:close/>
                <a:moveTo>
                  <a:pt x="31564" y="95012"/>
                </a:moveTo>
                <a:lnTo>
                  <a:pt x="31564" y="101085"/>
                </a:lnTo>
                <a:lnTo>
                  <a:pt x="25492" y="101085"/>
                </a:lnTo>
                <a:lnTo>
                  <a:pt x="25492" y="95012"/>
                </a:lnTo>
                <a:close/>
                <a:moveTo>
                  <a:pt x="38612" y="95012"/>
                </a:moveTo>
                <a:lnTo>
                  <a:pt x="38612" y="101085"/>
                </a:lnTo>
                <a:lnTo>
                  <a:pt x="32540" y="101085"/>
                </a:lnTo>
                <a:lnTo>
                  <a:pt x="32540" y="95012"/>
                </a:lnTo>
                <a:close/>
                <a:moveTo>
                  <a:pt x="45673" y="95012"/>
                </a:moveTo>
                <a:lnTo>
                  <a:pt x="45673" y="101085"/>
                </a:lnTo>
                <a:lnTo>
                  <a:pt x="39601" y="101085"/>
                </a:lnTo>
                <a:lnTo>
                  <a:pt x="39601" y="95012"/>
                </a:lnTo>
                <a:close/>
                <a:moveTo>
                  <a:pt x="52721" y="95012"/>
                </a:moveTo>
                <a:lnTo>
                  <a:pt x="52721" y="101085"/>
                </a:lnTo>
                <a:lnTo>
                  <a:pt x="46649" y="101085"/>
                </a:lnTo>
                <a:lnTo>
                  <a:pt x="46649" y="95012"/>
                </a:lnTo>
                <a:close/>
                <a:moveTo>
                  <a:pt x="59782" y="95012"/>
                </a:moveTo>
                <a:lnTo>
                  <a:pt x="59782" y="101085"/>
                </a:lnTo>
                <a:lnTo>
                  <a:pt x="53709" y="101085"/>
                </a:lnTo>
                <a:lnTo>
                  <a:pt x="53709" y="95012"/>
                </a:lnTo>
                <a:close/>
                <a:moveTo>
                  <a:pt x="66842" y="95012"/>
                </a:moveTo>
                <a:lnTo>
                  <a:pt x="66842" y="101085"/>
                </a:lnTo>
                <a:lnTo>
                  <a:pt x="60758" y="101085"/>
                </a:lnTo>
                <a:lnTo>
                  <a:pt x="60758" y="95012"/>
                </a:lnTo>
                <a:close/>
                <a:moveTo>
                  <a:pt x="73902" y="95012"/>
                </a:moveTo>
                <a:lnTo>
                  <a:pt x="73902" y="101085"/>
                </a:lnTo>
                <a:lnTo>
                  <a:pt x="67818" y="101085"/>
                </a:lnTo>
                <a:lnTo>
                  <a:pt x="67818" y="95012"/>
                </a:lnTo>
                <a:close/>
                <a:moveTo>
                  <a:pt x="80951" y="95012"/>
                </a:moveTo>
                <a:lnTo>
                  <a:pt x="80951" y="101085"/>
                </a:lnTo>
                <a:lnTo>
                  <a:pt x="74879" y="101085"/>
                </a:lnTo>
                <a:lnTo>
                  <a:pt x="74879" y="95012"/>
                </a:lnTo>
                <a:close/>
                <a:moveTo>
                  <a:pt x="88011" y="95012"/>
                </a:moveTo>
                <a:lnTo>
                  <a:pt x="88011" y="101085"/>
                </a:lnTo>
                <a:lnTo>
                  <a:pt x="81927" y="101085"/>
                </a:lnTo>
                <a:lnTo>
                  <a:pt x="81927" y="95012"/>
                </a:lnTo>
                <a:close/>
                <a:moveTo>
                  <a:pt x="95060" y="95012"/>
                </a:moveTo>
                <a:lnTo>
                  <a:pt x="95060" y="101085"/>
                </a:lnTo>
                <a:lnTo>
                  <a:pt x="88988" y="101085"/>
                </a:lnTo>
                <a:lnTo>
                  <a:pt x="88988" y="95012"/>
                </a:lnTo>
                <a:close/>
                <a:moveTo>
                  <a:pt x="102120" y="95012"/>
                </a:moveTo>
                <a:lnTo>
                  <a:pt x="102120" y="101085"/>
                </a:lnTo>
                <a:lnTo>
                  <a:pt x="96036" y="101085"/>
                </a:lnTo>
                <a:lnTo>
                  <a:pt x="96036" y="95012"/>
                </a:lnTo>
                <a:close/>
                <a:moveTo>
                  <a:pt x="109169" y="95012"/>
                </a:moveTo>
                <a:lnTo>
                  <a:pt x="109169" y="101085"/>
                </a:lnTo>
                <a:lnTo>
                  <a:pt x="103097" y="101085"/>
                </a:lnTo>
                <a:lnTo>
                  <a:pt x="103097" y="95012"/>
                </a:lnTo>
                <a:close/>
                <a:moveTo>
                  <a:pt x="116229" y="95012"/>
                </a:moveTo>
                <a:lnTo>
                  <a:pt x="116229" y="101085"/>
                </a:lnTo>
                <a:lnTo>
                  <a:pt x="110157" y="101085"/>
                </a:lnTo>
                <a:lnTo>
                  <a:pt x="110157" y="95012"/>
                </a:lnTo>
                <a:close/>
                <a:moveTo>
                  <a:pt x="123278" y="95012"/>
                </a:moveTo>
                <a:lnTo>
                  <a:pt x="123278" y="101085"/>
                </a:lnTo>
                <a:lnTo>
                  <a:pt x="117205" y="101085"/>
                </a:lnTo>
                <a:lnTo>
                  <a:pt x="117205" y="95012"/>
                </a:lnTo>
                <a:close/>
                <a:moveTo>
                  <a:pt x="130338" y="95012"/>
                </a:moveTo>
                <a:lnTo>
                  <a:pt x="130338" y="101085"/>
                </a:lnTo>
                <a:lnTo>
                  <a:pt x="124254" y="101085"/>
                </a:lnTo>
                <a:lnTo>
                  <a:pt x="124254" y="95012"/>
                </a:lnTo>
                <a:close/>
                <a:moveTo>
                  <a:pt x="137387" y="95012"/>
                </a:moveTo>
                <a:lnTo>
                  <a:pt x="137387" y="101085"/>
                </a:lnTo>
                <a:lnTo>
                  <a:pt x="131314" y="101085"/>
                </a:lnTo>
                <a:lnTo>
                  <a:pt x="131314" y="95012"/>
                </a:lnTo>
                <a:close/>
                <a:moveTo>
                  <a:pt x="144447" y="95012"/>
                </a:moveTo>
                <a:lnTo>
                  <a:pt x="144447" y="101085"/>
                </a:lnTo>
                <a:lnTo>
                  <a:pt x="138375" y="101085"/>
                </a:lnTo>
                <a:lnTo>
                  <a:pt x="138375" y="95012"/>
                </a:lnTo>
                <a:close/>
                <a:moveTo>
                  <a:pt x="151495" y="95012"/>
                </a:moveTo>
                <a:lnTo>
                  <a:pt x="151495" y="101085"/>
                </a:lnTo>
                <a:lnTo>
                  <a:pt x="145423" y="101085"/>
                </a:lnTo>
                <a:lnTo>
                  <a:pt x="145423" y="95012"/>
                </a:lnTo>
                <a:close/>
                <a:moveTo>
                  <a:pt x="158556" y="95012"/>
                </a:moveTo>
                <a:lnTo>
                  <a:pt x="158556" y="101085"/>
                </a:lnTo>
                <a:lnTo>
                  <a:pt x="152484" y="101085"/>
                </a:lnTo>
                <a:lnTo>
                  <a:pt x="152484" y="95012"/>
                </a:lnTo>
                <a:close/>
                <a:moveTo>
                  <a:pt x="165604" y="95012"/>
                </a:moveTo>
                <a:lnTo>
                  <a:pt x="165604" y="101085"/>
                </a:lnTo>
                <a:lnTo>
                  <a:pt x="159532" y="101085"/>
                </a:lnTo>
                <a:lnTo>
                  <a:pt x="159532" y="95012"/>
                </a:lnTo>
                <a:close/>
                <a:moveTo>
                  <a:pt x="172665" y="95012"/>
                </a:moveTo>
                <a:lnTo>
                  <a:pt x="172665" y="101085"/>
                </a:lnTo>
                <a:lnTo>
                  <a:pt x="166581" y="101085"/>
                </a:lnTo>
                <a:lnTo>
                  <a:pt x="166581" y="95012"/>
                </a:lnTo>
                <a:close/>
                <a:moveTo>
                  <a:pt x="179713" y="95012"/>
                </a:moveTo>
                <a:lnTo>
                  <a:pt x="179713" y="101085"/>
                </a:lnTo>
                <a:lnTo>
                  <a:pt x="173641" y="101085"/>
                </a:lnTo>
                <a:lnTo>
                  <a:pt x="173641" y="95012"/>
                </a:lnTo>
                <a:close/>
                <a:moveTo>
                  <a:pt x="186774" y="95012"/>
                </a:moveTo>
                <a:lnTo>
                  <a:pt x="186774" y="101085"/>
                </a:lnTo>
                <a:lnTo>
                  <a:pt x="180702" y="101085"/>
                </a:lnTo>
                <a:lnTo>
                  <a:pt x="180702" y="95012"/>
                </a:lnTo>
                <a:close/>
                <a:moveTo>
                  <a:pt x="193822" y="95012"/>
                </a:moveTo>
                <a:lnTo>
                  <a:pt x="193822" y="101085"/>
                </a:lnTo>
                <a:lnTo>
                  <a:pt x="187750" y="101085"/>
                </a:lnTo>
                <a:lnTo>
                  <a:pt x="187750" y="95012"/>
                </a:lnTo>
                <a:close/>
                <a:moveTo>
                  <a:pt x="200883" y="95012"/>
                </a:moveTo>
                <a:lnTo>
                  <a:pt x="200883" y="101085"/>
                </a:lnTo>
                <a:lnTo>
                  <a:pt x="194810" y="101085"/>
                </a:lnTo>
                <a:lnTo>
                  <a:pt x="194810" y="95012"/>
                </a:lnTo>
                <a:close/>
                <a:moveTo>
                  <a:pt x="207931" y="95012"/>
                </a:moveTo>
                <a:lnTo>
                  <a:pt x="207931" y="101085"/>
                </a:lnTo>
                <a:lnTo>
                  <a:pt x="201859" y="101085"/>
                </a:lnTo>
                <a:lnTo>
                  <a:pt x="201859" y="95012"/>
                </a:lnTo>
                <a:close/>
                <a:moveTo>
                  <a:pt x="214992" y="95012"/>
                </a:moveTo>
                <a:lnTo>
                  <a:pt x="214992" y="101085"/>
                </a:lnTo>
                <a:lnTo>
                  <a:pt x="208919" y="101085"/>
                </a:lnTo>
                <a:lnTo>
                  <a:pt x="208919" y="95012"/>
                </a:lnTo>
                <a:close/>
                <a:moveTo>
                  <a:pt x="222052" y="95012"/>
                </a:moveTo>
                <a:lnTo>
                  <a:pt x="222052" y="101085"/>
                </a:lnTo>
                <a:lnTo>
                  <a:pt x="215968" y="101085"/>
                </a:lnTo>
                <a:lnTo>
                  <a:pt x="215968" y="95012"/>
                </a:lnTo>
                <a:close/>
                <a:moveTo>
                  <a:pt x="229100" y="95012"/>
                </a:moveTo>
                <a:lnTo>
                  <a:pt x="229100" y="101085"/>
                </a:lnTo>
                <a:lnTo>
                  <a:pt x="223028" y="101085"/>
                </a:lnTo>
                <a:lnTo>
                  <a:pt x="223028" y="95012"/>
                </a:lnTo>
                <a:close/>
                <a:moveTo>
                  <a:pt x="236161" y="95012"/>
                </a:moveTo>
                <a:lnTo>
                  <a:pt x="236161" y="101085"/>
                </a:lnTo>
                <a:lnTo>
                  <a:pt x="230077" y="101085"/>
                </a:lnTo>
                <a:lnTo>
                  <a:pt x="230077" y="95012"/>
                </a:lnTo>
                <a:close/>
                <a:moveTo>
                  <a:pt x="243209" y="95012"/>
                </a:moveTo>
                <a:lnTo>
                  <a:pt x="243209" y="101085"/>
                </a:lnTo>
                <a:lnTo>
                  <a:pt x="237137" y="101085"/>
                </a:lnTo>
                <a:lnTo>
                  <a:pt x="237137" y="95012"/>
                </a:lnTo>
                <a:close/>
                <a:moveTo>
                  <a:pt x="250270" y="95012"/>
                </a:moveTo>
                <a:lnTo>
                  <a:pt x="250270" y="101085"/>
                </a:lnTo>
                <a:lnTo>
                  <a:pt x="244198" y="101085"/>
                </a:lnTo>
                <a:lnTo>
                  <a:pt x="244198" y="95012"/>
                </a:lnTo>
                <a:close/>
                <a:moveTo>
                  <a:pt x="257318" y="95012"/>
                </a:moveTo>
                <a:lnTo>
                  <a:pt x="257318" y="101085"/>
                </a:lnTo>
                <a:lnTo>
                  <a:pt x="251246" y="101085"/>
                </a:lnTo>
                <a:lnTo>
                  <a:pt x="251246" y="95012"/>
                </a:lnTo>
                <a:close/>
                <a:moveTo>
                  <a:pt x="264379" y="95012"/>
                </a:moveTo>
                <a:lnTo>
                  <a:pt x="264379" y="101085"/>
                </a:lnTo>
                <a:lnTo>
                  <a:pt x="258306" y="101085"/>
                </a:lnTo>
                <a:lnTo>
                  <a:pt x="258306" y="95012"/>
                </a:lnTo>
                <a:close/>
                <a:moveTo>
                  <a:pt x="271427" y="95012"/>
                </a:moveTo>
                <a:lnTo>
                  <a:pt x="271427" y="101085"/>
                </a:lnTo>
                <a:lnTo>
                  <a:pt x="265355" y="101085"/>
                </a:lnTo>
                <a:lnTo>
                  <a:pt x="265355" y="95012"/>
                </a:lnTo>
                <a:close/>
                <a:moveTo>
                  <a:pt x="278488" y="95012"/>
                </a:moveTo>
                <a:lnTo>
                  <a:pt x="278488" y="101085"/>
                </a:lnTo>
                <a:lnTo>
                  <a:pt x="272415" y="101085"/>
                </a:lnTo>
                <a:lnTo>
                  <a:pt x="272415" y="95012"/>
                </a:lnTo>
                <a:close/>
                <a:moveTo>
                  <a:pt x="17443" y="102061"/>
                </a:moveTo>
                <a:lnTo>
                  <a:pt x="17443" y="108145"/>
                </a:lnTo>
                <a:lnTo>
                  <a:pt x="11371" y="108145"/>
                </a:lnTo>
                <a:lnTo>
                  <a:pt x="11371" y="102061"/>
                </a:lnTo>
                <a:close/>
                <a:moveTo>
                  <a:pt x="24503" y="102061"/>
                </a:moveTo>
                <a:lnTo>
                  <a:pt x="24503" y="108145"/>
                </a:lnTo>
                <a:lnTo>
                  <a:pt x="18431" y="108145"/>
                </a:lnTo>
                <a:lnTo>
                  <a:pt x="18431" y="102061"/>
                </a:lnTo>
                <a:close/>
                <a:moveTo>
                  <a:pt x="31564" y="102061"/>
                </a:moveTo>
                <a:lnTo>
                  <a:pt x="31564" y="108145"/>
                </a:lnTo>
                <a:lnTo>
                  <a:pt x="25492" y="108145"/>
                </a:lnTo>
                <a:lnTo>
                  <a:pt x="25492" y="102061"/>
                </a:lnTo>
                <a:close/>
                <a:moveTo>
                  <a:pt x="38612" y="102061"/>
                </a:moveTo>
                <a:lnTo>
                  <a:pt x="38612" y="108145"/>
                </a:lnTo>
                <a:lnTo>
                  <a:pt x="32540" y="108145"/>
                </a:lnTo>
                <a:lnTo>
                  <a:pt x="32540" y="102061"/>
                </a:lnTo>
                <a:close/>
                <a:moveTo>
                  <a:pt x="45673" y="102061"/>
                </a:moveTo>
                <a:lnTo>
                  <a:pt x="45673" y="108145"/>
                </a:lnTo>
                <a:lnTo>
                  <a:pt x="39601" y="108145"/>
                </a:lnTo>
                <a:lnTo>
                  <a:pt x="39601" y="102061"/>
                </a:lnTo>
                <a:close/>
                <a:moveTo>
                  <a:pt x="52721" y="102061"/>
                </a:moveTo>
                <a:lnTo>
                  <a:pt x="52721" y="108145"/>
                </a:lnTo>
                <a:lnTo>
                  <a:pt x="46649" y="108145"/>
                </a:lnTo>
                <a:lnTo>
                  <a:pt x="46649" y="102061"/>
                </a:lnTo>
                <a:close/>
                <a:moveTo>
                  <a:pt x="59782" y="102061"/>
                </a:moveTo>
                <a:lnTo>
                  <a:pt x="59782" y="108145"/>
                </a:lnTo>
                <a:lnTo>
                  <a:pt x="53709" y="108145"/>
                </a:lnTo>
                <a:lnTo>
                  <a:pt x="53709" y="102061"/>
                </a:lnTo>
                <a:close/>
                <a:moveTo>
                  <a:pt x="66842" y="102061"/>
                </a:moveTo>
                <a:lnTo>
                  <a:pt x="66842" y="108145"/>
                </a:lnTo>
                <a:lnTo>
                  <a:pt x="60758" y="108145"/>
                </a:lnTo>
                <a:lnTo>
                  <a:pt x="60758" y="102061"/>
                </a:lnTo>
                <a:close/>
                <a:moveTo>
                  <a:pt x="73902" y="102061"/>
                </a:moveTo>
                <a:lnTo>
                  <a:pt x="73902" y="108145"/>
                </a:lnTo>
                <a:lnTo>
                  <a:pt x="67818" y="108145"/>
                </a:lnTo>
                <a:lnTo>
                  <a:pt x="67818" y="102061"/>
                </a:lnTo>
                <a:close/>
                <a:moveTo>
                  <a:pt x="80951" y="102061"/>
                </a:moveTo>
                <a:lnTo>
                  <a:pt x="80951" y="108145"/>
                </a:lnTo>
                <a:lnTo>
                  <a:pt x="74879" y="108145"/>
                </a:lnTo>
                <a:lnTo>
                  <a:pt x="74879" y="102061"/>
                </a:lnTo>
                <a:close/>
                <a:moveTo>
                  <a:pt x="88011" y="102061"/>
                </a:moveTo>
                <a:lnTo>
                  <a:pt x="88011" y="108145"/>
                </a:lnTo>
                <a:lnTo>
                  <a:pt x="81927" y="108145"/>
                </a:lnTo>
                <a:lnTo>
                  <a:pt x="81927" y="102061"/>
                </a:lnTo>
                <a:close/>
                <a:moveTo>
                  <a:pt x="95060" y="102061"/>
                </a:moveTo>
                <a:lnTo>
                  <a:pt x="95060" y="108145"/>
                </a:lnTo>
                <a:lnTo>
                  <a:pt x="88988" y="108145"/>
                </a:lnTo>
                <a:lnTo>
                  <a:pt x="88988" y="102061"/>
                </a:lnTo>
                <a:close/>
                <a:moveTo>
                  <a:pt x="102120" y="102061"/>
                </a:moveTo>
                <a:lnTo>
                  <a:pt x="102120" y="108145"/>
                </a:lnTo>
                <a:lnTo>
                  <a:pt x="96036" y="108145"/>
                </a:lnTo>
                <a:lnTo>
                  <a:pt x="96036" y="102061"/>
                </a:lnTo>
                <a:close/>
                <a:moveTo>
                  <a:pt x="103097" y="102061"/>
                </a:moveTo>
                <a:lnTo>
                  <a:pt x="109169" y="102073"/>
                </a:lnTo>
                <a:lnTo>
                  <a:pt x="109169" y="108145"/>
                </a:lnTo>
                <a:lnTo>
                  <a:pt x="103097" y="108145"/>
                </a:lnTo>
                <a:lnTo>
                  <a:pt x="103097" y="102061"/>
                </a:lnTo>
                <a:close/>
                <a:moveTo>
                  <a:pt x="110157" y="102061"/>
                </a:moveTo>
                <a:lnTo>
                  <a:pt x="116229" y="102073"/>
                </a:lnTo>
                <a:lnTo>
                  <a:pt x="116229" y="108145"/>
                </a:lnTo>
                <a:lnTo>
                  <a:pt x="110157" y="108145"/>
                </a:lnTo>
                <a:lnTo>
                  <a:pt x="110157" y="102061"/>
                </a:lnTo>
                <a:close/>
                <a:moveTo>
                  <a:pt x="123278" y="102061"/>
                </a:moveTo>
                <a:lnTo>
                  <a:pt x="123278" y="108145"/>
                </a:lnTo>
                <a:lnTo>
                  <a:pt x="117205" y="108145"/>
                </a:lnTo>
                <a:lnTo>
                  <a:pt x="117205" y="102061"/>
                </a:lnTo>
                <a:close/>
                <a:moveTo>
                  <a:pt x="130338" y="102061"/>
                </a:moveTo>
                <a:lnTo>
                  <a:pt x="130338" y="108145"/>
                </a:lnTo>
                <a:lnTo>
                  <a:pt x="124254" y="108145"/>
                </a:lnTo>
                <a:lnTo>
                  <a:pt x="124254" y="102061"/>
                </a:lnTo>
                <a:close/>
                <a:moveTo>
                  <a:pt x="137387" y="102061"/>
                </a:moveTo>
                <a:lnTo>
                  <a:pt x="137387" y="108145"/>
                </a:lnTo>
                <a:lnTo>
                  <a:pt x="131314" y="108145"/>
                </a:lnTo>
                <a:lnTo>
                  <a:pt x="131314" y="102061"/>
                </a:lnTo>
                <a:close/>
                <a:moveTo>
                  <a:pt x="144447" y="102061"/>
                </a:moveTo>
                <a:lnTo>
                  <a:pt x="144447" y="108145"/>
                </a:lnTo>
                <a:lnTo>
                  <a:pt x="138375" y="108145"/>
                </a:lnTo>
                <a:lnTo>
                  <a:pt x="138375" y="102061"/>
                </a:lnTo>
                <a:close/>
                <a:moveTo>
                  <a:pt x="151495" y="102061"/>
                </a:moveTo>
                <a:lnTo>
                  <a:pt x="151495" y="108145"/>
                </a:lnTo>
                <a:lnTo>
                  <a:pt x="145423" y="108145"/>
                </a:lnTo>
                <a:lnTo>
                  <a:pt x="145423" y="102061"/>
                </a:lnTo>
                <a:close/>
                <a:moveTo>
                  <a:pt x="158556" y="102061"/>
                </a:moveTo>
                <a:lnTo>
                  <a:pt x="158556" y="108145"/>
                </a:lnTo>
                <a:lnTo>
                  <a:pt x="152484" y="108145"/>
                </a:lnTo>
                <a:lnTo>
                  <a:pt x="152484" y="102061"/>
                </a:lnTo>
                <a:close/>
                <a:moveTo>
                  <a:pt x="165604" y="102061"/>
                </a:moveTo>
                <a:lnTo>
                  <a:pt x="165604" y="108145"/>
                </a:lnTo>
                <a:lnTo>
                  <a:pt x="159532" y="108145"/>
                </a:lnTo>
                <a:lnTo>
                  <a:pt x="159532" y="102061"/>
                </a:lnTo>
                <a:close/>
                <a:moveTo>
                  <a:pt x="172665" y="102061"/>
                </a:moveTo>
                <a:lnTo>
                  <a:pt x="172665" y="108145"/>
                </a:lnTo>
                <a:lnTo>
                  <a:pt x="166581" y="108145"/>
                </a:lnTo>
                <a:lnTo>
                  <a:pt x="166581" y="102061"/>
                </a:lnTo>
                <a:close/>
                <a:moveTo>
                  <a:pt x="179713" y="102061"/>
                </a:moveTo>
                <a:lnTo>
                  <a:pt x="179713" y="108145"/>
                </a:lnTo>
                <a:lnTo>
                  <a:pt x="173641" y="108145"/>
                </a:lnTo>
                <a:lnTo>
                  <a:pt x="173641" y="102061"/>
                </a:lnTo>
                <a:close/>
                <a:moveTo>
                  <a:pt x="186774" y="102061"/>
                </a:moveTo>
                <a:lnTo>
                  <a:pt x="186774" y="108145"/>
                </a:lnTo>
                <a:lnTo>
                  <a:pt x="180702" y="108145"/>
                </a:lnTo>
                <a:lnTo>
                  <a:pt x="180702" y="102061"/>
                </a:lnTo>
                <a:close/>
                <a:moveTo>
                  <a:pt x="193822" y="102061"/>
                </a:moveTo>
                <a:lnTo>
                  <a:pt x="193822" y="108145"/>
                </a:lnTo>
                <a:lnTo>
                  <a:pt x="187750" y="108145"/>
                </a:lnTo>
                <a:lnTo>
                  <a:pt x="187750" y="102061"/>
                </a:lnTo>
                <a:close/>
                <a:moveTo>
                  <a:pt x="200883" y="102061"/>
                </a:moveTo>
                <a:lnTo>
                  <a:pt x="200883" y="108145"/>
                </a:lnTo>
                <a:lnTo>
                  <a:pt x="194810" y="108145"/>
                </a:lnTo>
                <a:lnTo>
                  <a:pt x="194810" y="102061"/>
                </a:lnTo>
                <a:close/>
                <a:moveTo>
                  <a:pt x="207931" y="102061"/>
                </a:moveTo>
                <a:lnTo>
                  <a:pt x="207931" y="108145"/>
                </a:lnTo>
                <a:lnTo>
                  <a:pt x="201859" y="108145"/>
                </a:lnTo>
                <a:lnTo>
                  <a:pt x="201859" y="102061"/>
                </a:lnTo>
                <a:close/>
                <a:moveTo>
                  <a:pt x="214992" y="102061"/>
                </a:moveTo>
                <a:lnTo>
                  <a:pt x="214992" y="108145"/>
                </a:lnTo>
                <a:lnTo>
                  <a:pt x="208919" y="108145"/>
                </a:lnTo>
                <a:lnTo>
                  <a:pt x="208919" y="102061"/>
                </a:lnTo>
                <a:close/>
                <a:moveTo>
                  <a:pt x="222052" y="102061"/>
                </a:moveTo>
                <a:lnTo>
                  <a:pt x="222052" y="108145"/>
                </a:lnTo>
                <a:lnTo>
                  <a:pt x="215968" y="108145"/>
                </a:lnTo>
                <a:lnTo>
                  <a:pt x="215968" y="102061"/>
                </a:lnTo>
                <a:close/>
                <a:moveTo>
                  <a:pt x="229100" y="102061"/>
                </a:moveTo>
                <a:lnTo>
                  <a:pt x="229100" y="108145"/>
                </a:lnTo>
                <a:lnTo>
                  <a:pt x="223028" y="108145"/>
                </a:lnTo>
                <a:lnTo>
                  <a:pt x="223028" y="102061"/>
                </a:lnTo>
                <a:close/>
                <a:moveTo>
                  <a:pt x="236161" y="102061"/>
                </a:moveTo>
                <a:lnTo>
                  <a:pt x="236161" y="108145"/>
                </a:lnTo>
                <a:lnTo>
                  <a:pt x="230077" y="108145"/>
                </a:lnTo>
                <a:lnTo>
                  <a:pt x="230077" y="102061"/>
                </a:lnTo>
                <a:close/>
                <a:moveTo>
                  <a:pt x="243209" y="102061"/>
                </a:moveTo>
                <a:lnTo>
                  <a:pt x="243209" y="108145"/>
                </a:lnTo>
                <a:lnTo>
                  <a:pt x="237137" y="108145"/>
                </a:lnTo>
                <a:lnTo>
                  <a:pt x="237137" y="102061"/>
                </a:lnTo>
                <a:close/>
                <a:moveTo>
                  <a:pt x="250270" y="102061"/>
                </a:moveTo>
                <a:lnTo>
                  <a:pt x="250270" y="108145"/>
                </a:lnTo>
                <a:lnTo>
                  <a:pt x="244198" y="108145"/>
                </a:lnTo>
                <a:lnTo>
                  <a:pt x="244198" y="102061"/>
                </a:lnTo>
                <a:close/>
                <a:moveTo>
                  <a:pt x="257318" y="102061"/>
                </a:moveTo>
                <a:lnTo>
                  <a:pt x="257318" y="108145"/>
                </a:lnTo>
                <a:lnTo>
                  <a:pt x="251246" y="108145"/>
                </a:lnTo>
                <a:lnTo>
                  <a:pt x="251246" y="102061"/>
                </a:lnTo>
                <a:close/>
                <a:moveTo>
                  <a:pt x="264379" y="102061"/>
                </a:moveTo>
                <a:lnTo>
                  <a:pt x="264379" y="108145"/>
                </a:lnTo>
                <a:lnTo>
                  <a:pt x="258306" y="108145"/>
                </a:lnTo>
                <a:lnTo>
                  <a:pt x="258306" y="102061"/>
                </a:lnTo>
                <a:close/>
                <a:moveTo>
                  <a:pt x="271427" y="102061"/>
                </a:moveTo>
                <a:lnTo>
                  <a:pt x="271427" y="108145"/>
                </a:lnTo>
                <a:lnTo>
                  <a:pt x="265355" y="108145"/>
                </a:lnTo>
                <a:lnTo>
                  <a:pt x="265355" y="102061"/>
                </a:lnTo>
                <a:close/>
                <a:moveTo>
                  <a:pt x="278488" y="102061"/>
                </a:moveTo>
                <a:lnTo>
                  <a:pt x="278488" y="108145"/>
                </a:lnTo>
                <a:lnTo>
                  <a:pt x="272415" y="108145"/>
                </a:lnTo>
                <a:lnTo>
                  <a:pt x="272415" y="102061"/>
                </a:lnTo>
                <a:close/>
                <a:moveTo>
                  <a:pt x="17443" y="109121"/>
                </a:moveTo>
                <a:lnTo>
                  <a:pt x="17443" y="115193"/>
                </a:lnTo>
                <a:lnTo>
                  <a:pt x="11371" y="115193"/>
                </a:lnTo>
                <a:lnTo>
                  <a:pt x="11371" y="109121"/>
                </a:lnTo>
                <a:close/>
                <a:moveTo>
                  <a:pt x="24503" y="109121"/>
                </a:moveTo>
                <a:lnTo>
                  <a:pt x="24503" y="115193"/>
                </a:lnTo>
                <a:lnTo>
                  <a:pt x="18431" y="115193"/>
                </a:lnTo>
                <a:lnTo>
                  <a:pt x="18431" y="109121"/>
                </a:lnTo>
                <a:close/>
                <a:moveTo>
                  <a:pt x="31564" y="109121"/>
                </a:moveTo>
                <a:lnTo>
                  <a:pt x="31564" y="115193"/>
                </a:lnTo>
                <a:lnTo>
                  <a:pt x="25492" y="115193"/>
                </a:lnTo>
                <a:lnTo>
                  <a:pt x="25492" y="109121"/>
                </a:lnTo>
                <a:close/>
                <a:moveTo>
                  <a:pt x="38612" y="109121"/>
                </a:moveTo>
                <a:lnTo>
                  <a:pt x="38612" y="115193"/>
                </a:lnTo>
                <a:lnTo>
                  <a:pt x="32540" y="115193"/>
                </a:lnTo>
                <a:lnTo>
                  <a:pt x="32540" y="109121"/>
                </a:lnTo>
                <a:close/>
                <a:moveTo>
                  <a:pt x="45673" y="109121"/>
                </a:moveTo>
                <a:lnTo>
                  <a:pt x="45673" y="115193"/>
                </a:lnTo>
                <a:lnTo>
                  <a:pt x="39601" y="115193"/>
                </a:lnTo>
                <a:lnTo>
                  <a:pt x="39601" y="109121"/>
                </a:lnTo>
                <a:close/>
                <a:moveTo>
                  <a:pt x="52721" y="109121"/>
                </a:moveTo>
                <a:lnTo>
                  <a:pt x="52721" y="115193"/>
                </a:lnTo>
                <a:lnTo>
                  <a:pt x="46649" y="115193"/>
                </a:lnTo>
                <a:lnTo>
                  <a:pt x="46649" y="109121"/>
                </a:lnTo>
                <a:close/>
                <a:moveTo>
                  <a:pt x="59782" y="109121"/>
                </a:moveTo>
                <a:lnTo>
                  <a:pt x="59782" y="115193"/>
                </a:lnTo>
                <a:lnTo>
                  <a:pt x="53709" y="115193"/>
                </a:lnTo>
                <a:lnTo>
                  <a:pt x="53709" y="109121"/>
                </a:lnTo>
                <a:close/>
                <a:moveTo>
                  <a:pt x="66842" y="109121"/>
                </a:moveTo>
                <a:lnTo>
                  <a:pt x="66842" y="115193"/>
                </a:lnTo>
                <a:lnTo>
                  <a:pt x="60758" y="115193"/>
                </a:lnTo>
                <a:lnTo>
                  <a:pt x="60758" y="109121"/>
                </a:lnTo>
                <a:close/>
                <a:moveTo>
                  <a:pt x="73902" y="109121"/>
                </a:moveTo>
                <a:lnTo>
                  <a:pt x="73902" y="115193"/>
                </a:lnTo>
                <a:lnTo>
                  <a:pt x="67818" y="115193"/>
                </a:lnTo>
                <a:lnTo>
                  <a:pt x="67818" y="109121"/>
                </a:lnTo>
                <a:close/>
                <a:moveTo>
                  <a:pt x="80951" y="109121"/>
                </a:moveTo>
                <a:lnTo>
                  <a:pt x="80951" y="115193"/>
                </a:lnTo>
                <a:lnTo>
                  <a:pt x="74879" y="115193"/>
                </a:lnTo>
                <a:lnTo>
                  <a:pt x="74879" y="109121"/>
                </a:lnTo>
                <a:close/>
                <a:moveTo>
                  <a:pt x="88011" y="109121"/>
                </a:moveTo>
                <a:lnTo>
                  <a:pt x="88011" y="115193"/>
                </a:lnTo>
                <a:lnTo>
                  <a:pt x="81927" y="115193"/>
                </a:lnTo>
                <a:lnTo>
                  <a:pt x="81927" y="109121"/>
                </a:lnTo>
                <a:close/>
                <a:moveTo>
                  <a:pt x="95060" y="109121"/>
                </a:moveTo>
                <a:lnTo>
                  <a:pt x="95060" y="115193"/>
                </a:lnTo>
                <a:lnTo>
                  <a:pt x="88988" y="115193"/>
                </a:lnTo>
                <a:lnTo>
                  <a:pt x="88988" y="109121"/>
                </a:lnTo>
                <a:close/>
                <a:moveTo>
                  <a:pt x="102120" y="109121"/>
                </a:moveTo>
                <a:lnTo>
                  <a:pt x="102120" y="115193"/>
                </a:lnTo>
                <a:lnTo>
                  <a:pt x="96036" y="115193"/>
                </a:lnTo>
                <a:lnTo>
                  <a:pt x="96036" y="109121"/>
                </a:lnTo>
                <a:close/>
                <a:moveTo>
                  <a:pt x="109169" y="109121"/>
                </a:moveTo>
                <a:lnTo>
                  <a:pt x="109169" y="115193"/>
                </a:lnTo>
                <a:lnTo>
                  <a:pt x="103097" y="115193"/>
                </a:lnTo>
                <a:lnTo>
                  <a:pt x="103097" y="109121"/>
                </a:lnTo>
                <a:close/>
                <a:moveTo>
                  <a:pt x="116229" y="109121"/>
                </a:moveTo>
                <a:lnTo>
                  <a:pt x="116229" y="115193"/>
                </a:lnTo>
                <a:lnTo>
                  <a:pt x="110157" y="115193"/>
                </a:lnTo>
                <a:lnTo>
                  <a:pt x="110157" y="109121"/>
                </a:lnTo>
                <a:close/>
                <a:moveTo>
                  <a:pt x="123278" y="109121"/>
                </a:moveTo>
                <a:lnTo>
                  <a:pt x="123278" y="115193"/>
                </a:lnTo>
                <a:lnTo>
                  <a:pt x="117205" y="115193"/>
                </a:lnTo>
                <a:lnTo>
                  <a:pt x="117205" y="109121"/>
                </a:lnTo>
                <a:close/>
                <a:moveTo>
                  <a:pt x="130338" y="109121"/>
                </a:moveTo>
                <a:lnTo>
                  <a:pt x="130338" y="115193"/>
                </a:lnTo>
                <a:lnTo>
                  <a:pt x="124254" y="115193"/>
                </a:lnTo>
                <a:lnTo>
                  <a:pt x="124254" y="109121"/>
                </a:lnTo>
                <a:close/>
                <a:moveTo>
                  <a:pt x="137387" y="109121"/>
                </a:moveTo>
                <a:lnTo>
                  <a:pt x="137387" y="115193"/>
                </a:lnTo>
                <a:lnTo>
                  <a:pt x="131314" y="115193"/>
                </a:lnTo>
                <a:lnTo>
                  <a:pt x="131314" y="109121"/>
                </a:lnTo>
                <a:close/>
                <a:moveTo>
                  <a:pt x="144447" y="109121"/>
                </a:moveTo>
                <a:lnTo>
                  <a:pt x="144447" y="115193"/>
                </a:lnTo>
                <a:lnTo>
                  <a:pt x="138375" y="115193"/>
                </a:lnTo>
                <a:lnTo>
                  <a:pt x="138375" y="109121"/>
                </a:lnTo>
                <a:close/>
                <a:moveTo>
                  <a:pt x="151495" y="109121"/>
                </a:moveTo>
                <a:lnTo>
                  <a:pt x="151495" y="115193"/>
                </a:lnTo>
                <a:lnTo>
                  <a:pt x="145423" y="115193"/>
                </a:lnTo>
                <a:lnTo>
                  <a:pt x="145423" y="109121"/>
                </a:lnTo>
                <a:close/>
                <a:moveTo>
                  <a:pt x="158556" y="109121"/>
                </a:moveTo>
                <a:lnTo>
                  <a:pt x="158556" y="115193"/>
                </a:lnTo>
                <a:lnTo>
                  <a:pt x="152484" y="115193"/>
                </a:lnTo>
                <a:lnTo>
                  <a:pt x="152484" y="109121"/>
                </a:lnTo>
                <a:close/>
                <a:moveTo>
                  <a:pt x="165604" y="109121"/>
                </a:moveTo>
                <a:lnTo>
                  <a:pt x="165604" y="115193"/>
                </a:lnTo>
                <a:lnTo>
                  <a:pt x="159532" y="115193"/>
                </a:lnTo>
                <a:lnTo>
                  <a:pt x="159532" y="109121"/>
                </a:lnTo>
                <a:close/>
                <a:moveTo>
                  <a:pt x="172665" y="109121"/>
                </a:moveTo>
                <a:lnTo>
                  <a:pt x="172665" y="115193"/>
                </a:lnTo>
                <a:lnTo>
                  <a:pt x="166581" y="115193"/>
                </a:lnTo>
                <a:lnTo>
                  <a:pt x="166581" y="109121"/>
                </a:lnTo>
                <a:close/>
                <a:moveTo>
                  <a:pt x="179713" y="109121"/>
                </a:moveTo>
                <a:lnTo>
                  <a:pt x="179713" y="115193"/>
                </a:lnTo>
                <a:lnTo>
                  <a:pt x="173641" y="115193"/>
                </a:lnTo>
                <a:lnTo>
                  <a:pt x="173641" y="109121"/>
                </a:lnTo>
                <a:close/>
                <a:moveTo>
                  <a:pt x="186774" y="109121"/>
                </a:moveTo>
                <a:lnTo>
                  <a:pt x="186774" y="115193"/>
                </a:lnTo>
                <a:lnTo>
                  <a:pt x="180702" y="115193"/>
                </a:lnTo>
                <a:lnTo>
                  <a:pt x="180702" y="109121"/>
                </a:lnTo>
                <a:close/>
                <a:moveTo>
                  <a:pt x="193822" y="109121"/>
                </a:moveTo>
                <a:lnTo>
                  <a:pt x="193822" y="115193"/>
                </a:lnTo>
                <a:lnTo>
                  <a:pt x="187750" y="115193"/>
                </a:lnTo>
                <a:lnTo>
                  <a:pt x="187750" y="109121"/>
                </a:lnTo>
                <a:close/>
                <a:moveTo>
                  <a:pt x="200883" y="109121"/>
                </a:moveTo>
                <a:lnTo>
                  <a:pt x="200883" y="115193"/>
                </a:lnTo>
                <a:lnTo>
                  <a:pt x="194810" y="115193"/>
                </a:lnTo>
                <a:lnTo>
                  <a:pt x="194810" y="109121"/>
                </a:lnTo>
                <a:close/>
                <a:moveTo>
                  <a:pt x="207931" y="109121"/>
                </a:moveTo>
                <a:lnTo>
                  <a:pt x="207931" y="115193"/>
                </a:lnTo>
                <a:lnTo>
                  <a:pt x="201859" y="115193"/>
                </a:lnTo>
                <a:lnTo>
                  <a:pt x="201859" y="109121"/>
                </a:lnTo>
                <a:close/>
                <a:moveTo>
                  <a:pt x="214992" y="109121"/>
                </a:moveTo>
                <a:lnTo>
                  <a:pt x="214992" y="115193"/>
                </a:lnTo>
                <a:lnTo>
                  <a:pt x="208919" y="115193"/>
                </a:lnTo>
                <a:lnTo>
                  <a:pt x="208919" y="109121"/>
                </a:lnTo>
                <a:close/>
                <a:moveTo>
                  <a:pt x="222052" y="109121"/>
                </a:moveTo>
                <a:lnTo>
                  <a:pt x="222052" y="115193"/>
                </a:lnTo>
                <a:lnTo>
                  <a:pt x="215968" y="115193"/>
                </a:lnTo>
                <a:lnTo>
                  <a:pt x="215968" y="109121"/>
                </a:lnTo>
                <a:close/>
                <a:moveTo>
                  <a:pt x="229100" y="109121"/>
                </a:moveTo>
                <a:lnTo>
                  <a:pt x="229100" y="115193"/>
                </a:lnTo>
                <a:lnTo>
                  <a:pt x="223028" y="115193"/>
                </a:lnTo>
                <a:lnTo>
                  <a:pt x="223028" y="109121"/>
                </a:lnTo>
                <a:close/>
                <a:moveTo>
                  <a:pt x="236161" y="109121"/>
                </a:moveTo>
                <a:lnTo>
                  <a:pt x="236161" y="115193"/>
                </a:lnTo>
                <a:lnTo>
                  <a:pt x="230077" y="115193"/>
                </a:lnTo>
                <a:lnTo>
                  <a:pt x="230077" y="109121"/>
                </a:lnTo>
                <a:close/>
                <a:moveTo>
                  <a:pt x="243209" y="109121"/>
                </a:moveTo>
                <a:lnTo>
                  <a:pt x="243209" y="115193"/>
                </a:lnTo>
                <a:lnTo>
                  <a:pt x="237137" y="115193"/>
                </a:lnTo>
                <a:lnTo>
                  <a:pt x="237137" y="109121"/>
                </a:lnTo>
                <a:close/>
                <a:moveTo>
                  <a:pt x="250270" y="109121"/>
                </a:moveTo>
                <a:lnTo>
                  <a:pt x="250270" y="115193"/>
                </a:lnTo>
                <a:lnTo>
                  <a:pt x="244198" y="115193"/>
                </a:lnTo>
                <a:lnTo>
                  <a:pt x="244198" y="109121"/>
                </a:lnTo>
                <a:close/>
                <a:moveTo>
                  <a:pt x="257318" y="109121"/>
                </a:moveTo>
                <a:lnTo>
                  <a:pt x="257318" y="115193"/>
                </a:lnTo>
                <a:lnTo>
                  <a:pt x="251246" y="115193"/>
                </a:lnTo>
                <a:lnTo>
                  <a:pt x="251246" y="109121"/>
                </a:lnTo>
                <a:close/>
                <a:moveTo>
                  <a:pt x="264379" y="109121"/>
                </a:moveTo>
                <a:lnTo>
                  <a:pt x="264379" y="115193"/>
                </a:lnTo>
                <a:lnTo>
                  <a:pt x="258306" y="115193"/>
                </a:lnTo>
                <a:lnTo>
                  <a:pt x="258306" y="109121"/>
                </a:lnTo>
                <a:close/>
                <a:moveTo>
                  <a:pt x="271427" y="109121"/>
                </a:moveTo>
                <a:lnTo>
                  <a:pt x="271427" y="115193"/>
                </a:lnTo>
                <a:lnTo>
                  <a:pt x="265355" y="115193"/>
                </a:lnTo>
                <a:lnTo>
                  <a:pt x="265355" y="109121"/>
                </a:lnTo>
                <a:close/>
                <a:moveTo>
                  <a:pt x="278488" y="109121"/>
                </a:moveTo>
                <a:lnTo>
                  <a:pt x="278488" y="115193"/>
                </a:lnTo>
                <a:lnTo>
                  <a:pt x="272415" y="115193"/>
                </a:lnTo>
                <a:lnTo>
                  <a:pt x="272415" y="109121"/>
                </a:lnTo>
                <a:close/>
                <a:moveTo>
                  <a:pt x="17443" y="116170"/>
                </a:moveTo>
                <a:lnTo>
                  <a:pt x="17443" y="122254"/>
                </a:lnTo>
                <a:lnTo>
                  <a:pt x="11371" y="122254"/>
                </a:lnTo>
                <a:lnTo>
                  <a:pt x="11371" y="116182"/>
                </a:lnTo>
                <a:lnTo>
                  <a:pt x="17443" y="116170"/>
                </a:lnTo>
                <a:close/>
                <a:moveTo>
                  <a:pt x="24503" y="116170"/>
                </a:moveTo>
                <a:lnTo>
                  <a:pt x="24503" y="122254"/>
                </a:lnTo>
                <a:lnTo>
                  <a:pt x="18431" y="122254"/>
                </a:lnTo>
                <a:lnTo>
                  <a:pt x="18431" y="116182"/>
                </a:lnTo>
                <a:lnTo>
                  <a:pt x="24503" y="116170"/>
                </a:lnTo>
                <a:close/>
                <a:moveTo>
                  <a:pt x="31564" y="116170"/>
                </a:moveTo>
                <a:lnTo>
                  <a:pt x="31564" y="122254"/>
                </a:lnTo>
                <a:lnTo>
                  <a:pt x="25492" y="122254"/>
                </a:lnTo>
                <a:lnTo>
                  <a:pt x="25492" y="116182"/>
                </a:lnTo>
                <a:lnTo>
                  <a:pt x="31564" y="116170"/>
                </a:lnTo>
                <a:close/>
                <a:moveTo>
                  <a:pt x="38612" y="116170"/>
                </a:moveTo>
                <a:lnTo>
                  <a:pt x="38612" y="122254"/>
                </a:lnTo>
                <a:lnTo>
                  <a:pt x="32540" y="122254"/>
                </a:lnTo>
                <a:lnTo>
                  <a:pt x="32540" y="116182"/>
                </a:lnTo>
                <a:lnTo>
                  <a:pt x="38612" y="116170"/>
                </a:lnTo>
                <a:close/>
                <a:moveTo>
                  <a:pt x="45673" y="116170"/>
                </a:moveTo>
                <a:lnTo>
                  <a:pt x="45673" y="122254"/>
                </a:lnTo>
                <a:lnTo>
                  <a:pt x="39601" y="122254"/>
                </a:lnTo>
                <a:lnTo>
                  <a:pt x="39601" y="116182"/>
                </a:lnTo>
                <a:lnTo>
                  <a:pt x="45673" y="116170"/>
                </a:lnTo>
                <a:close/>
                <a:moveTo>
                  <a:pt x="52721" y="116170"/>
                </a:moveTo>
                <a:lnTo>
                  <a:pt x="52721" y="122254"/>
                </a:lnTo>
                <a:lnTo>
                  <a:pt x="46649" y="122254"/>
                </a:lnTo>
                <a:lnTo>
                  <a:pt x="46649" y="116182"/>
                </a:lnTo>
                <a:lnTo>
                  <a:pt x="52721" y="116170"/>
                </a:lnTo>
                <a:close/>
                <a:moveTo>
                  <a:pt x="59782" y="116170"/>
                </a:moveTo>
                <a:lnTo>
                  <a:pt x="59782" y="122254"/>
                </a:lnTo>
                <a:lnTo>
                  <a:pt x="53709" y="122254"/>
                </a:lnTo>
                <a:lnTo>
                  <a:pt x="53709" y="116182"/>
                </a:lnTo>
                <a:lnTo>
                  <a:pt x="59782" y="116170"/>
                </a:lnTo>
                <a:close/>
                <a:moveTo>
                  <a:pt x="66842" y="116182"/>
                </a:moveTo>
                <a:lnTo>
                  <a:pt x="66842" y="122254"/>
                </a:lnTo>
                <a:lnTo>
                  <a:pt x="60758" y="122254"/>
                </a:lnTo>
                <a:lnTo>
                  <a:pt x="60758" y="116182"/>
                </a:lnTo>
                <a:close/>
                <a:moveTo>
                  <a:pt x="73902" y="116182"/>
                </a:moveTo>
                <a:lnTo>
                  <a:pt x="73902" y="122254"/>
                </a:lnTo>
                <a:lnTo>
                  <a:pt x="67818" y="122254"/>
                </a:lnTo>
                <a:lnTo>
                  <a:pt x="67818" y="116182"/>
                </a:lnTo>
                <a:close/>
                <a:moveTo>
                  <a:pt x="80951" y="116182"/>
                </a:moveTo>
                <a:lnTo>
                  <a:pt x="80951" y="122254"/>
                </a:lnTo>
                <a:lnTo>
                  <a:pt x="74879" y="122254"/>
                </a:lnTo>
                <a:lnTo>
                  <a:pt x="74879" y="116182"/>
                </a:lnTo>
                <a:close/>
                <a:moveTo>
                  <a:pt x="88011" y="116170"/>
                </a:moveTo>
                <a:lnTo>
                  <a:pt x="88011" y="122254"/>
                </a:lnTo>
                <a:lnTo>
                  <a:pt x="81927" y="122254"/>
                </a:lnTo>
                <a:lnTo>
                  <a:pt x="81927" y="116182"/>
                </a:lnTo>
                <a:lnTo>
                  <a:pt x="88011" y="116170"/>
                </a:lnTo>
                <a:close/>
                <a:moveTo>
                  <a:pt x="95060" y="116170"/>
                </a:moveTo>
                <a:lnTo>
                  <a:pt x="95060" y="122254"/>
                </a:lnTo>
                <a:lnTo>
                  <a:pt x="88988" y="122254"/>
                </a:lnTo>
                <a:lnTo>
                  <a:pt x="88988" y="116182"/>
                </a:lnTo>
                <a:lnTo>
                  <a:pt x="95060" y="116170"/>
                </a:lnTo>
                <a:close/>
                <a:moveTo>
                  <a:pt x="102120" y="116182"/>
                </a:moveTo>
                <a:lnTo>
                  <a:pt x="102120" y="122254"/>
                </a:lnTo>
                <a:lnTo>
                  <a:pt x="96036" y="122254"/>
                </a:lnTo>
                <a:lnTo>
                  <a:pt x="96036" y="116182"/>
                </a:lnTo>
                <a:close/>
                <a:moveTo>
                  <a:pt x="109169" y="116182"/>
                </a:moveTo>
                <a:lnTo>
                  <a:pt x="109169" y="122254"/>
                </a:lnTo>
                <a:lnTo>
                  <a:pt x="103097" y="122254"/>
                </a:lnTo>
                <a:lnTo>
                  <a:pt x="103097" y="116182"/>
                </a:lnTo>
                <a:close/>
                <a:moveTo>
                  <a:pt x="116229" y="116182"/>
                </a:moveTo>
                <a:lnTo>
                  <a:pt x="116229" y="122254"/>
                </a:lnTo>
                <a:lnTo>
                  <a:pt x="110157" y="122254"/>
                </a:lnTo>
                <a:lnTo>
                  <a:pt x="110157" y="116182"/>
                </a:lnTo>
                <a:close/>
                <a:moveTo>
                  <a:pt x="123278" y="116170"/>
                </a:moveTo>
                <a:lnTo>
                  <a:pt x="123278" y="122254"/>
                </a:lnTo>
                <a:lnTo>
                  <a:pt x="117205" y="122254"/>
                </a:lnTo>
                <a:lnTo>
                  <a:pt x="117205" y="116182"/>
                </a:lnTo>
                <a:lnTo>
                  <a:pt x="123278" y="116170"/>
                </a:lnTo>
                <a:close/>
                <a:moveTo>
                  <a:pt x="130338" y="116170"/>
                </a:moveTo>
                <a:lnTo>
                  <a:pt x="130338" y="122254"/>
                </a:lnTo>
                <a:lnTo>
                  <a:pt x="124254" y="122254"/>
                </a:lnTo>
                <a:lnTo>
                  <a:pt x="124254" y="116182"/>
                </a:lnTo>
                <a:lnTo>
                  <a:pt x="130338" y="116170"/>
                </a:lnTo>
                <a:close/>
                <a:moveTo>
                  <a:pt x="137387" y="116182"/>
                </a:moveTo>
                <a:lnTo>
                  <a:pt x="137387" y="122254"/>
                </a:lnTo>
                <a:lnTo>
                  <a:pt x="131314" y="122254"/>
                </a:lnTo>
                <a:lnTo>
                  <a:pt x="131314" y="116182"/>
                </a:lnTo>
                <a:close/>
                <a:moveTo>
                  <a:pt x="144447" y="116170"/>
                </a:moveTo>
                <a:lnTo>
                  <a:pt x="144447" y="122254"/>
                </a:lnTo>
                <a:lnTo>
                  <a:pt x="138375" y="122254"/>
                </a:lnTo>
                <a:lnTo>
                  <a:pt x="138375" y="116182"/>
                </a:lnTo>
                <a:lnTo>
                  <a:pt x="144447" y="116170"/>
                </a:lnTo>
                <a:close/>
                <a:moveTo>
                  <a:pt x="151495" y="116170"/>
                </a:moveTo>
                <a:lnTo>
                  <a:pt x="151495" y="122254"/>
                </a:lnTo>
                <a:lnTo>
                  <a:pt x="145423" y="122254"/>
                </a:lnTo>
                <a:lnTo>
                  <a:pt x="145423" y="116182"/>
                </a:lnTo>
                <a:lnTo>
                  <a:pt x="151495" y="116170"/>
                </a:lnTo>
                <a:close/>
                <a:moveTo>
                  <a:pt x="158556" y="116170"/>
                </a:moveTo>
                <a:lnTo>
                  <a:pt x="158556" y="122254"/>
                </a:lnTo>
                <a:lnTo>
                  <a:pt x="152484" y="122254"/>
                </a:lnTo>
                <a:lnTo>
                  <a:pt x="152484" y="116182"/>
                </a:lnTo>
                <a:lnTo>
                  <a:pt x="158556" y="116170"/>
                </a:lnTo>
                <a:close/>
                <a:moveTo>
                  <a:pt x="165604" y="116170"/>
                </a:moveTo>
                <a:lnTo>
                  <a:pt x="165604" y="122254"/>
                </a:lnTo>
                <a:lnTo>
                  <a:pt x="159532" y="122254"/>
                </a:lnTo>
                <a:lnTo>
                  <a:pt x="159532" y="116182"/>
                </a:lnTo>
                <a:lnTo>
                  <a:pt x="165604" y="116170"/>
                </a:lnTo>
                <a:close/>
                <a:moveTo>
                  <a:pt x="172665" y="116170"/>
                </a:moveTo>
                <a:lnTo>
                  <a:pt x="172665" y="122254"/>
                </a:lnTo>
                <a:lnTo>
                  <a:pt x="166581" y="122254"/>
                </a:lnTo>
                <a:lnTo>
                  <a:pt x="166581" y="116182"/>
                </a:lnTo>
                <a:lnTo>
                  <a:pt x="172665" y="116170"/>
                </a:lnTo>
                <a:close/>
                <a:moveTo>
                  <a:pt x="179713" y="116170"/>
                </a:moveTo>
                <a:lnTo>
                  <a:pt x="179713" y="122254"/>
                </a:lnTo>
                <a:lnTo>
                  <a:pt x="173641" y="122254"/>
                </a:lnTo>
                <a:lnTo>
                  <a:pt x="173641" y="116182"/>
                </a:lnTo>
                <a:lnTo>
                  <a:pt x="179713" y="116170"/>
                </a:lnTo>
                <a:close/>
                <a:moveTo>
                  <a:pt x="186774" y="116170"/>
                </a:moveTo>
                <a:lnTo>
                  <a:pt x="186774" y="122254"/>
                </a:lnTo>
                <a:lnTo>
                  <a:pt x="180702" y="122254"/>
                </a:lnTo>
                <a:lnTo>
                  <a:pt x="180702" y="116182"/>
                </a:lnTo>
                <a:lnTo>
                  <a:pt x="186774" y="116170"/>
                </a:lnTo>
                <a:close/>
                <a:moveTo>
                  <a:pt x="193822" y="116170"/>
                </a:moveTo>
                <a:lnTo>
                  <a:pt x="193822" y="122254"/>
                </a:lnTo>
                <a:lnTo>
                  <a:pt x="187750" y="122254"/>
                </a:lnTo>
                <a:lnTo>
                  <a:pt x="187750" y="116182"/>
                </a:lnTo>
                <a:lnTo>
                  <a:pt x="193822" y="116170"/>
                </a:lnTo>
                <a:close/>
                <a:moveTo>
                  <a:pt x="200883" y="116170"/>
                </a:moveTo>
                <a:lnTo>
                  <a:pt x="200883" y="122254"/>
                </a:lnTo>
                <a:lnTo>
                  <a:pt x="194810" y="122254"/>
                </a:lnTo>
                <a:lnTo>
                  <a:pt x="194810" y="116182"/>
                </a:lnTo>
                <a:lnTo>
                  <a:pt x="200883" y="116170"/>
                </a:lnTo>
                <a:close/>
                <a:moveTo>
                  <a:pt x="207931" y="116170"/>
                </a:moveTo>
                <a:lnTo>
                  <a:pt x="207931" y="122254"/>
                </a:lnTo>
                <a:lnTo>
                  <a:pt x="201859" y="122254"/>
                </a:lnTo>
                <a:lnTo>
                  <a:pt x="201859" y="116182"/>
                </a:lnTo>
                <a:lnTo>
                  <a:pt x="207931" y="116170"/>
                </a:lnTo>
                <a:close/>
                <a:moveTo>
                  <a:pt x="214992" y="116170"/>
                </a:moveTo>
                <a:lnTo>
                  <a:pt x="214992" y="122254"/>
                </a:lnTo>
                <a:lnTo>
                  <a:pt x="208919" y="122254"/>
                </a:lnTo>
                <a:lnTo>
                  <a:pt x="208919" y="116182"/>
                </a:lnTo>
                <a:lnTo>
                  <a:pt x="214992" y="116170"/>
                </a:lnTo>
                <a:close/>
                <a:moveTo>
                  <a:pt x="222052" y="116170"/>
                </a:moveTo>
                <a:lnTo>
                  <a:pt x="222052" y="122254"/>
                </a:lnTo>
                <a:lnTo>
                  <a:pt x="215968" y="122254"/>
                </a:lnTo>
                <a:lnTo>
                  <a:pt x="215968" y="116182"/>
                </a:lnTo>
                <a:lnTo>
                  <a:pt x="222052" y="116170"/>
                </a:lnTo>
                <a:close/>
                <a:moveTo>
                  <a:pt x="229100" y="116170"/>
                </a:moveTo>
                <a:lnTo>
                  <a:pt x="229100" y="122254"/>
                </a:lnTo>
                <a:lnTo>
                  <a:pt x="223028" y="122254"/>
                </a:lnTo>
                <a:lnTo>
                  <a:pt x="223028" y="116182"/>
                </a:lnTo>
                <a:lnTo>
                  <a:pt x="229100" y="116170"/>
                </a:lnTo>
                <a:close/>
                <a:moveTo>
                  <a:pt x="236161" y="116170"/>
                </a:moveTo>
                <a:lnTo>
                  <a:pt x="236161" y="122254"/>
                </a:lnTo>
                <a:lnTo>
                  <a:pt x="230077" y="122254"/>
                </a:lnTo>
                <a:lnTo>
                  <a:pt x="230077" y="116182"/>
                </a:lnTo>
                <a:lnTo>
                  <a:pt x="236161" y="116170"/>
                </a:lnTo>
                <a:close/>
                <a:moveTo>
                  <a:pt x="243209" y="116170"/>
                </a:moveTo>
                <a:lnTo>
                  <a:pt x="243209" y="122254"/>
                </a:lnTo>
                <a:lnTo>
                  <a:pt x="237137" y="122254"/>
                </a:lnTo>
                <a:lnTo>
                  <a:pt x="237137" y="116182"/>
                </a:lnTo>
                <a:lnTo>
                  <a:pt x="243209" y="116170"/>
                </a:lnTo>
                <a:close/>
                <a:moveTo>
                  <a:pt x="250270" y="116170"/>
                </a:moveTo>
                <a:lnTo>
                  <a:pt x="250270" y="122254"/>
                </a:lnTo>
                <a:lnTo>
                  <a:pt x="244198" y="122254"/>
                </a:lnTo>
                <a:lnTo>
                  <a:pt x="244198" y="116182"/>
                </a:lnTo>
                <a:lnTo>
                  <a:pt x="250270" y="116170"/>
                </a:lnTo>
                <a:close/>
                <a:moveTo>
                  <a:pt x="257318" y="116170"/>
                </a:moveTo>
                <a:lnTo>
                  <a:pt x="257318" y="122254"/>
                </a:lnTo>
                <a:lnTo>
                  <a:pt x="251246" y="122254"/>
                </a:lnTo>
                <a:lnTo>
                  <a:pt x="251246" y="116182"/>
                </a:lnTo>
                <a:lnTo>
                  <a:pt x="257318" y="116170"/>
                </a:lnTo>
                <a:close/>
                <a:moveTo>
                  <a:pt x="264379" y="116170"/>
                </a:moveTo>
                <a:lnTo>
                  <a:pt x="264379" y="122254"/>
                </a:lnTo>
                <a:lnTo>
                  <a:pt x="258306" y="122254"/>
                </a:lnTo>
                <a:lnTo>
                  <a:pt x="258306" y="116182"/>
                </a:lnTo>
                <a:lnTo>
                  <a:pt x="264379" y="116170"/>
                </a:lnTo>
                <a:close/>
                <a:moveTo>
                  <a:pt x="271427" y="116170"/>
                </a:moveTo>
                <a:lnTo>
                  <a:pt x="271427" y="122254"/>
                </a:lnTo>
                <a:lnTo>
                  <a:pt x="265355" y="122254"/>
                </a:lnTo>
                <a:lnTo>
                  <a:pt x="265355" y="116182"/>
                </a:lnTo>
                <a:lnTo>
                  <a:pt x="271427" y="116170"/>
                </a:lnTo>
                <a:close/>
                <a:moveTo>
                  <a:pt x="278488" y="116170"/>
                </a:moveTo>
                <a:lnTo>
                  <a:pt x="278488" y="122254"/>
                </a:lnTo>
                <a:lnTo>
                  <a:pt x="272415" y="122254"/>
                </a:lnTo>
                <a:lnTo>
                  <a:pt x="272415" y="116182"/>
                </a:lnTo>
                <a:lnTo>
                  <a:pt x="278488" y="116170"/>
                </a:lnTo>
                <a:close/>
                <a:moveTo>
                  <a:pt x="17443" y="123230"/>
                </a:moveTo>
                <a:lnTo>
                  <a:pt x="17443" y="129302"/>
                </a:lnTo>
                <a:lnTo>
                  <a:pt x="11371" y="129302"/>
                </a:lnTo>
                <a:lnTo>
                  <a:pt x="11371" y="123230"/>
                </a:lnTo>
                <a:close/>
                <a:moveTo>
                  <a:pt x="24503" y="123230"/>
                </a:moveTo>
                <a:lnTo>
                  <a:pt x="24503" y="129302"/>
                </a:lnTo>
                <a:lnTo>
                  <a:pt x="18431" y="129302"/>
                </a:lnTo>
                <a:lnTo>
                  <a:pt x="18431" y="123230"/>
                </a:lnTo>
                <a:close/>
                <a:moveTo>
                  <a:pt x="31564" y="123230"/>
                </a:moveTo>
                <a:lnTo>
                  <a:pt x="31564" y="129302"/>
                </a:lnTo>
                <a:lnTo>
                  <a:pt x="25492" y="129302"/>
                </a:lnTo>
                <a:lnTo>
                  <a:pt x="25492" y="123230"/>
                </a:lnTo>
                <a:close/>
                <a:moveTo>
                  <a:pt x="38612" y="123230"/>
                </a:moveTo>
                <a:lnTo>
                  <a:pt x="38612" y="129302"/>
                </a:lnTo>
                <a:lnTo>
                  <a:pt x="32540" y="129302"/>
                </a:lnTo>
                <a:lnTo>
                  <a:pt x="32540" y="123230"/>
                </a:lnTo>
                <a:close/>
                <a:moveTo>
                  <a:pt x="45673" y="123230"/>
                </a:moveTo>
                <a:lnTo>
                  <a:pt x="45673" y="129302"/>
                </a:lnTo>
                <a:lnTo>
                  <a:pt x="39601" y="129302"/>
                </a:lnTo>
                <a:lnTo>
                  <a:pt x="39601" y="123230"/>
                </a:lnTo>
                <a:close/>
                <a:moveTo>
                  <a:pt x="52721" y="123230"/>
                </a:moveTo>
                <a:lnTo>
                  <a:pt x="52721" y="129302"/>
                </a:lnTo>
                <a:lnTo>
                  <a:pt x="46649" y="129302"/>
                </a:lnTo>
                <a:lnTo>
                  <a:pt x="46649" y="123230"/>
                </a:lnTo>
                <a:close/>
                <a:moveTo>
                  <a:pt x="59782" y="123230"/>
                </a:moveTo>
                <a:lnTo>
                  <a:pt x="59782" y="129302"/>
                </a:lnTo>
                <a:lnTo>
                  <a:pt x="53709" y="129302"/>
                </a:lnTo>
                <a:lnTo>
                  <a:pt x="53709" y="123230"/>
                </a:lnTo>
                <a:close/>
                <a:moveTo>
                  <a:pt x="66842" y="123230"/>
                </a:moveTo>
                <a:lnTo>
                  <a:pt x="66842" y="129302"/>
                </a:lnTo>
                <a:lnTo>
                  <a:pt x="60758" y="129302"/>
                </a:lnTo>
                <a:lnTo>
                  <a:pt x="60758" y="123230"/>
                </a:lnTo>
                <a:close/>
                <a:moveTo>
                  <a:pt x="73902" y="123230"/>
                </a:moveTo>
                <a:lnTo>
                  <a:pt x="73902" y="129302"/>
                </a:lnTo>
                <a:lnTo>
                  <a:pt x="67818" y="129302"/>
                </a:lnTo>
                <a:lnTo>
                  <a:pt x="67818" y="123230"/>
                </a:lnTo>
                <a:close/>
                <a:moveTo>
                  <a:pt x="80951" y="123230"/>
                </a:moveTo>
                <a:lnTo>
                  <a:pt x="80951" y="129302"/>
                </a:lnTo>
                <a:lnTo>
                  <a:pt x="74879" y="129302"/>
                </a:lnTo>
                <a:lnTo>
                  <a:pt x="74879" y="123230"/>
                </a:lnTo>
                <a:close/>
                <a:moveTo>
                  <a:pt x="88011" y="123230"/>
                </a:moveTo>
                <a:lnTo>
                  <a:pt x="88011" y="129302"/>
                </a:lnTo>
                <a:lnTo>
                  <a:pt x="81927" y="129302"/>
                </a:lnTo>
                <a:lnTo>
                  <a:pt x="81927" y="123230"/>
                </a:lnTo>
                <a:close/>
                <a:moveTo>
                  <a:pt x="95060" y="123230"/>
                </a:moveTo>
                <a:lnTo>
                  <a:pt x="95060" y="129302"/>
                </a:lnTo>
                <a:lnTo>
                  <a:pt x="88988" y="129302"/>
                </a:lnTo>
                <a:lnTo>
                  <a:pt x="88988" y="123230"/>
                </a:lnTo>
                <a:close/>
                <a:moveTo>
                  <a:pt x="102120" y="123230"/>
                </a:moveTo>
                <a:lnTo>
                  <a:pt x="102120" y="129302"/>
                </a:lnTo>
                <a:lnTo>
                  <a:pt x="96036" y="129302"/>
                </a:lnTo>
                <a:lnTo>
                  <a:pt x="96036" y="123230"/>
                </a:lnTo>
                <a:close/>
                <a:moveTo>
                  <a:pt x="109169" y="123230"/>
                </a:moveTo>
                <a:lnTo>
                  <a:pt x="109169" y="129302"/>
                </a:lnTo>
                <a:lnTo>
                  <a:pt x="103097" y="129302"/>
                </a:lnTo>
                <a:lnTo>
                  <a:pt x="103097" y="123230"/>
                </a:lnTo>
                <a:close/>
                <a:moveTo>
                  <a:pt x="116229" y="123230"/>
                </a:moveTo>
                <a:lnTo>
                  <a:pt x="116229" y="129302"/>
                </a:lnTo>
                <a:lnTo>
                  <a:pt x="110157" y="129302"/>
                </a:lnTo>
                <a:lnTo>
                  <a:pt x="110157" y="123230"/>
                </a:lnTo>
                <a:close/>
                <a:moveTo>
                  <a:pt x="123278" y="123230"/>
                </a:moveTo>
                <a:lnTo>
                  <a:pt x="123278" y="129302"/>
                </a:lnTo>
                <a:lnTo>
                  <a:pt x="117205" y="129302"/>
                </a:lnTo>
                <a:lnTo>
                  <a:pt x="117205" y="123230"/>
                </a:lnTo>
                <a:close/>
                <a:moveTo>
                  <a:pt x="130338" y="123230"/>
                </a:moveTo>
                <a:lnTo>
                  <a:pt x="130338" y="129302"/>
                </a:lnTo>
                <a:lnTo>
                  <a:pt x="124254" y="129302"/>
                </a:lnTo>
                <a:lnTo>
                  <a:pt x="124254" y="123230"/>
                </a:lnTo>
                <a:close/>
                <a:moveTo>
                  <a:pt x="137387" y="123230"/>
                </a:moveTo>
                <a:lnTo>
                  <a:pt x="137387" y="129302"/>
                </a:lnTo>
                <a:lnTo>
                  <a:pt x="131314" y="129302"/>
                </a:lnTo>
                <a:lnTo>
                  <a:pt x="131314" y="123230"/>
                </a:lnTo>
                <a:close/>
                <a:moveTo>
                  <a:pt x="144447" y="123230"/>
                </a:moveTo>
                <a:lnTo>
                  <a:pt x="144447" y="129302"/>
                </a:lnTo>
                <a:lnTo>
                  <a:pt x="138375" y="129302"/>
                </a:lnTo>
                <a:lnTo>
                  <a:pt x="138375" y="123230"/>
                </a:lnTo>
                <a:close/>
                <a:moveTo>
                  <a:pt x="151495" y="123230"/>
                </a:moveTo>
                <a:lnTo>
                  <a:pt x="151495" y="129302"/>
                </a:lnTo>
                <a:lnTo>
                  <a:pt x="145423" y="129302"/>
                </a:lnTo>
                <a:lnTo>
                  <a:pt x="145423" y="123230"/>
                </a:lnTo>
                <a:close/>
                <a:moveTo>
                  <a:pt x="158556" y="123230"/>
                </a:moveTo>
                <a:lnTo>
                  <a:pt x="158556" y="129302"/>
                </a:lnTo>
                <a:lnTo>
                  <a:pt x="152484" y="129302"/>
                </a:lnTo>
                <a:lnTo>
                  <a:pt x="152484" y="123230"/>
                </a:lnTo>
                <a:close/>
                <a:moveTo>
                  <a:pt x="165604" y="123230"/>
                </a:moveTo>
                <a:lnTo>
                  <a:pt x="165604" y="129302"/>
                </a:lnTo>
                <a:lnTo>
                  <a:pt x="159532" y="129302"/>
                </a:lnTo>
                <a:lnTo>
                  <a:pt x="159532" y="123230"/>
                </a:lnTo>
                <a:close/>
                <a:moveTo>
                  <a:pt x="172665" y="123230"/>
                </a:moveTo>
                <a:lnTo>
                  <a:pt x="172665" y="129302"/>
                </a:lnTo>
                <a:lnTo>
                  <a:pt x="166581" y="129302"/>
                </a:lnTo>
                <a:lnTo>
                  <a:pt x="166581" y="123230"/>
                </a:lnTo>
                <a:close/>
                <a:moveTo>
                  <a:pt x="179713" y="123230"/>
                </a:moveTo>
                <a:lnTo>
                  <a:pt x="179713" y="129302"/>
                </a:lnTo>
                <a:lnTo>
                  <a:pt x="173641" y="129302"/>
                </a:lnTo>
                <a:lnTo>
                  <a:pt x="173641" y="123230"/>
                </a:lnTo>
                <a:close/>
                <a:moveTo>
                  <a:pt x="186774" y="123230"/>
                </a:moveTo>
                <a:lnTo>
                  <a:pt x="186774" y="129302"/>
                </a:lnTo>
                <a:lnTo>
                  <a:pt x="180702" y="129302"/>
                </a:lnTo>
                <a:lnTo>
                  <a:pt x="180702" y="123230"/>
                </a:lnTo>
                <a:close/>
                <a:moveTo>
                  <a:pt x="193822" y="123230"/>
                </a:moveTo>
                <a:lnTo>
                  <a:pt x="193822" y="129302"/>
                </a:lnTo>
                <a:lnTo>
                  <a:pt x="187750" y="129302"/>
                </a:lnTo>
                <a:lnTo>
                  <a:pt x="187750" y="123230"/>
                </a:lnTo>
                <a:close/>
                <a:moveTo>
                  <a:pt x="200883" y="123230"/>
                </a:moveTo>
                <a:lnTo>
                  <a:pt x="200883" y="129302"/>
                </a:lnTo>
                <a:lnTo>
                  <a:pt x="194810" y="129302"/>
                </a:lnTo>
                <a:lnTo>
                  <a:pt x="194810" y="123230"/>
                </a:lnTo>
                <a:close/>
                <a:moveTo>
                  <a:pt x="207931" y="123230"/>
                </a:moveTo>
                <a:lnTo>
                  <a:pt x="207931" y="129302"/>
                </a:lnTo>
                <a:lnTo>
                  <a:pt x="201859" y="129302"/>
                </a:lnTo>
                <a:lnTo>
                  <a:pt x="201859" y="123230"/>
                </a:lnTo>
                <a:close/>
                <a:moveTo>
                  <a:pt x="214992" y="123230"/>
                </a:moveTo>
                <a:lnTo>
                  <a:pt x="214992" y="129302"/>
                </a:lnTo>
                <a:lnTo>
                  <a:pt x="208919" y="129302"/>
                </a:lnTo>
                <a:lnTo>
                  <a:pt x="208919" y="123230"/>
                </a:lnTo>
                <a:close/>
                <a:moveTo>
                  <a:pt x="222052" y="123230"/>
                </a:moveTo>
                <a:lnTo>
                  <a:pt x="222052" y="129302"/>
                </a:lnTo>
                <a:lnTo>
                  <a:pt x="215968" y="129302"/>
                </a:lnTo>
                <a:lnTo>
                  <a:pt x="215968" y="123230"/>
                </a:lnTo>
                <a:close/>
                <a:moveTo>
                  <a:pt x="229100" y="123230"/>
                </a:moveTo>
                <a:lnTo>
                  <a:pt x="229100" y="129302"/>
                </a:lnTo>
                <a:lnTo>
                  <a:pt x="223028" y="129302"/>
                </a:lnTo>
                <a:lnTo>
                  <a:pt x="223028" y="123230"/>
                </a:lnTo>
                <a:close/>
                <a:moveTo>
                  <a:pt x="236161" y="123230"/>
                </a:moveTo>
                <a:lnTo>
                  <a:pt x="236161" y="129302"/>
                </a:lnTo>
                <a:lnTo>
                  <a:pt x="230077" y="129302"/>
                </a:lnTo>
                <a:lnTo>
                  <a:pt x="230077" y="123230"/>
                </a:lnTo>
                <a:close/>
                <a:moveTo>
                  <a:pt x="243209" y="123230"/>
                </a:moveTo>
                <a:lnTo>
                  <a:pt x="243209" y="129302"/>
                </a:lnTo>
                <a:lnTo>
                  <a:pt x="237137" y="129302"/>
                </a:lnTo>
                <a:lnTo>
                  <a:pt x="237137" y="123230"/>
                </a:lnTo>
                <a:close/>
                <a:moveTo>
                  <a:pt x="250270" y="123230"/>
                </a:moveTo>
                <a:lnTo>
                  <a:pt x="250270" y="129302"/>
                </a:lnTo>
                <a:lnTo>
                  <a:pt x="244198" y="129302"/>
                </a:lnTo>
                <a:lnTo>
                  <a:pt x="244198" y="123230"/>
                </a:lnTo>
                <a:close/>
                <a:moveTo>
                  <a:pt x="257318" y="123230"/>
                </a:moveTo>
                <a:lnTo>
                  <a:pt x="257318" y="129302"/>
                </a:lnTo>
                <a:lnTo>
                  <a:pt x="251246" y="129302"/>
                </a:lnTo>
                <a:lnTo>
                  <a:pt x="251246" y="123230"/>
                </a:lnTo>
                <a:close/>
                <a:moveTo>
                  <a:pt x="264379" y="123230"/>
                </a:moveTo>
                <a:lnTo>
                  <a:pt x="264379" y="129302"/>
                </a:lnTo>
                <a:lnTo>
                  <a:pt x="258306" y="129302"/>
                </a:lnTo>
                <a:lnTo>
                  <a:pt x="258306" y="123230"/>
                </a:lnTo>
                <a:close/>
                <a:moveTo>
                  <a:pt x="271427" y="123230"/>
                </a:moveTo>
                <a:lnTo>
                  <a:pt x="271427" y="129302"/>
                </a:lnTo>
                <a:lnTo>
                  <a:pt x="265355" y="129302"/>
                </a:lnTo>
                <a:lnTo>
                  <a:pt x="265355" y="123230"/>
                </a:lnTo>
                <a:close/>
                <a:moveTo>
                  <a:pt x="278488" y="123230"/>
                </a:moveTo>
                <a:lnTo>
                  <a:pt x="278488" y="129302"/>
                </a:lnTo>
                <a:lnTo>
                  <a:pt x="272415" y="129302"/>
                </a:lnTo>
                <a:lnTo>
                  <a:pt x="272415" y="123230"/>
                </a:lnTo>
                <a:close/>
                <a:moveTo>
                  <a:pt x="17443" y="130279"/>
                </a:moveTo>
                <a:lnTo>
                  <a:pt x="17443" y="136363"/>
                </a:lnTo>
                <a:lnTo>
                  <a:pt x="11371" y="136363"/>
                </a:lnTo>
                <a:lnTo>
                  <a:pt x="11371" y="130279"/>
                </a:lnTo>
                <a:close/>
                <a:moveTo>
                  <a:pt x="24503" y="130279"/>
                </a:moveTo>
                <a:lnTo>
                  <a:pt x="24503" y="136363"/>
                </a:lnTo>
                <a:lnTo>
                  <a:pt x="18431" y="136363"/>
                </a:lnTo>
                <a:lnTo>
                  <a:pt x="18431" y="130279"/>
                </a:lnTo>
                <a:close/>
                <a:moveTo>
                  <a:pt x="31564" y="130279"/>
                </a:moveTo>
                <a:lnTo>
                  <a:pt x="31564" y="136363"/>
                </a:lnTo>
                <a:lnTo>
                  <a:pt x="25492" y="136363"/>
                </a:lnTo>
                <a:lnTo>
                  <a:pt x="25492" y="130279"/>
                </a:lnTo>
                <a:close/>
                <a:moveTo>
                  <a:pt x="38612" y="130279"/>
                </a:moveTo>
                <a:lnTo>
                  <a:pt x="38612" y="136363"/>
                </a:lnTo>
                <a:lnTo>
                  <a:pt x="32540" y="136363"/>
                </a:lnTo>
                <a:lnTo>
                  <a:pt x="32540" y="130279"/>
                </a:lnTo>
                <a:close/>
                <a:moveTo>
                  <a:pt x="45673" y="130279"/>
                </a:moveTo>
                <a:lnTo>
                  <a:pt x="45673" y="136363"/>
                </a:lnTo>
                <a:lnTo>
                  <a:pt x="39601" y="136363"/>
                </a:lnTo>
                <a:lnTo>
                  <a:pt x="39601" y="130279"/>
                </a:lnTo>
                <a:close/>
                <a:moveTo>
                  <a:pt x="52721" y="130279"/>
                </a:moveTo>
                <a:lnTo>
                  <a:pt x="52721" y="136363"/>
                </a:lnTo>
                <a:lnTo>
                  <a:pt x="46649" y="136363"/>
                </a:lnTo>
                <a:lnTo>
                  <a:pt x="46649" y="130279"/>
                </a:lnTo>
                <a:close/>
                <a:moveTo>
                  <a:pt x="59782" y="130279"/>
                </a:moveTo>
                <a:lnTo>
                  <a:pt x="59782" y="136363"/>
                </a:lnTo>
                <a:lnTo>
                  <a:pt x="53709" y="136363"/>
                </a:lnTo>
                <a:lnTo>
                  <a:pt x="53709" y="130279"/>
                </a:lnTo>
                <a:close/>
                <a:moveTo>
                  <a:pt x="66842" y="130279"/>
                </a:moveTo>
                <a:lnTo>
                  <a:pt x="66842" y="136363"/>
                </a:lnTo>
                <a:lnTo>
                  <a:pt x="60758" y="136363"/>
                </a:lnTo>
                <a:lnTo>
                  <a:pt x="60758" y="130279"/>
                </a:lnTo>
                <a:close/>
                <a:moveTo>
                  <a:pt x="67818" y="130279"/>
                </a:moveTo>
                <a:lnTo>
                  <a:pt x="73902" y="130290"/>
                </a:lnTo>
                <a:lnTo>
                  <a:pt x="73902" y="136363"/>
                </a:lnTo>
                <a:lnTo>
                  <a:pt x="67818" y="136363"/>
                </a:lnTo>
                <a:lnTo>
                  <a:pt x="67818" y="130279"/>
                </a:lnTo>
                <a:close/>
                <a:moveTo>
                  <a:pt x="74879" y="130279"/>
                </a:moveTo>
                <a:lnTo>
                  <a:pt x="80951" y="130290"/>
                </a:lnTo>
                <a:lnTo>
                  <a:pt x="80951" y="136363"/>
                </a:lnTo>
                <a:lnTo>
                  <a:pt x="74879" y="136363"/>
                </a:lnTo>
                <a:lnTo>
                  <a:pt x="74879" y="130279"/>
                </a:lnTo>
                <a:close/>
                <a:moveTo>
                  <a:pt x="88011" y="130279"/>
                </a:moveTo>
                <a:lnTo>
                  <a:pt x="88011" y="136363"/>
                </a:lnTo>
                <a:lnTo>
                  <a:pt x="81927" y="136363"/>
                </a:lnTo>
                <a:lnTo>
                  <a:pt x="81927" y="130279"/>
                </a:lnTo>
                <a:close/>
                <a:moveTo>
                  <a:pt x="95060" y="130279"/>
                </a:moveTo>
                <a:lnTo>
                  <a:pt x="95060" y="136363"/>
                </a:lnTo>
                <a:lnTo>
                  <a:pt x="88988" y="136363"/>
                </a:lnTo>
                <a:lnTo>
                  <a:pt x="88988" y="130279"/>
                </a:lnTo>
                <a:close/>
                <a:moveTo>
                  <a:pt x="102120" y="130279"/>
                </a:moveTo>
                <a:lnTo>
                  <a:pt x="102120" y="136363"/>
                </a:lnTo>
                <a:lnTo>
                  <a:pt x="96036" y="136363"/>
                </a:lnTo>
                <a:lnTo>
                  <a:pt x="96036" y="130279"/>
                </a:lnTo>
                <a:close/>
                <a:moveTo>
                  <a:pt x="103097" y="130279"/>
                </a:moveTo>
                <a:lnTo>
                  <a:pt x="109169" y="130290"/>
                </a:lnTo>
                <a:lnTo>
                  <a:pt x="109169" y="136363"/>
                </a:lnTo>
                <a:lnTo>
                  <a:pt x="103097" y="136363"/>
                </a:lnTo>
                <a:lnTo>
                  <a:pt x="103097" y="130279"/>
                </a:lnTo>
                <a:close/>
                <a:moveTo>
                  <a:pt x="110157" y="130279"/>
                </a:moveTo>
                <a:lnTo>
                  <a:pt x="116229" y="130290"/>
                </a:lnTo>
                <a:lnTo>
                  <a:pt x="116229" y="136363"/>
                </a:lnTo>
                <a:lnTo>
                  <a:pt x="110157" y="136363"/>
                </a:lnTo>
                <a:lnTo>
                  <a:pt x="110157" y="130279"/>
                </a:lnTo>
                <a:close/>
                <a:moveTo>
                  <a:pt x="123278" y="130279"/>
                </a:moveTo>
                <a:lnTo>
                  <a:pt x="123278" y="136363"/>
                </a:lnTo>
                <a:lnTo>
                  <a:pt x="117205" y="136363"/>
                </a:lnTo>
                <a:lnTo>
                  <a:pt x="117205" y="130279"/>
                </a:lnTo>
                <a:close/>
                <a:moveTo>
                  <a:pt x="130338" y="130279"/>
                </a:moveTo>
                <a:lnTo>
                  <a:pt x="130338" y="136363"/>
                </a:lnTo>
                <a:lnTo>
                  <a:pt x="124254" y="136363"/>
                </a:lnTo>
                <a:lnTo>
                  <a:pt x="124254" y="130279"/>
                </a:lnTo>
                <a:close/>
                <a:moveTo>
                  <a:pt x="137387" y="130279"/>
                </a:moveTo>
                <a:lnTo>
                  <a:pt x="137387" y="136363"/>
                </a:lnTo>
                <a:lnTo>
                  <a:pt x="131314" y="136363"/>
                </a:lnTo>
                <a:lnTo>
                  <a:pt x="131314" y="130279"/>
                </a:lnTo>
                <a:close/>
                <a:moveTo>
                  <a:pt x="144447" y="130279"/>
                </a:moveTo>
                <a:lnTo>
                  <a:pt x="144447" y="136363"/>
                </a:lnTo>
                <a:lnTo>
                  <a:pt x="138375" y="136363"/>
                </a:lnTo>
                <a:lnTo>
                  <a:pt x="138375" y="130279"/>
                </a:lnTo>
                <a:close/>
                <a:moveTo>
                  <a:pt x="151495" y="130279"/>
                </a:moveTo>
                <a:lnTo>
                  <a:pt x="151495" y="136363"/>
                </a:lnTo>
                <a:lnTo>
                  <a:pt x="145423" y="136363"/>
                </a:lnTo>
                <a:lnTo>
                  <a:pt x="145423" y="130279"/>
                </a:lnTo>
                <a:close/>
                <a:moveTo>
                  <a:pt x="158556" y="130279"/>
                </a:moveTo>
                <a:lnTo>
                  <a:pt x="158556" y="136363"/>
                </a:lnTo>
                <a:lnTo>
                  <a:pt x="152484" y="136363"/>
                </a:lnTo>
                <a:lnTo>
                  <a:pt x="152484" y="130279"/>
                </a:lnTo>
                <a:close/>
                <a:moveTo>
                  <a:pt x="165604" y="130279"/>
                </a:moveTo>
                <a:lnTo>
                  <a:pt x="165604" y="136363"/>
                </a:lnTo>
                <a:lnTo>
                  <a:pt x="159532" y="136363"/>
                </a:lnTo>
                <a:lnTo>
                  <a:pt x="159532" y="130279"/>
                </a:lnTo>
                <a:close/>
                <a:moveTo>
                  <a:pt x="172665" y="130279"/>
                </a:moveTo>
                <a:lnTo>
                  <a:pt x="172665" y="136363"/>
                </a:lnTo>
                <a:lnTo>
                  <a:pt x="166581" y="136363"/>
                </a:lnTo>
                <a:lnTo>
                  <a:pt x="166581" y="130279"/>
                </a:lnTo>
                <a:close/>
                <a:moveTo>
                  <a:pt x="179713" y="130279"/>
                </a:moveTo>
                <a:lnTo>
                  <a:pt x="179713" y="136363"/>
                </a:lnTo>
                <a:lnTo>
                  <a:pt x="173641" y="136363"/>
                </a:lnTo>
                <a:lnTo>
                  <a:pt x="173641" y="130279"/>
                </a:lnTo>
                <a:close/>
                <a:moveTo>
                  <a:pt x="186774" y="130279"/>
                </a:moveTo>
                <a:lnTo>
                  <a:pt x="186774" y="136363"/>
                </a:lnTo>
                <a:lnTo>
                  <a:pt x="180702" y="136363"/>
                </a:lnTo>
                <a:lnTo>
                  <a:pt x="180702" y="130279"/>
                </a:lnTo>
                <a:close/>
                <a:moveTo>
                  <a:pt x="193822" y="130279"/>
                </a:moveTo>
                <a:lnTo>
                  <a:pt x="193822" y="136363"/>
                </a:lnTo>
                <a:lnTo>
                  <a:pt x="187750" y="136363"/>
                </a:lnTo>
                <a:lnTo>
                  <a:pt x="187750" y="130279"/>
                </a:lnTo>
                <a:close/>
                <a:moveTo>
                  <a:pt x="200883" y="130279"/>
                </a:moveTo>
                <a:lnTo>
                  <a:pt x="200883" y="136363"/>
                </a:lnTo>
                <a:lnTo>
                  <a:pt x="194810" y="136363"/>
                </a:lnTo>
                <a:lnTo>
                  <a:pt x="194810" y="130279"/>
                </a:lnTo>
                <a:close/>
                <a:moveTo>
                  <a:pt x="207931" y="130279"/>
                </a:moveTo>
                <a:lnTo>
                  <a:pt x="207931" y="136363"/>
                </a:lnTo>
                <a:lnTo>
                  <a:pt x="201859" y="136363"/>
                </a:lnTo>
                <a:lnTo>
                  <a:pt x="201859" y="130279"/>
                </a:lnTo>
                <a:close/>
                <a:moveTo>
                  <a:pt x="214992" y="130279"/>
                </a:moveTo>
                <a:lnTo>
                  <a:pt x="214992" y="136363"/>
                </a:lnTo>
                <a:lnTo>
                  <a:pt x="208919" y="136363"/>
                </a:lnTo>
                <a:lnTo>
                  <a:pt x="208919" y="130279"/>
                </a:lnTo>
                <a:close/>
                <a:moveTo>
                  <a:pt x="222052" y="130279"/>
                </a:moveTo>
                <a:lnTo>
                  <a:pt x="222052" y="136363"/>
                </a:lnTo>
                <a:lnTo>
                  <a:pt x="215968" y="136363"/>
                </a:lnTo>
                <a:lnTo>
                  <a:pt x="215968" y="130279"/>
                </a:lnTo>
                <a:close/>
                <a:moveTo>
                  <a:pt x="229100" y="130279"/>
                </a:moveTo>
                <a:lnTo>
                  <a:pt x="229100" y="136363"/>
                </a:lnTo>
                <a:lnTo>
                  <a:pt x="223028" y="136363"/>
                </a:lnTo>
                <a:lnTo>
                  <a:pt x="223028" y="130279"/>
                </a:lnTo>
                <a:close/>
                <a:moveTo>
                  <a:pt x="236161" y="130279"/>
                </a:moveTo>
                <a:lnTo>
                  <a:pt x="236161" y="136363"/>
                </a:lnTo>
                <a:lnTo>
                  <a:pt x="230077" y="136363"/>
                </a:lnTo>
                <a:lnTo>
                  <a:pt x="230077" y="130279"/>
                </a:lnTo>
                <a:close/>
                <a:moveTo>
                  <a:pt x="243209" y="130279"/>
                </a:moveTo>
                <a:lnTo>
                  <a:pt x="243209" y="136363"/>
                </a:lnTo>
                <a:lnTo>
                  <a:pt x="237137" y="136363"/>
                </a:lnTo>
                <a:lnTo>
                  <a:pt x="237137" y="130279"/>
                </a:lnTo>
                <a:close/>
                <a:moveTo>
                  <a:pt x="250270" y="130279"/>
                </a:moveTo>
                <a:lnTo>
                  <a:pt x="250270" y="136363"/>
                </a:lnTo>
                <a:lnTo>
                  <a:pt x="244198" y="136363"/>
                </a:lnTo>
                <a:lnTo>
                  <a:pt x="244198" y="130279"/>
                </a:lnTo>
                <a:close/>
                <a:moveTo>
                  <a:pt x="257318" y="130279"/>
                </a:moveTo>
                <a:lnTo>
                  <a:pt x="257318" y="136363"/>
                </a:lnTo>
                <a:lnTo>
                  <a:pt x="251246" y="136363"/>
                </a:lnTo>
                <a:lnTo>
                  <a:pt x="251246" y="130279"/>
                </a:lnTo>
                <a:close/>
                <a:moveTo>
                  <a:pt x="264379" y="130279"/>
                </a:moveTo>
                <a:lnTo>
                  <a:pt x="264379" y="136363"/>
                </a:lnTo>
                <a:lnTo>
                  <a:pt x="258306" y="136363"/>
                </a:lnTo>
                <a:lnTo>
                  <a:pt x="258306" y="130279"/>
                </a:lnTo>
                <a:close/>
                <a:moveTo>
                  <a:pt x="271427" y="130279"/>
                </a:moveTo>
                <a:lnTo>
                  <a:pt x="271427" y="136363"/>
                </a:lnTo>
                <a:lnTo>
                  <a:pt x="265355" y="136363"/>
                </a:lnTo>
                <a:lnTo>
                  <a:pt x="265355" y="130279"/>
                </a:lnTo>
                <a:close/>
                <a:moveTo>
                  <a:pt x="278488" y="130279"/>
                </a:moveTo>
                <a:lnTo>
                  <a:pt x="278488" y="136363"/>
                </a:lnTo>
                <a:lnTo>
                  <a:pt x="272415" y="136363"/>
                </a:lnTo>
                <a:lnTo>
                  <a:pt x="272415" y="130279"/>
                </a:lnTo>
                <a:close/>
                <a:moveTo>
                  <a:pt x="17443" y="137339"/>
                </a:moveTo>
                <a:lnTo>
                  <a:pt x="17443" y="143411"/>
                </a:lnTo>
                <a:lnTo>
                  <a:pt x="11371" y="143411"/>
                </a:lnTo>
                <a:lnTo>
                  <a:pt x="11371" y="137339"/>
                </a:lnTo>
                <a:close/>
                <a:moveTo>
                  <a:pt x="24503" y="137339"/>
                </a:moveTo>
                <a:lnTo>
                  <a:pt x="24503" y="143411"/>
                </a:lnTo>
                <a:lnTo>
                  <a:pt x="18431" y="143411"/>
                </a:lnTo>
                <a:lnTo>
                  <a:pt x="18431" y="137339"/>
                </a:lnTo>
                <a:close/>
                <a:moveTo>
                  <a:pt x="31564" y="137339"/>
                </a:moveTo>
                <a:lnTo>
                  <a:pt x="31564" y="143411"/>
                </a:lnTo>
                <a:lnTo>
                  <a:pt x="25492" y="143411"/>
                </a:lnTo>
                <a:lnTo>
                  <a:pt x="25492" y="137339"/>
                </a:lnTo>
                <a:close/>
                <a:moveTo>
                  <a:pt x="38612" y="137339"/>
                </a:moveTo>
                <a:lnTo>
                  <a:pt x="38612" y="143411"/>
                </a:lnTo>
                <a:lnTo>
                  <a:pt x="32540" y="143411"/>
                </a:lnTo>
                <a:lnTo>
                  <a:pt x="32540" y="137339"/>
                </a:lnTo>
                <a:close/>
                <a:moveTo>
                  <a:pt x="45673" y="137339"/>
                </a:moveTo>
                <a:lnTo>
                  <a:pt x="45673" y="143411"/>
                </a:lnTo>
                <a:lnTo>
                  <a:pt x="39601" y="143411"/>
                </a:lnTo>
                <a:lnTo>
                  <a:pt x="39601" y="137339"/>
                </a:lnTo>
                <a:close/>
                <a:moveTo>
                  <a:pt x="52721" y="137339"/>
                </a:moveTo>
                <a:lnTo>
                  <a:pt x="52721" y="143411"/>
                </a:lnTo>
                <a:lnTo>
                  <a:pt x="46649" y="143411"/>
                </a:lnTo>
                <a:lnTo>
                  <a:pt x="46649" y="137339"/>
                </a:lnTo>
                <a:close/>
                <a:moveTo>
                  <a:pt x="59782" y="137339"/>
                </a:moveTo>
                <a:lnTo>
                  <a:pt x="59782" y="143411"/>
                </a:lnTo>
                <a:lnTo>
                  <a:pt x="53709" y="143411"/>
                </a:lnTo>
                <a:lnTo>
                  <a:pt x="53709" y="137339"/>
                </a:lnTo>
                <a:close/>
                <a:moveTo>
                  <a:pt x="66842" y="137339"/>
                </a:moveTo>
                <a:lnTo>
                  <a:pt x="66842" y="143411"/>
                </a:lnTo>
                <a:lnTo>
                  <a:pt x="60758" y="143411"/>
                </a:lnTo>
                <a:lnTo>
                  <a:pt x="60758" y="137339"/>
                </a:lnTo>
                <a:close/>
                <a:moveTo>
                  <a:pt x="73902" y="137339"/>
                </a:moveTo>
                <a:lnTo>
                  <a:pt x="73902" y="143411"/>
                </a:lnTo>
                <a:lnTo>
                  <a:pt x="67818" y="143411"/>
                </a:lnTo>
                <a:lnTo>
                  <a:pt x="67818" y="137339"/>
                </a:lnTo>
                <a:close/>
                <a:moveTo>
                  <a:pt x="80951" y="137339"/>
                </a:moveTo>
                <a:lnTo>
                  <a:pt x="80951" y="143411"/>
                </a:lnTo>
                <a:lnTo>
                  <a:pt x="74879" y="143411"/>
                </a:lnTo>
                <a:lnTo>
                  <a:pt x="74879" y="137339"/>
                </a:lnTo>
                <a:close/>
                <a:moveTo>
                  <a:pt x="88011" y="137339"/>
                </a:moveTo>
                <a:lnTo>
                  <a:pt x="88011" y="143411"/>
                </a:lnTo>
                <a:lnTo>
                  <a:pt x="81927" y="143411"/>
                </a:lnTo>
                <a:lnTo>
                  <a:pt x="81927" y="137339"/>
                </a:lnTo>
                <a:close/>
                <a:moveTo>
                  <a:pt x="95060" y="137339"/>
                </a:moveTo>
                <a:lnTo>
                  <a:pt x="95060" y="143411"/>
                </a:lnTo>
                <a:lnTo>
                  <a:pt x="88988" y="143411"/>
                </a:lnTo>
                <a:lnTo>
                  <a:pt x="88988" y="137339"/>
                </a:lnTo>
                <a:close/>
                <a:moveTo>
                  <a:pt x="102120" y="137339"/>
                </a:moveTo>
                <a:lnTo>
                  <a:pt x="102120" y="143411"/>
                </a:lnTo>
                <a:lnTo>
                  <a:pt x="96036" y="143411"/>
                </a:lnTo>
                <a:lnTo>
                  <a:pt x="96036" y="137339"/>
                </a:lnTo>
                <a:close/>
                <a:moveTo>
                  <a:pt x="103097" y="137339"/>
                </a:moveTo>
                <a:lnTo>
                  <a:pt x="109169" y="137351"/>
                </a:lnTo>
                <a:lnTo>
                  <a:pt x="109169" y="143411"/>
                </a:lnTo>
                <a:lnTo>
                  <a:pt x="103097" y="143411"/>
                </a:lnTo>
                <a:lnTo>
                  <a:pt x="103097" y="137339"/>
                </a:lnTo>
                <a:close/>
                <a:moveTo>
                  <a:pt x="110157" y="137339"/>
                </a:moveTo>
                <a:lnTo>
                  <a:pt x="116229" y="137351"/>
                </a:lnTo>
                <a:lnTo>
                  <a:pt x="116229" y="143411"/>
                </a:lnTo>
                <a:lnTo>
                  <a:pt x="110157" y="143411"/>
                </a:lnTo>
                <a:lnTo>
                  <a:pt x="110157" y="137339"/>
                </a:lnTo>
                <a:close/>
                <a:moveTo>
                  <a:pt x="123278" y="137339"/>
                </a:moveTo>
                <a:lnTo>
                  <a:pt x="123278" y="143411"/>
                </a:lnTo>
                <a:lnTo>
                  <a:pt x="117205" y="143411"/>
                </a:lnTo>
                <a:lnTo>
                  <a:pt x="117205" y="137339"/>
                </a:lnTo>
                <a:close/>
                <a:moveTo>
                  <a:pt x="130338" y="137339"/>
                </a:moveTo>
                <a:lnTo>
                  <a:pt x="130338" y="143411"/>
                </a:lnTo>
                <a:lnTo>
                  <a:pt x="124254" y="143411"/>
                </a:lnTo>
                <a:lnTo>
                  <a:pt x="124254" y="137339"/>
                </a:lnTo>
                <a:close/>
                <a:moveTo>
                  <a:pt x="137387" y="137339"/>
                </a:moveTo>
                <a:lnTo>
                  <a:pt x="137387" y="143411"/>
                </a:lnTo>
                <a:lnTo>
                  <a:pt x="131314" y="143411"/>
                </a:lnTo>
                <a:lnTo>
                  <a:pt x="131314" y="137339"/>
                </a:lnTo>
                <a:close/>
                <a:moveTo>
                  <a:pt x="144447" y="137339"/>
                </a:moveTo>
                <a:lnTo>
                  <a:pt x="144447" y="143411"/>
                </a:lnTo>
                <a:lnTo>
                  <a:pt x="138375" y="143411"/>
                </a:lnTo>
                <a:lnTo>
                  <a:pt x="138375" y="137339"/>
                </a:lnTo>
                <a:close/>
                <a:moveTo>
                  <a:pt x="151495" y="137339"/>
                </a:moveTo>
                <a:lnTo>
                  <a:pt x="151495" y="143411"/>
                </a:lnTo>
                <a:lnTo>
                  <a:pt x="145423" y="143411"/>
                </a:lnTo>
                <a:lnTo>
                  <a:pt x="145423" y="137339"/>
                </a:lnTo>
                <a:close/>
                <a:moveTo>
                  <a:pt x="158556" y="137339"/>
                </a:moveTo>
                <a:lnTo>
                  <a:pt x="158556" y="143411"/>
                </a:lnTo>
                <a:lnTo>
                  <a:pt x="152484" y="143411"/>
                </a:lnTo>
                <a:lnTo>
                  <a:pt x="152484" y="137339"/>
                </a:lnTo>
                <a:close/>
                <a:moveTo>
                  <a:pt x="165604" y="137339"/>
                </a:moveTo>
                <a:lnTo>
                  <a:pt x="165604" y="143411"/>
                </a:lnTo>
                <a:lnTo>
                  <a:pt x="159532" y="143411"/>
                </a:lnTo>
                <a:lnTo>
                  <a:pt x="159532" y="137339"/>
                </a:lnTo>
                <a:close/>
                <a:moveTo>
                  <a:pt x="172665" y="137339"/>
                </a:moveTo>
                <a:lnTo>
                  <a:pt x="172665" y="143411"/>
                </a:lnTo>
                <a:lnTo>
                  <a:pt x="166581" y="143411"/>
                </a:lnTo>
                <a:lnTo>
                  <a:pt x="166581" y="137339"/>
                </a:lnTo>
                <a:close/>
                <a:moveTo>
                  <a:pt x="179713" y="137339"/>
                </a:moveTo>
                <a:lnTo>
                  <a:pt x="179713" y="143411"/>
                </a:lnTo>
                <a:lnTo>
                  <a:pt x="173641" y="143411"/>
                </a:lnTo>
                <a:lnTo>
                  <a:pt x="173641" y="137339"/>
                </a:lnTo>
                <a:close/>
                <a:moveTo>
                  <a:pt x="186774" y="137339"/>
                </a:moveTo>
                <a:lnTo>
                  <a:pt x="186774" y="143411"/>
                </a:lnTo>
                <a:lnTo>
                  <a:pt x="180702" y="143411"/>
                </a:lnTo>
                <a:lnTo>
                  <a:pt x="180702" y="137339"/>
                </a:lnTo>
                <a:close/>
                <a:moveTo>
                  <a:pt x="193822" y="137339"/>
                </a:moveTo>
                <a:lnTo>
                  <a:pt x="193822" y="143411"/>
                </a:lnTo>
                <a:lnTo>
                  <a:pt x="187750" y="143411"/>
                </a:lnTo>
                <a:lnTo>
                  <a:pt x="187750" y="137339"/>
                </a:lnTo>
                <a:close/>
                <a:moveTo>
                  <a:pt x="200883" y="137339"/>
                </a:moveTo>
                <a:lnTo>
                  <a:pt x="200883" y="143411"/>
                </a:lnTo>
                <a:lnTo>
                  <a:pt x="194810" y="143411"/>
                </a:lnTo>
                <a:lnTo>
                  <a:pt x="194810" y="137339"/>
                </a:lnTo>
                <a:close/>
                <a:moveTo>
                  <a:pt x="207931" y="137339"/>
                </a:moveTo>
                <a:lnTo>
                  <a:pt x="207931" y="143411"/>
                </a:lnTo>
                <a:lnTo>
                  <a:pt x="201859" y="143411"/>
                </a:lnTo>
                <a:lnTo>
                  <a:pt x="201859" y="137339"/>
                </a:lnTo>
                <a:close/>
                <a:moveTo>
                  <a:pt x="214992" y="137339"/>
                </a:moveTo>
                <a:lnTo>
                  <a:pt x="214992" y="143411"/>
                </a:lnTo>
                <a:lnTo>
                  <a:pt x="208919" y="143411"/>
                </a:lnTo>
                <a:lnTo>
                  <a:pt x="208919" y="137339"/>
                </a:lnTo>
                <a:close/>
                <a:moveTo>
                  <a:pt x="222052" y="137339"/>
                </a:moveTo>
                <a:lnTo>
                  <a:pt x="222052" y="143411"/>
                </a:lnTo>
                <a:lnTo>
                  <a:pt x="215968" y="143411"/>
                </a:lnTo>
                <a:lnTo>
                  <a:pt x="215968" y="137339"/>
                </a:lnTo>
                <a:close/>
                <a:moveTo>
                  <a:pt x="229100" y="137339"/>
                </a:moveTo>
                <a:lnTo>
                  <a:pt x="229100" y="143411"/>
                </a:lnTo>
                <a:lnTo>
                  <a:pt x="223028" y="143411"/>
                </a:lnTo>
                <a:lnTo>
                  <a:pt x="223028" y="137339"/>
                </a:lnTo>
                <a:close/>
                <a:moveTo>
                  <a:pt x="236161" y="137339"/>
                </a:moveTo>
                <a:lnTo>
                  <a:pt x="236161" y="143411"/>
                </a:lnTo>
                <a:lnTo>
                  <a:pt x="230077" y="143411"/>
                </a:lnTo>
                <a:lnTo>
                  <a:pt x="230077" y="137339"/>
                </a:lnTo>
                <a:close/>
                <a:moveTo>
                  <a:pt x="243209" y="137339"/>
                </a:moveTo>
                <a:lnTo>
                  <a:pt x="243209" y="143411"/>
                </a:lnTo>
                <a:lnTo>
                  <a:pt x="237137" y="143411"/>
                </a:lnTo>
                <a:lnTo>
                  <a:pt x="237137" y="137339"/>
                </a:lnTo>
                <a:close/>
                <a:moveTo>
                  <a:pt x="250270" y="137339"/>
                </a:moveTo>
                <a:lnTo>
                  <a:pt x="250270" y="143411"/>
                </a:lnTo>
                <a:lnTo>
                  <a:pt x="244198" y="143411"/>
                </a:lnTo>
                <a:lnTo>
                  <a:pt x="244198" y="137339"/>
                </a:lnTo>
                <a:close/>
                <a:moveTo>
                  <a:pt x="257318" y="137339"/>
                </a:moveTo>
                <a:lnTo>
                  <a:pt x="257318" y="143411"/>
                </a:lnTo>
                <a:lnTo>
                  <a:pt x="251246" y="143411"/>
                </a:lnTo>
                <a:lnTo>
                  <a:pt x="251246" y="137339"/>
                </a:lnTo>
                <a:close/>
                <a:moveTo>
                  <a:pt x="264379" y="137339"/>
                </a:moveTo>
                <a:lnTo>
                  <a:pt x="264379" y="143411"/>
                </a:lnTo>
                <a:lnTo>
                  <a:pt x="258306" y="143411"/>
                </a:lnTo>
                <a:lnTo>
                  <a:pt x="258306" y="137339"/>
                </a:lnTo>
                <a:close/>
                <a:moveTo>
                  <a:pt x="271427" y="137339"/>
                </a:moveTo>
                <a:lnTo>
                  <a:pt x="271427" y="143411"/>
                </a:lnTo>
                <a:lnTo>
                  <a:pt x="265355" y="143411"/>
                </a:lnTo>
                <a:lnTo>
                  <a:pt x="265355" y="137339"/>
                </a:lnTo>
                <a:close/>
                <a:moveTo>
                  <a:pt x="278488" y="137339"/>
                </a:moveTo>
                <a:lnTo>
                  <a:pt x="278488" y="143411"/>
                </a:lnTo>
                <a:lnTo>
                  <a:pt x="272415" y="143411"/>
                </a:lnTo>
                <a:lnTo>
                  <a:pt x="272415" y="137339"/>
                </a:lnTo>
                <a:close/>
                <a:moveTo>
                  <a:pt x="17443" y="144399"/>
                </a:moveTo>
                <a:lnTo>
                  <a:pt x="17443" y="150472"/>
                </a:lnTo>
                <a:lnTo>
                  <a:pt x="11371" y="150472"/>
                </a:lnTo>
                <a:lnTo>
                  <a:pt x="11371" y="144399"/>
                </a:lnTo>
                <a:close/>
                <a:moveTo>
                  <a:pt x="24503" y="144399"/>
                </a:moveTo>
                <a:lnTo>
                  <a:pt x="24503" y="150472"/>
                </a:lnTo>
                <a:lnTo>
                  <a:pt x="18431" y="150472"/>
                </a:lnTo>
                <a:lnTo>
                  <a:pt x="18431" y="144399"/>
                </a:lnTo>
                <a:close/>
                <a:moveTo>
                  <a:pt x="31564" y="144399"/>
                </a:moveTo>
                <a:lnTo>
                  <a:pt x="31564" y="150472"/>
                </a:lnTo>
                <a:lnTo>
                  <a:pt x="25492" y="150472"/>
                </a:lnTo>
                <a:lnTo>
                  <a:pt x="25492" y="144399"/>
                </a:lnTo>
                <a:close/>
                <a:moveTo>
                  <a:pt x="38612" y="144399"/>
                </a:moveTo>
                <a:lnTo>
                  <a:pt x="38612" y="150472"/>
                </a:lnTo>
                <a:lnTo>
                  <a:pt x="32540" y="150472"/>
                </a:lnTo>
                <a:lnTo>
                  <a:pt x="32540" y="144399"/>
                </a:lnTo>
                <a:close/>
                <a:moveTo>
                  <a:pt x="45673" y="144399"/>
                </a:moveTo>
                <a:lnTo>
                  <a:pt x="45673" y="150472"/>
                </a:lnTo>
                <a:lnTo>
                  <a:pt x="39601" y="150472"/>
                </a:lnTo>
                <a:lnTo>
                  <a:pt x="39601" y="144399"/>
                </a:lnTo>
                <a:close/>
                <a:moveTo>
                  <a:pt x="52721" y="144399"/>
                </a:moveTo>
                <a:lnTo>
                  <a:pt x="52721" y="150472"/>
                </a:lnTo>
                <a:lnTo>
                  <a:pt x="46649" y="150472"/>
                </a:lnTo>
                <a:lnTo>
                  <a:pt x="46649" y="144399"/>
                </a:lnTo>
                <a:close/>
                <a:moveTo>
                  <a:pt x="59782" y="144399"/>
                </a:moveTo>
                <a:lnTo>
                  <a:pt x="59782" y="150472"/>
                </a:lnTo>
                <a:lnTo>
                  <a:pt x="53709" y="150472"/>
                </a:lnTo>
                <a:lnTo>
                  <a:pt x="53709" y="144399"/>
                </a:lnTo>
                <a:close/>
                <a:moveTo>
                  <a:pt x="66842" y="144387"/>
                </a:moveTo>
                <a:lnTo>
                  <a:pt x="66842" y="150472"/>
                </a:lnTo>
                <a:lnTo>
                  <a:pt x="60758" y="150472"/>
                </a:lnTo>
                <a:lnTo>
                  <a:pt x="60758" y="144399"/>
                </a:lnTo>
                <a:lnTo>
                  <a:pt x="66842" y="144387"/>
                </a:lnTo>
                <a:close/>
                <a:moveTo>
                  <a:pt x="73902" y="144399"/>
                </a:moveTo>
                <a:lnTo>
                  <a:pt x="73902" y="150472"/>
                </a:lnTo>
                <a:lnTo>
                  <a:pt x="67818" y="150472"/>
                </a:lnTo>
                <a:lnTo>
                  <a:pt x="67818" y="144399"/>
                </a:lnTo>
                <a:close/>
                <a:moveTo>
                  <a:pt x="80951" y="144399"/>
                </a:moveTo>
                <a:lnTo>
                  <a:pt x="80951" y="150472"/>
                </a:lnTo>
                <a:lnTo>
                  <a:pt x="74879" y="150472"/>
                </a:lnTo>
                <a:lnTo>
                  <a:pt x="74879" y="144399"/>
                </a:lnTo>
                <a:close/>
                <a:moveTo>
                  <a:pt x="88011" y="144399"/>
                </a:moveTo>
                <a:lnTo>
                  <a:pt x="88011" y="150472"/>
                </a:lnTo>
                <a:lnTo>
                  <a:pt x="81927" y="150472"/>
                </a:lnTo>
                <a:lnTo>
                  <a:pt x="81927" y="144399"/>
                </a:lnTo>
                <a:close/>
                <a:moveTo>
                  <a:pt x="95060" y="144399"/>
                </a:moveTo>
                <a:lnTo>
                  <a:pt x="95060" y="150472"/>
                </a:lnTo>
                <a:lnTo>
                  <a:pt x="88988" y="150472"/>
                </a:lnTo>
                <a:lnTo>
                  <a:pt x="88988" y="144399"/>
                </a:lnTo>
                <a:close/>
                <a:moveTo>
                  <a:pt x="102120" y="144387"/>
                </a:moveTo>
                <a:lnTo>
                  <a:pt x="102120" y="150472"/>
                </a:lnTo>
                <a:lnTo>
                  <a:pt x="96036" y="150472"/>
                </a:lnTo>
                <a:lnTo>
                  <a:pt x="96036" y="144399"/>
                </a:lnTo>
                <a:lnTo>
                  <a:pt x="102120" y="144387"/>
                </a:lnTo>
                <a:close/>
                <a:moveTo>
                  <a:pt x="109169" y="144399"/>
                </a:moveTo>
                <a:lnTo>
                  <a:pt x="109169" y="150472"/>
                </a:lnTo>
                <a:lnTo>
                  <a:pt x="103097" y="150472"/>
                </a:lnTo>
                <a:lnTo>
                  <a:pt x="103097" y="144399"/>
                </a:lnTo>
                <a:close/>
                <a:moveTo>
                  <a:pt x="116229" y="144399"/>
                </a:moveTo>
                <a:lnTo>
                  <a:pt x="116229" y="150472"/>
                </a:lnTo>
                <a:lnTo>
                  <a:pt x="110157" y="150472"/>
                </a:lnTo>
                <a:lnTo>
                  <a:pt x="110157" y="144399"/>
                </a:lnTo>
                <a:close/>
                <a:moveTo>
                  <a:pt x="123278" y="144399"/>
                </a:moveTo>
                <a:lnTo>
                  <a:pt x="123278" y="150472"/>
                </a:lnTo>
                <a:lnTo>
                  <a:pt x="117205" y="150472"/>
                </a:lnTo>
                <a:lnTo>
                  <a:pt x="117205" y="144399"/>
                </a:lnTo>
                <a:close/>
                <a:moveTo>
                  <a:pt x="130338" y="144399"/>
                </a:moveTo>
                <a:lnTo>
                  <a:pt x="130338" y="150472"/>
                </a:lnTo>
                <a:lnTo>
                  <a:pt x="124254" y="150472"/>
                </a:lnTo>
                <a:lnTo>
                  <a:pt x="124254" y="144399"/>
                </a:lnTo>
                <a:close/>
                <a:moveTo>
                  <a:pt x="137387" y="144387"/>
                </a:moveTo>
                <a:lnTo>
                  <a:pt x="137387" y="150472"/>
                </a:lnTo>
                <a:lnTo>
                  <a:pt x="131314" y="150472"/>
                </a:lnTo>
                <a:lnTo>
                  <a:pt x="131314" y="144399"/>
                </a:lnTo>
                <a:lnTo>
                  <a:pt x="137387" y="144387"/>
                </a:lnTo>
                <a:close/>
                <a:moveTo>
                  <a:pt x="144447" y="144399"/>
                </a:moveTo>
                <a:lnTo>
                  <a:pt x="144447" y="150472"/>
                </a:lnTo>
                <a:lnTo>
                  <a:pt x="138375" y="150472"/>
                </a:lnTo>
                <a:lnTo>
                  <a:pt x="138375" y="144399"/>
                </a:lnTo>
                <a:close/>
                <a:moveTo>
                  <a:pt x="151495" y="144399"/>
                </a:moveTo>
                <a:lnTo>
                  <a:pt x="151495" y="150472"/>
                </a:lnTo>
                <a:lnTo>
                  <a:pt x="145423" y="150472"/>
                </a:lnTo>
                <a:lnTo>
                  <a:pt x="145423" y="144399"/>
                </a:lnTo>
                <a:close/>
                <a:moveTo>
                  <a:pt x="158556" y="144399"/>
                </a:moveTo>
                <a:lnTo>
                  <a:pt x="158556" y="150472"/>
                </a:lnTo>
                <a:lnTo>
                  <a:pt x="152484" y="150472"/>
                </a:lnTo>
                <a:lnTo>
                  <a:pt x="152484" y="144399"/>
                </a:lnTo>
                <a:close/>
                <a:moveTo>
                  <a:pt x="165604" y="144399"/>
                </a:moveTo>
                <a:lnTo>
                  <a:pt x="165604" y="150472"/>
                </a:lnTo>
                <a:lnTo>
                  <a:pt x="159532" y="150472"/>
                </a:lnTo>
                <a:lnTo>
                  <a:pt x="159532" y="144399"/>
                </a:lnTo>
                <a:close/>
                <a:moveTo>
                  <a:pt x="172665" y="144399"/>
                </a:moveTo>
                <a:lnTo>
                  <a:pt x="172665" y="150472"/>
                </a:lnTo>
                <a:lnTo>
                  <a:pt x="166581" y="150472"/>
                </a:lnTo>
                <a:lnTo>
                  <a:pt x="166581" y="144399"/>
                </a:lnTo>
                <a:close/>
                <a:moveTo>
                  <a:pt x="179713" y="144399"/>
                </a:moveTo>
                <a:lnTo>
                  <a:pt x="179713" y="150472"/>
                </a:lnTo>
                <a:lnTo>
                  <a:pt x="173641" y="150472"/>
                </a:lnTo>
                <a:lnTo>
                  <a:pt x="173641" y="144399"/>
                </a:lnTo>
                <a:close/>
                <a:moveTo>
                  <a:pt x="186774" y="144399"/>
                </a:moveTo>
                <a:lnTo>
                  <a:pt x="186774" y="150472"/>
                </a:lnTo>
                <a:lnTo>
                  <a:pt x="180702" y="150472"/>
                </a:lnTo>
                <a:lnTo>
                  <a:pt x="180702" y="144399"/>
                </a:lnTo>
                <a:close/>
                <a:moveTo>
                  <a:pt x="193822" y="144399"/>
                </a:moveTo>
                <a:lnTo>
                  <a:pt x="193822" y="150472"/>
                </a:lnTo>
                <a:lnTo>
                  <a:pt x="187750" y="150472"/>
                </a:lnTo>
                <a:lnTo>
                  <a:pt x="187750" y="144399"/>
                </a:lnTo>
                <a:close/>
                <a:moveTo>
                  <a:pt x="200883" y="144399"/>
                </a:moveTo>
                <a:lnTo>
                  <a:pt x="200883" y="150472"/>
                </a:lnTo>
                <a:lnTo>
                  <a:pt x="194810" y="150472"/>
                </a:lnTo>
                <a:lnTo>
                  <a:pt x="194810" y="144399"/>
                </a:lnTo>
                <a:close/>
                <a:moveTo>
                  <a:pt x="207931" y="144399"/>
                </a:moveTo>
                <a:lnTo>
                  <a:pt x="207931" y="150472"/>
                </a:lnTo>
                <a:lnTo>
                  <a:pt x="201859" y="150472"/>
                </a:lnTo>
                <a:lnTo>
                  <a:pt x="201859" y="144399"/>
                </a:lnTo>
                <a:close/>
                <a:moveTo>
                  <a:pt x="214992" y="144399"/>
                </a:moveTo>
                <a:lnTo>
                  <a:pt x="214992" y="150472"/>
                </a:lnTo>
                <a:lnTo>
                  <a:pt x="208919" y="150472"/>
                </a:lnTo>
                <a:lnTo>
                  <a:pt x="208919" y="144399"/>
                </a:lnTo>
                <a:close/>
                <a:moveTo>
                  <a:pt x="222052" y="144399"/>
                </a:moveTo>
                <a:lnTo>
                  <a:pt x="222052" y="150472"/>
                </a:lnTo>
                <a:lnTo>
                  <a:pt x="215968" y="150472"/>
                </a:lnTo>
                <a:lnTo>
                  <a:pt x="215968" y="144399"/>
                </a:lnTo>
                <a:close/>
                <a:moveTo>
                  <a:pt x="229100" y="144399"/>
                </a:moveTo>
                <a:lnTo>
                  <a:pt x="229100" y="150472"/>
                </a:lnTo>
                <a:lnTo>
                  <a:pt x="223028" y="150472"/>
                </a:lnTo>
                <a:lnTo>
                  <a:pt x="223028" y="144399"/>
                </a:lnTo>
                <a:close/>
                <a:moveTo>
                  <a:pt x="236161" y="144399"/>
                </a:moveTo>
                <a:lnTo>
                  <a:pt x="236161" y="150472"/>
                </a:lnTo>
                <a:lnTo>
                  <a:pt x="230077" y="150472"/>
                </a:lnTo>
                <a:lnTo>
                  <a:pt x="230077" y="144399"/>
                </a:lnTo>
                <a:close/>
                <a:moveTo>
                  <a:pt x="243209" y="144399"/>
                </a:moveTo>
                <a:lnTo>
                  <a:pt x="243209" y="150472"/>
                </a:lnTo>
                <a:lnTo>
                  <a:pt x="237137" y="150472"/>
                </a:lnTo>
                <a:lnTo>
                  <a:pt x="237137" y="144399"/>
                </a:lnTo>
                <a:close/>
                <a:moveTo>
                  <a:pt x="250270" y="144399"/>
                </a:moveTo>
                <a:lnTo>
                  <a:pt x="250270" y="150472"/>
                </a:lnTo>
                <a:lnTo>
                  <a:pt x="244198" y="150472"/>
                </a:lnTo>
                <a:lnTo>
                  <a:pt x="244198" y="144399"/>
                </a:lnTo>
                <a:close/>
                <a:moveTo>
                  <a:pt x="257318" y="144399"/>
                </a:moveTo>
                <a:lnTo>
                  <a:pt x="257318" y="150472"/>
                </a:lnTo>
                <a:lnTo>
                  <a:pt x="251246" y="150472"/>
                </a:lnTo>
                <a:lnTo>
                  <a:pt x="251246" y="144399"/>
                </a:lnTo>
                <a:close/>
                <a:moveTo>
                  <a:pt x="264379" y="144399"/>
                </a:moveTo>
                <a:lnTo>
                  <a:pt x="264379" y="150472"/>
                </a:lnTo>
                <a:lnTo>
                  <a:pt x="258306" y="150472"/>
                </a:lnTo>
                <a:lnTo>
                  <a:pt x="258306" y="144399"/>
                </a:lnTo>
                <a:close/>
                <a:moveTo>
                  <a:pt x="271427" y="144399"/>
                </a:moveTo>
                <a:lnTo>
                  <a:pt x="271427" y="150472"/>
                </a:lnTo>
                <a:lnTo>
                  <a:pt x="265355" y="150472"/>
                </a:lnTo>
                <a:lnTo>
                  <a:pt x="265355" y="144399"/>
                </a:lnTo>
                <a:close/>
                <a:moveTo>
                  <a:pt x="278488" y="144399"/>
                </a:moveTo>
                <a:lnTo>
                  <a:pt x="278488" y="150472"/>
                </a:lnTo>
                <a:lnTo>
                  <a:pt x="272415" y="150472"/>
                </a:lnTo>
                <a:lnTo>
                  <a:pt x="272415" y="144399"/>
                </a:lnTo>
                <a:close/>
                <a:moveTo>
                  <a:pt x="17443" y="151448"/>
                </a:moveTo>
                <a:lnTo>
                  <a:pt x="17443" y="157520"/>
                </a:lnTo>
                <a:lnTo>
                  <a:pt x="11371" y="157520"/>
                </a:lnTo>
                <a:lnTo>
                  <a:pt x="11371" y="151448"/>
                </a:lnTo>
                <a:close/>
                <a:moveTo>
                  <a:pt x="24503" y="151448"/>
                </a:moveTo>
                <a:lnTo>
                  <a:pt x="24503" y="157520"/>
                </a:lnTo>
                <a:lnTo>
                  <a:pt x="18431" y="157520"/>
                </a:lnTo>
                <a:lnTo>
                  <a:pt x="18431" y="151448"/>
                </a:lnTo>
                <a:close/>
                <a:moveTo>
                  <a:pt x="31564" y="151448"/>
                </a:moveTo>
                <a:lnTo>
                  <a:pt x="31564" y="157520"/>
                </a:lnTo>
                <a:lnTo>
                  <a:pt x="25492" y="157520"/>
                </a:lnTo>
                <a:lnTo>
                  <a:pt x="25492" y="151448"/>
                </a:lnTo>
                <a:close/>
                <a:moveTo>
                  <a:pt x="38612" y="151448"/>
                </a:moveTo>
                <a:lnTo>
                  <a:pt x="38612" y="157520"/>
                </a:lnTo>
                <a:lnTo>
                  <a:pt x="32540" y="157520"/>
                </a:lnTo>
                <a:lnTo>
                  <a:pt x="32540" y="151448"/>
                </a:lnTo>
                <a:close/>
                <a:moveTo>
                  <a:pt x="45673" y="151448"/>
                </a:moveTo>
                <a:lnTo>
                  <a:pt x="45673" y="157520"/>
                </a:lnTo>
                <a:lnTo>
                  <a:pt x="39601" y="157520"/>
                </a:lnTo>
                <a:lnTo>
                  <a:pt x="39601" y="151448"/>
                </a:lnTo>
                <a:close/>
                <a:moveTo>
                  <a:pt x="52721" y="151448"/>
                </a:moveTo>
                <a:lnTo>
                  <a:pt x="52721" y="157520"/>
                </a:lnTo>
                <a:lnTo>
                  <a:pt x="46649" y="157520"/>
                </a:lnTo>
                <a:lnTo>
                  <a:pt x="46649" y="151448"/>
                </a:lnTo>
                <a:close/>
                <a:moveTo>
                  <a:pt x="59782" y="151448"/>
                </a:moveTo>
                <a:lnTo>
                  <a:pt x="59782" y="157520"/>
                </a:lnTo>
                <a:lnTo>
                  <a:pt x="53709" y="157520"/>
                </a:lnTo>
                <a:lnTo>
                  <a:pt x="53709" y="151448"/>
                </a:lnTo>
                <a:close/>
                <a:moveTo>
                  <a:pt x="66842" y="151448"/>
                </a:moveTo>
                <a:lnTo>
                  <a:pt x="66842" y="157520"/>
                </a:lnTo>
                <a:lnTo>
                  <a:pt x="60758" y="157520"/>
                </a:lnTo>
                <a:lnTo>
                  <a:pt x="60758" y="151448"/>
                </a:lnTo>
                <a:close/>
                <a:moveTo>
                  <a:pt x="88011" y="151448"/>
                </a:moveTo>
                <a:lnTo>
                  <a:pt x="88011" y="157520"/>
                </a:lnTo>
                <a:lnTo>
                  <a:pt x="81927" y="157520"/>
                </a:lnTo>
                <a:lnTo>
                  <a:pt x="81927" y="151448"/>
                </a:lnTo>
                <a:close/>
                <a:moveTo>
                  <a:pt x="95060" y="151448"/>
                </a:moveTo>
                <a:lnTo>
                  <a:pt x="95060" y="157520"/>
                </a:lnTo>
                <a:lnTo>
                  <a:pt x="88988" y="157520"/>
                </a:lnTo>
                <a:lnTo>
                  <a:pt x="88988" y="151448"/>
                </a:lnTo>
                <a:close/>
                <a:moveTo>
                  <a:pt x="102120" y="151448"/>
                </a:moveTo>
                <a:lnTo>
                  <a:pt x="102120" y="157520"/>
                </a:lnTo>
                <a:lnTo>
                  <a:pt x="96036" y="157520"/>
                </a:lnTo>
                <a:lnTo>
                  <a:pt x="96036" y="151448"/>
                </a:lnTo>
                <a:close/>
                <a:moveTo>
                  <a:pt x="123278" y="151448"/>
                </a:moveTo>
                <a:lnTo>
                  <a:pt x="123278" y="157520"/>
                </a:lnTo>
                <a:lnTo>
                  <a:pt x="117205" y="157520"/>
                </a:lnTo>
                <a:lnTo>
                  <a:pt x="117205" y="151448"/>
                </a:lnTo>
                <a:close/>
                <a:moveTo>
                  <a:pt x="130338" y="151448"/>
                </a:moveTo>
                <a:lnTo>
                  <a:pt x="130338" y="157520"/>
                </a:lnTo>
                <a:lnTo>
                  <a:pt x="124254" y="157520"/>
                </a:lnTo>
                <a:lnTo>
                  <a:pt x="124254" y="151448"/>
                </a:lnTo>
                <a:close/>
                <a:moveTo>
                  <a:pt x="137387" y="151448"/>
                </a:moveTo>
                <a:lnTo>
                  <a:pt x="137387" y="157520"/>
                </a:lnTo>
                <a:lnTo>
                  <a:pt x="131314" y="157520"/>
                </a:lnTo>
                <a:lnTo>
                  <a:pt x="131314" y="151448"/>
                </a:lnTo>
                <a:close/>
                <a:moveTo>
                  <a:pt x="144447" y="151448"/>
                </a:moveTo>
                <a:lnTo>
                  <a:pt x="144447" y="157520"/>
                </a:lnTo>
                <a:lnTo>
                  <a:pt x="138375" y="157520"/>
                </a:lnTo>
                <a:lnTo>
                  <a:pt x="138375" y="151448"/>
                </a:lnTo>
                <a:close/>
                <a:moveTo>
                  <a:pt x="151495" y="151448"/>
                </a:moveTo>
                <a:lnTo>
                  <a:pt x="151495" y="157520"/>
                </a:lnTo>
                <a:lnTo>
                  <a:pt x="145423" y="157520"/>
                </a:lnTo>
                <a:lnTo>
                  <a:pt x="145423" y="151448"/>
                </a:lnTo>
                <a:close/>
                <a:moveTo>
                  <a:pt x="158556" y="151448"/>
                </a:moveTo>
                <a:lnTo>
                  <a:pt x="158556" y="157520"/>
                </a:lnTo>
                <a:lnTo>
                  <a:pt x="152484" y="157520"/>
                </a:lnTo>
                <a:lnTo>
                  <a:pt x="152484" y="151448"/>
                </a:lnTo>
                <a:close/>
                <a:moveTo>
                  <a:pt x="165604" y="151448"/>
                </a:moveTo>
                <a:lnTo>
                  <a:pt x="165604" y="157520"/>
                </a:lnTo>
                <a:lnTo>
                  <a:pt x="159532" y="157520"/>
                </a:lnTo>
                <a:lnTo>
                  <a:pt x="159532" y="151448"/>
                </a:lnTo>
                <a:close/>
                <a:moveTo>
                  <a:pt x="172665" y="151448"/>
                </a:moveTo>
                <a:lnTo>
                  <a:pt x="172665" y="157520"/>
                </a:lnTo>
                <a:lnTo>
                  <a:pt x="166581" y="157520"/>
                </a:lnTo>
                <a:lnTo>
                  <a:pt x="166581" y="151448"/>
                </a:lnTo>
                <a:close/>
                <a:moveTo>
                  <a:pt x="179713" y="151448"/>
                </a:moveTo>
                <a:lnTo>
                  <a:pt x="179713" y="157520"/>
                </a:lnTo>
                <a:lnTo>
                  <a:pt x="173641" y="157520"/>
                </a:lnTo>
                <a:lnTo>
                  <a:pt x="173641" y="151448"/>
                </a:lnTo>
                <a:close/>
                <a:moveTo>
                  <a:pt x="186774" y="151448"/>
                </a:moveTo>
                <a:lnTo>
                  <a:pt x="186774" y="157520"/>
                </a:lnTo>
                <a:lnTo>
                  <a:pt x="180702" y="157520"/>
                </a:lnTo>
                <a:lnTo>
                  <a:pt x="180702" y="151448"/>
                </a:lnTo>
                <a:close/>
                <a:moveTo>
                  <a:pt x="193822" y="151448"/>
                </a:moveTo>
                <a:lnTo>
                  <a:pt x="193822" y="157520"/>
                </a:lnTo>
                <a:lnTo>
                  <a:pt x="187750" y="157520"/>
                </a:lnTo>
                <a:lnTo>
                  <a:pt x="187750" y="151448"/>
                </a:lnTo>
                <a:close/>
                <a:moveTo>
                  <a:pt x="200883" y="151448"/>
                </a:moveTo>
                <a:lnTo>
                  <a:pt x="200883" y="157520"/>
                </a:lnTo>
                <a:lnTo>
                  <a:pt x="194810" y="157520"/>
                </a:lnTo>
                <a:lnTo>
                  <a:pt x="194810" y="151448"/>
                </a:lnTo>
                <a:close/>
                <a:moveTo>
                  <a:pt x="207931" y="151448"/>
                </a:moveTo>
                <a:lnTo>
                  <a:pt x="207931" y="157520"/>
                </a:lnTo>
                <a:lnTo>
                  <a:pt x="201859" y="157520"/>
                </a:lnTo>
                <a:lnTo>
                  <a:pt x="201859" y="151448"/>
                </a:lnTo>
                <a:close/>
                <a:moveTo>
                  <a:pt x="214992" y="151448"/>
                </a:moveTo>
                <a:lnTo>
                  <a:pt x="214992" y="157520"/>
                </a:lnTo>
                <a:lnTo>
                  <a:pt x="208919" y="157520"/>
                </a:lnTo>
                <a:lnTo>
                  <a:pt x="208919" y="151448"/>
                </a:lnTo>
                <a:close/>
                <a:moveTo>
                  <a:pt x="222052" y="151448"/>
                </a:moveTo>
                <a:lnTo>
                  <a:pt x="222052" y="157520"/>
                </a:lnTo>
                <a:lnTo>
                  <a:pt x="215968" y="157520"/>
                </a:lnTo>
                <a:lnTo>
                  <a:pt x="215968" y="151448"/>
                </a:lnTo>
                <a:close/>
                <a:moveTo>
                  <a:pt x="229100" y="151448"/>
                </a:moveTo>
                <a:lnTo>
                  <a:pt x="229100" y="157520"/>
                </a:lnTo>
                <a:lnTo>
                  <a:pt x="223028" y="157520"/>
                </a:lnTo>
                <a:lnTo>
                  <a:pt x="223028" y="151448"/>
                </a:lnTo>
                <a:close/>
                <a:moveTo>
                  <a:pt x="236161" y="151448"/>
                </a:moveTo>
                <a:lnTo>
                  <a:pt x="236161" y="157520"/>
                </a:lnTo>
                <a:lnTo>
                  <a:pt x="230077" y="157520"/>
                </a:lnTo>
                <a:lnTo>
                  <a:pt x="230077" y="151448"/>
                </a:lnTo>
                <a:close/>
                <a:moveTo>
                  <a:pt x="243209" y="151448"/>
                </a:moveTo>
                <a:lnTo>
                  <a:pt x="243209" y="157520"/>
                </a:lnTo>
                <a:lnTo>
                  <a:pt x="237137" y="157520"/>
                </a:lnTo>
                <a:lnTo>
                  <a:pt x="237137" y="151448"/>
                </a:lnTo>
                <a:close/>
                <a:moveTo>
                  <a:pt x="250270" y="151448"/>
                </a:moveTo>
                <a:lnTo>
                  <a:pt x="250270" y="157520"/>
                </a:lnTo>
                <a:lnTo>
                  <a:pt x="244198" y="157520"/>
                </a:lnTo>
                <a:lnTo>
                  <a:pt x="244198" y="151448"/>
                </a:lnTo>
                <a:close/>
                <a:moveTo>
                  <a:pt x="257318" y="151448"/>
                </a:moveTo>
                <a:lnTo>
                  <a:pt x="257318" y="157520"/>
                </a:lnTo>
                <a:lnTo>
                  <a:pt x="251246" y="157520"/>
                </a:lnTo>
                <a:lnTo>
                  <a:pt x="251246" y="151448"/>
                </a:lnTo>
                <a:close/>
                <a:moveTo>
                  <a:pt x="264379" y="151448"/>
                </a:moveTo>
                <a:lnTo>
                  <a:pt x="264379" y="157520"/>
                </a:lnTo>
                <a:lnTo>
                  <a:pt x="258306" y="157520"/>
                </a:lnTo>
                <a:lnTo>
                  <a:pt x="258306" y="151448"/>
                </a:lnTo>
                <a:close/>
                <a:moveTo>
                  <a:pt x="271427" y="151448"/>
                </a:moveTo>
                <a:lnTo>
                  <a:pt x="271427" y="157520"/>
                </a:lnTo>
                <a:lnTo>
                  <a:pt x="265355" y="157520"/>
                </a:lnTo>
                <a:lnTo>
                  <a:pt x="265355" y="151448"/>
                </a:lnTo>
                <a:close/>
                <a:moveTo>
                  <a:pt x="278488" y="151448"/>
                </a:moveTo>
                <a:lnTo>
                  <a:pt x="278488" y="157520"/>
                </a:lnTo>
                <a:lnTo>
                  <a:pt x="272415" y="157520"/>
                </a:lnTo>
                <a:lnTo>
                  <a:pt x="272415" y="151448"/>
                </a:lnTo>
                <a:close/>
                <a:moveTo>
                  <a:pt x="73902" y="151448"/>
                </a:moveTo>
                <a:lnTo>
                  <a:pt x="73902" y="157532"/>
                </a:lnTo>
                <a:lnTo>
                  <a:pt x="67818" y="157532"/>
                </a:lnTo>
                <a:lnTo>
                  <a:pt x="67818" y="151448"/>
                </a:lnTo>
                <a:close/>
                <a:moveTo>
                  <a:pt x="80951" y="151448"/>
                </a:moveTo>
                <a:lnTo>
                  <a:pt x="80951" y="157532"/>
                </a:lnTo>
                <a:lnTo>
                  <a:pt x="74879" y="157532"/>
                </a:lnTo>
                <a:lnTo>
                  <a:pt x="74879" y="151448"/>
                </a:lnTo>
                <a:close/>
                <a:moveTo>
                  <a:pt x="103097" y="151448"/>
                </a:moveTo>
                <a:lnTo>
                  <a:pt x="109169" y="151460"/>
                </a:lnTo>
                <a:lnTo>
                  <a:pt x="109169" y="157532"/>
                </a:lnTo>
                <a:lnTo>
                  <a:pt x="103097" y="157532"/>
                </a:lnTo>
                <a:lnTo>
                  <a:pt x="103097" y="151448"/>
                </a:lnTo>
                <a:close/>
                <a:moveTo>
                  <a:pt x="110157" y="151448"/>
                </a:moveTo>
                <a:lnTo>
                  <a:pt x="116229" y="151460"/>
                </a:lnTo>
                <a:lnTo>
                  <a:pt x="116229" y="157532"/>
                </a:lnTo>
                <a:lnTo>
                  <a:pt x="110157" y="157532"/>
                </a:lnTo>
                <a:lnTo>
                  <a:pt x="110157" y="151448"/>
                </a:lnTo>
                <a:close/>
                <a:moveTo>
                  <a:pt x="17443" y="158508"/>
                </a:moveTo>
                <a:lnTo>
                  <a:pt x="17443" y="164580"/>
                </a:lnTo>
                <a:lnTo>
                  <a:pt x="11371" y="164580"/>
                </a:lnTo>
                <a:lnTo>
                  <a:pt x="11371" y="158508"/>
                </a:lnTo>
                <a:close/>
                <a:moveTo>
                  <a:pt x="24503" y="158508"/>
                </a:moveTo>
                <a:lnTo>
                  <a:pt x="24503" y="164580"/>
                </a:lnTo>
                <a:lnTo>
                  <a:pt x="18431" y="164580"/>
                </a:lnTo>
                <a:lnTo>
                  <a:pt x="18431" y="158508"/>
                </a:lnTo>
                <a:close/>
                <a:moveTo>
                  <a:pt x="31564" y="158508"/>
                </a:moveTo>
                <a:lnTo>
                  <a:pt x="31564" y="164580"/>
                </a:lnTo>
                <a:lnTo>
                  <a:pt x="25492" y="164580"/>
                </a:lnTo>
                <a:lnTo>
                  <a:pt x="25492" y="158508"/>
                </a:lnTo>
                <a:close/>
                <a:moveTo>
                  <a:pt x="38612" y="158508"/>
                </a:moveTo>
                <a:lnTo>
                  <a:pt x="38612" y="164580"/>
                </a:lnTo>
                <a:lnTo>
                  <a:pt x="32540" y="164580"/>
                </a:lnTo>
                <a:lnTo>
                  <a:pt x="32540" y="158508"/>
                </a:lnTo>
                <a:close/>
                <a:moveTo>
                  <a:pt x="45673" y="158508"/>
                </a:moveTo>
                <a:lnTo>
                  <a:pt x="45673" y="164580"/>
                </a:lnTo>
                <a:lnTo>
                  <a:pt x="39601" y="164580"/>
                </a:lnTo>
                <a:lnTo>
                  <a:pt x="39601" y="158508"/>
                </a:lnTo>
                <a:close/>
                <a:moveTo>
                  <a:pt x="52721" y="158508"/>
                </a:moveTo>
                <a:lnTo>
                  <a:pt x="52721" y="164580"/>
                </a:lnTo>
                <a:lnTo>
                  <a:pt x="46649" y="164580"/>
                </a:lnTo>
                <a:lnTo>
                  <a:pt x="46649" y="158508"/>
                </a:lnTo>
                <a:close/>
                <a:moveTo>
                  <a:pt x="59782" y="158508"/>
                </a:moveTo>
                <a:lnTo>
                  <a:pt x="59782" y="164580"/>
                </a:lnTo>
                <a:lnTo>
                  <a:pt x="53709" y="164580"/>
                </a:lnTo>
                <a:lnTo>
                  <a:pt x="53709" y="158508"/>
                </a:lnTo>
                <a:close/>
                <a:moveTo>
                  <a:pt x="66842" y="158508"/>
                </a:moveTo>
                <a:lnTo>
                  <a:pt x="66842" y="164580"/>
                </a:lnTo>
                <a:lnTo>
                  <a:pt x="60758" y="164580"/>
                </a:lnTo>
                <a:lnTo>
                  <a:pt x="60758" y="158508"/>
                </a:lnTo>
                <a:close/>
                <a:moveTo>
                  <a:pt x="73902" y="158508"/>
                </a:moveTo>
                <a:lnTo>
                  <a:pt x="73902" y="164580"/>
                </a:lnTo>
                <a:lnTo>
                  <a:pt x="67818" y="164580"/>
                </a:lnTo>
                <a:lnTo>
                  <a:pt x="67818" y="158508"/>
                </a:lnTo>
                <a:close/>
                <a:moveTo>
                  <a:pt x="80951" y="158508"/>
                </a:moveTo>
                <a:lnTo>
                  <a:pt x="80951" y="164580"/>
                </a:lnTo>
                <a:lnTo>
                  <a:pt x="74879" y="164580"/>
                </a:lnTo>
                <a:lnTo>
                  <a:pt x="74879" y="158508"/>
                </a:lnTo>
                <a:close/>
                <a:moveTo>
                  <a:pt x="88011" y="158508"/>
                </a:moveTo>
                <a:lnTo>
                  <a:pt x="88011" y="164580"/>
                </a:lnTo>
                <a:lnTo>
                  <a:pt x="81927" y="164580"/>
                </a:lnTo>
                <a:lnTo>
                  <a:pt x="81927" y="158508"/>
                </a:lnTo>
                <a:close/>
                <a:moveTo>
                  <a:pt x="95060" y="158508"/>
                </a:moveTo>
                <a:lnTo>
                  <a:pt x="95060" y="164580"/>
                </a:lnTo>
                <a:lnTo>
                  <a:pt x="88988" y="164580"/>
                </a:lnTo>
                <a:lnTo>
                  <a:pt x="88988" y="158508"/>
                </a:lnTo>
                <a:close/>
                <a:moveTo>
                  <a:pt x="102120" y="158508"/>
                </a:moveTo>
                <a:lnTo>
                  <a:pt x="102120" y="164580"/>
                </a:lnTo>
                <a:lnTo>
                  <a:pt x="96036" y="164580"/>
                </a:lnTo>
                <a:lnTo>
                  <a:pt x="96036" y="158508"/>
                </a:lnTo>
                <a:close/>
                <a:moveTo>
                  <a:pt x="109169" y="158508"/>
                </a:moveTo>
                <a:lnTo>
                  <a:pt x="109169" y="164580"/>
                </a:lnTo>
                <a:lnTo>
                  <a:pt x="103097" y="164580"/>
                </a:lnTo>
                <a:lnTo>
                  <a:pt x="103097" y="158508"/>
                </a:lnTo>
                <a:close/>
                <a:moveTo>
                  <a:pt x="116229" y="158508"/>
                </a:moveTo>
                <a:lnTo>
                  <a:pt x="116229" y="164580"/>
                </a:lnTo>
                <a:lnTo>
                  <a:pt x="110157" y="164580"/>
                </a:lnTo>
                <a:lnTo>
                  <a:pt x="110157" y="158508"/>
                </a:lnTo>
                <a:close/>
                <a:moveTo>
                  <a:pt x="123278" y="158508"/>
                </a:moveTo>
                <a:lnTo>
                  <a:pt x="123278" y="164580"/>
                </a:lnTo>
                <a:lnTo>
                  <a:pt x="117205" y="164580"/>
                </a:lnTo>
                <a:lnTo>
                  <a:pt x="117205" y="158508"/>
                </a:lnTo>
                <a:close/>
                <a:moveTo>
                  <a:pt x="130338" y="158508"/>
                </a:moveTo>
                <a:lnTo>
                  <a:pt x="130338" y="164580"/>
                </a:lnTo>
                <a:lnTo>
                  <a:pt x="124254" y="164580"/>
                </a:lnTo>
                <a:lnTo>
                  <a:pt x="124254" y="158508"/>
                </a:lnTo>
                <a:close/>
                <a:moveTo>
                  <a:pt x="137387" y="158508"/>
                </a:moveTo>
                <a:lnTo>
                  <a:pt x="137387" y="164580"/>
                </a:lnTo>
                <a:lnTo>
                  <a:pt x="131314" y="164580"/>
                </a:lnTo>
                <a:lnTo>
                  <a:pt x="131314" y="158508"/>
                </a:lnTo>
                <a:close/>
                <a:moveTo>
                  <a:pt x="144447" y="158508"/>
                </a:moveTo>
                <a:lnTo>
                  <a:pt x="144447" y="164580"/>
                </a:lnTo>
                <a:lnTo>
                  <a:pt x="138375" y="164580"/>
                </a:lnTo>
                <a:lnTo>
                  <a:pt x="138375" y="158508"/>
                </a:lnTo>
                <a:close/>
                <a:moveTo>
                  <a:pt x="151495" y="158508"/>
                </a:moveTo>
                <a:lnTo>
                  <a:pt x="151495" y="164580"/>
                </a:lnTo>
                <a:lnTo>
                  <a:pt x="145423" y="164580"/>
                </a:lnTo>
                <a:lnTo>
                  <a:pt x="145423" y="158508"/>
                </a:lnTo>
                <a:close/>
                <a:moveTo>
                  <a:pt x="158556" y="158508"/>
                </a:moveTo>
                <a:lnTo>
                  <a:pt x="158556" y="164580"/>
                </a:lnTo>
                <a:lnTo>
                  <a:pt x="152484" y="164580"/>
                </a:lnTo>
                <a:lnTo>
                  <a:pt x="152484" y="158508"/>
                </a:lnTo>
                <a:close/>
                <a:moveTo>
                  <a:pt x="165604" y="158508"/>
                </a:moveTo>
                <a:lnTo>
                  <a:pt x="165604" y="164580"/>
                </a:lnTo>
                <a:lnTo>
                  <a:pt x="159532" y="164580"/>
                </a:lnTo>
                <a:lnTo>
                  <a:pt x="159532" y="158508"/>
                </a:lnTo>
                <a:close/>
                <a:moveTo>
                  <a:pt x="172665" y="158508"/>
                </a:moveTo>
                <a:lnTo>
                  <a:pt x="172665" y="164580"/>
                </a:lnTo>
                <a:lnTo>
                  <a:pt x="166581" y="164580"/>
                </a:lnTo>
                <a:lnTo>
                  <a:pt x="166581" y="158508"/>
                </a:lnTo>
                <a:close/>
                <a:moveTo>
                  <a:pt x="179713" y="158508"/>
                </a:moveTo>
                <a:lnTo>
                  <a:pt x="179713" y="164580"/>
                </a:lnTo>
                <a:lnTo>
                  <a:pt x="173641" y="164580"/>
                </a:lnTo>
                <a:lnTo>
                  <a:pt x="173641" y="158508"/>
                </a:lnTo>
                <a:close/>
                <a:moveTo>
                  <a:pt x="186774" y="158508"/>
                </a:moveTo>
                <a:lnTo>
                  <a:pt x="186774" y="164580"/>
                </a:lnTo>
                <a:lnTo>
                  <a:pt x="180702" y="164580"/>
                </a:lnTo>
                <a:lnTo>
                  <a:pt x="180702" y="158508"/>
                </a:lnTo>
                <a:close/>
                <a:moveTo>
                  <a:pt x="193822" y="158508"/>
                </a:moveTo>
                <a:lnTo>
                  <a:pt x="193822" y="164580"/>
                </a:lnTo>
                <a:lnTo>
                  <a:pt x="187750" y="164580"/>
                </a:lnTo>
                <a:lnTo>
                  <a:pt x="187750" y="158508"/>
                </a:lnTo>
                <a:close/>
                <a:moveTo>
                  <a:pt x="200883" y="158508"/>
                </a:moveTo>
                <a:lnTo>
                  <a:pt x="200883" y="164580"/>
                </a:lnTo>
                <a:lnTo>
                  <a:pt x="194810" y="164580"/>
                </a:lnTo>
                <a:lnTo>
                  <a:pt x="194810" y="158508"/>
                </a:lnTo>
                <a:close/>
                <a:moveTo>
                  <a:pt x="207931" y="158508"/>
                </a:moveTo>
                <a:lnTo>
                  <a:pt x="207931" y="164580"/>
                </a:lnTo>
                <a:lnTo>
                  <a:pt x="201859" y="164580"/>
                </a:lnTo>
                <a:lnTo>
                  <a:pt x="201859" y="158508"/>
                </a:lnTo>
                <a:close/>
                <a:moveTo>
                  <a:pt x="214992" y="158508"/>
                </a:moveTo>
                <a:lnTo>
                  <a:pt x="214992" y="164580"/>
                </a:lnTo>
                <a:lnTo>
                  <a:pt x="208919" y="164580"/>
                </a:lnTo>
                <a:lnTo>
                  <a:pt x="208919" y="158508"/>
                </a:lnTo>
                <a:close/>
                <a:moveTo>
                  <a:pt x="222052" y="158508"/>
                </a:moveTo>
                <a:lnTo>
                  <a:pt x="222052" y="164580"/>
                </a:lnTo>
                <a:lnTo>
                  <a:pt x="215968" y="164580"/>
                </a:lnTo>
                <a:lnTo>
                  <a:pt x="215968" y="158508"/>
                </a:lnTo>
                <a:close/>
                <a:moveTo>
                  <a:pt x="229100" y="158508"/>
                </a:moveTo>
                <a:lnTo>
                  <a:pt x="229100" y="164580"/>
                </a:lnTo>
                <a:lnTo>
                  <a:pt x="223028" y="164580"/>
                </a:lnTo>
                <a:lnTo>
                  <a:pt x="223028" y="158508"/>
                </a:lnTo>
                <a:close/>
                <a:moveTo>
                  <a:pt x="236161" y="158508"/>
                </a:moveTo>
                <a:lnTo>
                  <a:pt x="236161" y="164580"/>
                </a:lnTo>
                <a:lnTo>
                  <a:pt x="230077" y="164580"/>
                </a:lnTo>
                <a:lnTo>
                  <a:pt x="230077" y="158508"/>
                </a:lnTo>
                <a:close/>
                <a:moveTo>
                  <a:pt x="243209" y="158508"/>
                </a:moveTo>
                <a:lnTo>
                  <a:pt x="243209" y="164580"/>
                </a:lnTo>
                <a:lnTo>
                  <a:pt x="237137" y="164580"/>
                </a:lnTo>
                <a:lnTo>
                  <a:pt x="237137" y="158508"/>
                </a:lnTo>
                <a:close/>
                <a:moveTo>
                  <a:pt x="250270" y="158508"/>
                </a:moveTo>
                <a:lnTo>
                  <a:pt x="250270" y="164580"/>
                </a:lnTo>
                <a:lnTo>
                  <a:pt x="244198" y="164580"/>
                </a:lnTo>
                <a:lnTo>
                  <a:pt x="244198" y="158508"/>
                </a:lnTo>
                <a:close/>
                <a:moveTo>
                  <a:pt x="257318" y="158508"/>
                </a:moveTo>
                <a:lnTo>
                  <a:pt x="257318" y="164580"/>
                </a:lnTo>
                <a:lnTo>
                  <a:pt x="251246" y="164580"/>
                </a:lnTo>
                <a:lnTo>
                  <a:pt x="251246" y="158508"/>
                </a:lnTo>
                <a:close/>
                <a:moveTo>
                  <a:pt x="264379" y="158508"/>
                </a:moveTo>
                <a:lnTo>
                  <a:pt x="264379" y="164580"/>
                </a:lnTo>
                <a:lnTo>
                  <a:pt x="258306" y="164580"/>
                </a:lnTo>
                <a:lnTo>
                  <a:pt x="258306" y="158508"/>
                </a:lnTo>
                <a:close/>
                <a:moveTo>
                  <a:pt x="271427" y="158508"/>
                </a:moveTo>
                <a:lnTo>
                  <a:pt x="271427" y="164580"/>
                </a:lnTo>
                <a:lnTo>
                  <a:pt x="265355" y="164580"/>
                </a:lnTo>
                <a:lnTo>
                  <a:pt x="265355" y="158508"/>
                </a:lnTo>
                <a:close/>
                <a:moveTo>
                  <a:pt x="278488" y="158508"/>
                </a:moveTo>
                <a:lnTo>
                  <a:pt x="278488" y="164580"/>
                </a:lnTo>
                <a:lnTo>
                  <a:pt x="272415" y="164580"/>
                </a:lnTo>
                <a:lnTo>
                  <a:pt x="272415" y="158508"/>
                </a:lnTo>
                <a:close/>
                <a:moveTo>
                  <a:pt x="10395" y="1"/>
                </a:moveTo>
                <a:lnTo>
                  <a:pt x="10395" y="2310"/>
                </a:lnTo>
                <a:lnTo>
                  <a:pt x="0" y="2310"/>
                </a:lnTo>
                <a:lnTo>
                  <a:pt x="0" y="3287"/>
                </a:lnTo>
                <a:lnTo>
                  <a:pt x="10395" y="3287"/>
                </a:lnTo>
                <a:lnTo>
                  <a:pt x="10395" y="9371"/>
                </a:lnTo>
                <a:lnTo>
                  <a:pt x="0" y="9371"/>
                </a:lnTo>
                <a:lnTo>
                  <a:pt x="0" y="10347"/>
                </a:lnTo>
                <a:lnTo>
                  <a:pt x="10395" y="10347"/>
                </a:lnTo>
                <a:lnTo>
                  <a:pt x="10395" y="16419"/>
                </a:lnTo>
                <a:lnTo>
                  <a:pt x="0" y="16419"/>
                </a:lnTo>
                <a:lnTo>
                  <a:pt x="0" y="17408"/>
                </a:lnTo>
                <a:lnTo>
                  <a:pt x="10395" y="17408"/>
                </a:lnTo>
                <a:lnTo>
                  <a:pt x="10395" y="23480"/>
                </a:lnTo>
                <a:lnTo>
                  <a:pt x="0" y="23480"/>
                </a:lnTo>
                <a:lnTo>
                  <a:pt x="0" y="24456"/>
                </a:lnTo>
                <a:lnTo>
                  <a:pt x="10395" y="24456"/>
                </a:lnTo>
                <a:lnTo>
                  <a:pt x="10395" y="30528"/>
                </a:lnTo>
                <a:lnTo>
                  <a:pt x="0" y="30528"/>
                </a:lnTo>
                <a:lnTo>
                  <a:pt x="0" y="31516"/>
                </a:lnTo>
                <a:lnTo>
                  <a:pt x="10395" y="31516"/>
                </a:lnTo>
                <a:lnTo>
                  <a:pt x="10395" y="37589"/>
                </a:lnTo>
                <a:lnTo>
                  <a:pt x="0" y="37589"/>
                </a:lnTo>
                <a:lnTo>
                  <a:pt x="0" y="38565"/>
                </a:lnTo>
                <a:lnTo>
                  <a:pt x="10395" y="38565"/>
                </a:lnTo>
                <a:lnTo>
                  <a:pt x="10395" y="44637"/>
                </a:lnTo>
                <a:lnTo>
                  <a:pt x="0" y="44637"/>
                </a:lnTo>
                <a:lnTo>
                  <a:pt x="0" y="45625"/>
                </a:lnTo>
                <a:lnTo>
                  <a:pt x="10395" y="45625"/>
                </a:lnTo>
                <a:lnTo>
                  <a:pt x="10395" y="51697"/>
                </a:lnTo>
                <a:lnTo>
                  <a:pt x="0" y="51697"/>
                </a:lnTo>
                <a:lnTo>
                  <a:pt x="0" y="52674"/>
                </a:lnTo>
                <a:lnTo>
                  <a:pt x="10395" y="52674"/>
                </a:lnTo>
                <a:lnTo>
                  <a:pt x="10395" y="58746"/>
                </a:lnTo>
                <a:lnTo>
                  <a:pt x="0" y="58746"/>
                </a:lnTo>
                <a:lnTo>
                  <a:pt x="0" y="59734"/>
                </a:lnTo>
                <a:lnTo>
                  <a:pt x="10395" y="59734"/>
                </a:lnTo>
                <a:lnTo>
                  <a:pt x="10395" y="65806"/>
                </a:lnTo>
                <a:lnTo>
                  <a:pt x="0" y="65806"/>
                </a:lnTo>
                <a:lnTo>
                  <a:pt x="0" y="66783"/>
                </a:lnTo>
                <a:lnTo>
                  <a:pt x="10395" y="66783"/>
                </a:lnTo>
                <a:lnTo>
                  <a:pt x="10395" y="72867"/>
                </a:lnTo>
                <a:lnTo>
                  <a:pt x="0" y="72867"/>
                </a:lnTo>
                <a:lnTo>
                  <a:pt x="0" y="73843"/>
                </a:lnTo>
                <a:lnTo>
                  <a:pt x="10395" y="73843"/>
                </a:lnTo>
                <a:lnTo>
                  <a:pt x="10395" y="79927"/>
                </a:lnTo>
                <a:lnTo>
                  <a:pt x="0" y="79927"/>
                </a:lnTo>
                <a:lnTo>
                  <a:pt x="0" y="80903"/>
                </a:lnTo>
                <a:lnTo>
                  <a:pt x="10395" y="80903"/>
                </a:lnTo>
                <a:lnTo>
                  <a:pt x="10395" y="86976"/>
                </a:lnTo>
                <a:lnTo>
                  <a:pt x="0" y="86976"/>
                </a:lnTo>
                <a:lnTo>
                  <a:pt x="0" y="87964"/>
                </a:lnTo>
                <a:lnTo>
                  <a:pt x="10395" y="87964"/>
                </a:lnTo>
                <a:lnTo>
                  <a:pt x="10395" y="94036"/>
                </a:lnTo>
                <a:lnTo>
                  <a:pt x="0" y="94036"/>
                </a:lnTo>
                <a:lnTo>
                  <a:pt x="0" y="95012"/>
                </a:lnTo>
                <a:lnTo>
                  <a:pt x="10395" y="95012"/>
                </a:lnTo>
                <a:lnTo>
                  <a:pt x="10395" y="101085"/>
                </a:lnTo>
                <a:lnTo>
                  <a:pt x="0" y="101085"/>
                </a:lnTo>
                <a:lnTo>
                  <a:pt x="0" y="102073"/>
                </a:lnTo>
                <a:lnTo>
                  <a:pt x="10395" y="102073"/>
                </a:lnTo>
                <a:lnTo>
                  <a:pt x="10395" y="108145"/>
                </a:lnTo>
                <a:lnTo>
                  <a:pt x="0" y="108145"/>
                </a:lnTo>
                <a:lnTo>
                  <a:pt x="0" y="109121"/>
                </a:lnTo>
                <a:lnTo>
                  <a:pt x="10395" y="109121"/>
                </a:lnTo>
                <a:lnTo>
                  <a:pt x="10395" y="115193"/>
                </a:lnTo>
                <a:lnTo>
                  <a:pt x="0" y="115193"/>
                </a:lnTo>
                <a:lnTo>
                  <a:pt x="0" y="116182"/>
                </a:lnTo>
                <a:lnTo>
                  <a:pt x="10395" y="116182"/>
                </a:lnTo>
                <a:lnTo>
                  <a:pt x="10395" y="122254"/>
                </a:lnTo>
                <a:lnTo>
                  <a:pt x="0" y="122254"/>
                </a:lnTo>
                <a:lnTo>
                  <a:pt x="0" y="123230"/>
                </a:lnTo>
                <a:lnTo>
                  <a:pt x="10395" y="123230"/>
                </a:lnTo>
                <a:lnTo>
                  <a:pt x="10395" y="129302"/>
                </a:lnTo>
                <a:lnTo>
                  <a:pt x="0" y="129302"/>
                </a:lnTo>
                <a:lnTo>
                  <a:pt x="0" y="130279"/>
                </a:lnTo>
                <a:lnTo>
                  <a:pt x="10395" y="130279"/>
                </a:lnTo>
                <a:lnTo>
                  <a:pt x="10395" y="136363"/>
                </a:lnTo>
                <a:lnTo>
                  <a:pt x="0" y="136363"/>
                </a:lnTo>
                <a:lnTo>
                  <a:pt x="0" y="137339"/>
                </a:lnTo>
                <a:lnTo>
                  <a:pt x="10395" y="137339"/>
                </a:lnTo>
                <a:lnTo>
                  <a:pt x="10395" y="143411"/>
                </a:lnTo>
                <a:lnTo>
                  <a:pt x="0" y="143411"/>
                </a:lnTo>
                <a:lnTo>
                  <a:pt x="0" y="144387"/>
                </a:lnTo>
                <a:lnTo>
                  <a:pt x="10395" y="144387"/>
                </a:lnTo>
                <a:lnTo>
                  <a:pt x="10395" y="150472"/>
                </a:lnTo>
                <a:lnTo>
                  <a:pt x="0" y="150472"/>
                </a:lnTo>
                <a:lnTo>
                  <a:pt x="0" y="151448"/>
                </a:lnTo>
                <a:lnTo>
                  <a:pt x="10395" y="151448"/>
                </a:lnTo>
                <a:lnTo>
                  <a:pt x="10395" y="157520"/>
                </a:lnTo>
                <a:lnTo>
                  <a:pt x="0" y="157520"/>
                </a:lnTo>
                <a:lnTo>
                  <a:pt x="0" y="158508"/>
                </a:lnTo>
                <a:lnTo>
                  <a:pt x="10395" y="158508"/>
                </a:lnTo>
                <a:lnTo>
                  <a:pt x="10395" y="164580"/>
                </a:lnTo>
                <a:lnTo>
                  <a:pt x="0" y="164580"/>
                </a:lnTo>
                <a:lnTo>
                  <a:pt x="0" y="165557"/>
                </a:lnTo>
                <a:lnTo>
                  <a:pt x="10395" y="165557"/>
                </a:lnTo>
                <a:lnTo>
                  <a:pt x="10395" y="169248"/>
                </a:lnTo>
                <a:lnTo>
                  <a:pt x="11371" y="169248"/>
                </a:lnTo>
                <a:lnTo>
                  <a:pt x="11371" y="165557"/>
                </a:lnTo>
                <a:lnTo>
                  <a:pt x="17455" y="165557"/>
                </a:lnTo>
                <a:lnTo>
                  <a:pt x="17455" y="169248"/>
                </a:lnTo>
                <a:lnTo>
                  <a:pt x="18431" y="169248"/>
                </a:lnTo>
                <a:lnTo>
                  <a:pt x="18431" y="165557"/>
                </a:lnTo>
                <a:lnTo>
                  <a:pt x="24503" y="165557"/>
                </a:lnTo>
                <a:lnTo>
                  <a:pt x="24503" y="169248"/>
                </a:lnTo>
                <a:lnTo>
                  <a:pt x="25492" y="169248"/>
                </a:lnTo>
                <a:lnTo>
                  <a:pt x="25492" y="165557"/>
                </a:lnTo>
                <a:lnTo>
                  <a:pt x="31564" y="165557"/>
                </a:lnTo>
                <a:lnTo>
                  <a:pt x="31564" y="169248"/>
                </a:lnTo>
                <a:lnTo>
                  <a:pt x="32540" y="169248"/>
                </a:lnTo>
                <a:lnTo>
                  <a:pt x="32540" y="165557"/>
                </a:lnTo>
                <a:lnTo>
                  <a:pt x="38612" y="165557"/>
                </a:lnTo>
                <a:lnTo>
                  <a:pt x="38612" y="169248"/>
                </a:lnTo>
                <a:lnTo>
                  <a:pt x="39601" y="169248"/>
                </a:lnTo>
                <a:lnTo>
                  <a:pt x="39601" y="165557"/>
                </a:lnTo>
                <a:lnTo>
                  <a:pt x="45673" y="165557"/>
                </a:lnTo>
                <a:lnTo>
                  <a:pt x="45673" y="169248"/>
                </a:lnTo>
                <a:lnTo>
                  <a:pt x="46649" y="169248"/>
                </a:lnTo>
                <a:lnTo>
                  <a:pt x="46649" y="165557"/>
                </a:lnTo>
                <a:lnTo>
                  <a:pt x="52721" y="165557"/>
                </a:lnTo>
                <a:lnTo>
                  <a:pt x="52721" y="169248"/>
                </a:lnTo>
                <a:lnTo>
                  <a:pt x="53709" y="169248"/>
                </a:lnTo>
                <a:lnTo>
                  <a:pt x="53709" y="165557"/>
                </a:lnTo>
                <a:lnTo>
                  <a:pt x="59782" y="165557"/>
                </a:lnTo>
                <a:lnTo>
                  <a:pt x="59782" y="169248"/>
                </a:lnTo>
                <a:lnTo>
                  <a:pt x="60758" y="169248"/>
                </a:lnTo>
                <a:lnTo>
                  <a:pt x="60758" y="165557"/>
                </a:lnTo>
                <a:lnTo>
                  <a:pt x="66842" y="165557"/>
                </a:lnTo>
                <a:lnTo>
                  <a:pt x="66842" y="169248"/>
                </a:lnTo>
                <a:lnTo>
                  <a:pt x="67818" y="169248"/>
                </a:lnTo>
                <a:lnTo>
                  <a:pt x="67818" y="165557"/>
                </a:lnTo>
                <a:lnTo>
                  <a:pt x="73902" y="165557"/>
                </a:lnTo>
                <a:lnTo>
                  <a:pt x="73902" y="169248"/>
                </a:lnTo>
                <a:lnTo>
                  <a:pt x="74879" y="169248"/>
                </a:lnTo>
                <a:lnTo>
                  <a:pt x="74879" y="165557"/>
                </a:lnTo>
                <a:lnTo>
                  <a:pt x="80951" y="165557"/>
                </a:lnTo>
                <a:lnTo>
                  <a:pt x="80951" y="169248"/>
                </a:lnTo>
                <a:lnTo>
                  <a:pt x="81939" y="169248"/>
                </a:lnTo>
                <a:lnTo>
                  <a:pt x="81939" y="165557"/>
                </a:lnTo>
                <a:lnTo>
                  <a:pt x="88011" y="165557"/>
                </a:lnTo>
                <a:lnTo>
                  <a:pt x="88011" y="169248"/>
                </a:lnTo>
                <a:lnTo>
                  <a:pt x="88988" y="169248"/>
                </a:lnTo>
                <a:lnTo>
                  <a:pt x="88988" y="165557"/>
                </a:lnTo>
                <a:lnTo>
                  <a:pt x="95060" y="165557"/>
                </a:lnTo>
                <a:lnTo>
                  <a:pt x="95060" y="169248"/>
                </a:lnTo>
                <a:lnTo>
                  <a:pt x="96048" y="169248"/>
                </a:lnTo>
                <a:lnTo>
                  <a:pt x="96048" y="165557"/>
                </a:lnTo>
                <a:lnTo>
                  <a:pt x="102120" y="165557"/>
                </a:lnTo>
                <a:lnTo>
                  <a:pt x="102120" y="169248"/>
                </a:lnTo>
                <a:lnTo>
                  <a:pt x="103097" y="169248"/>
                </a:lnTo>
                <a:lnTo>
                  <a:pt x="103097" y="165557"/>
                </a:lnTo>
                <a:lnTo>
                  <a:pt x="109169" y="165557"/>
                </a:lnTo>
                <a:lnTo>
                  <a:pt x="109169" y="169248"/>
                </a:lnTo>
                <a:lnTo>
                  <a:pt x="110157" y="169248"/>
                </a:lnTo>
                <a:lnTo>
                  <a:pt x="110157" y="165557"/>
                </a:lnTo>
                <a:lnTo>
                  <a:pt x="116229" y="165557"/>
                </a:lnTo>
                <a:lnTo>
                  <a:pt x="116229" y="169248"/>
                </a:lnTo>
                <a:lnTo>
                  <a:pt x="117205" y="169248"/>
                </a:lnTo>
                <a:lnTo>
                  <a:pt x="117205" y="165557"/>
                </a:lnTo>
                <a:lnTo>
                  <a:pt x="123278" y="165557"/>
                </a:lnTo>
                <a:lnTo>
                  <a:pt x="123278" y="169248"/>
                </a:lnTo>
                <a:lnTo>
                  <a:pt x="124254" y="169248"/>
                </a:lnTo>
                <a:lnTo>
                  <a:pt x="124254" y="165557"/>
                </a:lnTo>
                <a:lnTo>
                  <a:pt x="130338" y="165557"/>
                </a:lnTo>
                <a:lnTo>
                  <a:pt x="130338" y="169248"/>
                </a:lnTo>
                <a:lnTo>
                  <a:pt x="131314" y="169248"/>
                </a:lnTo>
                <a:lnTo>
                  <a:pt x="131314" y="165557"/>
                </a:lnTo>
                <a:lnTo>
                  <a:pt x="137387" y="165557"/>
                </a:lnTo>
                <a:lnTo>
                  <a:pt x="137387" y="169248"/>
                </a:lnTo>
                <a:lnTo>
                  <a:pt x="138363" y="169248"/>
                </a:lnTo>
                <a:lnTo>
                  <a:pt x="138363" y="165557"/>
                </a:lnTo>
                <a:lnTo>
                  <a:pt x="144447" y="165557"/>
                </a:lnTo>
                <a:lnTo>
                  <a:pt x="144447" y="169248"/>
                </a:lnTo>
                <a:lnTo>
                  <a:pt x="145423" y="169248"/>
                </a:lnTo>
                <a:lnTo>
                  <a:pt x="145423" y="165557"/>
                </a:lnTo>
                <a:lnTo>
                  <a:pt x="151495" y="165557"/>
                </a:lnTo>
                <a:lnTo>
                  <a:pt x="151495" y="169248"/>
                </a:lnTo>
                <a:lnTo>
                  <a:pt x="152484" y="169248"/>
                </a:lnTo>
                <a:lnTo>
                  <a:pt x="152484" y="165557"/>
                </a:lnTo>
                <a:lnTo>
                  <a:pt x="158556" y="165557"/>
                </a:lnTo>
                <a:lnTo>
                  <a:pt x="158556" y="169248"/>
                </a:lnTo>
                <a:lnTo>
                  <a:pt x="159532" y="169248"/>
                </a:lnTo>
                <a:lnTo>
                  <a:pt x="159532" y="165557"/>
                </a:lnTo>
                <a:lnTo>
                  <a:pt x="165604" y="165557"/>
                </a:lnTo>
                <a:lnTo>
                  <a:pt x="165604" y="169248"/>
                </a:lnTo>
                <a:lnTo>
                  <a:pt x="166593" y="169248"/>
                </a:lnTo>
                <a:lnTo>
                  <a:pt x="166593" y="165557"/>
                </a:lnTo>
                <a:lnTo>
                  <a:pt x="172665" y="165557"/>
                </a:lnTo>
                <a:lnTo>
                  <a:pt x="172665" y="169248"/>
                </a:lnTo>
                <a:lnTo>
                  <a:pt x="173641" y="169248"/>
                </a:lnTo>
                <a:lnTo>
                  <a:pt x="173641" y="165557"/>
                </a:lnTo>
                <a:lnTo>
                  <a:pt x="179713" y="165557"/>
                </a:lnTo>
                <a:lnTo>
                  <a:pt x="179713" y="169248"/>
                </a:lnTo>
                <a:lnTo>
                  <a:pt x="180702" y="169248"/>
                </a:lnTo>
                <a:lnTo>
                  <a:pt x="180702" y="165557"/>
                </a:lnTo>
                <a:lnTo>
                  <a:pt x="186774" y="165557"/>
                </a:lnTo>
                <a:lnTo>
                  <a:pt x="186774" y="169248"/>
                </a:lnTo>
                <a:lnTo>
                  <a:pt x="187750" y="169248"/>
                </a:lnTo>
                <a:lnTo>
                  <a:pt x="187750" y="165557"/>
                </a:lnTo>
                <a:lnTo>
                  <a:pt x="193822" y="165557"/>
                </a:lnTo>
                <a:lnTo>
                  <a:pt x="193822" y="169248"/>
                </a:lnTo>
                <a:lnTo>
                  <a:pt x="194810" y="169248"/>
                </a:lnTo>
                <a:lnTo>
                  <a:pt x="194810" y="165557"/>
                </a:lnTo>
                <a:lnTo>
                  <a:pt x="200883" y="165557"/>
                </a:lnTo>
                <a:lnTo>
                  <a:pt x="200883" y="169248"/>
                </a:lnTo>
                <a:lnTo>
                  <a:pt x="201859" y="169248"/>
                </a:lnTo>
                <a:lnTo>
                  <a:pt x="201859" y="165557"/>
                </a:lnTo>
                <a:lnTo>
                  <a:pt x="207931" y="165557"/>
                </a:lnTo>
                <a:lnTo>
                  <a:pt x="207931" y="169248"/>
                </a:lnTo>
                <a:lnTo>
                  <a:pt x="208919" y="169248"/>
                </a:lnTo>
                <a:lnTo>
                  <a:pt x="208919" y="165557"/>
                </a:lnTo>
                <a:lnTo>
                  <a:pt x="214992" y="165557"/>
                </a:lnTo>
                <a:lnTo>
                  <a:pt x="214992" y="169248"/>
                </a:lnTo>
                <a:lnTo>
                  <a:pt x="215968" y="169248"/>
                </a:lnTo>
                <a:lnTo>
                  <a:pt x="215968" y="165557"/>
                </a:lnTo>
                <a:lnTo>
                  <a:pt x="222040" y="165557"/>
                </a:lnTo>
                <a:lnTo>
                  <a:pt x="222040" y="169248"/>
                </a:lnTo>
                <a:lnTo>
                  <a:pt x="223028" y="169248"/>
                </a:lnTo>
                <a:lnTo>
                  <a:pt x="223028" y="165557"/>
                </a:lnTo>
                <a:lnTo>
                  <a:pt x="229100" y="165557"/>
                </a:lnTo>
                <a:lnTo>
                  <a:pt x="229100" y="169248"/>
                </a:lnTo>
                <a:lnTo>
                  <a:pt x="230077" y="169248"/>
                </a:lnTo>
                <a:lnTo>
                  <a:pt x="230077" y="165557"/>
                </a:lnTo>
                <a:lnTo>
                  <a:pt x="236161" y="165557"/>
                </a:lnTo>
                <a:lnTo>
                  <a:pt x="236161" y="169248"/>
                </a:lnTo>
                <a:lnTo>
                  <a:pt x="237137" y="169248"/>
                </a:lnTo>
                <a:lnTo>
                  <a:pt x="237137" y="165557"/>
                </a:lnTo>
                <a:lnTo>
                  <a:pt x="243209" y="165557"/>
                </a:lnTo>
                <a:lnTo>
                  <a:pt x="243209" y="169248"/>
                </a:lnTo>
                <a:lnTo>
                  <a:pt x="244198" y="169248"/>
                </a:lnTo>
                <a:lnTo>
                  <a:pt x="244198" y="165557"/>
                </a:lnTo>
                <a:lnTo>
                  <a:pt x="250270" y="165557"/>
                </a:lnTo>
                <a:lnTo>
                  <a:pt x="250270" y="169248"/>
                </a:lnTo>
                <a:lnTo>
                  <a:pt x="251246" y="169248"/>
                </a:lnTo>
                <a:lnTo>
                  <a:pt x="251246" y="165557"/>
                </a:lnTo>
                <a:lnTo>
                  <a:pt x="257318" y="165557"/>
                </a:lnTo>
                <a:lnTo>
                  <a:pt x="257318" y="169248"/>
                </a:lnTo>
                <a:lnTo>
                  <a:pt x="258306" y="169248"/>
                </a:lnTo>
                <a:lnTo>
                  <a:pt x="258306" y="165557"/>
                </a:lnTo>
                <a:lnTo>
                  <a:pt x="264379" y="165557"/>
                </a:lnTo>
                <a:lnTo>
                  <a:pt x="264379" y="169248"/>
                </a:lnTo>
                <a:lnTo>
                  <a:pt x="265355" y="169248"/>
                </a:lnTo>
                <a:lnTo>
                  <a:pt x="265355" y="165557"/>
                </a:lnTo>
                <a:lnTo>
                  <a:pt x="271427" y="165557"/>
                </a:lnTo>
                <a:lnTo>
                  <a:pt x="271427" y="169248"/>
                </a:lnTo>
                <a:lnTo>
                  <a:pt x="272415" y="169248"/>
                </a:lnTo>
                <a:lnTo>
                  <a:pt x="272415" y="165557"/>
                </a:lnTo>
                <a:lnTo>
                  <a:pt x="278488" y="165557"/>
                </a:lnTo>
                <a:lnTo>
                  <a:pt x="278488" y="169248"/>
                </a:lnTo>
                <a:lnTo>
                  <a:pt x="279464" y="169248"/>
                </a:lnTo>
                <a:lnTo>
                  <a:pt x="279464" y="165557"/>
                </a:lnTo>
                <a:lnTo>
                  <a:pt x="287858" y="165557"/>
                </a:lnTo>
                <a:lnTo>
                  <a:pt x="287858" y="164580"/>
                </a:lnTo>
                <a:lnTo>
                  <a:pt x="279476" y="164580"/>
                </a:lnTo>
                <a:lnTo>
                  <a:pt x="279476" y="158508"/>
                </a:lnTo>
                <a:lnTo>
                  <a:pt x="287870" y="158508"/>
                </a:lnTo>
                <a:lnTo>
                  <a:pt x="287870" y="157520"/>
                </a:lnTo>
                <a:lnTo>
                  <a:pt x="279476" y="157520"/>
                </a:lnTo>
                <a:lnTo>
                  <a:pt x="279476" y="151448"/>
                </a:lnTo>
                <a:lnTo>
                  <a:pt x="287870" y="151448"/>
                </a:lnTo>
                <a:lnTo>
                  <a:pt x="287870" y="150472"/>
                </a:lnTo>
                <a:lnTo>
                  <a:pt x="279476" y="150472"/>
                </a:lnTo>
                <a:lnTo>
                  <a:pt x="279476" y="144399"/>
                </a:lnTo>
                <a:lnTo>
                  <a:pt x="287870" y="144399"/>
                </a:lnTo>
                <a:lnTo>
                  <a:pt x="287870" y="143411"/>
                </a:lnTo>
                <a:lnTo>
                  <a:pt x="279476" y="143411"/>
                </a:lnTo>
                <a:lnTo>
                  <a:pt x="279476" y="137339"/>
                </a:lnTo>
                <a:lnTo>
                  <a:pt x="287870" y="137339"/>
                </a:lnTo>
                <a:lnTo>
                  <a:pt x="287870" y="136363"/>
                </a:lnTo>
                <a:lnTo>
                  <a:pt x="279476" y="136363"/>
                </a:lnTo>
                <a:lnTo>
                  <a:pt x="279476" y="130279"/>
                </a:lnTo>
                <a:lnTo>
                  <a:pt x="287870" y="130279"/>
                </a:lnTo>
                <a:lnTo>
                  <a:pt x="287870" y="129302"/>
                </a:lnTo>
                <a:lnTo>
                  <a:pt x="279476" y="129302"/>
                </a:lnTo>
                <a:lnTo>
                  <a:pt x="279476" y="123230"/>
                </a:lnTo>
                <a:lnTo>
                  <a:pt x="287870" y="123230"/>
                </a:lnTo>
                <a:lnTo>
                  <a:pt x="287870" y="122254"/>
                </a:lnTo>
                <a:lnTo>
                  <a:pt x="279476" y="122254"/>
                </a:lnTo>
                <a:lnTo>
                  <a:pt x="279476" y="116182"/>
                </a:lnTo>
                <a:lnTo>
                  <a:pt x="287870" y="116182"/>
                </a:lnTo>
                <a:lnTo>
                  <a:pt x="287870" y="115193"/>
                </a:lnTo>
                <a:lnTo>
                  <a:pt x="279476" y="115193"/>
                </a:lnTo>
                <a:lnTo>
                  <a:pt x="279476" y="109121"/>
                </a:lnTo>
                <a:lnTo>
                  <a:pt x="287870" y="109121"/>
                </a:lnTo>
                <a:lnTo>
                  <a:pt x="287870" y="108145"/>
                </a:lnTo>
                <a:lnTo>
                  <a:pt x="279476" y="108145"/>
                </a:lnTo>
                <a:lnTo>
                  <a:pt x="279476" y="102061"/>
                </a:lnTo>
                <a:lnTo>
                  <a:pt x="287870" y="102061"/>
                </a:lnTo>
                <a:lnTo>
                  <a:pt x="287870" y="101085"/>
                </a:lnTo>
                <a:lnTo>
                  <a:pt x="279476" y="101085"/>
                </a:lnTo>
                <a:lnTo>
                  <a:pt x="279476" y="95012"/>
                </a:lnTo>
                <a:lnTo>
                  <a:pt x="287870" y="95012"/>
                </a:lnTo>
                <a:lnTo>
                  <a:pt x="287870" y="94024"/>
                </a:lnTo>
                <a:lnTo>
                  <a:pt x="279476" y="94024"/>
                </a:lnTo>
                <a:lnTo>
                  <a:pt x="279476" y="87952"/>
                </a:lnTo>
                <a:lnTo>
                  <a:pt x="287870" y="87952"/>
                </a:lnTo>
                <a:lnTo>
                  <a:pt x="287870" y="86976"/>
                </a:lnTo>
                <a:lnTo>
                  <a:pt x="279476" y="86976"/>
                </a:lnTo>
                <a:lnTo>
                  <a:pt x="279476" y="80903"/>
                </a:lnTo>
                <a:lnTo>
                  <a:pt x="287870" y="80903"/>
                </a:lnTo>
                <a:lnTo>
                  <a:pt x="287870" y="79927"/>
                </a:lnTo>
                <a:lnTo>
                  <a:pt x="279476" y="79927"/>
                </a:lnTo>
                <a:lnTo>
                  <a:pt x="279476" y="73843"/>
                </a:lnTo>
                <a:lnTo>
                  <a:pt x="287870" y="73843"/>
                </a:lnTo>
                <a:lnTo>
                  <a:pt x="287870" y="72867"/>
                </a:lnTo>
                <a:lnTo>
                  <a:pt x="279476" y="72867"/>
                </a:lnTo>
                <a:lnTo>
                  <a:pt x="279476" y="66783"/>
                </a:lnTo>
                <a:lnTo>
                  <a:pt x="287870" y="66783"/>
                </a:lnTo>
                <a:lnTo>
                  <a:pt x="287870" y="65806"/>
                </a:lnTo>
                <a:lnTo>
                  <a:pt x="279476" y="65806"/>
                </a:lnTo>
                <a:lnTo>
                  <a:pt x="279476" y="59734"/>
                </a:lnTo>
                <a:lnTo>
                  <a:pt x="287870" y="59734"/>
                </a:lnTo>
                <a:lnTo>
                  <a:pt x="287870" y="58746"/>
                </a:lnTo>
                <a:lnTo>
                  <a:pt x="279476" y="58746"/>
                </a:lnTo>
                <a:lnTo>
                  <a:pt x="279476" y="52674"/>
                </a:lnTo>
                <a:lnTo>
                  <a:pt x="287870" y="52674"/>
                </a:lnTo>
                <a:lnTo>
                  <a:pt x="287870" y="51697"/>
                </a:lnTo>
                <a:lnTo>
                  <a:pt x="279476" y="51697"/>
                </a:lnTo>
                <a:lnTo>
                  <a:pt x="279476" y="45625"/>
                </a:lnTo>
                <a:lnTo>
                  <a:pt x="287870" y="45625"/>
                </a:lnTo>
                <a:lnTo>
                  <a:pt x="287870" y="44637"/>
                </a:lnTo>
                <a:lnTo>
                  <a:pt x="279476" y="44637"/>
                </a:lnTo>
                <a:lnTo>
                  <a:pt x="279476" y="38565"/>
                </a:lnTo>
                <a:lnTo>
                  <a:pt x="287870" y="38565"/>
                </a:lnTo>
                <a:lnTo>
                  <a:pt x="287870" y="37589"/>
                </a:lnTo>
                <a:lnTo>
                  <a:pt x="279476" y="37589"/>
                </a:lnTo>
                <a:lnTo>
                  <a:pt x="279476" y="31516"/>
                </a:lnTo>
                <a:lnTo>
                  <a:pt x="287870" y="31516"/>
                </a:lnTo>
                <a:lnTo>
                  <a:pt x="287870" y="30528"/>
                </a:lnTo>
                <a:lnTo>
                  <a:pt x="279476" y="30528"/>
                </a:lnTo>
                <a:lnTo>
                  <a:pt x="279476" y="24456"/>
                </a:lnTo>
                <a:lnTo>
                  <a:pt x="287870" y="24456"/>
                </a:lnTo>
                <a:lnTo>
                  <a:pt x="287870" y="23480"/>
                </a:lnTo>
                <a:lnTo>
                  <a:pt x="279476" y="23480"/>
                </a:lnTo>
                <a:lnTo>
                  <a:pt x="279476" y="17408"/>
                </a:lnTo>
                <a:lnTo>
                  <a:pt x="287870" y="17408"/>
                </a:lnTo>
                <a:lnTo>
                  <a:pt x="287870" y="16419"/>
                </a:lnTo>
                <a:lnTo>
                  <a:pt x="279476" y="16419"/>
                </a:lnTo>
                <a:lnTo>
                  <a:pt x="279476" y="10347"/>
                </a:lnTo>
                <a:lnTo>
                  <a:pt x="287870" y="10347"/>
                </a:lnTo>
                <a:lnTo>
                  <a:pt x="287870" y="9371"/>
                </a:lnTo>
                <a:lnTo>
                  <a:pt x="279476" y="9371"/>
                </a:lnTo>
                <a:lnTo>
                  <a:pt x="279476" y="3287"/>
                </a:lnTo>
                <a:lnTo>
                  <a:pt x="287870" y="3287"/>
                </a:lnTo>
                <a:lnTo>
                  <a:pt x="287870" y="2310"/>
                </a:lnTo>
                <a:lnTo>
                  <a:pt x="279476" y="2310"/>
                </a:lnTo>
                <a:lnTo>
                  <a:pt x="279476" y="1"/>
                </a:lnTo>
                <a:lnTo>
                  <a:pt x="278488" y="1"/>
                </a:lnTo>
                <a:lnTo>
                  <a:pt x="278488" y="2310"/>
                </a:lnTo>
                <a:lnTo>
                  <a:pt x="272415" y="2310"/>
                </a:lnTo>
                <a:lnTo>
                  <a:pt x="272415" y="1"/>
                </a:lnTo>
                <a:lnTo>
                  <a:pt x="271439" y="1"/>
                </a:lnTo>
                <a:lnTo>
                  <a:pt x="271439" y="2310"/>
                </a:lnTo>
                <a:lnTo>
                  <a:pt x="265367" y="2310"/>
                </a:lnTo>
                <a:lnTo>
                  <a:pt x="265367" y="1"/>
                </a:lnTo>
                <a:lnTo>
                  <a:pt x="264379" y="1"/>
                </a:lnTo>
                <a:lnTo>
                  <a:pt x="264379" y="2310"/>
                </a:lnTo>
                <a:lnTo>
                  <a:pt x="258306" y="2310"/>
                </a:lnTo>
                <a:lnTo>
                  <a:pt x="258306" y="1"/>
                </a:lnTo>
                <a:lnTo>
                  <a:pt x="257330" y="1"/>
                </a:lnTo>
                <a:lnTo>
                  <a:pt x="257330" y="2310"/>
                </a:lnTo>
                <a:lnTo>
                  <a:pt x="251258" y="2310"/>
                </a:lnTo>
                <a:lnTo>
                  <a:pt x="251258" y="1"/>
                </a:lnTo>
                <a:lnTo>
                  <a:pt x="250270" y="1"/>
                </a:lnTo>
                <a:lnTo>
                  <a:pt x="250270" y="2310"/>
                </a:lnTo>
                <a:lnTo>
                  <a:pt x="244198" y="2310"/>
                </a:lnTo>
                <a:lnTo>
                  <a:pt x="244198" y="1"/>
                </a:lnTo>
                <a:lnTo>
                  <a:pt x="243221" y="1"/>
                </a:lnTo>
                <a:lnTo>
                  <a:pt x="243221" y="2310"/>
                </a:lnTo>
                <a:lnTo>
                  <a:pt x="237137" y="2310"/>
                </a:lnTo>
                <a:lnTo>
                  <a:pt x="237137" y="1"/>
                </a:lnTo>
                <a:lnTo>
                  <a:pt x="236161" y="1"/>
                </a:lnTo>
                <a:lnTo>
                  <a:pt x="236161" y="2310"/>
                </a:lnTo>
                <a:lnTo>
                  <a:pt x="230089" y="2310"/>
                </a:lnTo>
                <a:lnTo>
                  <a:pt x="230089" y="1"/>
                </a:lnTo>
                <a:lnTo>
                  <a:pt x="229100" y="1"/>
                </a:lnTo>
                <a:lnTo>
                  <a:pt x="229100" y="2310"/>
                </a:lnTo>
                <a:lnTo>
                  <a:pt x="223028" y="2310"/>
                </a:lnTo>
                <a:lnTo>
                  <a:pt x="223028" y="1"/>
                </a:lnTo>
                <a:lnTo>
                  <a:pt x="222052" y="1"/>
                </a:lnTo>
                <a:lnTo>
                  <a:pt x="222052" y="2310"/>
                </a:lnTo>
                <a:lnTo>
                  <a:pt x="215980" y="2310"/>
                </a:lnTo>
                <a:lnTo>
                  <a:pt x="215980" y="1"/>
                </a:lnTo>
                <a:lnTo>
                  <a:pt x="214992" y="1"/>
                </a:lnTo>
                <a:lnTo>
                  <a:pt x="214992" y="2310"/>
                </a:lnTo>
                <a:lnTo>
                  <a:pt x="208919" y="2310"/>
                </a:lnTo>
                <a:lnTo>
                  <a:pt x="208919" y="1"/>
                </a:lnTo>
                <a:lnTo>
                  <a:pt x="207943" y="1"/>
                </a:lnTo>
                <a:lnTo>
                  <a:pt x="207943" y="2310"/>
                </a:lnTo>
                <a:lnTo>
                  <a:pt x="201871" y="2310"/>
                </a:lnTo>
                <a:lnTo>
                  <a:pt x="201871" y="1"/>
                </a:lnTo>
                <a:lnTo>
                  <a:pt x="200883" y="1"/>
                </a:lnTo>
                <a:lnTo>
                  <a:pt x="200883" y="2310"/>
                </a:lnTo>
                <a:lnTo>
                  <a:pt x="194810" y="2310"/>
                </a:lnTo>
                <a:lnTo>
                  <a:pt x="194810" y="1"/>
                </a:lnTo>
                <a:lnTo>
                  <a:pt x="193834" y="1"/>
                </a:lnTo>
                <a:lnTo>
                  <a:pt x="193834" y="2310"/>
                </a:lnTo>
                <a:lnTo>
                  <a:pt x="187762" y="2310"/>
                </a:lnTo>
                <a:lnTo>
                  <a:pt x="187762" y="1"/>
                </a:lnTo>
                <a:lnTo>
                  <a:pt x="186774" y="1"/>
                </a:lnTo>
                <a:lnTo>
                  <a:pt x="186774" y="2310"/>
                </a:lnTo>
                <a:lnTo>
                  <a:pt x="180702" y="2310"/>
                </a:lnTo>
                <a:lnTo>
                  <a:pt x="180702" y="1"/>
                </a:lnTo>
                <a:lnTo>
                  <a:pt x="179713" y="1"/>
                </a:lnTo>
                <a:lnTo>
                  <a:pt x="179713" y="2310"/>
                </a:lnTo>
                <a:lnTo>
                  <a:pt x="173641" y="2310"/>
                </a:lnTo>
                <a:lnTo>
                  <a:pt x="173641" y="1"/>
                </a:lnTo>
                <a:lnTo>
                  <a:pt x="172665" y="1"/>
                </a:lnTo>
                <a:lnTo>
                  <a:pt x="172665" y="2310"/>
                </a:lnTo>
                <a:lnTo>
                  <a:pt x="166581" y="2310"/>
                </a:lnTo>
                <a:lnTo>
                  <a:pt x="166581" y="1"/>
                </a:lnTo>
                <a:lnTo>
                  <a:pt x="165604" y="1"/>
                </a:lnTo>
                <a:lnTo>
                  <a:pt x="165604" y="2310"/>
                </a:lnTo>
                <a:lnTo>
                  <a:pt x="159532" y="2310"/>
                </a:lnTo>
                <a:lnTo>
                  <a:pt x="159532" y="1"/>
                </a:lnTo>
                <a:lnTo>
                  <a:pt x="158544" y="1"/>
                </a:lnTo>
                <a:lnTo>
                  <a:pt x="158544" y="2310"/>
                </a:lnTo>
                <a:lnTo>
                  <a:pt x="152472" y="2310"/>
                </a:lnTo>
                <a:lnTo>
                  <a:pt x="152472" y="1"/>
                </a:lnTo>
                <a:lnTo>
                  <a:pt x="151495" y="1"/>
                </a:lnTo>
                <a:lnTo>
                  <a:pt x="151495" y="2310"/>
                </a:lnTo>
                <a:lnTo>
                  <a:pt x="145423" y="2310"/>
                </a:lnTo>
                <a:lnTo>
                  <a:pt x="145423" y="1"/>
                </a:lnTo>
                <a:lnTo>
                  <a:pt x="144447" y="1"/>
                </a:lnTo>
                <a:lnTo>
                  <a:pt x="144447" y="2310"/>
                </a:lnTo>
                <a:lnTo>
                  <a:pt x="138375" y="2310"/>
                </a:lnTo>
                <a:lnTo>
                  <a:pt x="138375" y="1"/>
                </a:lnTo>
                <a:lnTo>
                  <a:pt x="137387" y="1"/>
                </a:lnTo>
                <a:lnTo>
                  <a:pt x="137387" y="2310"/>
                </a:lnTo>
                <a:lnTo>
                  <a:pt x="131314" y="2310"/>
                </a:lnTo>
                <a:lnTo>
                  <a:pt x="131314" y="1"/>
                </a:lnTo>
                <a:lnTo>
                  <a:pt x="130338" y="1"/>
                </a:lnTo>
                <a:lnTo>
                  <a:pt x="130338" y="2310"/>
                </a:lnTo>
                <a:lnTo>
                  <a:pt x="124254" y="2310"/>
                </a:lnTo>
                <a:lnTo>
                  <a:pt x="124254" y="1"/>
                </a:lnTo>
                <a:lnTo>
                  <a:pt x="123278" y="1"/>
                </a:lnTo>
                <a:lnTo>
                  <a:pt x="123278" y="2310"/>
                </a:lnTo>
                <a:lnTo>
                  <a:pt x="117205" y="2310"/>
                </a:lnTo>
                <a:lnTo>
                  <a:pt x="117205" y="1"/>
                </a:lnTo>
                <a:lnTo>
                  <a:pt x="116217" y="1"/>
                </a:lnTo>
                <a:lnTo>
                  <a:pt x="116217" y="2310"/>
                </a:lnTo>
                <a:lnTo>
                  <a:pt x="110157" y="2310"/>
                </a:lnTo>
                <a:lnTo>
                  <a:pt x="110157" y="1"/>
                </a:lnTo>
                <a:lnTo>
                  <a:pt x="109169" y="1"/>
                </a:lnTo>
                <a:lnTo>
                  <a:pt x="109169" y="2310"/>
                </a:lnTo>
                <a:lnTo>
                  <a:pt x="103097" y="2310"/>
                </a:lnTo>
                <a:lnTo>
                  <a:pt x="103097" y="1"/>
                </a:lnTo>
                <a:lnTo>
                  <a:pt x="102120" y="1"/>
                </a:lnTo>
                <a:lnTo>
                  <a:pt x="102120" y="2310"/>
                </a:lnTo>
                <a:lnTo>
                  <a:pt x="96036" y="2310"/>
                </a:lnTo>
                <a:lnTo>
                  <a:pt x="96036" y="1"/>
                </a:lnTo>
                <a:lnTo>
                  <a:pt x="95060" y="1"/>
                </a:lnTo>
                <a:lnTo>
                  <a:pt x="95060" y="2310"/>
                </a:lnTo>
                <a:lnTo>
                  <a:pt x="88988" y="2310"/>
                </a:lnTo>
                <a:lnTo>
                  <a:pt x="88988" y="1"/>
                </a:lnTo>
                <a:lnTo>
                  <a:pt x="87999" y="1"/>
                </a:lnTo>
                <a:lnTo>
                  <a:pt x="87999" y="2310"/>
                </a:lnTo>
                <a:lnTo>
                  <a:pt x="81927" y="2310"/>
                </a:lnTo>
                <a:lnTo>
                  <a:pt x="81927" y="1"/>
                </a:lnTo>
                <a:lnTo>
                  <a:pt x="80951" y="1"/>
                </a:lnTo>
                <a:lnTo>
                  <a:pt x="80951" y="2310"/>
                </a:lnTo>
                <a:lnTo>
                  <a:pt x="74879" y="2310"/>
                </a:lnTo>
                <a:lnTo>
                  <a:pt x="74879" y="1"/>
                </a:lnTo>
                <a:lnTo>
                  <a:pt x="73902" y="1"/>
                </a:lnTo>
                <a:lnTo>
                  <a:pt x="73902" y="2310"/>
                </a:lnTo>
                <a:lnTo>
                  <a:pt x="67818" y="2310"/>
                </a:lnTo>
                <a:lnTo>
                  <a:pt x="67818" y="1"/>
                </a:lnTo>
                <a:lnTo>
                  <a:pt x="66842" y="1"/>
                </a:lnTo>
                <a:lnTo>
                  <a:pt x="66842" y="2310"/>
                </a:lnTo>
                <a:lnTo>
                  <a:pt x="60758" y="2310"/>
                </a:lnTo>
                <a:lnTo>
                  <a:pt x="60758" y="1"/>
                </a:lnTo>
                <a:lnTo>
                  <a:pt x="59782" y="1"/>
                </a:lnTo>
                <a:lnTo>
                  <a:pt x="59782" y="2310"/>
                </a:lnTo>
                <a:lnTo>
                  <a:pt x="53709" y="2310"/>
                </a:lnTo>
                <a:lnTo>
                  <a:pt x="53709" y="1"/>
                </a:lnTo>
                <a:lnTo>
                  <a:pt x="52721" y="1"/>
                </a:lnTo>
                <a:lnTo>
                  <a:pt x="52721" y="2310"/>
                </a:lnTo>
                <a:lnTo>
                  <a:pt x="46649" y="2310"/>
                </a:lnTo>
                <a:lnTo>
                  <a:pt x="46649" y="1"/>
                </a:lnTo>
                <a:lnTo>
                  <a:pt x="45673" y="1"/>
                </a:lnTo>
                <a:lnTo>
                  <a:pt x="45673" y="2310"/>
                </a:lnTo>
                <a:lnTo>
                  <a:pt x="39601" y="2310"/>
                </a:lnTo>
                <a:lnTo>
                  <a:pt x="39601" y="1"/>
                </a:lnTo>
                <a:lnTo>
                  <a:pt x="38612" y="1"/>
                </a:lnTo>
                <a:lnTo>
                  <a:pt x="38612" y="2310"/>
                </a:lnTo>
                <a:lnTo>
                  <a:pt x="32540" y="2310"/>
                </a:lnTo>
                <a:lnTo>
                  <a:pt x="32540" y="1"/>
                </a:lnTo>
                <a:lnTo>
                  <a:pt x="31564" y="1"/>
                </a:lnTo>
                <a:lnTo>
                  <a:pt x="31564" y="2310"/>
                </a:lnTo>
                <a:lnTo>
                  <a:pt x="25492" y="2310"/>
                </a:lnTo>
                <a:lnTo>
                  <a:pt x="25492" y="1"/>
                </a:lnTo>
                <a:lnTo>
                  <a:pt x="24503" y="1"/>
                </a:lnTo>
                <a:lnTo>
                  <a:pt x="24503" y="2310"/>
                </a:lnTo>
                <a:lnTo>
                  <a:pt x="18431" y="2310"/>
                </a:lnTo>
                <a:lnTo>
                  <a:pt x="18431" y="1"/>
                </a:lnTo>
                <a:lnTo>
                  <a:pt x="17455" y="1"/>
                </a:lnTo>
                <a:lnTo>
                  <a:pt x="17455" y="2310"/>
                </a:lnTo>
                <a:lnTo>
                  <a:pt x="11371" y="2310"/>
                </a:lnTo>
                <a:lnTo>
                  <a:pt x="113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9"/>
          <p:cNvSpPr txBox="1">
            <a:spLocks noGrp="1"/>
          </p:cNvSpPr>
          <p:nvPr>
            <p:ph type="title"/>
          </p:nvPr>
        </p:nvSpPr>
        <p:spPr>
          <a:xfrm>
            <a:off x="4335651" y="1522625"/>
            <a:ext cx="3712200" cy="763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3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91" name="Google Shape;891;p9"/>
          <p:cNvSpPr txBox="1">
            <a:spLocks noGrp="1"/>
          </p:cNvSpPr>
          <p:nvPr>
            <p:ph type="body" idx="1"/>
          </p:nvPr>
        </p:nvSpPr>
        <p:spPr>
          <a:xfrm>
            <a:off x="4335651" y="2286125"/>
            <a:ext cx="3712200" cy="15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892" name="Google Shape;892;p9"/>
          <p:cNvGrpSpPr/>
          <p:nvPr/>
        </p:nvGrpSpPr>
        <p:grpSpPr>
          <a:xfrm>
            <a:off x="7415475" y="19774"/>
            <a:ext cx="1667868" cy="1605854"/>
            <a:chOff x="7415475" y="19774"/>
            <a:chExt cx="1667868" cy="1605854"/>
          </a:xfrm>
        </p:grpSpPr>
        <p:grpSp>
          <p:nvGrpSpPr>
            <p:cNvPr id="893" name="Google Shape;893;p9"/>
            <p:cNvGrpSpPr/>
            <p:nvPr/>
          </p:nvGrpSpPr>
          <p:grpSpPr>
            <a:xfrm>
              <a:off x="8727034" y="1413481"/>
              <a:ext cx="356308" cy="212146"/>
              <a:chOff x="5852753" y="-1422679"/>
              <a:chExt cx="195881" cy="116634"/>
            </a:xfrm>
          </p:grpSpPr>
          <p:sp>
            <p:nvSpPr>
              <p:cNvPr id="894" name="Google Shape;894;p9"/>
              <p:cNvSpPr/>
              <p:nvPr/>
            </p:nvSpPr>
            <p:spPr>
              <a:xfrm>
                <a:off x="5852753" y="-1420330"/>
                <a:ext cx="195881" cy="111615"/>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9"/>
              <p:cNvSpPr/>
              <p:nvPr/>
            </p:nvSpPr>
            <p:spPr>
              <a:xfrm>
                <a:off x="5861505" y="-1422679"/>
                <a:ext cx="176673" cy="116634"/>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9"/>
            <p:cNvSpPr/>
            <p:nvPr/>
          </p:nvSpPr>
          <p:spPr>
            <a:xfrm>
              <a:off x="7415475" y="120062"/>
              <a:ext cx="96224" cy="96476"/>
            </a:xfrm>
            <a:custGeom>
              <a:avLst/>
              <a:gdLst/>
              <a:ahLst/>
              <a:cxnLst/>
              <a:rect l="l" t="t" r="r" b="b"/>
              <a:pathLst>
                <a:path w="1121" h="1124" extrusionOk="0">
                  <a:moveTo>
                    <a:pt x="563" y="164"/>
                  </a:moveTo>
                  <a:lnTo>
                    <a:pt x="563" y="164"/>
                  </a:lnTo>
                  <a:cubicBezTo>
                    <a:pt x="782" y="168"/>
                    <a:pt x="960" y="347"/>
                    <a:pt x="957" y="565"/>
                  </a:cubicBezTo>
                  <a:cubicBezTo>
                    <a:pt x="957" y="784"/>
                    <a:pt x="778" y="960"/>
                    <a:pt x="562" y="960"/>
                  </a:cubicBezTo>
                  <a:cubicBezTo>
                    <a:pt x="340" y="960"/>
                    <a:pt x="164" y="781"/>
                    <a:pt x="164" y="562"/>
                  </a:cubicBezTo>
                  <a:cubicBezTo>
                    <a:pt x="164" y="341"/>
                    <a:pt x="342" y="166"/>
                    <a:pt x="563" y="164"/>
                  </a:cubicBezTo>
                  <a:close/>
                  <a:moveTo>
                    <a:pt x="562" y="1"/>
                  </a:moveTo>
                  <a:cubicBezTo>
                    <a:pt x="251" y="1"/>
                    <a:pt x="1" y="251"/>
                    <a:pt x="1" y="562"/>
                  </a:cubicBezTo>
                  <a:cubicBezTo>
                    <a:pt x="1" y="871"/>
                    <a:pt x="251" y="1121"/>
                    <a:pt x="559" y="1124"/>
                  </a:cubicBezTo>
                  <a:lnTo>
                    <a:pt x="562" y="1124"/>
                  </a:lnTo>
                  <a:cubicBezTo>
                    <a:pt x="871" y="1121"/>
                    <a:pt x="1121" y="871"/>
                    <a:pt x="1121" y="562"/>
                  </a:cubicBezTo>
                  <a:cubicBezTo>
                    <a:pt x="1121" y="251"/>
                    <a:pt x="871"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9"/>
            <p:cNvSpPr/>
            <p:nvPr/>
          </p:nvSpPr>
          <p:spPr>
            <a:xfrm>
              <a:off x="8454729" y="218609"/>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9"/>
            <p:cNvSpPr/>
            <p:nvPr/>
          </p:nvSpPr>
          <p:spPr>
            <a:xfrm>
              <a:off x="8812877" y="179637"/>
              <a:ext cx="184623" cy="198973"/>
            </a:xfrm>
            <a:custGeom>
              <a:avLst/>
              <a:gdLst/>
              <a:ahLst/>
              <a:cxnLst/>
              <a:rect l="l" t="t" r="r" b="b"/>
              <a:pathLst>
                <a:path w="2496" h="2690" extrusionOk="0">
                  <a:moveTo>
                    <a:pt x="1564" y="244"/>
                  </a:moveTo>
                  <a:cubicBezTo>
                    <a:pt x="1574" y="374"/>
                    <a:pt x="1580" y="596"/>
                    <a:pt x="1583" y="898"/>
                  </a:cubicBezTo>
                  <a:cubicBezTo>
                    <a:pt x="1450" y="849"/>
                    <a:pt x="1308" y="796"/>
                    <a:pt x="1151" y="741"/>
                  </a:cubicBezTo>
                  <a:cubicBezTo>
                    <a:pt x="1355" y="478"/>
                    <a:pt x="1487" y="327"/>
                    <a:pt x="1564" y="244"/>
                  </a:cubicBezTo>
                  <a:close/>
                  <a:moveTo>
                    <a:pt x="241" y="617"/>
                  </a:moveTo>
                  <a:cubicBezTo>
                    <a:pt x="371" y="657"/>
                    <a:pt x="605" y="734"/>
                    <a:pt x="870" y="824"/>
                  </a:cubicBezTo>
                  <a:cubicBezTo>
                    <a:pt x="775" y="947"/>
                    <a:pt x="679" y="1077"/>
                    <a:pt x="590" y="1203"/>
                  </a:cubicBezTo>
                  <a:cubicBezTo>
                    <a:pt x="352" y="864"/>
                    <a:pt x="269" y="697"/>
                    <a:pt x="241" y="617"/>
                  </a:cubicBezTo>
                  <a:close/>
                  <a:moveTo>
                    <a:pt x="1756" y="1149"/>
                  </a:moveTo>
                  <a:cubicBezTo>
                    <a:pt x="2099" y="1287"/>
                    <a:pt x="2237" y="1367"/>
                    <a:pt x="2289" y="1404"/>
                  </a:cubicBezTo>
                  <a:cubicBezTo>
                    <a:pt x="2117" y="1493"/>
                    <a:pt x="1935" y="1567"/>
                    <a:pt x="1749" y="1629"/>
                  </a:cubicBezTo>
                  <a:cubicBezTo>
                    <a:pt x="1756" y="1472"/>
                    <a:pt x="1756" y="1309"/>
                    <a:pt x="1756" y="1149"/>
                  </a:cubicBezTo>
                  <a:close/>
                  <a:moveTo>
                    <a:pt x="1043" y="883"/>
                  </a:moveTo>
                  <a:cubicBezTo>
                    <a:pt x="1244" y="953"/>
                    <a:pt x="1426" y="1021"/>
                    <a:pt x="1583" y="1080"/>
                  </a:cubicBezTo>
                  <a:cubicBezTo>
                    <a:pt x="1583" y="1283"/>
                    <a:pt x="1583" y="1493"/>
                    <a:pt x="1577" y="1691"/>
                  </a:cubicBezTo>
                  <a:cubicBezTo>
                    <a:pt x="1410" y="1749"/>
                    <a:pt x="1234" y="1802"/>
                    <a:pt x="1068" y="1851"/>
                  </a:cubicBezTo>
                  <a:cubicBezTo>
                    <a:pt x="929" y="1669"/>
                    <a:pt x="803" y="1502"/>
                    <a:pt x="695" y="1351"/>
                  </a:cubicBezTo>
                  <a:lnTo>
                    <a:pt x="692" y="1351"/>
                  </a:lnTo>
                  <a:cubicBezTo>
                    <a:pt x="806" y="1194"/>
                    <a:pt x="923" y="1037"/>
                    <a:pt x="1043" y="883"/>
                  </a:cubicBezTo>
                  <a:close/>
                  <a:moveTo>
                    <a:pt x="590" y="1496"/>
                  </a:moveTo>
                  <a:cubicBezTo>
                    <a:pt x="679" y="1623"/>
                    <a:pt x="778" y="1755"/>
                    <a:pt x="892" y="1900"/>
                  </a:cubicBezTo>
                  <a:cubicBezTo>
                    <a:pt x="590" y="1984"/>
                    <a:pt x="358" y="2030"/>
                    <a:pt x="238" y="2030"/>
                  </a:cubicBezTo>
                  <a:cubicBezTo>
                    <a:pt x="346" y="1848"/>
                    <a:pt x="463" y="1669"/>
                    <a:pt x="590" y="1496"/>
                  </a:cubicBezTo>
                  <a:close/>
                  <a:moveTo>
                    <a:pt x="1574" y="1873"/>
                  </a:moveTo>
                  <a:lnTo>
                    <a:pt x="1574" y="1873"/>
                  </a:lnTo>
                  <a:cubicBezTo>
                    <a:pt x="1561" y="2175"/>
                    <a:pt x="1546" y="2341"/>
                    <a:pt x="1534" y="2434"/>
                  </a:cubicBezTo>
                  <a:cubicBezTo>
                    <a:pt x="1456" y="2338"/>
                    <a:pt x="1327" y="2181"/>
                    <a:pt x="1182" y="1996"/>
                  </a:cubicBezTo>
                  <a:cubicBezTo>
                    <a:pt x="1312" y="1959"/>
                    <a:pt x="1441" y="1916"/>
                    <a:pt x="1574" y="1873"/>
                  </a:cubicBezTo>
                  <a:close/>
                  <a:moveTo>
                    <a:pt x="1629" y="0"/>
                  </a:moveTo>
                  <a:cubicBezTo>
                    <a:pt x="1583" y="0"/>
                    <a:pt x="1512" y="0"/>
                    <a:pt x="982" y="682"/>
                  </a:cubicBezTo>
                  <a:cubicBezTo>
                    <a:pt x="553" y="537"/>
                    <a:pt x="192" y="420"/>
                    <a:pt x="189" y="420"/>
                  </a:cubicBezTo>
                  <a:cubicBezTo>
                    <a:pt x="181" y="417"/>
                    <a:pt x="172" y="416"/>
                    <a:pt x="164" y="416"/>
                  </a:cubicBezTo>
                  <a:cubicBezTo>
                    <a:pt x="145" y="416"/>
                    <a:pt x="126" y="422"/>
                    <a:pt x="112" y="432"/>
                  </a:cubicBezTo>
                  <a:cubicBezTo>
                    <a:pt x="1" y="516"/>
                    <a:pt x="25" y="701"/>
                    <a:pt x="485" y="1351"/>
                  </a:cubicBezTo>
                  <a:cubicBezTo>
                    <a:pt x="325" y="1573"/>
                    <a:pt x="87" y="1919"/>
                    <a:pt x="50" y="2033"/>
                  </a:cubicBezTo>
                  <a:cubicBezTo>
                    <a:pt x="35" y="2070"/>
                    <a:pt x="41" y="2110"/>
                    <a:pt x="62" y="2141"/>
                  </a:cubicBezTo>
                  <a:cubicBezTo>
                    <a:pt x="102" y="2196"/>
                    <a:pt x="173" y="2203"/>
                    <a:pt x="232" y="2203"/>
                  </a:cubicBezTo>
                  <a:cubicBezTo>
                    <a:pt x="411" y="2203"/>
                    <a:pt x="741" y="2122"/>
                    <a:pt x="1003" y="2048"/>
                  </a:cubicBezTo>
                  <a:cubicBezTo>
                    <a:pt x="1271" y="2388"/>
                    <a:pt x="1487" y="2647"/>
                    <a:pt x="1490" y="2650"/>
                  </a:cubicBezTo>
                  <a:cubicBezTo>
                    <a:pt x="1512" y="2671"/>
                    <a:pt x="1540" y="2687"/>
                    <a:pt x="1571" y="2690"/>
                  </a:cubicBezTo>
                  <a:cubicBezTo>
                    <a:pt x="1660" y="2690"/>
                    <a:pt x="1719" y="2690"/>
                    <a:pt x="1746" y="1814"/>
                  </a:cubicBezTo>
                  <a:cubicBezTo>
                    <a:pt x="2039" y="1709"/>
                    <a:pt x="2382" y="1577"/>
                    <a:pt x="2459" y="1490"/>
                  </a:cubicBezTo>
                  <a:cubicBezTo>
                    <a:pt x="2487" y="1462"/>
                    <a:pt x="2496" y="1422"/>
                    <a:pt x="2487" y="1385"/>
                  </a:cubicBezTo>
                  <a:cubicBezTo>
                    <a:pt x="2471" y="1311"/>
                    <a:pt x="2397" y="1216"/>
                    <a:pt x="1756" y="963"/>
                  </a:cubicBezTo>
                  <a:cubicBezTo>
                    <a:pt x="1753" y="645"/>
                    <a:pt x="1743" y="148"/>
                    <a:pt x="1722" y="71"/>
                  </a:cubicBezTo>
                  <a:cubicBezTo>
                    <a:pt x="1706" y="31"/>
                    <a:pt x="1672" y="4"/>
                    <a:pt x="1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9"/>
            <p:cNvSpPr/>
            <p:nvPr/>
          </p:nvSpPr>
          <p:spPr>
            <a:xfrm>
              <a:off x="7700974" y="316816"/>
              <a:ext cx="122063" cy="122890"/>
            </a:xfrm>
            <a:custGeom>
              <a:avLst/>
              <a:gdLst/>
              <a:ahLst/>
              <a:cxnLst/>
              <a:rect l="l" t="t" r="r" b="b"/>
              <a:pathLst>
                <a:path w="1919" h="1932" extrusionOk="0">
                  <a:moveTo>
                    <a:pt x="1024" y="248"/>
                  </a:moveTo>
                  <a:cubicBezTo>
                    <a:pt x="1049" y="331"/>
                    <a:pt x="1076" y="442"/>
                    <a:pt x="1095" y="513"/>
                  </a:cubicBezTo>
                  <a:cubicBezTo>
                    <a:pt x="1141" y="704"/>
                    <a:pt x="1150" y="747"/>
                    <a:pt x="1175" y="781"/>
                  </a:cubicBezTo>
                  <a:cubicBezTo>
                    <a:pt x="1200" y="815"/>
                    <a:pt x="1234" y="828"/>
                    <a:pt x="1425" y="895"/>
                  </a:cubicBezTo>
                  <a:cubicBezTo>
                    <a:pt x="1490" y="920"/>
                    <a:pt x="1592" y="957"/>
                    <a:pt x="1669" y="988"/>
                  </a:cubicBezTo>
                  <a:cubicBezTo>
                    <a:pt x="1561" y="1037"/>
                    <a:pt x="1388" y="1102"/>
                    <a:pt x="1234" y="1154"/>
                  </a:cubicBezTo>
                  <a:cubicBezTo>
                    <a:pt x="1212" y="1164"/>
                    <a:pt x="1194" y="1179"/>
                    <a:pt x="1184" y="1201"/>
                  </a:cubicBezTo>
                  <a:cubicBezTo>
                    <a:pt x="1110" y="1377"/>
                    <a:pt x="1015" y="1577"/>
                    <a:pt x="953" y="1688"/>
                  </a:cubicBezTo>
                  <a:cubicBezTo>
                    <a:pt x="910" y="1568"/>
                    <a:pt x="851" y="1358"/>
                    <a:pt x="805" y="1173"/>
                  </a:cubicBezTo>
                  <a:cubicBezTo>
                    <a:pt x="796" y="1139"/>
                    <a:pt x="771" y="1114"/>
                    <a:pt x="737" y="1108"/>
                  </a:cubicBezTo>
                  <a:cubicBezTo>
                    <a:pt x="558" y="1071"/>
                    <a:pt x="355" y="1028"/>
                    <a:pt x="241" y="994"/>
                  </a:cubicBezTo>
                  <a:cubicBezTo>
                    <a:pt x="416" y="905"/>
                    <a:pt x="595" y="821"/>
                    <a:pt x="780" y="747"/>
                  </a:cubicBezTo>
                  <a:cubicBezTo>
                    <a:pt x="802" y="738"/>
                    <a:pt x="820" y="723"/>
                    <a:pt x="830" y="698"/>
                  </a:cubicBezTo>
                  <a:cubicBezTo>
                    <a:pt x="885" y="547"/>
                    <a:pt x="953" y="396"/>
                    <a:pt x="1024" y="248"/>
                  </a:cubicBezTo>
                  <a:close/>
                  <a:moveTo>
                    <a:pt x="1046" y="1"/>
                  </a:moveTo>
                  <a:cubicBezTo>
                    <a:pt x="993" y="1"/>
                    <a:pt x="916" y="1"/>
                    <a:pt x="685" y="605"/>
                  </a:cubicBezTo>
                  <a:cubicBezTo>
                    <a:pt x="40" y="865"/>
                    <a:pt x="19" y="948"/>
                    <a:pt x="6" y="982"/>
                  </a:cubicBezTo>
                  <a:cubicBezTo>
                    <a:pt x="0" y="1013"/>
                    <a:pt x="6" y="1043"/>
                    <a:pt x="22" y="1068"/>
                  </a:cubicBezTo>
                  <a:cubicBezTo>
                    <a:pt x="40" y="1093"/>
                    <a:pt x="89" y="1158"/>
                    <a:pt x="651" y="1265"/>
                  </a:cubicBezTo>
                  <a:cubicBezTo>
                    <a:pt x="817" y="1932"/>
                    <a:pt x="879" y="1932"/>
                    <a:pt x="941" y="1932"/>
                  </a:cubicBezTo>
                  <a:lnTo>
                    <a:pt x="947" y="1932"/>
                  </a:lnTo>
                  <a:cubicBezTo>
                    <a:pt x="999" y="1929"/>
                    <a:pt x="1058" y="1926"/>
                    <a:pt x="1329" y="1306"/>
                  </a:cubicBezTo>
                  <a:cubicBezTo>
                    <a:pt x="1499" y="1244"/>
                    <a:pt x="1817" y="1127"/>
                    <a:pt x="1885" y="1065"/>
                  </a:cubicBezTo>
                  <a:cubicBezTo>
                    <a:pt x="1909" y="1040"/>
                    <a:pt x="1918" y="1006"/>
                    <a:pt x="1915" y="972"/>
                  </a:cubicBezTo>
                  <a:cubicBezTo>
                    <a:pt x="1900" y="895"/>
                    <a:pt x="1814" y="855"/>
                    <a:pt x="1484" y="735"/>
                  </a:cubicBezTo>
                  <a:cubicBezTo>
                    <a:pt x="1422" y="713"/>
                    <a:pt x="1348" y="686"/>
                    <a:pt x="1314" y="670"/>
                  </a:cubicBezTo>
                  <a:cubicBezTo>
                    <a:pt x="1302" y="633"/>
                    <a:pt x="1280" y="547"/>
                    <a:pt x="1262" y="473"/>
                  </a:cubicBezTo>
                  <a:cubicBezTo>
                    <a:pt x="1203" y="241"/>
                    <a:pt x="1169" y="100"/>
                    <a:pt x="1126" y="44"/>
                  </a:cubicBezTo>
                  <a:cubicBezTo>
                    <a:pt x="1107" y="19"/>
                    <a:pt x="1076" y="4"/>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9"/>
            <p:cNvSpPr/>
            <p:nvPr/>
          </p:nvSpPr>
          <p:spPr>
            <a:xfrm>
              <a:off x="8853729" y="62768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9"/>
            <p:cNvSpPr/>
            <p:nvPr/>
          </p:nvSpPr>
          <p:spPr>
            <a:xfrm>
              <a:off x="8957048" y="1145935"/>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9"/>
            <p:cNvGrpSpPr/>
            <p:nvPr/>
          </p:nvGrpSpPr>
          <p:grpSpPr>
            <a:xfrm>
              <a:off x="7853382" y="19774"/>
              <a:ext cx="394623" cy="297061"/>
              <a:chOff x="85157" y="4436674"/>
              <a:chExt cx="394623" cy="297061"/>
            </a:xfrm>
          </p:grpSpPr>
          <p:sp>
            <p:nvSpPr>
              <p:cNvPr id="903" name="Google Shape;903;p9"/>
              <p:cNvSpPr/>
              <p:nvPr/>
            </p:nvSpPr>
            <p:spPr>
              <a:xfrm flipH="1">
                <a:off x="381812" y="4602895"/>
                <a:ext cx="97968" cy="74569"/>
              </a:xfrm>
              <a:custGeom>
                <a:avLst/>
                <a:gdLst/>
                <a:ahLst/>
                <a:cxnLst/>
                <a:rect l="l" t="t" r="r" b="b"/>
                <a:pathLst>
                  <a:path w="1210" h="921" extrusionOk="0">
                    <a:moveTo>
                      <a:pt x="861" y="1"/>
                    </a:moveTo>
                    <a:cubicBezTo>
                      <a:pt x="840" y="1"/>
                      <a:pt x="818" y="10"/>
                      <a:pt x="800" y="32"/>
                    </a:cubicBezTo>
                    <a:cubicBezTo>
                      <a:pt x="1" y="788"/>
                      <a:pt x="26" y="822"/>
                      <a:pt x="78" y="890"/>
                    </a:cubicBezTo>
                    <a:cubicBezTo>
                      <a:pt x="97" y="911"/>
                      <a:pt x="152" y="921"/>
                      <a:pt x="229" y="921"/>
                    </a:cubicBezTo>
                    <a:cubicBezTo>
                      <a:pt x="525" y="921"/>
                      <a:pt x="1139" y="788"/>
                      <a:pt x="1145" y="782"/>
                    </a:cubicBezTo>
                    <a:cubicBezTo>
                      <a:pt x="1188" y="769"/>
                      <a:pt x="1210" y="723"/>
                      <a:pt x="1195" y="683"/>
                    </a:cubicBezTo>
                    <a:cubicBezTo>
                      <a:pt x="1182" y="648"/>
                      <a:pt x="1151" y="627"/>
                      <a:pt x="1117" y="627"/>
                    </a:cubicBezTo>
                    <a:cubicBezTo>
                      <a:pt x="1109" y="627"/>
                      <a:pt x="1101" y="628"/>
                      <a:pt x="1093" y="631"/>
                    </a:cubicBezTo>
                    <a:cubicBezTo>
                      <a:pt x="1028" y="649"/>
                      <a:pt x="544" y="729"/>
                      <a:pt x="300" y="757"/>
                    </a:cubicBezTo>
                    <a:cubicBezTo>
                      <a:pt x="427" y="615"/>
                      <a:pt x="676" y="368"/>
                      <a:pt x="911" y="146"/>
                    </a:cubicBezTo>
                    <a:cubicBezTo>
                      <a:pt x="981" y="90"/>
                      <a:pt x="925" y="1"/>
                      <a:pt x="861"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04" name="Google Shape;904;p9"/>
              <p:cNvSpPr/>
              <p:nvPr/>
            </p:nvSpPr>
            <p:spPr>
              <a:xfrm flipH="1">
                <a:off x="85157" y="4436674"/>
                <a:ext cx="358432" cy="297061"/>
              </a:xfrm>
              <a:custGeom>
                <a:avLst/>
                <a:gdLst/>
                <a:ahLst/>
                <a:cxnLst/>
                <a:rect l="l" t="t" r="r" b="b"/>
                <a:pathLst>
                  <a:path w="4427" h="3669" extrusionOk="0">
                    <a:moveTo>
                      <a:pt x="1234" y="0"/>
                    </a:moveTo>
                    <a:cubicBezTo>
                      <a:pt x="1179" y="0"/>
                      <a:pt x="1127" y="25"/>
                      <a:pt x="1081" y="84"/>
                    </a:cubicBezTo>
                    <a:cubicBezTo>
                      <a:pt x="769" y="478"/>
                      <a:pt x="1463" y="1792"/>
                      <a:pt x="1463" y="1792"/>
                    </a:cubicBezTo>
                    <a:cubicBezTo>
                      <a:pt x="1463" y="1792"/>
                      <a:pt x="991" y="1509"/>
                      <a:pt x="617" y="1509"/>
                    </a:cubicBezTo>
                    <a:cubicBezTo>
                      <a:pt x="424" y="1509"/>
                      <a:pt x="257" y="1585"/>
                      <a:pt x="195" y="1814"/>
                    </a:cubicBezTo>
                    <a:cubicBezTo>
                      <a:pt x="0" y="2525"/>
                      <a:pt x="944" y="3669"/>
                      <a:pt x="2021" y="3669"/>
                    </a:cubicBezTo>
                    <a:cubicBezTo>
                      <a:pt x="2356" y="3669"/>
                      <a:pt x="2703" y="3559"/>
                      <a:pt x="3033" y="3291"/>
                    </a:cubicBezTo>
                    <a:cubicBezTo>
                      <a:pt x="4427" y="2162"/>
                      <a:pt x="3613" y="852"/>
                      <a:pt x="3613" y="852"/>
                    </a:cubicBezTo>
                    <a:lnTo>
                      <a:pt x="3613" y="852"/>
                    </a:lnTo>
                    <a:lnTo>
                      <a:pt x="2913" y="1490"/>
                    </a:lnTo>
                    <a:cubicBezTo>
                      <a:pt x="2913" y="1490"/>
                      <a:pt x="2795" y="608"/>
                      <a:pt x="2358" y="383"/>
                    </a:cubicBezTo>
                    <a:cubicBezTo>
                      <a:pt x="2294" y="350"/>
                      <a:pt x="2242" y="336"/>
                      <a:pt x="2198" y="336"/>
                    </a:cubicBezTo>
                    <a:cubicBezTo>
                      <a:pt x="1936" y="336"/>
                      <a:pt x="1981" y="827"/>
                      <a:pt x="1981" y="827"/>
                    </a:cubicBezTo>
                    <a:cubicBezTo>
                      <a:pt x="1981" y="827"/>
                      <a:pt x="1553" y="0"/>
                      <a:pt x="1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9"/>
              <p:cNvSpPr/>
              <p:nvPr/>
            </p:nvSpPr>
            <p:spPr>
              <a:xfrm flipH="1">
                <a:off x="362057" y="4580549"/>
                <a:ext cx="53437" cy="51008"/>
              </a:xfrm>
              <a:custGeom>
                <a:avLst/>
                <a:gdLst/>
                <a:ahLst/>
                <a:cxnLst/>
                <a:rect l="l" t="t" r="r" b="b"/>
                <a:pathLst>
                  <a:path w="660" h="630" extrusionOk="0">
                    <a:moveTo>
                      <a:pt x="428" y="0"/>
                    </a:moveTo>
                    <a:cubicBezTo>
                      <a:pt x="374" y="0"/>
                      <a:pt x="319" y="53"/>
                      <a:pt x="351" y="117"/>
                    </a:cubicBezTo>
                    <a:cubicBezTo>
                      <a:pt x="407" y="237"/>
                      <a:pt x="444" y="392"/>
                      <a:pt x="428" y="456"/>
                    </a:cubicBezTo>
                    <a:cubicBezTo>
                      <a:pt x="373" y="419"/>
                      <a:pt x="262" y="287"/>
                      <a:pt x="175" y="154"/>
                    </a:cubicBezTo>
                    <a:cubicBezTo>
                      <a:pt x="158" y="126"/>
                      <a:pt x="133" y="114"/>
                      <a:pt x="109" y="114"/>
                    </a:cubicBezTo>
                    <a:cubicBezTo>
                      <a:pt x="54" y="114"/>
                      <a:pt x="1" y="176"/>
                      <a:pt x="40" y="240"/>
                    </a:cubicBezTo>
                    <a:cubicBezTo>
                      <a:pt x="132" y="382"/>
                      <a:pt x="305" y="623"/>
                      <a:pt x="441" y="629"/>
                    </a:cubicBezTo>
                    <a:lnTo>
                      <a:pt x="447" y="629"/>
                    </a:lnTo>
                    <a:cubicBezTo>
                      <a:pt x="487" y="629"/>
                      <a:pt x="524" y="611"/>
                      <a:pt x="549" y="580"/>
                    </a:cubicBezTo>
                    <a:cubicBezTo>
                      <a:pt x="660" y="438"/>
                      <a:pt x="539" y="139"/>
                      <a:pt x="499" y="52"/>
                    </a:cubicBezTo>
                    <a:cubicBezTo>
                      <a:pt x="485" y="16"/>
                      <a:pt x="457" y="0"/>
                      <a:pt x="428"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06" name="Google Shape;906;p9"/>
              <p:cNvSpPr/>
              <p:nvPr/>
            </p:nvSpPr>
            <p:spPr>
              <a:xfrm flipH="1">
                <a:off x="219396" y="4507518"/>
                <a:ext cx="103554" cy="101287"/>
              </a:xfrm>
              <a:custGeom>
                <a:avLst/>
                <a:gdLst/>
                <a:ahLst/>
                <a:cxnLst/>
                <a:rect l="l" t="t" r="r" b="b"/>
                <a:pathLst>
                  <a:path w="1279" h="1251" extrusionOk="0">
                    <a:moveTo>
                      <a:pt x="847" y="0"/>
                    </a:moveTo>
                    <a:cubicBezTo>
                      <a:pt x="816" y="0"/>
                      <a:pt x="784" y="9"/>
                      <a:pt x="756" y="26"/>
                    </a:cubicBezTo>
                    <a:cubicBezTo>
                      <a:pt x="667" y="88"/>
                      <a:pt x="642" y="242"/>
                      <a:pt x="642" y="387"/>
                    </a:cubicBezTo>
                    <a:cubicBezTo>
                      <a:pt x="473" y="222"/>
                      <a:pt x="340" y="137"/>
                      <a:pt x="245" y="137"/>
                    </a:cubicBezTo>
                    <a:cubicBezTo>
                      <a:pt x="214" y="137"/>
                      <a:pt x="187" y="146"/>
                      <a:pt x="164" y="165"/>
                    </a:cubicBezTo>
                    <a:cubicBezTo>
                      <a:pt x="124" y="192"/>
                      <a:pt x="1" y="288"/>
                      <a:pt x="386" y="1201"/>
                    </a:cubicBezTo>
                    <a:cubicBezTo>
                      <a:pt x="399" y="1232"/>
                      <a:pt x="430" y="1250"/>
                      <a:pt x="460" y="1250"/>
                    </a:cubicBezTo>
                    <a:cubicBezTo>
                      <a:pt x="473" y="1250"/>
                      <a:pt x="485" y="1247"/>
                      <a:pt x="494" y="1241"/>
                    </a:cubicBezTo>
                    <a:cubicBezTo>
                      <a:pt x="534" y="1226"/>
                      <a:pt x="553" y="1176"/>
                      <a:pt x="537" y="1136"/>
                    </a:cubicBezTo>
                    <a:cubicBezTo>
                      <a:pt x="402" y="812"/>
                      <a:pt x="272" y="424"/>
                      <a:pt x="272" y="300"/>
                    </a:cubicBezTo>
                    <a:lnTo>
                      <a:pt x="272" y="300"/>
                    </a:lnTo>
                    <a:cubicBezTo>
                      <a:pt x="349" y="331"/>
                      <a:pt x="525" y="485"/>
                      <a:pt x="676" y="655"/>
                    </a:cubicBezTo>
                    <a:cubicBezTo>
                      <a:pt x="693" y="674"/>
                      <a:pt x="715" y="682"/>
                      <a:pt x="736" y="682"/>
                    </a:cubicBezTo>
                    <a:cubicBezTo>
                      <a:pt x="779" y="682"/>
                      <a:pt x="821" y="646"/>
                      <a:pt x="815" y="593"/>
                    </a:cubicBezTo>
                    <a:cubicBezTo>
                      <a:pt x="793" y="399"/>
                      <a:pt x="812" y="189"/>
                      <a:pt x="843" y="162"/>
                    </a:cubicBezTo>
                    <a:cubicBezTo>
                      <a:pt x="849" y="162"/>
                      <a:pt x="855" y="165"/>
                      <a:pt x="861" y="168"/>
                    </a:cubicBezTo>
                    <a:cubicBezTo>
                      <a:pt x="1006" y="248"/>
                      <a:pt x="1093" y="606"/>
                      <a:pt x="1111" y="815"/>
                    </a:cubicBezTo>
                    <a:cubicBezTo>
                      <a:pt x="1114" y="867"/>
                      <a:pt x="1152" y="891"/>
                      <a:pt x="1190" y="891"/>
                    </a:cubicBezTo>
                    <a:cubicBezTo>
                      <a:pt x="1234" y="891"/>
                      <a:pt x="1278" y="859"/>
                      <a:pt x="1272" y="800"/>
                    </a:cubicBezTo>
                    <a:cubicBezTo>
                      <a:pt x="1265" y="735"/>
                      <a:pt x="1207" y="171"/>
                      <a:pt x="938" y="26"/>
                    </a:cubicBezTo>
                    <a:cubicBezTo>
                      <a:pt x="911" y="9"/>
                      <a:pt x="879" y="0"/>
                      <a:pt x="84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07" name="Google Shape;907;p9"/>
              <p:cNvSpPr/>
              <p:nvPr/>
            </p:nvSpPr>
            <p:spPr>
              <a:xfrm flipH="1">
                <a:off x="182072" y="4624513"/>
                <a:ext cx="177556" cy="91895"/>
              </a:xfrm>
              <a:custGeom>
                <a:avLst/>
                <a:gdLst/>
                <a:ahLst/>
                <a:cxnLst/>
                <a:rect l="l" t="t" r="r" b="b"/>
                <a:pathLst>
                  <a:path w="2193" h="1135" extrusionOk="0">
                    <a:moveTo>
                      <a:pt x="2091" y="0"/>
                    </a:moveTo>
                    <a:cubicBezTo>
                      <a:pt x="2061" y="0"/>
                      <a:pt x="2030" y="17"/>
                      <a:pt x="2018" y="55"/>
                    </a:cubicBezTo>
                    <a:cubicBezTo>
                      <a:pt x="2014" y="61"/>
                      <a:pt x="1795" y="672"/>
                      <a:pt x="1265" y="891"/>
                    </a:cubicBezTo>
                    <a:cubicBezTo>
                      <a:pt x="1137" y="944"/>
                      <a:pt x="1000" y="970"/>
                      <a:pt x="856" y="970"/>
                    </a:cubicBezTo>
                    <a:cubicBezTo>
                      <a:pt x="640" y="970"/>
                      <a:pt x="406" y="911"/>
                      <a:pt x="158" y="792"/>
                    </a:cubicBezTo>
                    <a:cubicBezTo>
                      <a:pt x="143" y="784"/>
                      <a:pt x="129" y="780"/>
                      <a:pt x="116" y="780"/>
                    </a:cubicBezTo>
                    <a:cubicBezTo>
                      <a:pt x="41" y="780"/>
                      <a:pt x="1" y="898"/>
                      <a:pt x="90" y="937"/>
                    </a:cubicBezTo>
                    <a:cubicBezTo>
                      <a:pt x="361" y="1067"/>
                      <a:pt x="620" y="1135"/>
                      <a:pt x="861" y="1135"/>
                    </a:cubicBezTo>
                    <a:cubicBezTo>
                      <a:pt x="1021" y="1135"/>
                      <a:pt x="1182" y="1104"/>
                      <a:pt x="1330" y="1042"/>
                    </a:cubicBezTo>
                    <a:cubicBezTo>
                      <a:pt x="1928" y="792"/>
                      <a:pt x="2163" y="135"/>
                      <a:pt x="2172" y="108"/>
                    </a:cubicBezTo>
                    <a:cubicBezTo>
                      <a:pt x="2193" y="44"/>
                      <a:pt x="2141" y="0"/>
                      <a:pt x="2091"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grpSp>
        <p:nvGrpSpPr>
          <p:cNvPr id="908" name="Google Shape;908;p9"/>
          <p:cNvGrpSpPr/>
          <p:nvPr/>
        </p:nvGrpSpPr>
        <p:grpSpPr>
          <a:xfrm>
            <a:off x="64228" y="100651"/>
            <a:ext cx="1775721" cy="1443485"/>
            <a:chOff x="64228" y="100651"/>
            <a:chExt cx="1775721" cy="1443485"/>
          </a:xfrm>
        </p:grpSpPr>
        <p:grpSp>
          <p:nvGrpSpPr>
            <p:cNvPr id="909" name="Google Shape;909;p9"/>
            <p:cNvGrpSpPr/>
            <p:nvPr/>
          </p:nvGrpSpPr>
          <p:grpSpPr>
            <a:xfrm>
              <a:off x="207153" y="986833"/>
              <a:ext cx="367879" cy="258973"/>
              <a:chOff x="8341725" y="115829"/>
              <a:chExt cx="267198" cy="188098"/>
            </a:xfrm>
          </p:grpSpPr>
          <p:sp>
            <p:nvSpPr>
              <p:cNvPr id="910" name="Google Shape;910;p9"/>
              <p:cNvSpPr/>
              <p:nvPr/>
            </p:nvSpPr>
            <p:spPr>
              <a:xfrm>
                <a:off x="8405670" y="188118"/>
                <a:ext cx="107912" cy="91561"/>
              </a:xfrm>
              <a:custGeom>
                <a:avLst/>
                <a:gdLst/>
                <a:ahLst/>
                <a:cxnLst/>
                <a:rect l="l" t="t" r="r" b="b"/>
                <a:pathLst>
                  <a:path w="2884" h="2447" extrusionOk="0">
                    <a:moveTo>
                      <a:pt x="1471" y="0"/>
                    </a:moveTo>
                    <a:cubicBezTo>
                      <a:pt x="674" y="0"/>
                      <a:pt x="207" y="963"/>
                      <a:pt x="0" y="1543"/>
                    </a:cubicBezTo>
                    <a:lnTo>
                      <a:pt x="509" y="1710"/>
                    </a:lnTo>
                    <a:cubicBezTo>
                      <a:pt x="509" y="1710"/>
                      <a:pt x="918" y="578"/>
                      <a:pt x="1479" y="578"/>
                    </a:cubicBezTo>
                    <a:cubicBezTo>
                      <a:pt x="1552" y="578"/>
                      <a:pt x="1626" y="597"/>
                      <a:pt x="1703" y="639"/>
                    </a:cubicBezTo>
                    <a:cubicBezTo>
                      <a:pt x="2375" y="1009"/>
                      <a:pt x="2030" y="2212"/>
                      <a:pt x="2030" y="2212"/>
                    </a:cubicBezTo>
                    <a:lnTo>
                      <a:pt x="2647" y="2447"/>
                    </a:lnTo>
                    <a:cubicBezTo>
                      <a:pt x="2770" y="1759"/>
                      <a:pt x="2884" y="312"/>
                      <a:pt x="1724" y="32"/>
                    </a:cubicBezTo>
                    <a:cubicBezTo>
                      <a:pt x="1636" y="10"/>
                      <a:pt x="1552" y="0"/>
                      <a:pt x="1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9"/>
              <p:cNvSpPr/>
              <p:nvPr/>
            </p:nvSpPr>
            <p:spPr>
              <a:xfrm>
                <a:off x="8341725" y="115829"/>
                <a:ext cx="267198" cy="188098"/>
              </a:xfrm>
              <a:custGeom>
                <a:avLst/>
                <a:gdLst/>
                <a:ahLst/>
                <a:cxnLst/>
                <a:rect l="l" t="t" r="r" b="b"/>
                <a:pathLst>
                  <a:path w="7141" h="5027" extrusionOk="0">
                    <a:moveTo>
                      <a:pt x="3198" y="0"/>
                    </a:moveTo>
                    <a:cubicBezTo>
                      <a:pt x="998" y="0"/>
                      <a:pt x="1" y="2926"/>
                      <a:pt x="1" y="2926"/>
                    </a:cubicBezTo>
                    <a:lnTo>
                      <a:pt x="475" y="3080"/>
                    </a:lnTo>
                    <a:cubicBezTo>
                      <a:pt x="742" y="2290"/>
                      <a:pt x="1495" y="619"/>
                      <a:pt x="3054" y="619"/>
                    </a:cubicBezTo>
                    <a:cubicBezTo>
                      <a:pt x="3284" y="619"/>
                      <a:pt x="3531" y="655"/>
                      <a:pt x="3797" y="736"/>
                    </a:cubicBezTo>
                    <a:cubicBezTo>
                      <a:pt x="6456" y="1541"/>
                      <a:pt x="5916" y="4018"/>
                      <a:pt x="5648" y="4866"/>
                    </a:cubicBezTo>
                    <a:lnTo>
                      <a:pt x="6067" y="5026"/>
                    </a:lnTo>
                    <a:cubicBezTo>
                      <a:pt x="6067" y="5026"/>
                      <a:pt x="7141" y="1301"/>
                      <a:pt x="4223" y="199"/>
                    </a:cubicBezTo>
                    <a:cubicBezTo>
                      <a:pt x="3856" y="61"/>
                      <a:pt x="3515" y="0"/>
                      <a:pt x="3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9"/>
              <p:cNvSpPr/>
              <p:nvPr/>
            </p:nvSpPr>
            <p:spPr>
              <a:xfrm>
                <a:off x="8359386" y="138953"/>
                <a:ext cx="223906" cy="158950"/>
              </a:xfrm>
              <a:custGeom>
                <a:avLst/>
                <a:gdLst/>
                <a:ahLst/>
                <a:cxnLst/>
                <a:rect l="l" t="t" r="r" b="b"/>
                <a:pathLst>
                  <a:path w="5984" h="4248" extrusionOk="0">
                    <a:moveTo>
                      <a:pt x="2582" y="1"/>
                    </a:moveTo>
                    <a:cubicBezTo>
                      <a:pt x="1023" y="1"/>
                      <a:pt x="269" y="1672"/>
                      <a:pt x="0" y="2459"/>
                    </a:cubicBezTo>
                    <a:lnTo>
                      <a:pt x="627" y="2660"/>
                    </a:lnTo>
                    <a:cubicBezTo>
                      <a:pt x="890" y="1900"/>
                      <a:pt x="1508" y="619"/>
                      <a:pt x="2695" y="619"/>
                    </a:cubicBezTo>
                    <a:cubicBezTo>
                      <a:pt x="2983" y="619"/>
                      <a:pt x="3304" y="694"/>
                      <a:pt x="3661" y="871"/>
                    </a:cubicBezTo>
                    <a:cubicBezTo>
                      <a:pt x="4861" y="1463"/>
                      <a:pt x="4710" y="3199"/>
                      <a:pt x="4562" y="4017"/>
                    </a:cubicBezTo>
                    <a:lnTo>
                      <a:pt x="5173" y="4248"/>
                    </a:lnTo>
                    <a:cubicBezTo>
                      <a:pt x="5444" y="3400"/>
                      <a:pt x="5984" y="923"/>
                      <a:pt x="3325" y="118"/>
                    </a:cubicBezTo>
                    <a:cubicBezTo>
                      <a:pt x="3059" y="37"/>
                      <a:pt x="2812" y="1"/>
                      <a:pt x="2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9"/>
              <p:cNvSpPr/>
              <p:nvPr/>
            </p:nvSpPr>
            <p:spPr>
              <a:xfrm>
                <a:off x="8382696" y="162076"/>
                <a:ext cx="158613" cy="127182"/>
              </a:xfrm>
              <a:custGeom>
                <a:avLst/>
                <a:gdLst/>
                <a:ahLst/>
                <a:cxnLst/>
                <a:rect l="l" t="t" r="r" b="b"/>
                <a:pathLst>
                  <a:path w="4239" h="3399" extrusionOk="0">
                    <a:moveTo>
                      <a:pt x="2072" y="1"/>
                    </a:moveTo>
                    <a:cubicBezTo>
                      <a:pt x="884" y="1"/>
                      <a:pt x="264" y="1282"/>
                      <a:pt x="0" y="2042"/>
                    </a:cubicBezTo>
                    <a:lnTo>
                      <a:pt x="614" y="2239"/>
                    </a:lnTo>
                    <a:cubicBezTo>
                      <a:pt x="824" y="1659"/>
                      <a:pt x="1288" y="696"/>
                      <a:pt x="2085" y="696"/>
                    </a:cubicBezTo>
                    <a:cubicBezTo>
                      <a:pt x="2166" y="696"/>
                      <a:pt x="2250" y="706"/>
                      <a:pt x="2338" y="728"/>
                    </a:cubicBezTo>
                    <a:cubicBezTo>
                      <a:pt x="3498" y="1008"/>
                      <a:pt x="3384" y="2455"/>
                      <a:pt x="3261" y="3140"/>
                    </a:cubicBezTo>
                    <a:lnTo>
                      <a:pt x="3939" y="3399"/>
                    </a:lnTo>
                    <a:cubicBezTo>
                      <a:pt x="4084" y="2581"/>
                      <a:pt x="4238" y="845"/>
                      <a:pt x="3038" y="253"/>
                    </a:cubicBezTo>
                    <a:cubicBezTo>
                      <a:pt x="2681" y="76"/>
                      <a:pt x="2360"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9"/>
              <p:cNvSpPr/>
              <p:nvPr/>
            </p:nvSpPr>
            <p:spPr>
              <a:xfrm>
                <a:off x="8355644" y="135024"/>
                <a:ext cx="241044" cy="163814"/>
              </a:xfrm>
              <a:custGeom>
                <a:avLst/>
                <a:gdLst/>
                <a:ahLst/>
                <a:cxnLst/>
                <a:rect l="l" t="t" r="r" b="b"/>
                <a:pathLst>
                  <a:path w="6442" h="4378" extrusionOk="0">
                    <a:moveTo>
                      <a:pt x="2825" y="0"/>
                    </a:moveTo>
                    <a:cubicBezTo>
                      <a:pt x="2536" y="0"/>
                      <a:pt x="2256" y="58"/>
                      <a:pt x="1985" y="174"/>
                    </a:cubicBezTo>
                    <a:cubicBezTo>
                      <a:pt x="671" y="738"/>
                      <a:pt x="48" y="2465"/>
                      <a:pt x="23" y="2536"/>
                    </a:cubicBezTo>
                    <a:cubicBezTo>
                      <a:pt x="0" y="2602"/>
                      <a:pt x="51" y="2647"/>
                      <a:pt x="102" y="2647"/>
                    </a:cubicBezTo>
                    <a:cubicBezTo>
                      <a:pt x="133" y="2647"/>
                      <a:pt x="164" y="2630"/>
                      <a:pt x="178" y="2592"/>
                    </a:cubicBezTo>
                    <a:cubicBezTo>
                      <a:pt x="184" y="2573"/>
                      <a:pt x="801" y="862"/>
                      <a:pt x="2050" y="322"/>
                    </a:cubicBezTo>
                    <a:cubicBezTo>
                      <a:pt x="2299" y="216"/>
                      <a:pt x="2558" y="163"/>
                      <a:pt x="2824" y="163"/>
                    </a:cubicBezTo>
                    <a:cubicBezTo>
                      <a:pt x="3140" y="163"/>
                      <a:pt x="3467" y="238"/>
                      <a:pt x="3802" y="387"/>
                    </a:cubicBezTo>
                    <a:cubicBezTo>
                      <a:pt x="4822" y="843"/>
                      <a:pt x="5368" y="1630"/>
                      <a:pt x="5424" y="2728"/>
                    </a:cubicBezTo>
                    <a:cubicBezTo>
                      <a:pt x="5445" y="3249"/>
                      <a:pt x="5368" y="3773"/>
                      <a:pt x="5199" y="4267"/>
                    </a:cubicBezTo>
                    <a:cubicBezTo>
                      <a:pt x="5183" y="4310"/>
                      <a:pt x="5205" y="4356"/>
                      <a:pt x="5245" y="4371"/>
                    </a:cubicBezTo>
                    <a:cubicBezTo>
                      <a:pt x="5254" y="4375"/>
                      <a:pt x="5263" y="4378"/>
                      <a:pt x="5276" y="4378"/>
                    </a:cubicBezTo>
                    <a:cubicBezTo>
                      <a:pt x="5307" y="4375"/>
                      <a:pt x="5334" y="4356"/>
                      <a:pt x="5347" y="4325"/>
                    </a:cubicBezTo>
                    <a:cubicBezTo>
                      <a:pt x="5359" y="4294"/>
                      <a:pt x="6442" y="1389"/>
                      <a:pt x="3863" y="239"/>
                    </a:cubicBezTo>
                    <a:cubicBezTo>
                      <a:pt x="3508" y="79"/>
                      <a:pt x="3161" y="0"/>
                      <a:pt x="2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9"/>
              <p:cNvSpPr/>
              <p:nvPr/>
            </p:nvSpPr>
            <p:spPr>
              <a:xfrm>
                <a:off x="8378917" y="160430"/>
                <a:ext cx="167107" cy="131822"/>
              </a:xfrm>
              <a:custGeom>
                <a:avLst/>
                <a:gdLst/>
                <a:ahLst/>
                <a:cxnLst/>
                <a:rect l="l" t="t" r="r" b="b"/>
                <a:pathLst>
                  <a:path w="4466" h="3523" extrusionOk="0">
                    <a:moveTo>
                      <a:pt x="2270" y="0"/>
                    </a:moveTo>
                    <a:cubicBezTo>
                      <a:pt x="2003" y="0"/>
                      <a:pt x="1745" y="61"/>
                      <a:pt x="1499" y="183"/>
                    </a:cubicBezTo>
                    <a:cubicBezTo>
                      <a:pt x="493" y="679"/>
                      <a:pt x="43" y="2005"/>
                      <a:pt x="21" y="2064"/>
                    </a:cubicBezTo>
                    <a:cubicBezTo>
                      <a:pt x="0" y="2127"/>
                      <a:pt x="51" y="2169"/>
                      <a:pt x="100" y="2169"/>
                    </a:cubicBezTo>
                    <a:cubicBezTo>
                      <a:pt x="131" y="2169"/>
                      <a:pt x="162" y="2153"/>
                      <a:pt x="175" y="2113"/>
                    </a:cubicBezTo>
                    <a:cubicBezTo>
                      <a:pt x="182" y="2101"/>
                      <a:pt x="626" y="793"/>
                      <a:pt x="1573" y="328"/>
                    </a:cubicBezTo>
                    <a:cubicBezTo>
                      <a:pt x="1793" y="217"/>
                      <a:pt x="2027" y="162"/>
                      <a:pt x="2269" y="162"/>
                    </a:cubicBezTo>
                    <a:cubicBezTo>
                      <a:pt x="2467" y="162"/>
                      <a:pt x="2671" y="199"/>
                      <a:pt x="2880" y="272"/>
                    </a:cubicBezTo>
                    <a:cubicBezTo>
                      <a:pt x="4466" y="818"/>
                      <a:pt x="3966" y="3403"/>
                      <a:pt x="3960" y="3427"/>
                    </a:cubicBezTo>
                    <a:cubicBezTo>
                      <a:pt x="3951" y="3470"/>
                      <a:pt x="3978" y="3514"/>
                      <a:pt x="4022" y="3523"/>
                    </a:cubicBezTo>
                    <a:lnTo>
                      <a:pt x="4040" y="3523"/>
                    </a:lnTo>
                    <a:cubicBezTo>
                      <a:pt x="4077" y="3523"/>
                      <a:pt x="4108" y="3495"/>
                      <a:pt x="4114" y="3461"/>
                    </a:cubicBezTo>
                    <a:cubicBezTo>
                      <a:pt x="4200" y="2986"/>
                      <a:pt x="4222" y="2505"/>
                      <a:pt x="4179" y="2027"/>
                    </a:cubicBezTo>
                    <a:cubicBezTo>
                      <a:pt x="4077" y="1025"/>
                      <a:pt x="3648" y="365"/>
                      <a:pt x="2933" y="118"/>
                    </a:cubicBezTo>
                    <a:cubicBezTo>
                      <a:pt x="2706" y="40"/>
                      <a:pt x="2485"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9"/>
              <p:cNvSpPr/>
              <p:nvPr/>
            </p:nvSpPr>
            <p:spPr>
              <a:xfrm>
                <a:off x="8401853" y="185237"/>
                <a:ext cx="121906" cy="97435"/>
              </a:xfrm>
              <a:custGeom>
                <a:avLst/>
                <a:gdLst/>
                <a:ahLst/>
                <a:cxnLst/>
                <a:rect l="l" t="t" r="r" b="b"/>
                <a:pathLst>
                  <a:path w="3258" h="2604" extrusionOk="0">
                    <a:moveTo>
                      <a:pt x="1629" y="1"/>
                    </a:moveTo>
                    <a:cubicBezTo>
                      <a:pt x="1471" y="1"/>
                      <a:pt x="1312" y="37"/>
                      <a:pt x="1166" y="109"/>
                    </a:cubicBezTo>
                    <a:cubicBezTo>
                      <a:pt x="429" y="457"/>
                      <a:pt x="41" y="1549"/>
                      <a:pt x="22" y="1595"/>
                    </a:cubicBezTo>
                    <a:cubicBezTo>
                      <a:pt x="1" y="1659"/>
                      <a:pt x="52" y="1703"/>
                      <a:pt x="103" y="1703"/>
                    </a:cubicBezTo>
                    <a:cubicBezTo>
                      <a:pt x="133" y="1703"/>
                      <a:pt x="163" y="1686"/>
                      <a:pt x="176" y="1648"/>
                    </a:cubicBezTo>
                    <a:cubicBezTo>
                      <a:pt x="182" y="1638"/>
                      <a:pt x="562" y="574"/>
                      <a:pt x="1237" y="254"/>
                    </a:cubicBezTo>
                    <a:cubicBezTo>
                      <a:pt x="1360" y="194"/>
                      <a:pt x="1495" y="163"/>
                      <a:pt x="1630" y="163"/>
                    </a:cubicBezTo>
                    <a:cubicBezTo>
                      <a:pt x="1738" y="163"/>
                      <a:pt x="1847" y="183"/>
                      <a:pt x="1950" y="223"/>
                    </a:cubicBezTo>
                    <a:cubicBezTo>
                      <a:pt x="3069" y="624"/>
                      <a:pt x="2674" y="2487"/>
                      <a:pt x="2668" y="2505"/>
                    </a:cubicBezTo>
                    <a:cubicBezTo>
                      <a:pt x="2659" y="2548"/>
                      <a:pt x="2687" y="2592"/>
                      <a:pt x="2730" y="2601"/>
                    </a:cubicBezTo>
                    <a:cubicBezTo>
                      <a:pt x="2736" y="2604"/>
                      <a:pt x="2742" y="2604"/>
                      <a:pt x="2749" y="2604"/>
                    </a:cubicBezTo>
                    <a:cubicBezTo>
                      <a:pt x="2786" y="2601"/>
                      <a:pt x="2816" y="2576"/>
                      <a:pt x="2826" y="2539"/>
                    </a:cubicBezTo>
                    <a:cubicBezTo>
                      <a:pt x="2844" y="2456"/>
                      <a:pt x="3257" y="519"/>
                      <a:pt x="2002" y="69"/>
                    </a:cubicBezTo>
                    <a:cubicBezTo>
                      <a:pt x="1882" y="23"/>
                      <a:pt x="1755"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9"/>
            <p:cNvSpPr/>
            <p:nvPr/>
          </p:nvSpPr>
          <p:spPr>
            <a:xfrm>
              <a:off x="738125" y="421348"/>
              <a:ext cx="76150" cy="76625"/>
            </a:xfrm>
            <a:custGeom>
              <a:avLst/>
              <a:gdLst/>
              <a:ahLst/>
              <a:cxnLst/>
              <a:rect l="l" t="t" r="r" b="b"/>
              <a:pathLst>
                <a:path w="1518" h="1528" extrusionOk="0">
                  <a:moveTo>
                    <a:pt x="812" y="1"/>
                  </a:moveTo>
                  <a:cubicBezTo>
                    <a:pt x="765" y="1"/>
                    <a:pt x="731" y="38"/>
                    <a:pt x="731" y="81"/>
                  </a:cubicBezTo>
                  <a:lnTo>
                    <a:pt x="728" y="543"/>
                  </a:lnTo>
                  <a:lnTo>
                    <a:pt x="451" y="250"/>
                  </a:lnTo>
                  <a:cubicBezTo>
                    <a:pt x="433" y="232"/>
                    <a:pt x="413" y="224"/>
                    <a:pt x="394" y="224"/>
                  </a:cubicBezTo>
                  <a:cubicBezTo>
                    <a:pt x="332" y="224"/>
                    <a:pt x="277" y="303"/>
                    <a:pt x="333" y="365"/>
                  </a:cubicBezTo>
                  <a:lnTo>
                    <a:pt x="617" y="664"/>
                  </a:lnTo>
                  <a:lnTo>
                    <a:pt x="99" y="670"/>
                  </a:lnTo>
                  <a:cubicBezTo>
                    <a:pt x="0" y="676"/>
                    <a:pt x="0" y="824"/>
                    <a:pt x="99" y="830"/>
                  </a:cubicBezTo>
                  <a:lnTo>
                    <a:pt x="574" y="827"/>
                  </a:lnTo>
                  <a:lnTo>
                    <a:pt x="574" y="827"/>
                  </a:lnTo>
                  <a:lnTo>
                    <a:pt x="207" y="1083"/>
                  </a:lnTo>
                  <a:cubicBezTo>
                    <a:pt x="142" y="1126"/>
                    <a:pt x="173" y="1228"/>
                    <a:pt x="253" y="1228"/>
                  </a:cubicBezTo>
                  <a:cubicBezTo>
                    <a:pt x="269" y="1228"/>
                    <a:pt x="284" y="1225"/>
                    <a:pt x="300" y="1216"/>
                  </a:cubicBezTo>
                  <a:lnTo>
                    <a:pt x="722" y="920"/>
                  </a:lnTo>
                  <a:lnTo>
                    <a:pt x="719" y="1444"/>
                  </a:lnTo>
                  <a:cubicBezTo>
                    <a:pt x="719" y="1490"/>
                    <a:pt x="756" y="1527"/>
                    <a:pt x="802" y="1527"/>
                  </a:cubicBezTo>
                  <a:cubicBezTo>
                    <a:pt x="845" y="1527"/>
                    <a:pt x="882" y="1490"/>
                    <a:pt x="882" y="1447"/>
                  </a:cubicBezTo>
                  <a:lnTo>
                    <a:pt x="886" y="951"/>
                  </a:lnTo>
                  <a:lnTo>
                    <a:pt x="1182" y="1262"/>
                  </a:lnTo>
                  <a:cubicBezTo>
                    <a:pt x="1194" y="1277"/>
                    <a:pt x="1216" y="1287"/>
                    <a:pt x="1240" y="1287"/>
                  </a:cubicBezTo>
                  <a:cubicBezTo>
                    <a:pt x="1311" y="1287"/>
                    <a:pt x="1345" y="1203"/>
                    <a:pt x="1299" y="1151"/>
                  </a:cubicBezTo>
                  <a:lnTo>
                    <a:pt x="990" y="824"/>
                  </a:lnTo>
                  <a:lnTo>
                    <a:pt x="1410" y="818"/>
                  </a:lnTo>
                  <a:cubicBezTo>
                    <a:pt x="1518" y="818"/>
                    <a:pt x="1518" y="658"/>
                    <a:pt x="1410" y="658"/>
                  </a:cubicBezTo>
                  <a:lnTo>
                    <a:pt x="1095" y="661"/>
                  </a:lnTo>
                  <a:lnTo>
                    <a:pt x="1095" y="661"/>
                  </a:lnTo>
                  <a:lnTo>
                    <a:pt x="1425" y="429"/>
                  </a:lnTo>
                  <a:cubicBezTo>
                    <a:pt x="1492" y="378"/>
                    <a:pt x="1443" y="284"/>
                    <a:pt x="1376" y="284"/>
                  </a:cubicBezTo>
                  <a:cubicBezTo>
                    <a:pt x="1362" y="284"/>
                    <a:pt x="1347" y="288"/>
                    <a:pt x="1333" y="297"/>
                  </a:cubicBezTo>
                  <a:lnTo>
                    <a:pt x="889" y="605"/>
                  </a:lnTo>
                  <a:lnTo>
                    <a:pt x="889" y="605"/>
                  </a:lnTo>
                  <a:lnTo>
                    <a:pt x="892" y="84"/>
                  </a:lnTo>
                  <a:cubicBezTo>
                    <a:pt x="892" y="38"/>
                    <a:pt x="855" y="4"/>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9"/>
            <p:cNvSpPr/>
            <p:nvPr/>
          </p:nvSpPr>
          <p:spPr>
            <a:xfrm>
              <a:off x="1678526" y="274305"/>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9"/>
            <p:cNvSpPr/>
            <p:nvPr/>
          </p:nvSpPr>
          <p:spPr>
            <a:xfrm>
              <a:off x="679734" y="119474"/>
              <a:ext cx="70741" cy="70930"/>
            </a:xfrm>
            <a:custGeom>
              <a:avLst/>
              <a:gdLst/>
              <a:ahLst/>
              <a:cxnLst/>
              <a:rect l="l" t="t" r="r" b="b"/>
              <a:pathLst>
                <a:path w="1121" h="1124" extrusionOk="0">
                  <a:moveTo>
                    <a:pt x="562" y="164"/>
                  </a:moveTo>
                  <a:cubicBezTo>
                    <a:pt x="781" y="168"/>
                    <a:pt x="960" y="346"/>
                    <a:pt x="957" y="565"/>
                  </a:cubicBezTo>
                  <a:cubicBezTo>
                    <a:pt x="957" y="784"/>
                    <a:pt x="778" y="960"/>
                    <a:pt x="562" y="960"/>
                  </a:cubicBezTo>
                  <a:cubicBezTo>
                    <a:pt x="340" y="960"/>
                    <a:pt x="164" y="781"/>
                    <a:pt x="164" y="562"/>
                  </a:cubicBezTo>
                  <a:cubicBezTo>
                    <a:pt x="164" y="344"/>
                    <a:pt x="341" y="166"/>
                    <a:pt x="562" y="164"/>
                  </a:cubicBezTo>
                  <a:close/>
                  <a:moveTo>
                    <a:pt x="559" y="1"/>
                  </a:moveTo>
                  <a:cubicBezTo>
                    <a:pt x="250" y="1"/>
                    <a:pt x="0" y="251"/>
                    <a:pt x="0" y="562"/>
                  </a:cubicBezTo>
                  <a:cubicBezTo>
                    <a:pt x="0" y="871"/>
                    <a:pt x="250" y="1120"/>
                    <a:pt x="559" y="1123"/>
                  </a:cubicBezTo>
                  <a:lnTo>
                    <a:pt x="562" y="1123"/>
                  </a:lnTo>
                  <a:cubicBezTo>
                    <a:pt x="870" y="1120"/>
                    <a:pt x="1120" y="871"/>
                    <a:pt x="1120" y="562"/>
                  </a:cubicBezTo>
                  <a:cubicBezTo>
                    <a:pt x="1120" y="251"/>
                    <a:pt x="870"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9"/>
            <p:cNvSpPr/>
            <p:nvPr/>
          </p:nvSpPr>
          <p:spPr>
            <a:xfrm>
              <a:off x="64228" y="1429033"/>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9"/>
            <p:cNvSpPr/>
            <p:nvPr/>
          </p:nvSpPr>
          <p:spPr>
            <a:xfrm>
              <a:off x="132954" y="704685"/>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9"/>
            <p:cNvSpPr/>
            <p:nvPr/>
          </p:nvSpPr>
          <p:spPr>
            <a:xfrm rot="-5594267">
              <a:off x="128159" y="103595"/>
              <a:ext cx="102915" cy="102661"/>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9"/>
            <p:cNvSpPr/>
            <p:nvPr/>
          </p:nvSpPr>
          <p:spPr>
            <a:xfrm rot="-5594267">
              <a:off x="1518450" y="117160"/>
              <a:ext cx="82879" cy="75565"/>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9"/>
            <p:cNvGrpSpPr/>
            <p:nvPr/>
          </p:nvGrpSpPr>
          <p:grpSpPr>
            <a:xfrm>
              <a:off x="978054" y="146142"/>
              <a:ext cx="446685" cy="265947"/>
              <a:chOff x="978054" y="146142"/>
              <a:chExt cx="446685" cy="265947"/>
            </a:xfrm>
          </p:grpSpPr>
          <p:sp>
            <p:nvSpPr>
              <p:cNvPr id="925" name="Google Shape;925;p9"/>
              <p:cNvSpPr/>
              <p:nvPr/>
            </p:nvSpPr>
            <p:spPr>
              <a:xfrm>
                <a:off x="978054" y="151960"/>
                <a:ext cx="446685" cy="254309"/>
              </a:xfrm>
              <a:custGeom>
                <a:avLst/>
                <a:gdLst/>
                <a:ahLst/>
                <a:cxnLst/>
                <a:rect l="l" t="t" r="r" b="b"/>
                <a:pathLst>
                  <a:path w="6448" h="3671" extrusionOk="0">
                    <a:moveTo>
                      <a:pt x="3915" y="0"/>
                    </a:moveTo>
                    <a:cubicBezTo>
                      <a:pt x="3615" y="0"/>
                      <a:pt x="3350" y="167"/>
                      <a:pt x="3169" y="387"/>
                    </a:cubicBezTo>
                    <a:lnTo>
                      <a:pt x="3169" y="387"/>
                    </a:lnTo>
                    <a:cubicBezTo>
                      <a:pt x="3046" y="288"/>
                      <a:pt x="2886" y="200"/>
                      <a:pt x="2681" y="132"/>
                    </a:cubicBezTo>
                    <a:cubicBezTo>
                      <a:pt x="2511" y="76"/>
                      <a:pt x="2368" y="52"/>
                      <a:pt x="2248" y="52"/>
                    </a:cubicBezTo>
                    <a:cubicBezTo>
                      <a:pt x="1490" y="52"/>
                      <a:pt x="1623" y="1005"/>
                      <a:pt x="1623" y="1005"/>
                    </a:cubicBezTo>
                    <a:cubicBezTo>
                      <a:pt x="1545" y="958"/>
                      <a:pt x="1462" y="937"/>
                      <a:pt x="1377" y="937"/>
                    </a:cubicBezTo>
                    <a:cubicBezTo>
                      <a:pt x="735" y="937"/>
                      <a:pt x="1" y="2154"/>
                      <a:pt x="840" y="2769"/>
                    </a:cubicBezTo>
                    <a:cubicBezTo>
                      <a:pt x="1102" y="2963"/>
                      <a:pt x="1351" y="3051"/>
                      <a:pt x="1564" y="3064"/>
                    </a:cubicBezTo>
                    <a:lnTo>
                      <a:pt x="1564" y="3064"/>
                    </a:lnTo>
                    <a:cubicBezTo>
                      <a:pt x="1637" y="3387"/>
                      <a:pt x="1868" y="3665"/>
                      <a:pt x="2357" y="3670"/>
                    </a:cubicBezTo>
                    <a:cubicBezTo>
                      <a:pt x="2374" y="3670"/>
                      <a:pt x="2392" y="3670"/>
                      <a:pt x="2408" y="3670"/>
                    </a:cubicBezTo>
                    <a:cubicBezTo>
                      <a:pt x="3079" y="3670"/>
                      <a:pt x="3528" y="3515"/>
                      <a:pt x="3781" y="3285"/>
                    </a:cubicBezTo>
                    <a:lnTo>
                      <a:pt x="3781" y="3285"/>
                    </a:lnTo>
                    <a:cubicBezTo>
                      <a:pt x="3834" y="3357"/>
                      <a:pt x="3900" y="3426"/>
                      <a:pt x="3983" y="3491"/>
                    </a:cubicBezTo>
                    <a:cubicBezTo>
                      <a:pt x="4094" y="3579"/>
                      <a:pt x="4230" y="3618"/>
                      <a:pt x="4376" y="3618"/>
                    </a:cubicBezTo>
                    <a:cubicBezTo>
                      <a:pt x="5223" y="3618"/>
                      <a:pt x="6448" y="2304"/>
                      <a:pt x="5722" y="1542"/>
                    </a:cubicBezTo>
                    <a:cubicBezTo>
                      <a:pt x="5522" y="1331"/>
                      <a:pt x="5310" y="1251"/>
                      <a:pt x="5112" y="1251"/>
                    </a:cubicBezTo>
                    <a:cubicBezTo>
                      <a:pt x="5090" y="1251"/>
                      <a:pt x="5068" y="1252"/>
                      <a:pt x="5046" y="1254"/>
                    </a:cubicBezTo>
                    <a:lnTo>
                      <a:pt x="5046" y="1254"/>
                    </a:lnTo>
                    <a:cubicBezTo>
                      <a:pt x="5054" y="878"/>
                      <a:pt x="4866" y="444"/>
                      <a:pt x="4402" y="151"/>
                    </a:cubicBezTo>
                    <a:cubicBezTo>
                      <a:pt x="4235" y="45"/>
                      <a:pt x="4070" y="0"/>
                      <a:pt x="3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9"/>
              <p:cNvSpPr/>
              <p:nvPr/>
            </p:nvSpPr>
            <p:spPr>
              <a:xfrm>
                <a:off x="999986" y="146142"/>
                <a:ext cx="402834" cy="265947"/>
              </a:xfrm>
              <a:custGeom>
                <a:avLst/>
                <a:gdLst/>
                <a:ahLst/>
                <a:cxnLst/>
                <a:rect l="l" t="t" r="r" b="b"/>
                <a:pathLst>
                  <a:path w="5815" h="3839" extrusionOk="0">
                    <a:moveTo>
                      <a:pt x="2894" y="594"/>
                    </a:moveTo>
                    <a:cubicBezTo>
                      <a:pt x="3125" y="816"/>
                      <a:pt x="3174" y="1078"/>
                      <a:pt x="3110" y="1251"/>
                    </a:cubicBezTo>
                    <a:cubicBezTo>
                      <a:pt x="3077" y="1342"/>
                      <a:pt x="3020" y="1391"/>
                      <a:pt x="2952" y="1391"/>
                    </a:cubicBezTo>
                    <a:cubicBezTo>
                      <a:pt x="2910" y="1391"/>
                      <a:pt x="2864" y="1373"/>
                      <a:pt x="2817" y="1334"/>
                    </a:cubicBezTo>
                    <a:cubicBezTo>
                      <a:pt x="2656" y="1195"/>
                      <a:pt x="2693" y="877"/>
                      <a:pt x="2894" y="594"/>
                    </a:cubicBezTo>
                    <a:close/>
                    <a:moveTo>
                      <a:pt x="4667" y="1439"/>
                    </a:moveTo>
                    <a:lnTo>
                      <a:pt x="4667" y="1439"/>
                    </a:lnTo>
                    <a:cubicBezTo>
                      <a:pt x="4627" y="1750"/>
                      <a:pt x="4436" y="1981"/>
                      <a:pt x="4177" y="2018"/>
                    </a:cubicBezTo>
                    <a:cubicBezTo>
                      <a:pt x="4161" y="2018"/>
                      <a:pt x="4149" y="2022"/>
                      <a:pt x="4134" y="2022"/>
                    </a:cubicBezTo>
                    <a:cubicBezTo>
                      <a:pt x="4063" y="2022"/>
                      <a:pt x="4063" y="2000"/>
                      <a:pt x="4063" y="1981"/>
                    </a:cubicBezTo>
                    <a:cubicBezTo>
                      <a:pt x="4060" y="1852"/>
                      <a:pt x="4309" y="1519"/>
                      <a:pt x="4667" y="1439"/>
                    </a:cubicBezTo>
                    <a:close/>
                    <a:moveTo>
                      <a:pt x="1620" y="2253"/>
                    </a:moveTo>
                    <a:cubicBezTo>
                      <a:pt x="1663" y="2253"/>
                      <a:pt x="1706" y="2293"/>
                      <a:pt x="1731" y="2327"/>
                    </a:cubicBezTo>
                    <a:cubicBezTo>
                      <a:pt x="1857" y="2484"/>
                      <a:pt x="1888" y="2660"/>
                      <a:pt x="1820" y="2805"/>
                    </a:cubicBezTo>
                    <a:cubicBezTo>
                      <a:pt x="1743" y="2959"/>
                      <a:pt x="1564" y="3055"/>
                      <a:pt x="1348" y="3061"/>
                    </a:cubicBezTo>
                    <a:cubicBezTo>
                      <a:pt x="1305" y="2774"/>
                      <a:pt x="1385" y="2472"/>
                      <a:pt x="1500" y="2330"/>
                    </a:cubicBezTo>
                    <a:cubicBezTo>
                      <a:pt x="1543" y="2278"/>
                      <a:pt x="1583" y="2253"/>
                      <a:pt x="1620" y="2253"/>
                    </a:cubicBezTo>
                    <a:close/>
                    <a:moveTo>
                      <a:pt x="3548" y="2490"/>
                    </a:moveTo>
                    <a:cubicBezTo>
                      <a:pt x="3563" y="2490"/>
                      <a:pt x="3597" y="2524"/>
                      <a:pt x="3625" y="2614"/>
                    </a:cubicBezTo>
                    <a:cubicBezTo>
                      <a:pt x="3699" y="2827"/>
                      <a:pt x="3652" y="3061"/>
                      <a:pt x="3507" y="3231"/>
                    </a:cubicBezTo>
                    <a:cubicBezTo>
                      <a:pt x="3372" y="2993"/>
                      <a:pt x="3384" y="2737"/>
                      <a:pt x="3461" y="2586"/>
                    </a:cubicBezTo>
                    <a:cubicBezTo>
                      <a:pt x="3495" y="2518"/>
                      <a:pt x="3532" y="2490"/>
                      <a:pt x="3548" y="2490"/>
                    </a:cubicBezTo>
                    <a:close/>
                    <a:moveTo>
                      <a:pt x="3628" y="170"/>
                    </a:moveTo>
                    <a:cubicBezTo>
                      <a:pt x="3775" y="170"/>
                      <a:pt x="3925" y="213"/>
                      <a:pt x="4066" y="304"/>
                    </a:cubicBezTo>
                    <a:cubicBezTo>
                      <a:pt x="4430" y="532"/>
                      <a:pt x="4652" y="887"/>
                      <a:pt x="4673" y="1260"/>
                    </a:cubicBezTo>
                    <a:cubicBezTo>
                      <a:pt x="4229" y="1340"/>
                      <a:pt x="3881" y="1747"/>
                      <a:pt x="3893" y="1988"/>
                    </a:cubicBezTo>
                    <a:cubicBezTo>
                      <a:pt x="3899" y="2086"/>
                      <a:pt x="3960" y="2190"/>
                      <a:pt x="4132" y="2190"/>
                    </a:cubicBezTo>
                    <a:cubicBezTo>
                      <a:pt x="4153" y="2190"/>
                      <a:pt x="4177" y="2188"/>
                      <a:pt x="4201" y="2185"/>
                    </a:cubicBezTo>
                    <a:cubicBezTo>
                      <a:pt x="4550" y="2139"/>
                      <a:pt x="4803" y="1827"/>
                      <a:pt x="4840" y="1417"/>
                    </a:cubicBezTo>
                    <a:cubicBezTo>
                      <a:pt x="5034" y="1423"/>
                      <a:pt x="5213" y="1510"/>
                      <a:pt x="5373" y="1682"/>
                    </a:cubicBezTo>
                    <a:cubicBezTo>
                      <a:pt x="5651" y="1972"/>
                      <a:pt x="5586" y="2321"/>
                      <a:pt x="5485" y="2561"/>
                    </a:cubicBezTo>
                    <a:cubicBezTo>
                      <a:pt x="5247" y="3113"/>
                      <a:pt x="4581" y="3616"/>
                      <a:pt x="4090" y="3616"/>
                    </a:cubicBezTo>
                    <a:cubicBezTo>
                      <a:pt x="4086" y="3616"/>
                      <a:pt x="4082" y="3616"/>
                      <a:pt x="4077" y="3616"/>
                    </a:cubicBezTo>
                    <a:cubicBezTo>
                      <a:pt x="3958" y="3616"/>
                      <a:pt x="3843" y="3576"/>
                      <a:pt x="3748" y="3505"/>
                    </a:cubicBezTo>
                    <a:cubicBezTo>
                      <a:pt x="3699" y="3465"/>
                      <a:pt x="3652" y="3422"/>
                      <a:pt x="3609" y="3372"/>
                    </a:cubicBezTo>
                    <a:cubicBezTo>
                      <a:pt x="3816" y="3157"/>
                      <a:pt x="3884" y="2845"/>
                      <a:pt x="3788" y="2564"/>
                    </a:cubicBezTo>
                    <a:cubicBezTo>
                      <a:pt x="3723" y="2352"/>
                      <a:pt x="3609" y="2321"/>
                      <a:pt x="3548" y="2321"/>
                    </a:cubicBezTo>
                    <a:cubicBezTo>
                      <a:pt x="3455" y="2321"/>
                      <a:pt x="3366" y="2389"/>
                      <a:pt x="3307" y="2506"/>
                    </a:cubicBezTo>
                    <a:cubicBezTo>
                      <a:pt x="3202" y="2716"/>
                      <a:pt x="3187" y="3049"/>
                      <a:pt x="3381" y="3351"/>
                    </a:cubicBezTo>
                    <a:cubicBezTo>
                      <a:pt x="3181" y="3505"/>
                      <a:pt x="2807" y="3669"/>
                      <a:pt x="2120" y="3669"/>
                    </a:cubicBezTo>
                    <a:lnTo>
                      <a:pt x="2070" y="3669"/>
                    </a:lnTo>
                    <a:cubicBezTo>
                      <a:pt x="1651" y="3662"/>
                      <a:pt x="1469" y="3447"/>
                      <a:pt x="1392" y="3231"/>
                    </a:cubicBezTo>
                    <a:cubicBezTo>
                      <a:pt x="1657" y="3215"/>
                      <a:pt x="1873" y="3086"/>
                      <a:pt x="1972" y="2879"/>
                    </a:cubicBezTo>
                    <a:cubicBezTo>
                      <a:pt x="2073" y="2672"/>
                      <a:pt x="2033" y="2432"/>
                      <a:pt x="1864" y="2222"/>
                    </a:cubicBezTo>
                    <a:cubicBezTo>
                      <a:pt x="1771" y="2105"/>
                      <a:pt x="1679" y="2080"/>
                      <a:pt x="1617" y="2080"/>
                    </a:cubicBezTo>
                    <a:cubicBezTo>
                      <a:pt x="1527" y="2080"/>
                      <a:pt x="1441" y="2130"/>
                      <a:pt x="1367" y="2222"/>
                    </a:cubicBezTo>
                    <a:cubicBezTo>
                      <a:pt x="1216" y="2410"/>
                      <a:pt x="1139" y="2749"/>
                      <a:pt x="1173" y="3049"/>
                    </a:cubicBezTo>
                    <a:cubicBezTo>
                      <a:pt x="966" y="3002"/>
                      <a:pt x="769" y="2913"/>
                      <a:pt x="602" y="2783"/>
                    </a:cubicBezTo>
                    <a:cubicBezTo>
                      <a:pt x="161" y="2456"/>
                      <a:pt x="254" y="2003"/>
                      <a:pt x="312" y="1821"/>
                    </a:cubicBezTo>
                    <a:cubicBezTo>
                      <a:pt x="442" y="1426"/>
                      <a:pt x="790" y="1106"/>
                      <a:pt x="1086" y="1106"/>
                    </a:cubicBezTo>
                    <a:cubicBezTo>
                      <a:pt x="1157" y="1106"/>
                      <a:pt x="1228" y="1124"/>
                      <a:pt x="1290" y="1161"/>
                    </a:cubicBezTo>
                    <a:cubicBezTo>
                      <a:pt x="1304" y="1169"/>
                      <a:pt x="1319" y="1173"/>
                      <a:pt x="1333" y="1173"/>
                    </a:cubicBezTo>
                    <a:cubicBezTo>
                      <a:pt x="1382" y="1173"/>
                      <a:pt x="1427" y="1130"/>
                      <a:pt x="1419" y="1075"/>
                    </a:cubicBezTo>
                    <a:cubicBezTo>
                      <a:pt x="1419" y="1072"/>
                      <a:pt x="1358" y="621"/>
                      <a:pt x="1574" y="375"/>
                    </a:cubicBezTo>
                    <a:cubicBezTo>
                      <a:pt x="1664" y="270"/>
                      <a:pt x="1793" y="218"/>
                      <a:pt x="1959" y="218"/>
                    </a:cubicBezTo>
                    <a:cubicBezTo>
                      <a:pt x="2076" y="218"/>
                      <a:pt x="2212" y="243"/>
                      <a:pt x="2366" y="294"/>
                    </a:cubicBezTo>
                    <a:cubicBezTo>
                      <a:pt x="2508" y="338"/>
                      <a:pt x="2641" y="402"/>
                      <a:pt x="2761" y="486"/>
                    </a:cubicBezTo>
                    <a:cubicBezTo>
                      <a:pt x="2527" y="809"/>
                      <a:pt x="2446" y="1244"/>
                      <a:pt x="2709" y="1463"/>
                    </a:cubicBezTo>
                    <a:cubicBezTo>
                      <a:pt x="2777" y="1525"/>
                      <a:pt x="2863" y="1562"/>
                      <a:pt x="2955" y="1565"/>
                    </a:cubicBezTo>
                    <a:cubicBezTo>
                      <a:pt x="3094" y="1565"/>
                      <a:pt x="3218" y="1466"/>
                      <a:pt x="3273" y="1306"/>
                    </a:cubicBezTo>
                    <a:cubicBezTo>
                      <a:pt x="3353" y="1075"/>
                      <a:pt x="3298" y="735"/>
                      <a:pt x="3002" y="458"/>
                    </a:cubicBezTo>
                    <a:cubicBezTo>
                      <a:pt x="3182" y="270"/>
                      <a:pt x="3403" y="170"/>
                      <a:pt x="3628" y="170"/>
                    </a:cubicBezTo>
                    <a:close/>
                    <a:moveTo>
                      <a:pt x="3632" y="0"/>
                    </a:moveTo>
                    <a:cubicBezTo>
                      <a:pt x="3356" y="0"/>
                      <a:pt x="3085" y="122"/>
                      <a:pt x="2872" y="350"/>
                    </a:cubicBezTo>
                    <a:cubicBezTo>
                      <a:pt x="2733" y="257"/>
                      <a:pt x="2582" y="183"/>
                      <a:pt x="2422" y="131"/>
                    </a:cubicBezTo>
                    <a:cubicBezTo>
                      <a:pt x="2252" y="76"/>
                      <a:pt x="2099" y="48"/>
                      <a:pt x="1963" y="48"/>
                    </a:cubicBezTo>
                    <a:cubicBezTo>
                      <a:pt x="1743" y="48"/>
                      <a:pt x="1568" y="120"/>
                      <a:pt x="1444" y="264"/>
                    </a:cubicBezTo>
                    <a:cubicBezTo>
                      <a:pt x="1262" y="470"/>
                      <a:pt x="1237" y="776"/>
                      <a:pt x="1241" y="954"/>
                    </a:cubicBezTo>
                    <a:cubicBezTo>
                      <a:pt x="1191" y="939"/>
                      <a:pt x="1139" y="933"/>
                      <a:pt x="1089" y="933"/>
                    </a:cubicBezTo>
                    <a:cubicBezTo>
                      <a:pt x="716" y="933"/>
                      <a:pt x="306" y="1300"/>
                      <a:pt x="152" y="1766"/>
                    </a:cubicBezTo>
                    <a:cubicBezTo>
                      <a:pt x="1" y="2225"/>
                      <a:pt x="127" y="2645"/>
                      <a:pt x="500" y="2919"/>
                    </a:cubicBezTo>
                    <a:cubicBezTo>
                      <a:pt x="735" y="3092"/>
                      <a:pt x="978" y="3197"/>
                      <a:pt x="1210" y="3224"/>
                    </a:cubicBezTo>
                    <a:cubicBezTo>
                      <a:pt x="1321" y="3613"/>
                      <a:pt x="1632" y="3835"/>
                      <a:pt x="2070" y="3838"/>
                    </a:cubicBezTo>
                    <a:lnTo>
                      <a:pt x="2120" y="3838"/>
                    </a:lnTo>
                    <a:cubicBezTo>
                      <a:pt x="2715" y="3838"/>
                      <a:pt x="3184" y="3718"/>
                      <a:pt x="3483" y="3490"/>
                    </a:cubicBezTo>
                    <a:cubicBezTo>
                      <a:pt x="3532" y="3542"/>
                      <a:pt x="3585" y="3595"/>
                      <a:pt x="3643" y="3641"/>
                    </a:cubicBezTo>
                    <a:cubicBezTo>
                      <a:pt x="3766" y="3737"/>
                      <a:pt x="3921" y="3786"/>
                      <a:pt x="4076" y="3786"/>
                    </a:cubicBezTo>
                    <a:cubicBezTo>
                      <a:pt x="4081" y="3786"/>
                      <a:pt x="4086" y="3786"/>
                      <a:pt x="4090" y="3786"/>
                    </a:cubicBezTo>
                    <a:cubicBezTo>
                      <a:pt x="4652" y="3786"/>
                      <a:pt x="5377" y="3246"/>
                      <a:pt x="5642" y="2629"/>
                    </a:cubicBezTo>
                    <a:cubicBezTo>
                      <a:pt x="5815" y="2222"/>
                      <a:pt x="5765" y="1843"/>
                      <a:pt x="5500" y="1565"/>
                    </a:cubicBezTo>
                    <a:cubicBezTo>
                      <a:pt x="5303" y="1358"/>
                      <a:pt x="5084" y="1254"/>
                      <a:pt x="4843" y="1247"/>
                    </a:cubicBezTo>
                    <a:cubicBezTo>
                      <a:pt x="4821" y="819"/>
                      <a:pt x="4572" y="418"/>
                      <a:pt x="4161" y="159"/>
                    </a:cubicBezTo>
                    <a:cubicBezTo>
                      <a:pt x="3992" y="52"/>
                      <a:pt x="3811"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9"/>
            <p:cNvGrpSpPr/>
            <p:nvPr/>
          </p:nvGrpSpPr>
          <p:grpSpPr>
            <a:xfrm>
              <a:off x="241328" y="274302"/>
              <a:ext cx="299552" cy="265537"/>
              <a:chOff x="8792070" y="4843090"/>
              <a:chExt cx="142474" cy="126290"/>
            </a:xfrm>
          </p:grpSpPr>
          <p:sp>
            <p:nvSpPr>
              <p:cNvPr id="928" name="Google Shape;928;p9"/>
              <p:cNvSpPr/>
              <p:nvPr/>
            </p:nvSpPr>
            <p:spPr>
              <a:xfrm>
                <a:off x="8835905" y="4843090"/>
                <a:ext cx="69128" cy="58982"/>
              </a:xfrm>
              <a:custGeom>
                <a:avLst/>
                <a:gdLst/>
                <a:ahLst/>
                <a:cxnLst/>
                <a:rect l="l" t="t" r="r" b="b"/>
                <a:pathLst>
                  <a:path w="1935" h="1651" extrusionOk="0">
                    <a:moveTo>
                      <a:pt x="926" y="796"/>
                    </a:moveTo>
                    <a:cubicBezTo>
                      <a:pt x="947" y="848"/>
                      <a:pt x="960" y="904"/>
                      <a:pt x="966" y="959"/>
                    </a:cubicBezTo>
                    <a:cubicBezTo>
                      <a:pt x="958" y="961"/>
                      <a:pt x="950" y="962"/>
                      <a:pt x="941" y="962"/>
                    </a:cubicBezTo>
                    <a:cubicBezTo>
                      <a:pt x="933" y="962"/>
                      <a:pt x="924" y="961"/>
                      <a:pt x="917" y="959"/>
                    </a:cubicBezTo>
                    <a:cubicBezTo>
                      <a:pt x="904" y="938"/>
                      <a:pt x="904" y="882"/>
                      <a:pt x="926" y="796"/>
                    </a:cubicBezTo>
                    <a:close/>
                    <a:moveTo>
                      <a:pt x="1472" y="164"/>
                    </a:moveTo>
                    <a:cubicBezTo>
                      <a:pt x="1537" y="164"/>
                      <a:pt x="1595" y="194"/>
                      <a:pt x="1635" y="241"/>
                    </a:cubicBezTo>
                    <a:cubicBezTo>
                      <a:pt x="1725" y="327"/>
                      <a:pt x="1771" y="447"/>
                      <a:pt x="1765" y="571"/>
                    </a:cubicBezTo>
                    <a:cubicBezTo>
                      <a:pt x="1746" y="950"/>
                      <a:pt x="1296" y="1348"/>
                      <a:pt x="1296" y="1348"/>
                    </a:cubicBezTo>
                    <a:cubicBezTo>
                      <a:pt x="1197" y="1431"/>
                      <a:pt x="1074" y="1481"/>
                      <a:pt x="947" y="1487"/>
                    </a:cubicBezTo>
                    <a:cubicBezTo>
                      <a:pt x="565" y="1487"/>
                      <a:pt x="275" y="999"/>
                      <a:pt x="210" y="645"/>
                    </a:cubicBezTo>
                    <a:cubicBezTo>
                      <a:pt x="183" y="491"/>
                      <a:pt x="189" y="312"/>
                      <a:pt x="297" y="272"/>
                    </a:cubicBezTo>
                    <a:cubicBezTo>
                      <a:pt x="328" y="262"/>
                      <a:pt x="358" y="256"/>
                      <a:pt x="389" y="256"/>
                    </a:cubicBezTo>
                    <a:cubicBezTo>
                      <a:pt x="559" y="256"/>
                      <a:pt x="722" y="423"/>
                      <a:pt x="827" y="592"/>
                    </a:cubicBezTo>
                    <a:cubicBezTo>
                      <a:pt x="778" y="710"/>
                      <a:pt x="704" y="922"/>
                      <a:pt x="781" y="1046"/>
                    </a:cubicBezTo>
                    <a:cubicBezTo>
                      <a:pt x="815" y="1098"/>
                      <a:pt x="867" y="1125"/>
                      <a:pt x="932" y="1125"/>
                    </a:cubicBezTo>
                    <a:cubicBezTo>
                      <a:pt x="956" y="1125"/>
                      <a:pt x="982" y="1121"/>
                      <a:pt x="1009" y="1114"/>
                    </a:cubicBezTo>
                    <a:cubicBezTo>
                      <a:pt x="1052" y="1101"/>
                      <a:pt x="1086" y="1070"/>
                      <a:pt x="1105" y="1027"/>
                    </a:cubicBezTo>
                    <a:cubicBezTo>
                      <a:pt x="1148" y="916"/>
                      <a:pt x="1086" y="734"/>
                      <a:pt x="1009" y="586"/>
                    </a:cubicBezTo>
                    <a:cubicBezTo>
                      <a:pt x="1123" y="370"/>
                      <a:pt x="1311" y="164"/>
                      <a:pt x="1472" y="164"/>
                    </a:cubicBezTo>
                    <a:close/>
                    <a:moveTo>
                      <a:pt x="1472" y="0"/>
                    </a:moveTo>
                    <a:cubicBezTo>
                      <a:pt x="1247" y="0"/>
                      <a:pt x="1043" y="210"/>
                      <a:pt x="914" y="429"/>
                    </a:cubicBezTo>
                    <a:cubicBezTo>
                      <a:pt x="809" y="287"/>
                      <a:pt x="624" y="93"/>
                      <a:pt x="389" y="93"/>
                    </a:cubicBezTo>
                    <a:cubicBezTo>
                      <a:pt x="337" y="93"/>
                      <a:pt x="287" y="102"/>
                      <a:pt x="241" y="120"/>
                    </a:cubicBezTo>
                    <a:cubicBezTo>
                      <a:pt x="72" y="185"/>
                      <a:pt x="1" y="392"/>
                      <a:pt x="50" y="676"/>
                    </a:cubicBezTo>
                    <a:cubicBezTo>
                      <a:pt x="124" y="1067"/>
                      <a:pt x="457" y="1650"/>
                      <a:pt x="947" y="1650"/>
                    </a:cubicBezTo>
                    <a:cubicBezTo>
                      <a:pt x="1099" y="1650"/>
                      <a:pt x="1250" y="1589"/>
                      <a:pt x="1398" y="1471"/>
                    </a:cubicBezTo>
                    <a:cubicBezTo>
                      <a:pt x="1419" y="1453"/>
                      <a:pt x="1907" y="1027"/>
                      <a:pt x="1925" y="577"/>
                    </a:cubicBezTo>
                    <a:cubicBezTo>
                      <a:pt x="1934" y="410"/>
                      <a:pt x="1873" y="247"/>
                      <a:pt x="1752" y="130"/>
                    </a:cubicBezTo>
                    <a:cubicBezTo>
                      <a:pt x="1682" y="49"/>
                      <a:pt x="1580" y="3"/>
                      <a:pt x="147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9"/>
              <p:cNvSpPr/>
              <p:nvPr/>
            </p:nvSpPr>
            <p:spPr>
              <a:xfrm>
                <a:off x="8856626" y="4909183"/>
                <a:ext cx="68020" cy="60197"/>
              </a:xfrm>
              <a:custGeom>
                <a:avLst/>
                <a:gdLst/>
                <a:ahLst/>
                <a:cxnLst/>
                <a:rect l="l" t="t" r="r" b="b"/>
                <a:pathLst>
                  <a:path w="1904" h="1685" extrusionOk="0">
                    <a:moveTo>
                      <a:pt x="809" y="676"/>
                    </a:moveTo>
                    <a:cubicBezTo>
                      <a:pt x="821" y="688"/>
                      <a:pt x="836" y="750"/>
                      <a:pt x="830" y="849"/>
                    </a:cubicBezTo>
                    <a:cubicBezTo>
                      <a:pt x="781" y="769"/>
                      <a:pt x="771" y="710"/>
                      <a:pt x="778" y="692"/>
                    </a:cubicBezTo>
                    <a:cubicBezTo>
                      <a:pt x="787" y="685"/>
                      <a:pt x="799" y="679"/>
                      <a:pt x="809" y="676"/>
                    </a:cubicBezTo>
                    <a:close/>
                    <a:moveTo>
                      <a:pt x="784" y="161"/>
                    </a:moveTo>
                    <a:lnTo>
                      <a:pt x="784" y="164"/>
                    </a:lnTo>
                    <a:cubicBezTo>
                      <a:pt x="870" y="164"/>
                      <a:pt x="957" y="183"/>
                      <a:pt x="1037" y="217"/>
                    </a:cubicBezTo>
                    <a:cubicBezTo>
                      <a:pt x="1043" y="220"/>
                      <a:pt x="1583" y="476"/>
                      <a:pt x="1703" y="837"/>
                    </a:cubicBezTo>
                    <a:cubicBezTo>
                      <a:pt x="1743" y="954"/>
                      <a:pt x="1731" y="1080"/>
                      <a:pt x="1669" y="1188"/>
                    </a:cubicBezTo>
                    <a:cubicBezTo>
                      <a:pt x="1623" y="1274"/>
                      <a:pt x="1558" y="1318"/>
                      <a:pt x="1472" y="1318"/>
                    </a:cubicBezTo>
                    <a:cubicBezTo>
                      <a:pt x="1311" y="1318"/>
                      <a:pt x="1111" y="1176"/>
                      <a:pt x="972" y="1028"/>
                    </a:cubicBezTo>
                    <a:cubicBezTo>
                      <a:pt x="1006" y="864"/>
                      <a:pt x="1015" y="673"/>
                      <a:pt x="941" y="577"/>
                    </a:cubicBezTo>
                    <a:cubicBezTo>
                      <a:pt x="913" y="540"/>
                      <a:pt x="870" y="519"/>
                      <a:pt x="824" y="519"/>
                    </a:cubicBezTo>
                    <a:cubicBezTo>
                      <a:pt x="697" y="522"/>
                      <a:pt x="648" y="587"/>
                      <a:pt x="633" y="624"/>
                    </a:cubicBezTo>
                    <a:cubicBezTo>
                      <a:pt x="568" y="766"/>
                      <a:pt x="704" y="966"/>
                      <a:pt x="790" y="1071"/>
                    </a:cubicBezTo>
                    <a:cubicBezTo>
                      <a:pt x="728" y="1288"/>
                      <a:pt x="596" y="1525"/>
                      <a:pt x="391" y="1525"/>
                    </a:cubicBezTo>
                    <a:cubicBezTo>
                      <a:pt x="383" y="1525"/>
                      <a:pt x="375" y="1525"/>
                      <a:pt x="367" y="1524"/>
                    </a:cubicBezTo>
                    <a:cubicBezTo>
                      <a:pt x="247" y="1512"/>
                      <a:pt x="167" y="1305"/>
                      <a:pt x="179" y="1028"/>
                    </a:cubicBezTo>
                    <a:cubicBezTo>
                      <a:pt x="198" y="608"/>
                      <a:pt x="414" y="161"/>
                      <a:pt x="784" y="161"/>
                    </a:cubicBezTo>
                    <a:close/>
                    <a:moveTo>
                      <a:pt x="784" y="1"/>
                    </a:moveTo>
                    <a:cubicBezTo>
                      <a:pt x="309" y="1"/>
                      <a:pt x="37" y="516"/>
                      <a:pt x="16" y="1022"/>
                    </a:cubicBezTo>
                    <a:cubicBezTo>
                      <a:pt x="0" y="1407"/>
                      <a:pt x="130" y="1666"/>
                      <a:pt x="352" y="1685"/>
                    </a:cubicBezTo>
                    <a:lnTo>
                      <a:pt x="389" y="1685"/>
                    </a:lnTo>
                    <a:cubicBezTo>
                      <a:pt x="651" y="1685"/>
                      <a:pt x="824" y="1456"/>
                      <a:pt x="916" y="1207"/>
                    </a:cubicBezTo>
                    <a:cubicBezTo>
                      <a:pt x="1071" y="1352"/>
                      <a:pt x="1274" y="1481"/>
                      <a:pt x="1469" y="1481"/>
                    </a:cubicBezTo>
                    <a:cubicBezTo>
                      <a:pt x="1570" y="1481"/>
                      <a:pt x="1712" y="1444"/>
                      <a:pt x="1805" y="1265"/>
                    </a:cubicBezTo>
                    <a:cubicBezTo>
                      <a:pt x="1888" y="1120"/>
                      <a:pt x="1903" y="944"/>
                      <a:pt x="1851" y="787"/>
                    </a:cubicBezTo>
                    <a:cubicBezTo>
                      <a:pt x="1709" y="362"/>
                      <a:pt x="1126" y="84"/>
                      <a:pt x="1098" y="69"/>
                    </a:cubicBezTo>
                    <a:cubicBezTo>
                      <a:pt x="997" y="25"/>
                      <a:pt x="892" y="4"/>
                      <a:pt x="784"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9"/>
              <p:cNvSpPr/>
              <p:nvPr/>
            </p:nvSpPr>
            <p:spPr>
              <a:xfrm>
                <a:off x="8792070" y="4893678"/>
                <a:ext cx="69092" cy="50086"/>
              </a:xfrm>
              <a:custGeom>
                <a:avLst/>
                <a:gdLst/>
                <a:ahLst/>
                <a:cxnLst/>
                <a:rect l="l" t="t" r="r" b="b"/>
                <a:pathLst>
                  <a:path w="1934" h="1402" extrusionOk="0">
                    <a:moveTo>
                      <a:pt x="1147" y="1"/>
                    </a:moveTo>
                    <a:cubicBezTo>
                      <a:pt x="1058" y="1"/>
                      <a:pt x="963" y="19"/>
                      <a:pt x="867" y="65"/>
                    </a:cubicBezTo>
                    <a:cubicBezTo>
                      <a:pt x="386" y="290"/>
                      <a:pt x="0" y="740"/>
                      <a:pt x="241" y="1042"/>
                    </a:cubicBezTo>
                    <a:cubicBezTo>
                      <a:pt x="397" y="1239"/>
                      <a:pt x="698" y="1401"/>
                      <a:pt x="1009" y="1401"/>
                    </a:cubicBezTo>
                    <a:cubicBezTo>
                      <a:pt x="1176" y="1401"/>
                      <a:pt x="1347" y="1354"/>
                      <a:pt x="1499" y="1240"/>
                    </a:cubicBezTo>
                    <a:cubicBezTo>
                      <a:pt x="1934" y="910"/>
                      <a:pt x="1934" y="416"/>
                      <a:pt x="1789" y="296"/>
                    </a:cubicBezTo>
                    <a:cubicBezTo>
                      <a:pt x="1789" y="296"/>
                      <a:pt x="1508" y="1"/>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9"/>
              <p:cNvSpPr/>
              <p:nvPr/>
            </p:nvSpPr>
            <p:spPr>
              <a:xfrm>
                <a:off x="8838763" y="4894428"/>
                <a:ext cx="12397" cy="38369"/>
              </a:xfrm>
              <a:custGeom>
                <a:avLst/>
                <a:gdLst/>
                <a:ahLst/>
                <a:cxnLst/>
                <a:rect l="l" t="t" r="r" b="b"/>
                <a:pathLst>
                  <a:path w="347" h="1074" extrusionOk="0">
                    <a:moveTo>
                      <a:pt x="1" y="0"/>
                    </a:moveTo>
                    <a:cubicBezTo>
                      <a:pt x="1" y="1"/>
                      <a:pt x="214" y="957"/>
                      <a:pt x="346" y="107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9"/>
              <p:cNvSpPr/>
              <p:nvPr/>
            </p:nvSpPr>
            <p:spPr>
              <a:xfrm>
                <a:off x="8835262" y="4891285"/>
                <a:ext cx="19863" cy="44370"/>
              </a:xfrm>
              <a:custGeom>
                <a:avLst/>
                <a:gdLst/>
                <a:ahLst/>
                <a:cxnLst/>
                <a:rect l="l" t="t" r="r" b="b"/>
                <a:pathLst>
                  <a:path w="556" h="1242" extrusionOk="0">
                    <a:moveTo>
                      <a:pt x="98" y="0"/>
                    </a:moveTo>
                    <a:cubicBezTo>
                      <a:pt x="50" y="0"/>
                      <a:pt x="1" y="40"/>
                      <a:pt x="19" y="104"/>
                    </a:cubicBezTo>
                    <a:cubicBezTo>
                      <a:pt x="71" y="335"/>
                      <a:pt x="250" y="1097"/>
                      <a:pt x="392" y="1223"/>
                    </a:cubicBezTo>
                    <a:cubicBezTo>
                      <a:pt x="407" y="1236"/>
                      <a:pt x="426" y="1242"/>
                      <a:pt x="447" y="1242"/>
                    </a:cubicBezTo>
                    <a:cubicBezTo>
                      <a:pt x="521" y="1242"/>
                      <a:pt x="555" y="1149"/>
                      <a:pt x="500" y="1100"/>
                    </a:cubicBezTo>
                    <a:cubicBezTo>
                      <a:pt x="429" y="1038"/>
                      <a:pt x="278" y="517"/>
                      <a:pt x="176" y="70"/>
                    </a:cubicBezTo>
                    <a:cubicBezTo>
                      <a:pt x="168" y="22"/>
                      <a:pt x="133"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9"/>
              <p:cNvSpPr/>
              <p:nvPr/>
            </p:nvSpPr>
            <p:spPr>
              <a:xfrm>
                <a:off x="8821794" y="4897286"/>
                <a:ext cx="16255" cy="44978"/>
              </a:xfrm>
              <a:custGeom>
                <a:avLst/>
                <a:gdLst/>
                <a:ahLst/>
                <a:cxnLst/>
                <a:rect l="l" t="t" r="r" b="b"/>
                <a:pathLst>
                  <a:path w="455" h="1259" extrusionOk="0">
                    <a:moveTo>
                      <a:pt x="1" y="1"/>
                    </a:moveTo>
                    <a:cubicBezTo>
                      <a:pt x="1" y="1"/>
                      <a:pt x="285" y="1111"/>
                      <a:pt x="454" y="125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9"/>
              <p:cNvSpPr/>
              <p:nvPr/>
            </p:nvSpPr>
            <p:spPr>
              <a:xfrm>
                <a:off x="8818150" y="4894143"/>
                <a:ext cx="23864" cy="51122"/>
              </a:xfrm>
              <a:custGeom>
                <a:avLst/>
                <a:gdLst/>
                <a:ahLst/>
                <a:cxnLst/>
                <a:rect l="l" t="t" r="r" b="b"/>
                <a:pathLst>
                  <a:path w="668" h="1431" extrusionOk="0">
                    <a:moveTo>
                      <a:pt x="103" y="1"/>
                    </a:moveTo>
                    <a:cubicBezTo>
                      <a:pt x="52" y="1"/>
                      <a:pt x="1" y="43"/>
                      <a:pt x="23" y="110"/>
                    </a:cubicBezTo>
                    <a:cubicBezTo>
                      <a:pt x="72" y="298"/>
                      <a:pt x="325" y="1251"/>
                      <a:pt x="504" y="1409"/>
                    </a:cubicBezTo>
                    <a:cubicBezTo>
                      <a:pt x="519" y="1421"/>
                      <a:pt x="538" y="1427"/>
                      <a:pt x="556" y="1427"/>
                    </a:cubicBezTo>
                    <a:lnTo>
                      <a:pt x="556" y="1430"/>
                    </a:lnTo>
                    <a:cubicBezTo>
                      <a:pt x="630" y="1430"/>
                      <a:pt x="667" y="1338"/>
                      <a:pt x="612" y="1288"/>
                    </a:cubicBezTo>
                    <a:cubicBezTo>
                      <a:pt x="507" y="1196"/>
                      <a:pt x="297" y="520"/>
                      <a:pt x="180" y="70"/>
                    </a:cubicBezTo>
                    <a:cubicBezTo>
                      <a:pt x="172" y="22"/>
                      <a:pt x="138" y="1"/>
                      <a:pt x="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9"/>
              <p:cNvSpPr/>
              <p:nvPr/>
            </p:nvSpPr>
            <p:spPr>
              <a:xfrm>
                <a:off x="8888458" y="4866562"/>
                <a:ext cx="33189" cy="34296"/>
              </a:xfrm>
              <a:custGeom>
                <a:avLst/>
                <a:gdLst/>
                <a:ahLst/>
                <a:cxnLst/>
                <a:rect l="l" t="t" r="r" b="b"/>
                <a:pathLst>
                  <a:path w="929" h="960" extrusionOk="0">
                    <a:moveTo>
                      <a:pt x="841" y="1"/>
                    </a:moveTo>
                    <a:cubicBezTo>
                      <a:pt x="805" y="1"/>
                      <a:pt x="770" y="22"/>
                      <a:pt x="763" y="68"/>
                    </a:cubicBezTo>
                    <a:cubicBezTo>
                      <a:pt x="682" y="679"/>
                      <a:pt x="118" y="796"/>
                      <a:pt x="96" y="799"/>
                    </a:cubicBezTo>
                    <a:cubicBezTo>
                      <a:pt x="1" y="817"/>
                      <a:pt x="13" y="959"/>
                      <a:pt x="112" y="959"/>
                    </a:cubicBezTo>
                    <a:lnTo>
                      <a:pt x="127" y="959"/>
                    </a:lnTo>
                    <a:cubicBezTo>
                      <a:pt x="133" y="956"/>
                      <a:pt x="824" y="820"/>
                      <a:pt x="923" y="90"/>
                    </a:cubicBezTo>
                    <a:cubicBezTo>
                      <a:pt x="928" y="32"/>
                      <a:pt x="884" y="1"/>
                      <a:pt x="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9"/>
              <p:cNvSpPr/>
              <p:nvPr/>
            </p:nvSpPr>
            <p:spPr>
              <a:xfrm>
                <a:off x="8810218" y="4907861"/>
                <a:ext cx="12825" cy="35511"/>
              </a:xfrm>
              <a:custGeom>
                <a:avLst/>
                <a:gdLst/>
                <a:ahLst/>
                <a:cxnLst/>
                <a:rect l="l" t="t" r="r" b="b"/>
                <a:pathLst>
                  <a:path w="359" h="994" extrusionOk="0">
                    <a:moveTo>
                      <a:pt x="1" y="1"/>
                    </a:moveTo>
                    <a:lnTo>
                      <a:pt x="1" y="1"/>
                    </a:lnTo>
                    <a:cubicBezTo>
                      <a:pt x="1" y="1"/>
                      <a:pt x="143" y="827"/>
                      <a:pt x="359" y="99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9"/>
              <p:cNvSpPr/>
              <p:nvPr/>
            </p:nvSpPr>
            <p:spPr>
              <a:xfrm>
                <a:off x="8806824" y="4904860"/>
                <a:ext cx="20185" cy="41512"/>
              </a:xfrm>
              <a:custGeom>
                <a:avLst/>
                <a:gdLst/>
                <a:ahLst/>
                <a:cxnLst/>
                <a:rect l="l" t="t" r="r" b="b"/>
                <a:pathLst>
                  <a:path w="565" h="1162" extrusionOk="0">
                    <a:moveTo>
                      <a:pt x="96" y="0"/>
                    </a:moveTo>
                    <a:cubicBezTo>
                      <a:pt x="48" y="0"/>
                      <a:pt x="0" y="37"/>
                      <a:pt x="16" y="100"/>
                    </a:cubicBezTo>
                    <a:cubicBezTo>
                      <a:pt x="31" y="186"/>
                      <a:pt x="173" y="961"/>
                      <a:pt x="404" y="1143"/>
                    </a:cubicBezTo>
                    <a:cubicBezTo>
                      <a:pt x="420" y="1155"/>
                      <a:pt x="435" y="1161"/>
                      <a:pt x="454" y="1161"/>
                    </a:cubicBezTo>
                    <a:cubicBezTo>
                      <a:pt x="531" y="1161"/>
                      <a:pt x="565" y="1062"/>
                      <a:pt x="503" y="1016"/>
                    </a:cubicBezTo>
                    <a:cubicBezTo>
                      <a:pt x="364" y="908"/>
                      <a:pt x="229" y="381"/>
                      <a:pt x="176" y="72"/>
                    </a:cubicBezTo>
                    <a:cubicBezTo>
                      <a:pt x="169" y="23"/>
                      <a:pt x="133"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9"/>
              <p:cNvSpPr/>
              <p:nvPr/>
            </p:nvSpPr>
            <p:spPr>
              <a:xfrm>
                <a:off x="8888387" y="4899466"/>
                <a:ext cx="46157" cy="17898"/>
              </a:xfrm>
              <a:custGeom>
                <a:avLst/>
                <a:gdLst/>
                <a:ahLst/>
                <a:cxnLst/>
                <a:rect l="l" t="t" r="r" b="b"/>
                <a:pathLst>
                  <a:path w="1292" h="501" extrusionOk="0">
                    <a:moveTo>
                      <a:pt x="514" y="1"/>
                    </a:moveTo>
                    <a:cubicBezTo>
                      <a:pt x="390" y="1"/>
                      <a:pt x="249" y="22"/>
                      <a:pt x="92" y="75"/>
                    </a:cubicBezTo>
                    <a:cubicBezTo>
                      <a:pt x="0" y="106"/>
                      <a:pt x="34" y="234"/>
                      <a:pt x="116" y="234"/>
                    </a:cubicBezTo>
                    <a:cubicBezTo>
                      <a:pt x="125" y="234"/>
                      <a:pt x="135" y="233"/>
                      <a:pt x="145" y="230"/>
                    </a:cubicBezTo>
                    <a:cubicBezTo>
                      <a:pt x="286" y="182"/>
                      <a:pt x="410" y="163"/>
                      <a:pt x="518" y="163"/>
                    </a:cubicBezTo>
                    <a:cubicBezTo>
                      <a:pt x="937" y="163"/>
                      <a:pt x="1122" y="446"/>
                      <a:pt x="1132" y="461"/>
                    </a:cubicBezTo>
                    <a:cubicBezTo>
                      <a:pt x="1147" y="486"/>
                      <a:pt x="1172" y="501"/>
                      <a:pt x="1199" y="501"/>
                    </a:cubicBezTo>
                    <a:cubicBezTo>
                      <a:pt x="1215" y="501"/>
                      <a:pt x="1230" y="495"/>
                      <a:pt x="1243" y="489"/>
                    </a:cubicBezTo>
                    <a:cubicBezTo>
                      <a:pt x="1280" y="464"/>
                      <a:pt x="1292" y="415"/>
                      <a:pt x="1270" y="378"/>
                    </a:cubicBezTo>
                    <a:cubicBezTo>
                      <a:pt x="1268" y="373"/>
                      <a:pt x="1031" y="1"/>
                      <a:pt x="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9" name="Google Shape;939;p9"/>
          <p:cNvGrpSpPr/>
          <p:nvPr/>
        </p:nvGrpSpPr>
        <p:grpSpPr>
          <a:xfrm>
            <a:off x="85064" y="3357080"/>
            <a:ext cx="1869349" cy="1821430"/>
            <a:chOff x="85064" y="3357080"/>
            <a:chExt cx="1869349" cy="1821430"/>
          </a:xfrm>
        </p:grpSpPr>
        <p:sp>
          <p:nvSpPr>
            <p:cNvPr id="940" name="Google Shape;940;p9"/>
            <p:cNvSpPr/>
            <p:nvPr/>
          </p:nvSpPr>
          <p:spPr>
            <a:xfrm>
              <a:off x="591016" y="4398235"/>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9"/>
            <p:cNvSpPr/>
            <p:nvPr/>
          </p:nvSpPr>
          <p:spPr>
            <a:xfrm>
              <a:off x="85064" y="4802233"/>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9"/>
            <p:cNvSpPr/>
            <p:nvPr/>
          </p:nvSpPr>
          <p:spPr>
            <a:xfrm rot="-1523482">
              <a:off x="388316" y="4690908"/>
              <a:ext cx="787482" cy="334944"/>
            </a:xfrm>
            <a:custGeom>
              <a:avLst/>
              <a:gdLst/>
              <a:ahLst/>
              <a:cxnLst/>
              <a:rect l="l" t="t" r="r" b="b"/>
              <a:pathLst>
                <a:path w="10815" h="4600" extrusionOk="0">
                  <a:moveTo>
                    <a:pt x="1879" y="0"/>
                  </a:moveTo>
                  <a:cubicBezTo>
                    <a:pt x="1876" y="0"/>
                    <a:pt x="1873" y="0"/>
                    <a:pt x="1870" y="0"/>
                  </a:cubicBezTo>
                  <a:cubicBezTo>
                    <a:pt x="1747" y="0"/>
                    <a:pt x="1626" y="22"/>
                    <a:pt x="1509" y="59"/>
                  </a:cubicBezTo>
                  <a:cubicBezTo>
                    <a:pt x="1417" y="90"/>
                    <a:pt x="1438" y="226"/>
                    <a:pt x="1534" y="226"/>
                  </a:cubicBezTo>
                  <a:lnTo>
                    <a:pt x="1537" y="226"/>
                  </a:lnTo>
                  <a:cubicBezTo>
                    <a:pt x="1543" y="226"/>
                    <a:pt x="1552" y="226"/>
                    <a:pt x="1559" y="223"/>
                  </a:cubicBezTo>
                  <a:cubicBezTo>
                    <a:pt x="1660" y="189"/>
                    <a:pt x="1765" y="173"/>
                    <a:pt x="1870" y="170"/>
                  </a:cubicBezTo>
                  <a:cubicBezTo>
                    <a:pt x="1873" y="170"/>
                    <a:pt x="1876" y="170"/>
                    <a:pt x="1879" y="170"/>
                  </a:cubicBezTo>
                  <a:cubicBezTo>
                    <a:pt x="1991" y="170"/>
                    <a:pt x="1991" y="0"/>
                    <a:pt x="1879" y="0"/>
                  </a:cubicBezTo>
                  <a:close/>
                  <a:moveTo>
                    <a:pt x="2205" y="48"/>
                  </a:moveTo>
                  <a:cubicBezTo>
                    <a:pt x="2115" y="48"/>
                    <a:pt x="2084" y="186"/>
                    <a:pt x="2185" y="216"/>
                  </a:cubicBezTo>
                  <a:cubicBezTo>
                    <a:pt x="2286" y="247"/>
                    <a:pt x="2382" y="293"/>
                    <a:pt x="2475" y="349"/>
                  </a:cubicBezTo>
                  <a:cubicBezTo>
                    <a:pt x="2487" y="358"/>
                    <a:pt x="2502" y="361"/>
                    <a:pt x="2518" y="361"/>
                  </a:cubicBezTo>
                  <a:cubicBezTo>
                    <a:pt x="2607" y="361"/>
                    <a:pt x="2638" y="247"/>
                    <a:pt x="2564" y="204"/>
                  </a:cubicBezTo>
                  <a:cubicBezTo>
                    <a:pt x="2459" y="139"/>
                    <a:pt x="2348" y="87"/>
                    <a:pt x="2234" y="53"/>
                  </a:cubicBezTo>
                  <a:cubicBezTo>
                    <a:pt x="2224" y="50"/>
                    <a:pt x="2214" y="48"/>
                    <a:pt x="2205" y="48"/>
                  </a:cubicBezTo>
                  <a:close/>
                  <a:moveTo>
                    <a:pt x="1225" y="194"/>
                  </a:moveTo>
                  <a:cubicBezTo>
                    <a:pt x="1210" y="194"/>
                    <a:pt x="1195" y="198"/>
                    <a:pt x="1179" y="207"/>
                  </a:cubicBezTo>
                  <a:cubicBezTo>
                    <a:pt x="1077" y="269"/>
                    <a:pt x="982" y="340"/>
                    <a:pt x="889" y="417"/>
                  </a:cubicBezTo>
                  <a:cubicBezTo>
                    <a:pt x="852" y="445"/>
                    <a:pt x="849" y="500"/>
                    <a:pt x="880" y="537"/>
                  </a:cubicBezTo>
                  <a:cubicBezTo>
                    <a:pt x="895" y="556"/>
                    <a:pt x="920" y="568"/>
                    <a:pt x="945" y="568"/>
                  </a:cubicBezTo>
                  <a:lnTo>
                    <a:pt x="948" y="568"/>
                  </a:lnTo>
                  <a:cubicBezTo>
                    <a:pt x="966" y="568"/>
                    <a:pt x="985" y="559"/>
                    <a:pt x="1000" y="549"/>
                  </a:cubicBezTo>
                  <a:cubicBezTo>
                    <a:pt x="1084" y="475"/>
                    <a:pt x="1173" y="414"/>
                    <a:pt x="1266" y="355"/>
                  </a:cubicBezTo>
                  <a:cubicBezTo>
                    <a:pt x="1348" y="306"/>
                    <a:pt x="1301" y="194"/>
                    <a:pt x="1225" y="194"/>
                  </a:cubicBezTo>
                  <a:close/>
                  <a:moveTo>
                    <a:pt x="2793" y="393"/>
                  </a:moveTo>
                  <a:cubicBezTo>
                    <a:pt x="2724" y="393"/>
                    <a:pt x="2668" y="486"/>
                    <a:pt x="2734" y="546"/>
                  </a:cubicBezTo>
                  <a:cubicBezTo>
                    <a:pt x="2786" y="593"/>
                    <a:pt x="2839" y="642"/>
                    <a:pt x="2891" y="701"/>
                  </a:cubicBezTo>
                  <a:lnTo>
                    <a:pt x="2968" y="784"/>
                  </a:lnTo>
                  <a:cubicBezTo>
                    <a:pt x="2984" y="799"/>
                    <a:pt x="3008" y="812"/>
                    <a:pt x="3033" y="812"/>
                  </a:cubicBezTo>
                  <a:cubicBezTo>
                    <a:pt x="3107" y="812"/>
                    <a:pt x="3144" y="722"/>
                    <a:pt x="3095" y="670"/>
                  </a:cubicBezTo>
                  <a:cubicBezTo>
                    <a:pt x="3070" y="639"/>
                    <a:pt x="3045" y="611"/>
                    <a:pt x="3017" y="583"/>
                  </a:cubicBezTo>
                  <a:cubicBezTo>
                    <a:pt x="2962" y="522"/>
                    <a:pt x="2906" y="469"/>
                    <a:pt x="2851" y="417"/>
                  </a:cubicBezTo>
                  <a:cubicBezTo>
                    <a:pt x="2832" y="400"/>
                    <a:pt x="2812" y="393"/>
                    <a:pt x="2793" y="393"/>
                  </a:cubicBezTo>
                  <a:close/>
                  <a:moveTo>
                    <a:pt x="691" y="637"/>
                  </a:moveTo>
                  <a:cubicBezTo>
                    <a:pt x="672" y="637"/>
                    <a:pt x="651" y="644"/>
                    <a:pt x="633" y="661"/>
                  </a:cubicBezTo>
                  <a:cubicBezTo>
                    <a:pt x="556" y="741"/>
                    <a:pt x="482" y="830"/>
                    <a:pt x="408" y="926"/>
                  </a:cubicBezTo>
                  <a:cubicBezTo>
                    <a:pt x="377" y="963"/>
                    <a:pt x="383" y="1018"/>
                    <a:pt x="424" y="1046"/>
                  </a:cubicBezTo>
                  <a:cubicBezTo>
                    <a:pt x="439" y="1058"/>
                    <a:pt x="454" y="1065"/>
                    <a:pt x="476" y="1065"/>
                  </a:cubicBezTo>
                  <a:cubicBezTo>
                    <a:pt x="504" y="1065"/>
                    <a:pt x="528" y="1052"/>
                    <a:pt x="544" y="1031"/>
                  </a:cubicBezTo>
                  <a:cubicBezTo>
                    <a:pt x="615" y="938"/>
                    <a:pt x="686" y="852"/>
                    <a:pt x="760" y="775"/>
                  </a:cubicBezTo>
                  <a:cubicBezTo>
                    <a:pt x="809" y="711"/>
                    <a:pt x="754" y="637"/>
                    <a:pt x="691" y="637"/>
                  </a:cubicBezTo>
                  <a:close/>
                  <a:moveTo>
                    <a:pt x="5503" y="1071"/>
                  </a:moveTo>
                  <a:cubicBezTo>
                    <a:pt x="5386" y="1071"/>
                    <a:pt x="5269" y="1080"/>
                    <a:pt x="5152" y="1105"/>
                  </a:cubicBezTo>
                  <a:cubicBezTo>
                    <a:pt x="5047" y="1120"/>
                    <a:pt x="5059" y="1274"/>
                    <a:pt x="5167" y="1274"/>
                  </a:cubicBezTo>
                  <a:cubicBezTo>
                    <a:pt x="5173" y="1274"/>
                    <a:pt x="5180" y="1271"/>
                    <a:pt x="5183" y="1271"/>
                  </a:cubicBezTo>
                  <a:cubicBezTo>
                    <a:pt x="5279" y="1255"/>
                    <a:pt x="5376" y="1243"/>
                    <a:pt x="5473" y="1243"/>
                  </a:cubicBezTo>
                  <a:cubicBezTo>
                    <a:pt x="5484" y="1243"/>
                    <a:pt x="5495" y="1243"/>
                    <a:pt x="5506" y="1243"/>
                  </a:cubicBezTo>
                  <a:cubicBezTo>
                    <a:pt x="5553" y="1243"/>
                    <a:pt x="5593" y="1203"/>
                    <a:pt x="5593" y="1157"/>
                  </a:cubicBezTo>
                  <a:cubicBezTo>
                    <a:pt x="5590" y="1108"/>
                    <a:pt x="5553" y="1071"/>
                    <a:pt x="5503" y="1071"/>
                  </a:cubicBezTo>
                  <a:close/>
                  <a:moveTo>
                    <a:pt x="3254" y="895"/>
                  </a:moveTo>
                  <a:cubicBezTo>
                    <a:pt x="3189" y="895"/>
                    <a:pt x="3131" y="972"/>
                    <a:pt x="3187" y="1037"/>
                  </a:cubicBezTo>
                  <a:cubicBezTo>
                    <a:pt x="3261" y="1129"/>
                    <a:pt x="3329" y="1222"/>
                    <a:pt x="3391" y="1308"/>
                  </a:cubicBezTo>
                  <a:cubicBezTo>
                    <a:pt x="3406" y="1330"/>
                    <a:pt x="3434" y="1345"/>
                    <a:pt x="3462" y="1345"/>
                  </a:cubicBezTo>
                  <a:cubicBezTo>
                    <a:pt x="3480" y="1345"/>
                    <a:pt x="3495" y="1339"/>
                    <a:pt x="3511" y="1327"/>
                  </a:cubicBezTo>
                  <a:cubicBezTo>
                    <a:pt x="3548" y="1299"/>
                    <a:pt x="3557" y="1247"/>
                    <a:pt x="3533" y="1210"/>
                  </a:cubicBezTo>
                  <a:cubicBezTo>
                    <a:pt x="3468" y="1117"/>
                    <a:pt x="3400" y="1024"/>
                    <a:pt x="3323" y="932"/>
                  </a:cubicBezTo>
                  <a:cubicBezTo>
                    <a:pt x="3303" y="906"/>
                    <a:pt x="3278" y="895"/>
                    <a:pt x="3254" y="895"/>
                  </a:cubicBezTo>
                  <a:close/>
                  <a:moveTo>
                    <a:pt x="5845" y="1100"/>
                  </a:moveTo>
                  <a:cubicBezTo>
                    <a:pt x="5747" y="1100"/>
                    <a:pt x="5725" y="1254"/>
                    <a:pt x="5833" y="1271"/>
                  </a:cubicBezTo>
                  <a:cubicBezTo>
                    <a:pt x="5877" y="1277"/>
                    <a:pt x="5917" y="1287"/>
                    <a:pt x="5960" y="1296"/>
                  </a:cubicBezTo>
                  <a:cubicBezTo>
                    <a:pt x="6028" y="1311"/>
                    <a:pt x="6092" y="1330"/>
                    <a:pt x="6154" y="1348"/>
                  </a:cubicBezTo>
                  <a:cubicBezTo>
                    <a:pt x="6163" y="1351"/>
                    <a:pt x="6173" y="1351"/>
                    <a:pt x="6182" y="1351"/>
                  </a:cubicBezTo>
                  <a:lnTo>
                    <a:pt x="6179" y="1351"/>
                  </a:lnTo>
                  <a:cubicBezTo>
                    <a:pt x="6180" y="1351"/>
                    <a:pt x="6181" y="1351"/>
                    <a:pt x="6182" y="1351"/>
                  </a:cubicBezTo>
                  <a:cubicBezTo>
                    <a:pt x="6278" y="1351"/>
                    <a:pt x="6298" y="1215"/>
                    <a:pt x="6207" y="1185"/>
                  </a:cubicBezTo>
                  <a:cubicBezTo>
                    <a:pt x="6139" y="1163"/>
                    <a:pt x="6071" y="1145"/>
                    <a:pt x="6000" y="1129"/>
                  </a:cubicBezTo>
                  <a:cubicBezTo>
                    <a:pt x="5951" y="1117"/>
                    <a:pt x="5907" y="1108"/>
                    <a:pt x="5861" y="1102"/>
                  </a:cubicBezTo>
                  <a:cubicBezTo>
                    <a:pt x="5855" y="1101"/>
                    <a:pt x="5850" y="1100"/>
                    <a:pt x="5845" y="1100"/>
                  </a:cubicBezTo>
                  <a:close/>
                  <a:moveTo>
                    <a:pt x="4842" y="1199"/>
                  </a:moveTo>
                  <a:cubicBezTo>
                    <a:pt x="4831" y="1199"/>
                    <a:pt x="4819" y="1201"/>
                    <a:pt x="4806" y="1206"/>
                  </a:cubicBezTo>
                  <a:cubicBezTo>
                    <a:pt x="4695" y="1250"/>
                    <a:pt x="4590" y="1308"/>
                    <a:pt x="4492" y="1373"/>
                  </a:cubicBezTo>
                  <a:cubicBezTo>
                    <a:pt x="4421" y="1419"/>
                    <a:pt x="4452" y="1530"/>
                    <a:pt x="4538" y="1530"/>
                  </a:cubicBezTo>
                  <a:cubicBezTo>
                    <a:pt x="4553" y="1530"/>
                    <a:pt x="4572" y="1527"/>
                    <a:pt x="4584" y="1518"/>
                  </a:cubicBezTo>
                  <a:cubicBezTo>
                    <a:pt x="4677" y="1456"/>
                    <a:pt x="4772" y="1404"/>
                    <a:pt x="4871" y="1364"/>
                  </a:cubicBezTo>
                  <a:cubicBezTo>
                    <a:pt x="4963" y="1326"/>
                    <a:pt x="4924" y="1199"/>
                    <a:pt x="4842" y="1199"/>
                  </a:cubicBezTo>
                  <a:close/>
                  <a:moveTo>
                    <a:pt x="273" y="1172"/>
                  </a:moveTo>
                  <a:cubicBezTo>
                    <a:pt x="248" y="1172"/>
                    <a:pt x="223" y="1184"/>
                    <a:pt x="205" y="1213"/>
                  </a:cubicBezTo>
                  <a:cubicBezTo>
                    <a:pt x="87" y="1388"/>
                    <a:pt x="26" y="1509"/>
                    <a:pt x="23" y="1515"/>
                  </a:cubicBezTo>
                  <a:cubicBezTo>
                    <a:pt x="1" y="1558"/>
                    <a:pt x="20" y="1610"/>
                    <a:pt x="63" y="1632"/>
                  </a:cubicBezTo>
                  <a:cubicBezTo>
                    <a:pt x="72" y="1638"/>
                    <a:pt x="87" y="1641"/>
                    <a:pt x="100" y="1641"/>
                  </a:cubicBezTo>
                  <a:lnTo>
                    <a:pt x="103" y="1641"/>
                  </a:lnTo>
                  <a:cubicBezTo>
                    <a:pt x="134" y="1638"/>
                    <a:pt x="161" y="1620"/>
                    <a:pt x="177" y="1592"/>
                  </a:cubicBezTo>
                  <a:cubicBezTo>
                    <a:pt x="229" y="1493"/>
                    <a:pt x="285" y="1398"/>
                    <a:pt x="346" y="1305"/>
                  </a:cubicBezTo>
                  <a:cubicBezTo>
                    <a:pt x="390" y="1238"/>
                    <a:pt x="333" y="1172"/>
                    <a:pt x="273" y="1172"/>
                  </a:cubicBezTo>
                  <a:close/>
                  <a:moveTo>
                    <a:pt x="6490" y="1316"/>
                  </a:moveTo>
                  <a:cubicBezTo>
                    <a:pt x="6411" y="1316"/>
                    <a:pt x="6363" y="1434"/>
                    <a:pt x="6453" y="1478"/>
                  </a:cubicBezTo>
                  <a:cubicBezTo>
                    <a:pt x="6546" y="1530"/>
                    <a:pt x="6635" y="1595"/>
                    <a:pt x="6715" y="1666"/>
                  </a:cubicBezTo>
                  <a:cubicBezTo>
                    <a:pt x="6731" y="1678"/>
                    <a:pt x="6753" y="1688"/>
                    <a:pt x="6774" y="1688"/>
                  </a:cubicBezTo>
                  <a:cubicBezTo>
                    <a:pt x="6851" y="1688"/>
                    <a:pt x="6888" y="1589"/>
                    <a:pt x="6830" y="1536"/>
                  </a:cubicBezTo>
                  <a:cubicBezTo>
                    <a:pt x="6740" y="1456"/>
                    <a:pt x="6641" y="1388"/>
                    <a:pt x="6537" y="1330"/>
                  </a:cubicBezTo>
                  <a:cubicBezTo>
                    <a:pt x="6520" y="1320"/>
                    <a:pt x="6504" y="1316"/>
                    <a:pt x="6490" y="1316"/>
                  </a:cubicBezTo>
                  <a:close/>
                  <a:moveTo>
                    <a:pt x="3651" y="1462"/>
                  </a:moveTo>
                  <a:cubicBezTo>
                    <a:pt x="3593" y="1462"/>
                    <a:pt x="3536" y="1523"/>
                    <a:pt x="3573" y="1589"/>
                  </a:cubicBezTo>
                  <a:cubicBezTo>
                    <a:pt x="3628" y="1684"/>
                    <a:pt x="3681" y="1783"/>
                    <a:pt x="3727" y="1885"/>
                  </a:cubicBezTo>
                  <a:cubicBezTo>
                    <a:pt x="3739" y="1916"/>
                    <a:pt x="3770" y="1937"/>
                    <a:pt x="3804" y="1937"/>
                  </a:cubicBezTo>
                  <a:cubicBezTo>
                    <a:pt x="3866" y="1934"/>
                    <a:pt x="3906" y="1873"/>
                    <a:pt x="3881" y="1817"/>
                  </a:cubicBezTo>
                  <a:cubicBezTo>
                    <a:pt x="3835" y="1709"/>
                    <a:pt x="3779" y="1604"/>
                    <a:pt x="3721" y="1503"/>
                  </a:cubicBezTo>
                  <a:cubicBezTo>
                    <a:pt x="3703" y="1474"/>
                    <a:pt x="3677" y="1462"/>
                    <a:pt x="3651" y="1462"/>
                  </a:cubicBezTo>
                  <a:close/>
                  <a:moveTo>
                    <a:pt x="4273" y="1572"/>
                  </a:moveTo>
                  <a:cubicBezTo>
                    <a:pt x="4253" y="1572"/>
                    <a:pt x="4232" y="1580"/>
                    <a:pt x="4214" y="1598"/>
                  </a:cubicBezTo>
                  <a:cubicBezTo>
                    <a:pt x="4128" y="1681"/>
                    <a:pt x="4048" y="1771"/>
                    <a:pt x="3977" y="1866"/>
                  </a:cubicBezTo>
                  <a:cubicBezTo>
                    <a:pt x="3949" y="1903"/>
                    <a:pt x="3958" y="1956"/>
                    <a:pt x="3995" y="1987"/>
                  </a:cubicBezTo>
                  <a:cubicBezTo>
                    <a:pt x="4011" y="1996"/>
                    <a:pt x="4029" y="2002"/>
                    <a:pt x="4048" y="2002"/>
                  </a:cubicBezTo>
                  <a:cubicBezTo>
                    <a:pt x="4072" y="2002"/>
                    <a:pt x="4100" y="1990"/>
                    <a:pt x="4115" y="1968"/>
                  </a:cubicBezTo>
                  <a:cubicBezTo>
                    <a:pt x="4180" y="1879"/>
                    <a:pt x="4251" y="1799"/>
                    <a:pt x="4331" y="1721"/>
                  </a:cubicBezTo>
                  <a:cubicBezTo>
                    <a:pt x="4396" y="1660"/>
                    <a:pt x="4339" y="1572"/>
                    <a:pt x="4273" y="1572"/>
                  </a:cubicBezTo>
                  <a:close/>
                  <a:moveTo>
                    <a:pt x="7005" y="1768"/>
                  </a:moveTo>
                  <a:cubicBezTo>
                    <a:pt x="6943" y="1768"/>
                    <a:pt x="6886" y="1837"/>
                    <a:pt x="6934" y="1903"/>
                  </a:cubicBezTo>
                  <a:cubicBezTo>
                    <a:pt x="6999" y="1993"/>
                    <a:pt x="7052" y="2085"/>
                    <a:pt x="7095" y="2187"/>
                  </a:cubicBezTo>
                  <a:cubicBezTo>
                    <a:pt x="7110" y="2215"/>
                    <a:pt x="7138" y="2237"/>
                    <a:pt x="7172" y="2237"/>
                  </a:cubicBezTo>
                  <a:lnTo>
                    <a:pt x="7175" y="2237"/>
                  </a:lnTo>
                  <a:cubicBezTo>
                    <a:pt x="7237" y="2237"/>
                    <a:pt x="7277" y="2172"/>
                    <a:pt x="7252" y="2116"/>
                  </a:cubicBezTo>
                  <a:cubicBezTo>
                    <a:pt x="7203" y="2005"/>
                    <a:pt x="7144" y="1900"/>
                    <a:pt x="7073" y="1805"/>
                  </a:cubicBezTo>
                  <a:cubicBezTo>
                    <a:pt x="7054" y="1779"/>
                    <a:pt x="7029" y="1768"/>
                    <a:pt x="7005" y="1768"/>
                  </a:cubicBezTo>
                  <a:close/>
                  <a:moveTo>
                    <a:pt x="8677" y="2061"/>
                  </a:moveTo>
                  <a:cubicBezTo>
                    <a:pt x="8557" y="2064"/>
                    <a:pt x="8437" y="2082"/>
                    <a:pt x="8322" y="2113"/>
                  </a:cubicBezTo>
                  <a:cubicBezTo>
                    <a:pt x="8224" y="2141"/>
                    <a:pt x="8242" y="2283"/>
                    <a:pt x="8344" y="2283"/>
                  </a:cubicBezTo>
                  <a:cubicBezTo>
                    <a:pt x="8350" y="2283"/>
                    <a:pt x="8356" y="2283"/>
                    <a:pt x="8366" y="2280"/>
                  </a:cubicBezTo>
                  <a:cubicBezTo>
                    <a:pt x="8467" y="2252"/>
                    <a:pt x="8575" y="2237"/>
                    <a:pt x="8683" y="2233"/>
                  </a:cubicBezTo>
                  <a:cubicBezTo>
                    <a:pt x="8730" y="2230"/>
                    <a:pt x="8767" y="2190"/>
                    <a:pt x="8767" y="2144"/>
                  </a:cubicBezTo>
                  <a:cubicBezTo>
                    <a:pt x="8763" y="2098"/>
                    <a:pt x="8723" y="2061"/>
                    <a:pt x="8677" y="2061"/>
                  </a:cubicBezTo>
                  <a:close/>
                  <a:moveTo>
                    <a:pt x="9017" y="2095"/>
                  </a:moveTo>
                  <a:cubicBezTo>
                    <a:pt x="8925" y="2095"/>
                    <a:pt x="8898" y="2242"/>
                    <a:pt x="9001" y="2264"/>
                  </a:cubicBezTo>
                  <a:cubicBezTo>
                    <a:pt x="9106" y="2289"/>
                    <a:pt x="9208" y="2326"/>
                    <a:pt x="9303" y="2375"/>
                  </a:cubicBezTo>
                  <a:cubicBezTo>
                    <a:pt x="9312" y="2382"/>
                    <a:pt x="9328" y="2385"/>
                    <a:pt x="9340" y="2385"/>
                  </a:cubicBezTo>
                  <a:lnTo>
                    <a:pt x="9343" y="2385"/>
                  </a:lnTo>
                  <a:cubicBezTo>
                    <a:pt x="9430" y="2385"/>
                    <a:pt x="9461" y="2264"/>
                    <a:pt x="9380" y="2224"/>
                  </a:cubicBezTo>
                  <a:cubicBezTo>
                    <a:pt x="9272" y="2169"/>
                    <a:pt x="9158" y="2126"/>
                    <a:pt x="9041" y="2098"/>
                  </a:cubicBezTo>
                  <a:cubicBezTo>
                    <a:pt x="9033" y="2096"/>
                    <a:pt x="9025" y="2095"/>
                    <a:pt x="9017" y="2095"/>
                  </a:cubicBezTo>
                  <a:close/>
                  <a:moveTo>
                    <a:pt x="8026" y="2230"/>
                  </a:moveTo>
                  <a:cubicBezTo>
                    <a:pt x="8013" y="2230"/>
                    <a:pt x="8000" y="2233"/>
                    <a:pt x="7986" y="2240"/>
                  </a:cubicBezTo>
                  <a:cubicBezTo>
                    <a:pt x="7878" y="2292"/>
                    <a:pt x="7776" y="2351"/>
                    <a:pt x="7678" y="2419"/>
                  </a:cubicBezTo>
                  <a:cubicBezTo>
                    <a:pt x="7610" y="2468"/>
                    <a:pt x="7644" y="2576"/>
                    <a:pt x="7727" y="2576"/>
                  </a:cubicBezTo>
                  <a:cubicBezTo>
                    <a:pt x="7746" y="2576"/>
                    <a:pt x="7761" y="2570"/>
                    <a:pt x="7776" y="2560"/>
                  </a:cubicBezTo>
                  <a:cubicBezTo>
                    <a:pt x="7866" y="2499"/>
                    <a:pt x="7962" y="2443"/>
                    <a:pt x="8060" y="2394"/>
                  </a:cubicBezTo>
                  <a:cubicBezTo>
                    <a:pt x="8151" y="2351"/>
                    <a:pt x="8106" y="2230"/>
                    <a:pt x="8026" y="2230"/>
                  </a:cubicBezTo>
                  <a:close/>
                  <a:moveTo>
                    <a:pt x="3919" y="2086"/>
                  </a:moveTo>
                  <a:cubicBezTo>
                    <a:pt x="3911" y="2086"/>
                    <a:pt x="3904" y="2087"/>
                    <a:pt x="3896" y="2089"/>
                  </a:cubicBezTo>
                  <a:cubicBezTo>
                    <a:pt x="3859" y="2113"/>
                    <a:pt x="3822" y="2138"/>
                    <a:pt x="3789" y="2166"/>
                  </a:cubicBezTo>
                  <a:cubicBezTo>
                    <a:pt x="3730" y="2271"/>
                    <a:pt x="3684" y="2382"/>
                    <a:pt x="3647" y="2496"/>
                  </a:cubicBezTo>
                  <a:cubicBezTo>
                    <a:pt x="3631" y="2539"/>
                    <a:pt x="3656" y="2588"/>
                    <a:pt x="3702" y="2604"/>
                  </a:cubicBezTo>
                  <a:cubicBezTo>
                    <a:pt x="3711" y="2604"/>
                    <a:pt x="3721" y="2607"/>
                    <a:pt x="3730" y="2607"/>
                  </a:cubicBezTo>
                  <a:cubicBezTo>
                    <a:pt x="3767" y="2607"/>
                    <a:pt x="3798" y="2582"/>
                    <a:pt x="3810" y="2545"/>
                  </a:cubicBezTo>
                  <a:cubicBezTo>
                    <a:pt x="3829" y="2489"/>
                    <a:pt x="3850" y="2431"/>
                    <a:pt x="3875" y="2378"/>
                  </a:cubicBezTo>
                  <a:cubicBezTo>
                    <a:pt x="3881" y="2422"/>
                    <a:pt x="3884" y="2465"/>
                    <a:pt x="3884" y="2511"/>
                  </a:cubicBezTo>
                  <a:cubicBezTo>
                    <a:pt x="3884" y="2556"/>
                    <a:pt x="3921" y="2595"/>
                    <a:pt x="3965" y="2595"/>
                  </a:cubicBezTo>
                  <a:cubicBezTo>
                    <a:pt x="3967" y="2595"/>
                    <a:pt x="3969" y="2594"/>
                    <a:pt x="3970" y="2594"/>
                  </a:cubicBezTo>
                  <a:cubicBezTo>
                    <a:pt x="4020" y="2594"/>
                    <a:pt x="4057" y="2554"/>
                    <a:pt x="4057" y="2508"/>
                  </a:cubicBezTo>
                  <a:cubicBezTo>
                    <a:pt x="4051" y="2388"/>
                    <a:pt x="4035" y="2267"/>
                    <a:pt x="4001" y="2150"/>
                  </a:cubicBezTo>
                  <a:cubicBezTo>
                    <a:pt x="3991" y="2111"/>
                    <a:pt x="3957" y="2086"/>
                    <a:pt x="3919" y="2086"/>
                  </a:cubicBezTo>
                  <a:close/>
                  <a:moveTo>
                    <a:pt x="9628" y="2400"/>
                  </a:moveTo>
                  <a:cubicBezTo>
                    <a:pt x="9557" y="2400"/>
                    <a:pt x="9503" y="2500"/>
                    <a:pt x="9578" y="2557"/>
                  </a:cubicBezTo>
                  <a:cubicBezTo>
                    <a:pt x="9667" y="2625"/>
                    <a:pt x="9754" y="2696"/>
                    <a:pt x="9834" y="2770"/>
                  </a:cubicBezTo>
                  <a:cubicBezTo>
                    <a:pt x="9849" y="2786"/>
                    <a:pt x="9868" y="2792"/>
                    <a:pt x="9889" y="2792"/>
                  </a:cubicBezTo>
                  <a:lnTo>
                    <a:pt x="9892" y="2792"/>
                  </a:lnTo>
                  <a:cubicBezTo>
                    <a:pt x="9969" y="2792"/>
                    <a:pt x="10006" y="2696"/>
                    <a:pt x="9948" y="2644"/>
                  </a:cubicBezTo>
                  <a:cubicBezTo>
                    <a:pt x="9865" y="2567"/>
                    <a:pt x="9775" y="2493"/>
                    <a:pt x="9679" y="2419"/>
                  </a:cubicBezTo>
                  <a:cubicBezTo>
                    <a:pt x="9662" y="2406"/>
                    <a:pt x="9645" y="2400"/>
                    <a:pt x="9628" y="2400"/>
                  </a:cubicBezTo>
                  <a:close/>
                  <a:moveTo>
                    <a:pt x="7284" y="2391"/>
                  </a:moveTo>
                  <a:cubicBezTo>
                    <a:pt x="7276" y="2391"/>
                    <a:pt x="7269" y="2392"/>
                    <a:pt x="7261" y="2394"/>
                  </a:cubicBezTo>
                  <a:cubicBezTo>
                    <a:pt x="7215" y="2403"/>
                    <a:pt x="7187" y="2449"/>
                    <a:pt x="7200" y="2496"/>
                  </a:cubicBezTo>
                  <a:cubicBezTo>
                    <a:pt x="7221" y="2594"/>
                    <a:pt x="7237" y="2696"/>
                    <a:pt x="7243" y="2801"/>
                  </a:cubicBezTo>
                  <a:cubicBezTo>
                    <a:pt x="7215" y="2832"/>
                    <a:pt x="7184" y="2863"/>
                    <a:pt x="7160" y="2897"/>
                  </a:cubicBezTo>
                  <a:cubicBezTo>
                    <a:pt x="7129" y="2934"/>
                    <a:pt x="7132" y="2986"/>
                    <a:pt x="7169" y="3017"/>
                  </a:cubicBezTo>
                  <a:cubicBezTo>
                    <a:pt x="7184" y="3029"/>
                    <a:pt x="7203" y="3035"/>
                    <a:pt x="7224" y="3038"/>
                  </a:cubicBezTo>
                  <a:cubicBezTo>
                    <a:pt x="7249" y="3038"/>
                    <a:pt x="7274" y="3026"/>
                    <a:pt x="7292" y="3005"/>
                  </a:cubicBezTo>
                  <a:cubicBezTo>
                    <a:pt x="7360" y="2921"/>
                    <a:pt x="7437" y="2841"/>
                    <a:pt x="7517" y="2767"/>
                  </a:cubicBezTo>
                  <a:cubicBezTo>
                    <a:pt x="7587" y="2707"/>
                    <a:pt x="7530" y="2614"/>
                    <a:pt x="7462" y="2614"/>
                  </a:cubicBezTo>
                  <a:cubicBezTo>
                    <a:pt x="7443" y="2614"/>
                    <a:pt x="7422" y="2622"/>
                    <a:pt x="7403" y="2641"/>
                  </a:cubicBezTo>
                  <a:lnTo>
                    <a:pt x="7400" y="2644"/>
                  </a:lnTo>
                  <a:cubicBezTo>
                    <a:pt x="7391" y="2579"/>
                    <a:pt x="7379" y="2517"/>
                    <a:pt x="7366" y="2456"/>
                  </a:cubicBezTo>
                  <a:cubicBezTo>
                    <a:pt x="7356" y="2417"/>
                    <a:pt x="7322" y="2391"/>
                    <a:pt x="7284" y="2391"/>
                  </a:cubicBezTo>
                  <a:close/>
                  <a:moveTo>
                    <a:pt x="3904" y="2757"/>
                  </a:moveTo>
                  <a:cubicBezTo>
                    <a:pt x="3876" y="2757"/>
                    <a:pt x="3849" y="2771"/>
                    <a:pt x="3832" y="2804"/>
                  </a:cubicBezTo>
                  <a:cubicBezTo>
                    <a:pt x="3804" y="2860"/>
                    <a:pt x="3770" y="2875"/>
                    <a:pt x="3770" y="2875"/>
                  </a:cubicBezTo>
                  <a:cubicBezTo>
                    <a:pt x="3770" y="2875"/>
                    <a:pt x="3769" y="2878"/>
                    <a:pt x="3769" y="2878"/>
                  </a:cubicBezTo>
                  <a:cubicBezTo>
                    <a:pt x="3767" y="2878"/>
                    <a:pt x="3766" y="2872"/>
                    <a:pt x="3764" y="2847"/>
                  </a:cubicBezTo>
                  <a:cubicBezTo>
                    <a:pt x="3757" y="2796"/>
                    <a:pt x="3718" y="2772"/>
                    <a:pt x="3679" y="2772"/>
                  </a:cubicBezTo>
                  <a:cubicBezTo>
                    <a:pt x="3632" y="2772"/>
                    <a:pt x="3584" y="2806"/>
                    <a:pt x="3591" y="2869"/>
                  </a:cubicBezTo>
                  <a:cubicBezTo>
                    <a:pt x="3594" y="2906"/>
                    <a:pt x="3610" y="2943"/>
                    <a:pt x="3631" y="2977"/>
                  </a:cubicBezTo>
                  <a:cubicBezTo>
                    <a:pt x="3662" y="3020"/>
                    <a:pt x="3711" y="3048"/>
                    <a:pt x="3767" y="3048"/>
                  </a:cubicBezTo>
                  <a:cubicBezTo>
                    <a:pt x="3850" y="3048"/>
                    <a:pt x="3927" y="2986"/>
                    <a:pt x="3983" y="2884"/>
                  </a:cubicBezTo>
                  <a:cubicBezTo>
                    <a:pt x="4018" y="2816"/>
                    <a:pt x="3961" y="2757"/>
                    <a:pt x="3904" y="2757"/>
                  </a:cubicBezTo>
                  <a:close/>
                  <a:moveTo>
                    <a:pt x="10131" y="2862"/>
                  </a:moveTo>
                  <a:cubicBezTo>
                    <a:pt x="10068" y="2862"/>
                    <a:pt x="10010" y="2940"/>
                    <a:pt x="10065" y="3005"/>
                  </a:cubicBezTo>
                  <a:cubicBezTo>
                    <a:pt x="10139" y="3088"/>
                    <a:pt x="10207" y="3177"/>
                    <a:pt x="10269" y="3270"/>
                  </a:cubicBezTo>
                  <a:cubicBezTo>
                    <a:pt x="10284" y="3291"/>
                    <a:pt x="10312" y="3307"/>
                    <a:pt x="10340" y="3307"/>
                  </a:cubicBezTo>
                  <a:lnTo>
                    <a:pt x="10340" y="3310"/>
                  </a:lnTo>
                  <a:cubicBezTo>
                    <a:pt x="10355" y="3307"/>
                    <a:pt x="10373" y="3301"/>
                    <a:pt x="10389" y="3291"/>
                  </a:cubicBezTo>
                  <a:cubicBezTo>
                    <a:pt x="10426" y="3264"/>
                    <a:pt x="10438" y="3211"/>
                    <a:pt x="10410" y="3174"/>
                  </a:cubicBezTo>
                  <a:cubicBezTo>
                    <a:pt x="10346" y="3075"/>
                    <a:pt x="10272" y="2983"/>
                    <a:pt x="10195" y="2894"/>
                  </a:cubicBezTo>
                  <a:cubicBezTo>
                    <a:pt x="10176" y="2871"/>
                    <a:pt x="10153" y="2862"/>
                    <a:pt x="10131" y="2862"/>
                  </a:cubicBezTo>
                  <a:close/>
                  <a:moveTo>
                    <a:pt x="7315" y="3069"/>
                  </a:moveTo>
                  <a:cubicBezTo>
                    <a:pt x="7273" y="3069"/>
                    <a:pt x="7233" y="3101"/>
                    <a:pt x="7231" y="3143"/>
                  </a:cubicBezTo>
                  <a:cubicBezTo>
                    <a:pt x="7215" y="3248"/>
                    <a:pt x="7187" y="3347"/>
                    <a:pt x="7141" y="3443"/>
                  </a:cubicBezTo>
                  <a:cubicBezTo>
                    <a:pt x="7120" y="3483"/>
                    <a:pt x="7135" y="3535"/>
                    <a:pt x="7175" y="3557"/>
                  </a:cubicBezTo>
                  <a:cubicBezTo>
                    <a:pt x="7187" y="3563"/>
                    <a:pt x="7203" y="3566"/>
                    <a:pt x="7218" y="3569"/>
                  </a:cubicBezTo>
                  <a:cubicBezTo>
                    <a:pt x="7249" y="3569"/>
                    <a:pt x="7277" y="3550"/>
                    <a:pt x="7292" y="3523"/>
                  </a:cubicBezTo>
                  <a:cubicBezTo>
                    <a:pt x="7348" y="3412"/>
                    <a:pt x="7385" y="3291"/>
                    <a:pt x="7400" y="3168"/>
                  </a:cubicBezTo>
                  <a:cubicBezTo>
                    <a:pt x="7406" y="3122"/>
                    <a:pt x="7372" y="3079"/>
                    <a:pt x="7326" y="3069"/>
                  </a:cubicBezTo>
                  <a:cubicBezTo>
                    <a:pt x="7323" y="3069"/>
                    <a:pt x="7319" y="3069"/>
                    <a:pt x="7315" y="3069"/>
                  </a:cubicBezTo>
                  <a:close/>
                  <a:moveTo>
                    <a:pt x="7027" y="3148"/>
                  </a:moveTo>
                  <a:cubicBezTo>
                    <a:pt x="7000" y="3148"/>
                    <a:pt x="6973" y="3161"/>
                    <a:pt x="6956" y="3193"/>
                  </a:cubicBezTo>
                  <a:cubicBezTo>
                    <a:pt x="6901" y="3285"/>
                    <a:pt x="6867" y="3387"/>
                    <a:pt x="6860" y="3495"/>
                  </a:cubicBezTo>
                  <a:cubicBezTo>
                    <a:pt x="6860" y="3529"/>
                    <a:pt x="6867" y="3563"/>
                    <a:pt x="6882" y="3594"/>
                  </a:cubicBezTo>
                  <a:cubicBezTo>
                    <a:pt x="6894" y="3625"/>
                    <a:pt x="6925" y="3643"/>
                    <a:pt x="6959" y="3646"/>
                  </a:cubicBezTo>
                  <a:cubicBezTo>
                    <a:pt x="6971" y="3646"/>
                    <a:pt x="6984" y="3643"/>
                    <a:pt x="6993" y="3637"/>
                  </a:cubicBezTo>
                  <a:cubicBezTo>
                    <a:pt x="7036" y="3618"/>
                    <a:pt x="7055" y="3566"/>
                    <a:pt x="7036" y="3523"/>
                  </a:cubicBezTo>
                  <a:cubicBezTo>
                    <a:pt x="7033" y="3513"/>
                    <a:pt x="7030" y="3504"/>
                    <a:pt x="7033" y="3495"/>
                  </a:cubicBezTo>
                  <a:cubicBezTo>
                    <a:pt x="7033" y="3464"/>
                    <a:pt x="7042" y="3396"/>
                    <a:pt x="7107" y="3276"/>
                  </a:cubicBezTo>
                  <a:cubicBezTo>
                    <a:pt x="7143" y="3207"/>
                    <a:pt x="7085" y="3148"/>
                    <a:pt x="7027" y="3148"/>
                  </a:cubicBezTo>
                  <a:close/>
                  <a:moveTo>
                    <a:pt x="10512" y="3433"/>
                  </a:moveTo>
                  <a:cubicBezTo>
                    <a:pt x="10456" y="3433"/>
                    <a:pt x="10399" y="3489"/>
                    <a:pt x="10432" y="3557"/>
                  </a:cubicBezTo>
                  <a:cubicBezTo>
                    <a:pt x="10481" y="3655"/>
                    <a:pt x="10522" y="3757"/>
                    <a:pt x="10555" y="3862"/>
                  </a:cubicBezTo>
                  <a:cubicBezTo>
                    <a:pt x="10568" y="3899"/>
                    <a:pt x="10599" y="3921"/>
                    <a:pt x="10636" y="3924"/>
                  </a:cubicBezTo>
                  <a:cubicBezTo>
                    <a:pt x="10645" y="3921"/>
                    <a:pt x="10654" y="3921"/>
                    <a:pt x="10663" y="3918"/>
                  </a:cubicBezTo>
                  <a:cubicBezTo>
                    <a:pt x="10710" y="3905"/>
                    <a:pt x="10734" y="3856"/>
                    <a:pt x="10719" y="3810"/>
                  </a:cubicBezTo>
                  <a:cubicBezTo>
                    <a:pt x="10682" y="3699"/>
                    <a:pt x="10639" y="3587"/>
                    <a:pt x="10586" y="3483"/>
                  </a:cubicBezTo>
                  <a:cubicBezTo>
                    <a:pt x="10570" y="3447"/>
                    <a:pt x="10541" y="3433"/>
                    <a:pt x="10512" y="3433"/>
                  </a:cubicBezTo>
                  <a:close/>
                  <a:moveTo>
                    <a:pt x="10716" y="4086"/>
                  </a:moveTo>
                  <a:cubicBezTo>
                    <a:pt x="10711" y="4086"/>
                    <a:pt x="10706" y="4086"/>
                    <a:pt x="10700" y="4087"/>
                  </a:cubicBezTo>
                  <a:cubicBezTo>
                    <a:pt x="10654" y="4093"/>
                    <a:pt x="10620" y="4136"/>
                    <a:pt x="10626" y="4183"/>
                  </a:cubicBezTo>
                  <a:cubicBezTo>
                    <a:pt x="10636" y="4254"/>
                    <a:pt x="10642" y="4325"/>
                    <a:pt x="10642" y="4399"/>
                  </a:cubicBezTo>
                  <a:cubicBezTo>
                    <a:pt x="10642" y="4433"/>
                    <a:pt x="10642" y="4467"/>
                    <a:pt x="10639" y="4504"/>
                  </a:cubicBezTo>
                  <a:cubicBezTo>
                    <a:pt x="10633" y="4550"/>
                    <a:pt x="10666" y="4593"/>
                    <a:pt x="10713" y="4599"/>
                  </a:cubicBezTo>
                  <a:lnTo>
                    <a:pt x="10722" y="4599"/>
                  </a:lnTo>
                  <a:cubicBezTo>
                    <a:pt x="10765" y="4596"/>
                    <a:pt x="10802" y="4565"/>
                    <a:pt x="10808" y="4522"/>
                  </a:cubicBezTo>
                  <a:cubicBezTo>
                    <a:pt x="10811" y="4482"/>
                    <a:pt x="10815" y="4439"/>
                    <a:pt x="10815" y="4399"/>
                  </a:cubicBezTo>
                  <a:cubicBezTo>
                    <a:pt x="10815" y="4318"/>
                    <a:pt x="10808" y="4238"/>
                    <a:pt x="10796" y="4158"/>
                  </a:cubicBezTo>
                  <a:cubicBezTo>
                    <a:pt x="10793" y="4117"/>
                    <a:pt x="10756" y="4086"/>
                    <a:pt x="10716" y="40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9"/>
            <p:cNvSpPr/>
            <p:nvPr/>
          </p:nvSpPr>
          <p:spPr>
            <a:xfrm>
              <a:off x="347851" y="3549083"/>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9"/>
            <p:cNvSpPr/>
            <p:nvPr/>
          </p:nvSpPr>
          <p:spPr>
            <a:xfrm>
              <a:off x="98895" y="3357080"/>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9"/>
            <p:cNvSpPr/>
            <p:nvPr/>
          </p:nvSpPr>
          <p:spPr>
            <a:xfrm>
              <a:off x="1839941" y="4971621"/>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6" name="Google Shape;946;p9"/>
            <p:cNvGrpSpPr/>
            <p:nvPr/>
          </p:nvGrpSpPr>
          <p:grpSpPr>
            <a:xfrm>
              <a:off x="1339577" y="4712702"/>
              <a:ext cx="407881" cy="242857"/>
              <a:chOff x="78527" y="4008152"/>
              <a:chExt cx="407881" cy="242857"/>
            </a:xfrm>
          </p:grpSpPr>
          <p:sp>
            <p:nvSpPr>
              <p:cNvPr id="947" name="Google Shape;947;p9"/>
              <p:cNvSpPr/>
              <p:nvPr/>
            </p:nvSpPr>
            <p:spPr>
              <a:xfrm>
                <a:off x="78527" y="4013042"/>
                <a:ext cx="407881" cy="232406"/>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9"/>
              <p:cNvSpPr/>
              <p:nvPr/>
            </p:nvSpPr>
            <p:spPr>
              <a:xfrm>
                <a:off x="96750" y="4008152"/>
                <a:ext cx="367883" cy="242857"/>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949" name="Google Shape;949;p9"/>
            <p:cNvGrpSpPr/>
            <p:nvPr/>
          </p:nvGrpSpPr>
          <p:grpSpPr>
            <a:xfrm>
              <a:off x="106515" y="3757800"/>
              <a:ext cx="345427" cy="299475"/>
              <a:chOff x="1011528" y="129375"/>
              <a:chExt cx="345427" cy="299475"/>
            </a:xfrm>
          </p:grpSpPr>
          <p:sp>
            <p:nvSpPr>
              <p:cNvPr id="950" name="Google Shape;950;p9"/>
              <p:cNvSpPr/>
              <p:nvPr/>
            </p:nvSpPr>
            <p:spPr>
              <a:xfrm>
                <a:off x="1244129" y="155966"/>
                <a:ext cx="106534" cy="77311"/>
              </a:xfrm>
              <a:custGeom>
                <a:avLst/>
                <a:gdLst/>
                <a:ahLst/>
                <a:cxnLst/>
                <a:rect l="l" t="t" r="r" b="b"/>
                <a:pathLst>
                  <a:path w="1254" h="910" extrusionOk="0">
                    <a:moveTo>
                      <a:pt x="1097" y="0"/>
                    </a:moveTo>
                    <a:cubicBezTo>
                      <a:pt x="975" y="0"/>
                      <a:pt x="707" y="47"/>
                      <a:pt x="93" y="188"/>
                    </a:cubicBezTo>
                    <a:cubicBezTo>
                      <a:pt x="0" y="214"/>
                      <a:pt x="25" y="347"/>
                      <a:pt x="113" y="347"/>
                    </a:cubicBezTo>
                    <a:cubicBezTo>
                      <a:pt x="119" y="347"/>
                      <a:pt x="124" y="346"/>
                      <a:pt x="130" y="345"/>
                    </a:cubicBezTo>
                    <a:cubicBezTo>
                      <a:pt x="445" y="274"/>
                      <a:pt x="790" y="203"/>
                      <a:pt x="979" y="176"/>
                    </a:cubicBezTo>
                    <a:lnTo>
                      <a:pt x="979" y="176"/>
                    </a:lnTo>
                    <a:cubicBezTo>
                      <a:pt x="818" y="364"/>
                      <a:pt x="485" y="722"/>
                      <a:pt x="433" y="765"/>
                    </a:cubicBezTo>
                    <a:cubicBezTo>
                      <a:pt x="399" y="793"/>
                      <a:pt x="390" y="842"/>
                      <a:pt x="417" y="879"/>
                    </a:cubicBezTo>
                    <a:cubicBezTo>
                      <a:pt x="433" y="897"/>
                      <a:pt x="457" y="910"/>
                      <a:pt x="482" y="910"/>
                    </a:cubicBezTo>
                    <a:cubicBezTo>
                      <a:pt x="501" y="910"/>
                      <a:pt x="516" y="904"/>
                      <a:pt x="531" y="894"/>
                    </a:cubicBezTo>
                    <a:cubicBezTo>
                      <a:pt x="538" y="888"/>
                      <a:pt x="1253" y="194"/>
                      <a:pt x="1210" y="62"/>
                    </a:cubicBezTo>
                    <a:cubicBezTo>
                      <a:pt x="1198" y="27"/>
                      <a:pt x="1189"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9"/>
              <p:cNvSpPr/>
              <p:nvPr/>
            </p:nvSpPr>
            <p:spPr>
              <a:xfrm>
                <a:off x="1011528" y="129375"/>
                <a:ext cx="345427" cy="299475"/>
              </a:xfrm>
              <a:custGeom>
                <a:avLst/>
                <a:gdLst/>
                <a:ahLst/>
                <a:cxnLst/>
                <a:rect l="l" t="t" r="r" b="b"/>
                <a:pathLst>
                  <a:path w="4066" h="3525" extrusionOk="0">
                    <a:moveTo>
                      <a:pt x="790" y="0"/>
                    </a:moveTo>
                    <a:cubicBezTo>
                      <a:pt x="781" y="0"/>
                      <a:pt x="773" y="1"/>
                      <a:pt x="765" y="1"/>
                    </a:cubicBezTo>
                    <a:cubicBezTo>
                      <a:pt x="265" y="41"/>
                      <a:pt x="885" y="1161"/>
                      <a:pt x="885" y="1161"/>
                    </a:cubicBezTo>
                    <a:cubicBezTo>
                      <a:pt x="885" y="1161"/>
                      <a:pt x="676" y="991"/>
                      <a:pt x="509" y="991"/>
                    </a:cubicBezTo>
                    <a:cubicBezTo>
                      <a:pt x="412" y="991"/>
                      <a:pt x="329" y="1048"/>
                      <a:pt x="308" y="1229"/>
                    </a:cubicBezTo>
                    <a:cubicBezTo>
                      <a:pt x="253" y="1719"/>
                      <a:pt x="922" y="2308"/>
                      <a:pt x="922" y="2308"/>
                    </a:cubicBezTo>
                    <a:lnTo>
                      <a:pt x="0" y="2534"/>
                    </a:lnTo>
                    <a:cubicBezTo>
                      <a:pt x="0" y="2534"/>
                      <a:pt x="453" y="3524"/>
                      <a:pt x="1613" y="3524"/>
                    </a:cubicBezTo>
                    <a:cubicBezTo>
                      <a:pt x="1834" y="3524"/>
                      <a:pt x="2080" y="3489"/>
                      <a:pt x="2353" y="3403"/>
                    </a:cubicBezTo>
                    <a:cubicBezTo>
                      <a:pt x="4065" y="2867"/>
                      <a:pt x="3612" y="526"/>
                      <a:pt x="2696" y="220"/>
                    </a:cubicBezTo>
                    <a:cubicBezTo>
                      <a:pt x="2643" y="203"/>
                      <a:pt x="2594" y="195"/>
                      <a:pt x="2549" y="195"/>
                    </a:cubicBezTo>
                    <a:cubicBezTo>
                      <a:pt x="2026" y="195"/>
                      <a:pt x="1974" y="1263"/>
                      <a:pt x="1974" y="1263"/>
                    </a:cubicBezTo>
                    <a:cubicBezTo>
                      <a:pt x="1974" y="1263"/>
                      <a:pt x="1290" y="0"/>
                      <a:pt x="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9"/>
              <p:cNvSpPr/>
              <p:nvPr/>
            </p:nvSpPr>
            <p:spPr>
              <a:xfrm>
                <a:off x="1207769" y="166841"/>
                <a:ext cx="52757" cy="56242"/>
              </a:xfrm>
              <a:custGeom>
                <a:avLst/>
                <a:gdLst/>
                <a:ahLst/>
                <a:cxnLst/>
                <a:rect l="l" t="t" r="r" b="b"/>
                <a:pathLst>
                  <a:path w="621" h="662" extrusionOk="0">
                    <a:moveTo>
                      <a:pt x="375" y="0"/>
                    </a:moveTo>
                    <a:cubicBezTo>
                      <a:pt x="323" y="0"/>
                      <a:pt x="269" y="51"/>
                      <a:pt x="299" y="116"/>
                    </a:cubicBezTo>
                    <a:cubicBezTo>
                      <a:pt x="364" y="264"/>
                      <a:pt x="413" y="430"/>
                      <a:pt x="413" y="495"/>
                    </a:cubicBezTo>
                    <a:cubicBezTo>
                      <a:pt x="352" y="473"/>
                      <a:pt x="244" y="353"/>
                      <a:pt x="176" y="245"/>
                    </a:cubicBezTo>
                    <a:cubicBezTo>
                      <a:pt x="157" y="219"/>
                      <a:pt x="133" y="208"/>
                      <a:pt x="109" y="208"/>
                    </a:cubicBezTo>
                    <a:cubicBezTo>
                      <a:pt x="53" y="208"/>
                      <a:pt x="1" y="267"/>
                      <a:pt x="37" y="331"/>
                    </a:cubicBezTo>
                    <a:cubicBezTo>
                      <a:pt x="90" y="409"/>
                      <a:pt x="262" y="661"/>
                      <a:pt x="435" y="661"/>
                    </a:cubicBezTo>
                    <a:lnTo>
                      <a:pt x="450" y="661"/>
                    </a:lnTo>
                    <a:cubicBezTo>
                      <a:pt x="494" y="658"/>
                      <a:pt x="531" y="634"/>
                      <a:pt x="552" y="600"/>
                    </a:cubicBezTo>
                    <a:cubicBezTo>
                      <a:pt x="620" y="483"/>
                      <a:pt x="515" y="205"/>
                      <a:pt x="447" y="51"/>
                    </a:cubicBezTo>
                    <a:cubicBezTo>
                      <a:pt x="432" y="15"/>
                      <a:pt x="404"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9"/>
              <p:cNvSpPr/>
              <p:nvPr/>
            </p:nvSpPr>
            <p:spPr>
              <a:xfrm>
                <a:off x="1068616" y="214076"/>
                <a:ext cx="115454" cy="110445"/>
              </a:xfrm>
              <a:custGeom>
                <a:avLst/>
                <a:gdLst/>
                <a:ahLst/>
                <a:cxnLst/>
                <a:rect l="l" t="t" r="r" b="b"/>
                <a:pathLst>
                  <a:path w="1359" h="1300" extrusionOk="0">
                    <a:moveTo>
                      <a:pt x="604" y="0"/>
                    </a:moveTo>
                    <a:cubicBezTo>
                      <a:pt x="588" y="0"/>
                      <a:pt x="576" y="4"/>
                      <a:pt x="568" y="7"/>
                    </a:cubicBezTo>
                    <a:cubicBezTo>
                      <a:pt x="457" y="47"/>
                      <a:pt x="432" y="223"/>
                      <a:pt x="491" y="531"/>
                    </a:cubicBezTo>
                    <a:cubicBezTo>
                      <a:pt x="396" y="468"/>
                      <a:pt x="285" y="414"/>
                      <a:pt x="195" y="414"/>
                    </a:cubicBezTo>
                    <a:cubicBezTo>
                      <a:pt x="170" y="414"/>
                      <a:pt x="148" y="418"/>
                      <a:pt x="127" y="426"/>
                    </a:cubicBezTo>
                    <a:cubicBezTo>
                      <a:pt x="68" y="451"/>
                      <a:pt x="28" y="513"/>
                      <a:pt x="28" y="577"/>
                    </a:cubicBezTo>
                    <a:cubicBezTo>
                      <a:pt x="0" y="880"/>
                      <a:pt x="438" y="1244"/>
                      <a:pt x="488" y="1284"/>
                    </a:cubicBezTo>
                    <a:cubicBezTo>
                      <a:pt x="503" y="1293"/>
                      <a:pt x="522" y="1299"/>
                      <a:pt x="540" y="1299"/>
                    </a:cubicBezTo>
                    <a:cubicBezTo>
                      <a:pt x="617" y="1299"/>
                      <a:pt x="651" y="1203"/>
                      <a:pt x="590" y="1157"/>
                    </a:cubicBezTo>
                    <a:cubicBezTo>
                      <a:pt x="429" y="1025"/>
                      <a:pt x="176" y="756"/>
                      <a:pt x="192" y="593"/>
                    </a:cubicBezTo>
                    <a:lnTo>
                      <a:pt x="192" y="574"/>
                    </a:lnTo>
                    <a:cubicBezTo>
                      <a:pt x="194" y="574"/>
                      <a:pt x="196" y="574"/>
                      <a:pt x="199" y="574"/>
                    </a:cubicBezTo>
                    <a:cubicBezTo>
                      <a:pt x="256" y="574"/>
                      <a:pt x="426" y="672"/>
                      <a:pt x="568" y="790"/>
                    </a:cubicBezTo>
                    <a:cubicBezTo>
                      <a:pt x="583" y="803"/>
                      <a:pt x="601" y="809"/>
                      <a:pt x="618" y="809"/>
                    </a:cubicBezTo>
                    <a:cubicBezTo>
                      <a:pt x="666" y="809"/>
                      <a:pt x="711" y="764"/>
                      <a:pt x="697" y="707"/>
                    </a:cubicBezTo>
                    <a:cubicBezTo>
                      <a:pt x="636" y="473"/>
                      <a:pt x="605" y="229"/>
                      <a:pt x="617" y="170"/>
                    </a:cubicBezTo>
                    <a:lnTo>
                      <a:pt x="617" y="170"/>
                    </a:lnTo>
                    <a:cubicBezTo>
                      <a:pt x="716" y="226"/>
                      <a:pt x="975" y="559"/>
                      <a:pt x="1176" y="858"/>
                    </a:cubicBezTo>
                    <a:cubicBezTo>
                      <a:pt x="1192" y="887"/>
                      <a:pt x="1216" y="899"/>
                      <a:pt x="1241" y="899"/>
                    </a:cubicBezTo>
                    <a:cubicBezTo>
                      <a:pt x="1299" y="899"/>
                      <a:pt x="1358" y="832"/>
                      <a:pt x="1308" y="769"/>
                    </a:cubicBezTo>
                    <a:cubicBezTo>
                      <a:pt x="857" y="85"/>
                      <a:pt x="679"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9"/>
              <p:cNvSpPr/>
              <p:nvPr/>
            </p:nvSpPr>
            <p:spPr>
              <a:xfrm>
                <a:off x="1134540" y="274310"/>
                <a:ext cx="164558" cy="119875"/>
              </a:xfrm>
              <a:custGeom>
                <a:avLst/>
                <a:gdLst/>
                <a:ahLst/>
                <a:cxnLst/>
                <a:rect l="l" t="t" r="r" b="b"/>
                <a:pathLst>
                  <a:path w="1937" h="1411" extrusionOk="0">
                    <a:moveTo>
                      <a:pt x="1849" y="0"/>
                    </a:moveTo>
                    <a:cubicBezTo>
                      <a:pt x="1813" y="0"/>
                      <a:pt x="1777" y="22"/>
                      <a:pt x="1769" y="69"/>
                    </a:cubicBezTo>
                    <a:cubicBezTo>
                      <a:pt x="1707" y="522"/>
                      <a:pt x="1528" y="852"/>
                      <a:pt x="1242" y="1043"/>
                    </a:cubicBezTo>
                    <a:cubicBezTo>
                      <a:pt x="1002" y="1205"/>
                      <a:pt x="722" y="1246"/>
                      <a:pt x="503" y="1246"/>
                    </a:cubicBezTo>
                    <a:cubicBezTo>
                      <a:pt x="288" y="1246"/>
                      <a:pt x="131" y="1207"/>
                      <a:pt x="128" y="1207"/>
                    </a:cubicBezTo>
                    <a:cubicBezTo>
                      <a:pt x="123" y="1206"/>
                      <a:pt x="118" y="1206"/>
                      <a:pt x="113" y="1206"/>
                    </a:cubicBezTo>
                    <a:cubicBezTo>
                      <a:pt x="26" y="1206"/>
                      <a:pt x="0" y="1332"/>
                      <a:pt x="88" y="1364"/>
                    </a:cubicBezTo>
                    <a:cubicBezTo>
                      <a:pt x="227" y="1395"/>
                      <a:pt x="366" y="1411"/>
                      <a:pt x="504" y="1411"/>
                    </a:cubicBezTo>
                    <a:cubicBezTo>
                      <a:pt x="748" y="1411"/>
                      <a:pt x="1060" y="1364"/>
                      <a:pt x="1331" y="1179"/>
                    </a:cubicBezTo>
                    <a:cubicBezTo>
                      <a:pt x="1661" y="960"/>
                      <a:pt x="1861" y="590"/>
                      <a:pt x="1929" y="90"/>
                    </a:cubicBezTo>
                    <a:cubicBezTo>
                      <a:pt x="1936" y="33"/>
                      <a:pt x="1892" y="0"/>
                      <a:pt x="1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9"/>
            <p:cNvGrpSpPr/>
            <p:nvPr/>
          </p:nvGrpSpPr>
          <p:grpSpPr>
            <a:xfrm>
              <a:off x="85064" y="4309069"/>
              <a:ext cx="388320" cy="384805"/>
              <a:chOff x="10649934" y="1571625"/>
              <a:chExt cx="449705" cy="445634"/>
            </a:xfrm>
          </p:grpSpPr>
          <p:sp>
            <p:nvSpPr>
              <p:cNvPr id="956" name="Google Shape;956;p9"/>
              <p:cNvSpPr/>
              <p:nvPr/>
            </p:nvSpPr>
            <p:spPr>
              <a:xfrm>
                <a:off x="10649934" y="1571625"/>
                <a:ext cx="449705" cy="445634"/>
              </a:xfrm>
              <a:custGeom>
                <a:avLst/>
                <a:gdLst/>
                <a:ahLst/>
                <a:cxnLst/>
                <a:rect l="l" t="t" r="r" b="b"/>
                <a:pathLst>
                  <a:path w="7070" h="7006" extrusionOk="0">
                    <a:moveTo>
                      <a:pt x="3541" y="217"/>
                    </a:moveTo>
                    <a:cubicBezTo>
                      <a:pt x="3631" y="377"/>
                      <a:pt x="3809" y="793"/>
                      <a:pt x="3948" y="1161"/>
                    </a:cubicBezTo>
                    <a:cubicBezTo>
                      <a:pt x="3958" y="1182"/>
                      <a:pt x="3976" y="1201"/>
                      <a:pt x="4001" y="1210"/>
                    </a:cubicBezTo>
                    <a:cubicBezTo>
                      <a:pt x="4009" y="1214"/>
                      <a:pt x="4019" y="1215"/>
                      <a:pt x="4028" y="1215"/>
                    </a:cubicBezTo>
                    <a:cubicBezTo>
                      <a:pt x="4043" y="1215"/>
                      <a:pt x="4059" y="1211"/>
                      <a:pt x="4072" y="1204"/>
                    </a:cubicBezTo>
                    <a:cubicBezTo>
                      <a:pt x="4414" y="1016"/>
                      <a:pt x="4941" y="750"/>
                      <a:pt x="5077" y="726"/>
                    </a:cubicBezTo>
                    <a:lnTo>
                      <a:pt x="5077" y="726"/>
                    </a:lnTo>
                    <a:cubicBezTo>
                      <a:pt x="5093" y="846"/>
                      <a:pt x="5019" y="1262"/>
                      <a:pt x="4932" y="1611"/>
                    </a:cubicBezTo>
                    <a:cubicBezTo>
                      <a:pt x="4918" y="1665"/>
                      <a:pt x="4959" y="1717"/>
                      <a:pt x="5014" y="1717"/>
                    </a:cubicBezTo>
                    <a:cubicBezTo>
                      <a:pt x="5019" y="1717"/>
                      <a:pt x="5023" y="1716"/>
                      <a:pt x="5028" y="1716"/>
                    </a:cubicBezTo>
                    <a:cubicBezTo>
                      <a:pt x="5034" y="1716"/>
                      <a:pt x="5737" y="1611"/>
                      <a:pt x="6095" y="1611"/>
                    </a:cubicBezTo>
                    <a:cubicBezTo>
                      <a:pt x="6135" y="1611"/>
                      <a:pt x="6175" y="1614"/>
                      <a:pt x="6215" y="1617"/>
                    </a:cubicBezTo>
                    <a:cubicBezTo>
                      <a:pt x="6169" y="1762"/>
                      <a:pt x="5975" y="2166"/>
                      <a:pt x="5790" y="2521"/>
                    </a:cubicBezTo>
                    <a:cubicBezTo>
                      <a:pt x="5765" y="2570"/>
                      <a:pt x="5790" y="2629"/>
                      <a:pt x="5842" y="2641"/>
                    </a:cubicBezTo>
                    <a:cubicBezTo>
                      <a:pt x="6252" y="2755"/>
                      <a:pt x="6727" y="2919"/>
                      <a:pt x="6820" y="2990"/>
                    </a:cubicBezTo>
                    <a:cubicBezTo>
                      <a:pt x="6755" y="3107"/>
                      <a:pt x="6329" y="3455"/>
                      <a:pt x="5950" y="3727"/>
                    </a:cubicBezTo>
                    <a:cubicBezTo>
                      <a:pt x="5904" y="3764"/>
                      <a:pt x="5904" y="3835"/>
                      <a:pt x="5953" y="3869"/>
                    </a:cubicBezTo>
                    <a:cubicBezTo>
                      <a:pt x="6385" y="4158"/>
                      <a:pt x="6755" y="4495"/>
                      <a:pt x="6752" y="4584"/>
                    </a:cubicBezTo>
                    <a:cubicBezTo>
                      <a:pt x="6706" y="4677"/>
                      <a:pt x="6172" y="4834"/>
                      <a:pt x="5583" y="4933"/>
                    </a:cubicBezTo>
                    <a:cubicBezTo>
                      <a:pt x="5524" y="4942"/>
                      <a:pt x="5493" y="5007"/>
                      <a:pt x="5521" y="5059"/>
                    </a:cubicBezTo>
                    <a:cubicBezTo>
                      <a:pt x="5719" y="5411"/>
                      <a:pt x="5913" y="5846"/>
                      <a:pt x="5907" y="5957"/>
                    </a:cubicBezTo>
                    <a:cubicBezTo>
                      <a:pt x="5871" y="5966"/>
                      <a:pt x="5836" y="5970"/>
                      <a:pt x="5801" y="5970"/>
                    </a:cubicBezTo>
                    <a:cubicBezTo>
                      <a:pt x="5790" y="5970"/>
                      <a:pt x="5779" y="5970"/>
                      <a:pt x="5768" y="5969"/>
                    </a:cubicBezTo>
                    <a:cubicBezTo>
                      <a:pt x="5444" y="5969"/>
                      <a:pt x="4846" y="5842"/>
                      <a:pt x="4840" y="5842"/>
                    </a:cubicBezTo>
                    <a:cubicBezTo>
                      <a:pt x="4833" y="5841"/>
                      <a:pt x="4827" y="5841"/>
                      <a:pt x="4821" y="5841"/>
                    </a:cubicBezTo>
                    <a:cubicBezTo>
                      <a:pt x="4785" y="5841"/>
                      <a:pt x="4752" y="5864"/>
                      <a:pt x="4741" y="5898"/>
                    </a:cubicBezTo>
                    <a:cubicBezTo>
                      <a:pt x="4624" y="6265"/>
                      <a:pt x="4470" y="6684"/>
                      <a:pt x="4399" y="6817"/>
                    </a:cubicBezTo>
                    <a:cubicBezTo>
                      <a:pt x="4272" y="6721"/>
                      <a:pt x="3951" y="6327"/>
                      <a:pt x="3692" y="5972"/>
                    </a:cubicBezTo>
                    <a:cubicBezTo>
                      <a:pt x="3680" y="5950"/>
                      <a:pt x="3655" y="5938"/>
                      <a:pt x="3631" y="5938"/>
                    </a:cubicBezTo>
                    <a:lnTo>
                      <a:pt x="3624" y="5938"/>
                    </a:lnTo>
                    <a:cubicBezTo>
                      <a:pt x="3622" y="5938"/>
                      <a:pt x="3619" y="5937"/>
                      <a:pt x="3616" y="5937"/>
                    </a:cubicBezTo>
                    <a:cubicBezTo>
                      <a:pt x="3597" y="5937"/>
                      <a:pt x="3576" y="5946"/>
                      <a:pt x="3563" y="5960"/>
                    </a:cubicBezTo>
                    <a:cubicBezTo>
                      <a:pt x="3245" y="6277"/>
                      <a:pt x="2863" y="6632"/>
                      <a:pt x="2727" y="6728"/>
                    </a:cubicBezTo>
                    <a:cubicBezTo>
                      <a:pt x="2684" y="6580"/>
                      <a:pt x="2607" y="6206"/>
                      <a:pt x="2548" y="5870"/>
                    </a:cubicBezTo>
                    <a:cubicBezTo>
                      <a:pt x="2541" y="5827"/>
                      <a:pt x="2505" y="5799"/>
                      <a:pt x="2465" y="5799"/>
                    </a:cubicBezTo>
                    <a:cubicBezTo>
                      <a:pt x="2454" y="5799"/>
                      <a:pt x="2442" y="5801"/>
                      <a:pt x="2431" y="5805"/>
                    </a:cubicBezTo>
                    <a:cubicBezTo>
                      <a:pt x="2061" y="5950"/>
                      <a:pt x="1447" y="6176"/>
                      <a:pt x="1222" y="6216"/>
                    </a:cubicBezTo>
                    <a:cubicBezTo>
                      <a:pt x="1253" y="6037"/>
                      <a:pt x="1376" y="5562"/>
                      <a:pt x="1502" y="5136"/>
                    </a:cubicBezTo>
                    <a:cubicBezTo>
                      <a:pt x="1509" y="5111"/>
                      <a:pt x="1506" y="5090"/>
                      <a:pt x="1493" y="5068"/>
                    </a:cubicBezTo>
                    <a:cubicBezTo>
                      <a:pt x="1481" y="5050"/>
                      <a:pt x="1462" y="5034"/>
                      <a:pt x="1441" y="5028"/>
                    </a:cubicBezTo>
                    <a:cubicBezTo>
                      <a:pt x="987" y="4917"/>
                      <a:pt x="466" y="4763"/>
                      <a:pt x="324" y="4686"/>
                    </a:cubicBezTo>
                    <a:cubicBezTo>
                      <a:pt x="420" y="4566"/>
                      <a:pt x="802" y="4251"/>
                      <a:pt x="1142" y="4001"/>
                    </a:cubicBezTo>
                    <a:cubicBezTo>
                      <a:pt x="1163" y="3983"/>
                      <a:pt x="1179" y="3955"/>
                      <a:pt x="1175" y="3927"/>
                    </a:cubicBezTo>
                    <a:cubicBezTo>
                      <a:pt x="1175" y="3899"/>
                      <a:pt x="1160" y="3872"/>
                      <a:pt x="1132" y="3859"/>
                    </a:cubicBezTo>
                    <a:cubicBezTo>
                      <a:pt x="636" y="3572"/>
                      <a:pt x="204" y="3233"/>
                      <a:pt x="207" y="3134"/>
                    </a:cubicBezTo>
                    <a:cubicBezTo>
                      <a:pt x="222" y="3042"/>
                      <a:pt x="701" y="2857"/>
                      <a:pt x="1206" y="2740"/>
                    </a:cubicBezTo>
                    <a:cubicBezTo>
                      <a:pt x="1262" y="2727"/>
                      <a:pt x="1290" y="2666"/>
                      <a:pt x="1262" y="2616"/>
                    </a:cubicBezTo>
                    <a:cubicBezTo>
                      <a:pt x="1043" y="2203"/>
                      <a:pt x="812" y="1734"/>
                      <a:pt x="756" y="1558"/>
                    </a:cubicBezTo>
                    <a:lnTo>
                      <a:pt x="756" y="1558"/>
                    </a:lnTo>
                    <a:cubicBezTo>
                      <a:pt x="981" y="1577"/>
                      <a:pt x="1580" y="1716"/>
                      <a:pt x="1805" y="1774"/>
                    </a:cubicBezTo>
                    <a:cubicBezTo>
                      <a:pt x="1811" y="1776"/>
                      <a:pt x="1818" y="1777"/>
                      <a:pt x="1824" y="1777"/>
                    </a:cubicBezTo>
                    <a:cubicBezTo>
                      <a:pt x="1843" y="1777"/>
                      <a:pt x="1862" y="1770"/>
                      <a:pt x="1876" y="1759"/>
                    </a:cubicBezTo>
                    <a:cubicBezTo>
                      <a:pt x="1897" y="1743"/>
                      <a:pt x="1910" y="1719"/>
                      <a:pt x="1910" y="1694"/>
                    </a:cubicBezTo>
                    <a:cubicBezTo>
                      <a:pt x="1925" y="1241"/>
                      <a:pt x="1956" y="738"/>
                      <a:pt x="1990" y="562"/>
                    </a:cubicBezTo>
                    <a:cubicBezTo>
                      <a:pt x="2162" y="649"/>
                      <a:pt x="2644" y="954"/>
                      <a:pt x="3072" y="1238"/>
                    </a:cubicBezTo>
                    <a:cubicBezTo>
                      <a:pt x="3086" y="1247"/>
                      <a:pt x="3103" y="1253"/>
                      <a:pt x="3121" y="1253"/>
                    </a:cubicBezTo>
                    <a:cubicBezTo>
                      <a:pt x="3130" y="1253"/>
                      <a:pt x="3140" y="1251"/>
                      <a:pt x="3149" y="1247"/>
                    </a:cubicBezTo>
                    <a:cubicBezTo>
                      <a:pt x="3174" y="1238"/>
                      <a:pt x="3196" y="1219"/>
                      <a:pt x="3202" y="1191"/>
                    </a:cubicBezTo>
                    <a:cubicBezTo>
                      <a:pt x="3313" y="812"/>
                      <a:pt x="3461" y="380"/>
                      <a:pt x="3541" y="217"/>
                    </a:cubicBezTo>
                    <a:close/>
                    <a:moveTo>
                      <a:pt x="3541" y="1"/>
                    </a:moveTo>
                    <a:cubicBezTo>
                      <a:pt x="3476" y="1"/>
                      <a:pt x="3381" y="1"/>
                      <a:pt x="3072" y="1034"/>
                    </a:cubicBezTo>
                    <a:cubicBezTo>
                      <a:pt x="2403" y="593"/>
                      <a:pt x="2027" y="368"/>
                      <a:pt x="1943" y="368"/>
                    </a:cubicBezTo>
                    <a:cubicBezTo>
                      <a:pt x="1937" y="368"/>
                      <a:pt x="1928" y="371"/>
                      <a:pt x="1919" y="371"/>
                    </a:cubicBezTo>
                    <a:cubicBezTo>
                      <a:pt x="1854" y="389"/>
                      <a:pt x="1783" y="405"/>
                      <a:pt x="1743" y="1583"/>
                    </a:cubicBezTo>
                    <a:cubicBezTo>
                      <a:pt x="1499" y="1524"/>
                      <a:pt x="904" y="1386"/>
                      <a:pt x="713" y="1386"/>
                    </a:cubicBezTo>
                    <a:cubicBezTo>
                      <a:pt x="709" y="1385"/>
                      <a:pt x="704" y="1385"/>
                      <a:pt x="700" y="1385"/>
                    </a:cubicBezTo>
                    <a:cubicBezTo>
                      <a:pt x="670" y="1385"/>
                      <a:pt x="638" y="1394"/>
                      <a:pt x="614" y="1410"/>
                    </a:cubicBezTo>
                    <a:cubicBezTo>
                      <a:pt x="556" y="1457"/>
                      <a:pt x="482" y="1509"/>
                      <a:pt x="1058" y="2601"/>
                    </a:cubicBezTo>
                    <a:cubicBezTo>
                      <a:pt x="697" y="2690"/>
                      <a:pt x="77" y="2875"/>
                      <a:pt x="40" y="3110"/>
                    </a:cubicBezTo>
                    <a:cubicBezTo>
                      <a:pt x="0" y="3344"/>
                      <a:pt x="583" y="3733"/>
                      <a:pt x="935" y="3943"/>
                    </a:cubicBezTo>
                    <a:cubicBezTo>
                      <a:pt x="108" y="4562"/>
                      <a:pt x="127" y="4674"/>
                      <a:pt x="136" y="4723"/>
                    </a:cubicBezTo>
                    <a:cubicBezTo>
                      <a:pt x="145" y="4775"/>
                      <a:pt x="164" y="4889"/>
                      <a:pt x="1311" y="5176"/>
                    </a:cubicBezTo>
                    <a:cubicBezTo>
                      <a:pt x="1209" y="5534"/>
                      <a:pt x="1024" y="6194"/>
                      <a:pt x="1043" y="6308"/>
                    </a:cubicBezTo>
                    <a:cubicBezTo>
                      <a:pt x="1046" y="6327"/>
                      <a:pt x="1068" y="6395"/>
                      <a:pt x="1172" y="6395"/>
                    </a:cubicBezTo>
                    <a:cubicBezTo>
                      <a:pt x="1373" y="6395"/>
                      <a:pt x="2116" y="6114"/>
                      <a:pt x="2397" y="6006"/>
                    </a:cubicBezTo>
                    <a:cubicBezTo>
                      <a:pt x="2459" y="6342"/>
                      <a:pt x="2551" y="6811"/>
                      <a:pt x="2607" y="6885"/>
                    </a:cubicBezTo>
                    <a:cubicBezTo>
                      <a:pt x="2628" y="6910"/>
                      <a:pt x="2656" y="6922"/>
                      <a:pt x="2687" y="6925"/>
                    </a:cubicBezTo>
                    <a:cubicBezTo>
                      <a:pt x="2785" y="6925"/>
                      <a:pt x="3097" y="6666"/>
                      <a:pt x="3612" y="6154"/>
                    </a:cubicBezTo>
                    <a:cubicBezTo>
                      <a:pt x="4028" y="6718"/>
                      <a:pt x="4297" y="7005"/>
                      <a:pt x="4417" y="7005"/>
                    </a:cubicBezTo>
                    <a:cubicBezTo>
                      <a:pt x="4445" y="7005"/>
                      <a:pt x="4473" y="6996"/>
                      <a:pt x="4494" y="6974"/>
                    </a:cubicBezTo>
                    <a:cubicBezTo>
                      <a:pt x="4590" y="6882"/>
                      <a:pt x="4790" y="6296"/>
                      <a:pt x="4880" y="6028"/>
                    </a:cubicBezTo>
                    <a:cubicBezTo>
                      <a:pt x="5056" y="6061"/>
                      <a:pt x="5493" y="6142"/>
                      <a:pt x="5768" y="6142"/>
                    </a:cubicBezTo>
                    <a:cubicBezTo>
                      <a:pt x="5885" y="6142"/>
                      <a:pt x="6015" y="6129"/>
                      <a:pt x="6058" y="6043"/>
                    </a:cubicBezTo>
                    <a:cubicBezTo>
                      <a:pt x="6135" y="5889"/>
                      <a:pt x="5907" y="5414"/>
                      <a:pt x="5728" y="5081"/>
                    </a:cubicBezTo>
                    <a:cubicBezTo>
                      <a:pt x="6194" y="5000"/>
                      <a:pt x="6857" y="4849"/>
                      <a:pt x="6915" y="4633"/>
                    </a:cubicBezTo>
                    <a:cubicBezTo>
                      <a:pt x="6974" y="4421"/>
                      <a:pt x="6499" y="4041"/>
                      <a:pt x="6147" y="3798"/>
                    </a:cubicBezTo>
                    <a:cubicBezTo>
                      <a:pt x="7070" y="3125"/>
                      <a:pt x="7011" y="2993"/>
                      <a:pt x="6986" y="2934"/>
                    </a:cubicBezTo>
                    <a:cubicBezTo>
                      <a:pt x="6931" y="2801"/>
                      <a:pt x="6434" y="2635"/>
                      <a:pt x="5990" y="2508"/>
                    </a:cubicBezTo>
                    <a:cubicBezTo>
                      <a:pt x="6141" y="2215"/>
                      <a:pt x="6394" y="1703"/>
                      <a:pt x="6394" y="1577"/>
                    </a:cubicBezTo>
                    <a:cubicBezTo>
                      <a:pt x="6394" y="1444"/>
                      <a:pt x="6206" y="1444"/>
                      <a:pt x="6092" y="1444"/>
                    </a:cubicBezTo>
                    <a:cubicBezTo>
                      <a:pt x="5814" y="1444"/>
                      <a:pt x="5352" y="1503"/>
                      <a:pt x="5130" y="1531"/>
                    </a:cubicBezTo>
                    <a:cubicBezTo>
                      <a:pt x="5336" y="655"/>
                      <a:pt x="5222" y="596"/>
                      <a:pt x="5170" y="571"/>
                    </a:cubicBezTo>
                    <a:cubicBezTo>
                      <a:pt x="5151" y="562"/>
                      <a:pt x="5130" y="559"/>
                      <a:pt x="5108" y="559"/>
                    </a:cubicBezTo>
                    <a:cubicBezTo>
                      <a:pt x="4932" y="559"/>
                      <a:pt x="4328" y="874"/>
                      <a:pt x="4075" y="1009"/>
                    </a:cubicBezTo>
                    <a:cubicBezTo>
                      <a:pt x="3705" y="59"/>
                      <a:pt x="3612" y="22"/>
                      <a:pt x="3578" y="7"/>
                    </a:cubicBezTo>
                    <a:cubicBezTo>
                      <a:pt x="3566" y="4"/>
                      <a:pt x="3553" y="1"/>
                      <a:pt x="3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9"/>
              <p:cNvSpPr/>
              <p:nvPr/>
            </p:nvSpPr>
            <p:spPr>
              <a:xfrm>
                <a:off x="10732687" y="1664810"/>
                <a:ext cx="279682" cy="279619"/>
              </a:xfrm>
              <a:custGeom>
                <a:avLst/>
                <a:gdLst/>
                <a:ahLst/>
                <a:cxnLst/>
                <a:rect l="l" t="t" r="r" b="b"/>
                <a:pathLst>
                  <a:path w="4397" h="4396" extrusionOk="0">
                    <a:moveTo>
                      <a:pt x="2197" y="1"/>
                    </a:moveTo>
                    <a:cubicBezTo>
                      <a:pt x="985" y="1"/>
                      <a:pt x="1" y="985"/>
                      <a:pt x="1" y="2197"/>
                    </a:cubicBezTo>
                    <a:cubicBezTo>
                      <a:pt x="1" y="3412"/>
                      <a:pt x="985" y="4396"/>
                      <a:pt x="2197" y="4396"/>
                    </a:cubicBezTo>
                    <a:cubicBezTo>
                      <a:pt x="3412" y="4396"/>
                      <a:pt x="4396" y="3412"/>
                      <a:pt x="4396" y="2197"/>
                    </a:cubicBezTo>
                    <a:cubicBezTo>
                      <a:pt x="4396" y="985"/>
                      <a:pt x="3412" y="1"/>
                      <a:pt x="2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9"/>
              <p:cNvSpPr/>
              <p:nvPr/>
            </p:nvSpPr>
            <p:spPr>
              <a:xfrm>
                <a:off x="10883180" y="1708190"/>
                <a:ext cx="23217" cy="14184"/>
              </a:xfrm>
              <a:custGeom>
                <a:avLst/>
                <a:gdLst/>
                <a:ahLst/>
                <a:cxnLst/>
                <a:rect l="l" t="t" r="r" b="b"/>
                <a:pathLst>
                  <a:path w="365" h="223" extrusionOk="0">
                    <a:moveTo>
                      <a:pt x="1" y="0"/>
                    </a:moveTo>
                    <a:lnTo>
                      <a:pt x="365" y="223"/>
                    </a:lnTo>
                    <a:cubicBezTo>
                      <a:pt x="318" y="65"/>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9"/>
              <p:cNvSpPr/>
              <p:nvPr/>
            </p:nvSpPr>
            <p:spPr>
              <a:xfrm>
                <a:off x="10875102" y="1702720"/>
                <a:ext cx="37401" cy="25125"/>
              </a:xfrm>
              <a:custGeom>
                <a:avLst/>
                <a:gdLst/>
                <a:ahLst/>
                <a:cxnLst/>
                <a:rect l="l" t="t" r="r" b="b"/>
                <a:pathLst>
                  <a:path w="588" h="395" extrusionOk="0">
                    <a:moveTo>
                      <a:pt x="119" y="0"/>
                    </a:moveTo>
                    <a:cubicBezTo>
                      <a:pt x="24" y="0"/>
                      <a:pt x="0" y="153"/>
                      <a:pt x="109" y="170"/>
                    </a:cubicBezTo>
                    <a:cubicBezTo>
                      <a:pt x="223" y="194"/>
                      <a:pt x="390" y="262"/>
                      <a:pt x="408" y="333"/>
                    </a:cubicBezTo>
                    <a:cubicBezTo>
                      <a:pt x="421" y="370"/>
                      <a:pt x="455" y="395"/>
                      <a:pt x="492" y="395"/>
                    </a:cubicBezTo>
                    <a:cubicBezTo>
                      <a:pt x="501" y="395"/>
                      <a:pt x="507" y="392"/>
                      <a:pt x="516" y="389"/>
                    </a:cubicBezTo>
                    <a:cubicBezTo>
                      <a:pt x="562" y="376"/>
                      <a:pt x="587" y="330"/>
                      <a:pt x="575" y="284"/>
                    </a:cubicBezTo>
                    <a:cubicBezTo>
                      <a:pt x="516" y="86"/>
                      <a:pt x="205" y="16"/>
                      <a:pt x="143" y="3"/>
                    </a:cubicBezTo>
                    <a:cubicBezTo>
                      <a:pt x="135" y="1"/>
                      <a:pt x="127"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9"/>
              <p:cNvSpPr/>
              <p:nvPr/>
            </p:nvSpPr>
            <p:spPr>
              <a:xfrm>
                <a:off x="10899655" y="1751125"/>
                <a:ext cx="23217" cy="14248"/>
              </a:xfrm>
              <a:custGeom>
                <a:avLst/>
                <a:gdLst/>
                <a:ahLst/>
                <a:cxnLst/>
                <a:rect l="l" t="t" r="r" b="b"/>
                <a:pathLst>
                  <a:path w="365" h="224" extrusionOk="0">
                    <a:moveTo>
                      <a:pt x="1" y="1"/>
                    </a:moveTo>
                    <a:lnTo>
                      <a:pt x="365" y="223"/>
                    </a:lnTo>
                    <a:cubicBezTo>
                      <a:pt x="318" y="69"/>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9"/>
              <p:cNvSpPr/>
              <p:nvPr/>
            </p:nvSpPr>
            <p:spPr>
              <a:xfrm>
                <a:off x="10891704" y="1745718"/>
                <a:ext cx="37274" cy="25125"/>
              </a:xfrm>
              <a:custGeom>
                <a:avLst/>
                <a:gdLst/>
                <a:ahLst/>
                <a:cxnLst/>
                <a:rect l="l" t="t" r="r" b="b"/>
                <a:pathLst>
                  <a:path w="586" h="395" extrusionOk="0">
                    <a:moveTo>
                      <a:pt x="119" y="0"/>
                    </a:moveTo>
                    <a:cubicBezTo>
                      <a:pt x="23" y="0"/>
                      <a:pt x="1" y="152"/>
                      <a:pt x="107" y="172"/>
                    </a:cubicBezTo>
                    <a:cubicBezTo>
                      <a:pt x="221" y="194"/>
                      <a:pt x="388" y="262"/>
                      <a:pt x="409" y="333"/>
                    </a:cubicBezTo>
                    <a:cubicBezTo>
                      <a:pt x="419" y="370"/>
                      <a:pt x="453" y="394"/>
                      <a:pt x="490" y="394"/>
                    </a:cubicBezTo>
                    <a:cubicBezTo>
                      <a:pt x="499" y="394"/>
                      <a:pt x="508" y="391"/>
                      <a:pt x="514" y="391"/>
                    </a:cubicBezTo>
                    <a:cubicBezTo>
                      <a:pt x="561" y="376"/>
                      <a:pt x="585" y="330"/>
                      <a:pt x="573" y="283"/>
                    </a:cubicBezTo>
                    <a:cubicBezTo>
                      <a:pt x="514" y="89"/>
                      <a:pt x="203" y="15"/>
                      <a:pt x="141" y="3"/>
                    </a:cubicBezTo>
                    <a:cubicBezTo>
                      <a:pt x="134" y="1"/>
                      <a:pt x="126"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9"/>
              <p:cNvSpPr/>
              <p:nvPr/>
            </p:nvSpPr>
            <p:spPr>
              <a:xfrm>
                <a:off x="10945769" y="1750743"/>
                <a:ext cx="20482" cy="17937"/>
              </a:xfrm>
              <a:custGeom>
                <a:avLst/>
                <a:gdLst/>
                <a:ahLst/>
                <a:cxnLst/>
                <a:rect l="l" t="t" r="r" b="b"/>
                <a:pathLst>
                  <a:path w="322" h="282" extrusionOk="0">
                    <a:moveTo>
                      <a:pt x="0" y="1"/>
                    </a:moveTo>
                    <a:lnTo>
                      <a:pt x="321" y="281"/>
                    </a:lnTo>
                    <a:cubicBezTo>
                      <a:pt x="303" y="12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9"/>
              <p:cNvSpPr/>
              <p:nvPr/>
            </p:nvSpPr>
            <p:spPr>
              <a:xfrm>
                <a:off x="10937755" y="1745209"/>
                <a:ext cx="34157" cy="28941"/>
              </a:xfrm>
              <a:custGeom>
                <a:avLst/>
                <a:gdLst/>
                <a:ahLst/>
                <a:cxnLst/>
                <a:rect l="l" t="t" r="r" b="b"/>
                <a:pathLst>
                  <a:path w="537" h="455" extrusionOk="0">
                    <a:moveTo>
                      <a:pt x="122" y="0"/>
                    </a:moveTo>
                    <a:cubicBezTo>
                      <a:pt x="40" y="0"/>
                      <a:pt x="0" y="130"/>
                      <a:pt x="96" y="168"/>
                    </a:cubicBezTo>
                    <a:cubicBezTo>
                      <a:pt x="200" y="208"/>
                      <a:pt x="355" y="307"/>
                      <a:pt x="361" y="378"/>
                    </a:cubicBezTo>
                    <a:cubicBezTo>
                      <a:pt x="367" y="421"/>
                      <a:pt x="404" y="455"/>
                      <a:pt x="447" y="455"/>
                    </a:cubicBezTo>
                    <a:lnTo>
                      <a:pt x="456" y="455"/>
                    </a:lnTo>
                    <a:cubicBezTo>
                      <a:pt x="503" y="449"/>
                      <a:pt x="537" y="405"/>
                      <a:pt x="534" y="359"/>
                    </a:cubicBezTo>
                    <a:cubicBezTo>
                      <a:pt x="509" y="156"/>
                      <a:pt x="216" y="32"/>
                      <a:pt x="157" y="8"/>
                    </a:cubicBezTo>
                    <a:cubicBezTo>
                      <a:pt x="145" y="3"/>
                      <a:pt x="133" y="0"/>
                      <a:pt x="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9"/>
              <p:cNvSpPr/>
              <p:nvPr/>
            </p:nvSpPr>
            <p:spPr>
              <a:xfrm>
                <a:off x="10846861" y="1739994"/>
                <a:ext cx="23217" cy="14184"/>
              </a:xfrm>
              <a:custGeom>
                <a:avLst/>
                <a:gdLst/>
                <a:ahLst/>
                <a:cxnLst/>
                <a:rect l="l" t="t" r="r" b="b"/>
                <a:pathLst>
                  <a:path w="365" h="223" extrusionOk="0">
                    <a:moveTo>
                      <a:pt x="1" y="0"/>
                    </a:moveTo>
                    <a:lnTo>
                      <a:pt x="365" y="222"/>
                    </a:lnTo>
                    <a:cubicBezTo>
                      <a:pt x="319" y="65"/>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9"/>
              <p:cNvSpPr/>
              <p:nvPr/>
            </p:nvSpPr>
            <p:spPr>
              <a:xfrm>
                <a:off x="10839101" y="1734523"/>
                <a:ext cx="37083" cy="25125"/>
              </a:xfrm>
              <a:custGeom>
                <a:avLst/>
                <a:gdLst/>
                <a:ahLst/>
                <a:cxnLst/>
                <a:rect l="l" t="t" r="r" b="b"/>
                <a:pathLst>
                  <a:path w="583" h="395" extrusionOk="0">
                    <a:moveTo>
                      <a:pt x="119" y="1"/>
                    </a:moveTo>
                    <a:cubicBezTo>
                      <a:pt x="24" y="1"/>
                      <a:pt x="0" y="149"/>
                      <a:pt x="104" y="169"/>
                    </a:cubicBezTo>
                    <a:cubicBezTo>
                      <a:pt x="212" y="194"/>
                      <a:pt x="385" y="259"/>
                      <a:pt x="407" y="333"/>
                    </a:cubicBezTo>
                    <a:cubicBezTo>
                      <a:pt x="416" y="367"/>
                      <a:pt x="450" y="395"/>
                      <a:pt x="487" y="395"/>
                    </a:cubicBezTo>
                    <a:cubicBezTo>
                      <a:pt x="496" y="391"/>
                      <a:pt x="505" y="391"/>
                      <a:pt x="512" y="388"/>
                    </a:cubicBezTo>
                    <a:cubicBezTo>
                      <a:pt x="558" y="376"/>
                      <a:pt x="583" y="330"/>
                      <a:pt x="570" y="284"/>
                    </a:cubicBezTo>
                    <a:cubicBezTo>
                      <a:pt x="512" y="86"/>
                      <a:pt x="200" y="15"/>
                      <a:pt x="138" y="3"/>
                    </a:cubicBezTo>
                    <a:cubicBezTo>
                      <a:pt x="132" y="2"/>
                      <a:pt x="12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9"/>
              <p:cNvSpPr/>
              <p:nvPr/>
            </p:nvSpPr>
            <p:spPr>
              <a:xfrm>
                <a:off x="10822945" y="1705646"/>
                <a:ext cx="25952" cy="8523"/>
              </a:xfrm>
              <a:custGeom>
                <a:avLst/>
                <a:gdLst/>
                <a:ahLst/>
                <a:cxnLst/>
                <a:rect l="l" t="t" r="r" b="b"/>
                <a:pathLst>
                  <a:path w="408" h="134" extrusionOk="0">
                    <a:moveTo>
                      <a:pt x="13" y="0"/>
                    </a:moveTo>
                    <a:cubicBezTo>
                      <a:pt x="5" y="0"/>
                      <a:pt x="1" y="0"/>
                      <a:pt x="1" y="0"/>
                    </a:cubicBezTo>
                    <a:lnTo>
                      <a:pt x="408" y="133"/>
                    </a:lnTo>
                    <a:cubicBezTo>
                      <a:pt x="337" y="8"/>
                      <a:pt x="7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9"/>
              <p:cNvSpPr/>
              <p:nvPr/>
            </p:nvSpPr>
            <p:spPr>
              <a:xfrm>
                <a:off x="10817475" y="1700176"/>
                <a:ext cx="37528" cy="19464"/>
              </a:xfrm>
              <a:custGeom>
                <a:avLst/>
                <a:gdLst/>
                <a:ahLst/>
                <a:cxnLst/>
                <a:rect l="l" t="t" r="r" b="b"/>
                <a:pathLst>
                  <a:path w="590" h="306" extrusionOk="0">
                    <a:moveTo>
                      <a:pt x="84" y="0"/>
                    </a:moveTo>
                    <a:cubicBezTo>
                      <a:pt x="37" y="3"/>
                      <a:pt x="0" y="40"/>
                      <a:pt x="0" y="89"/>
                    </a:cubicBezTo>
                    <a:cubicBezTo>
                      <a:pt x="3" y="136"/>
                      <a:pt x="40" y="173"/>
                      <a:pt x="90" y="173"/>
                    </a:cubicBezTo>
                    <a:cubicBezTo>
                      <a:pt x="99" y="172"/>
                      <a:pt x="108" y="172"/>
                      <a:pt x="118" y="172"/>
                    </a:cubicBezTo>
                    <a:cubicBezTo>
                      <a:pt x="227" y="172"/>
                      <a:pt x="383" y="203"/>
                      <a:pt x="417" y="262"/>
                    </a:cubicBezTo>
                    <a:cubicBezTo>
                      <a:pt x="432" y="290"/>
                      <a:pt x="460" y="305"/>
                      <a:pt x="491" y="305"/>
                    </a:cubicBezTo>
                    <a:cubicBezTo>
                      <a:pt x="506" y="305"/>
                      <a:pt x="522" y="299"/>
                      <a:pt x="534" y="293"/>
                    </a:cubicBezTo>
                    <a:cubicBezTo>
                      <a:pt x="574" y="268"/>
                      <a:pt x="589" y="219"/>
                      <a:pt x="568" y="179"/>
                    </a:cubicBezTo>
                    <a:cubicBezTo>
                      <a:pt x="466" y="0"/>
                      <a:pt x="148"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8" name="Google Shape;968;p9"/>
          <p:cNvGrpSpPr/>
          <p:nvPr/>
        </p:nvGrpSpPr>
        <p:grpSpPr>
          <a:xfrm>
            <a:off x="6815220" y="3277577"/>
            <a:ext cx="2330600" cy="1737851"/>
            <a:chOff x="6815220" y="3277577"/>
            <a:chExt cx="2330600" cy="1737851"/>
          </a:xfrm>
        </p:grpSpPr>
        <p:grpSp>
          <p:nvGrpSpPr>
            <p:cNvPr id="969" name="Google Shape;969;p9"/>
            <p:cNvGrpSpPr/>
            <p:nvPr/>
          </p:nvGrpSpPr>
          <p:grpSpPr>
            <a:xfrm>
              <a:off x="6815220" y="3277577"/>
              <a:ext cx="2330600" cy="1737851"/>
              <a:chOff x="6815220" y="3277577"/>
              <a:chExt cx="2330600" cy="1737851"/>
            </a:xfrm>
          </p:grpSpPr>
          <p:grpSp>
            <p:nvGrpSpPr>
              <p:cNvPr id="970" name="Google Shape;970;p9"/>
              <p:cNvGrpSpPr/>
              <p:nvPr/>
            </p:nvGrpSpPr>
            <p:grpSpPr>
              <a:xfrm>
                <a:off x="7103026" y="4782073"/>
                <a:ext cx="387726" cy="230993"/>
                <a:chOff x="8278137" y="4572358"/>
                <a:chExt cx="217494" cy="129575"/>
              </a:xfrm>
            </p:grpSpPr>
            <p:sp>
              <p:nvSpPr>
                <p:cNvPr id="971" name="Google Shape;971;p9"/>
                <p:cNvSpPr/>
                <p:nvPr/>
              </p:nvSpPr>
              <p:spPr>
                <a:xfrm>
                  <a:off x="8278137" y="4574966"/>
                  <a:ext cx="217494" cy="124001"/>
                </a:xfrm>
                <a:custGeom>
                  <a:avLst/>
                  <a:gdLst/>
                  <a:ahLst/>
                  <a:cxnLst/>
                  <a:rect l="l" t="t" r="r" b="b"/>
                  <a:pathLst>
                    <a:path w="6088" h="3471" extrusionOk="0">
                      <a:moveTo>
                        <a:pt x="3695" y="0"/>
                      </a:moveTo>
                      <a:cubicBezTo>
                        <a:pt x="3412" y="0"/>
                        <a:pt x="3161" y="158"/>
                        <a:pt x="2990" y="365"/>
                      </a:cubicBezTo>
                      <a:lnTo>
                        <a:pt x="2990" y="365"/>
                      </a:lnTo>
                      <a:cubicBezTo>
                        <a:pt x="2875" y="273"/>
                        <a:pt x="2724" y="190"/>
                        <a:pt x="2532" y="127"/>
                      </a:cubicBezTo>
                      <a:cubicBezTo>
                        <a:pt x="2372" y="74"/>
                        <a:pt x="2237" y="51"/>
                        <a:pt x="2123" y="51"/>
                      </a:cubicBezTo>
                      <a:cubicBezTo>
                        <a:pt x="1406" y="51"/>
                        <a:pt x="1530" y="953"/>
                        <a:pt x="1530" y="953"/>
                      </a:cubicBezTo>
                      <a:cubicBezTo>
                        <a:pt x="1456" y="909"/>
                        <a:pt x="1378" y="888"/>
                        <a:pt x="1297" y="888"/>
                      </a:cubicBezTo>
                      <a:cubicBezTo>
                        <a:pt x="693" y="888"/>
                        <a:pt x="0" y="2033"/>
                        <a:pt x="790" y="2616"/>
                      </a:cubicBezTo>
                      <a:cubicBezTo>
                        <a:pt x="1038" y="2800"/>
                        <a:pt x="1274" y="2883"/>
                        <a:pt x="1475" y="2895"/>
                      </a:cubicBezTo>
                      <a:lnTo>
                        <a:pt x="1475" y="2895"/>
                      </a:lnTo>
                      <a:cubicBezTo>
                        <a:pt x="1544" y="3200"/>
                        <a:pt x="1761" y="3464"/>
                        <a:pt x="2224" y="3470"/>
                      </a:cubicBezTo>
                      <a:cubicBezTo>
                        <a:pt x="2238" y="3470"/>
                        <a:pt x="2252" y="3470"/>
                        <a:pt x="2265" y="3470"/>
                      </a:cubicBezTo>
                      <a:cubicBezTo>
                        <a:pt x="2904" y="3470"/>
                        <a:pt x="3331" y="3324"/>
                        <a:pt x="3570" y="3106"/>
                      </a:cubicBezTo>
                      <a:lnTo>
                        <a:pt x="3570" y="3106"/>
                      </a:lnTo>
                      <a:cubicBezTo>
                        <a:pt x="3620" y="3173"/>
                        <a:pt x="3682" y="3239"/>
                        <a:pt x="3760" y="3300"/>
                      </a:cubicBezTo>
                      <a:cubicBezTo>
                        <a:pt x="3865" y="3383"/>
                        <a:pt x="3993" y="3420"/>
                        <a:pt x="4131" y="3420"/>
                      </a:cubicBezTo>
                      <a:cubicBezTo>
                        <a:pt x="4930" y="3420"/>
                        <a:pt x="6088" y="2180"/>
                        <a:pt x="5404" y="1459"/>
                      </a:cubicBezTo>
                      <a:cubicBezTo>
                        <a:pt x="5214" y="1260"/>
                        <a:pt x="5013" y="1184"/>
                        <a:pt x="4825" y="1184"/>
                      </a:cubicBezTo>
                      <a:cubicBezTo>
                        <a:pt x="4804" y="1184"/>
                        <a:pt x="4784" y="1185"/>
                        <a:pt x="4763" y="1187"/>
                      </a:cubicBezTo>
                      <a:lnTo>
                        <a:pt x="4763" y="1187"/>
                      </a:lnTo>
                      <a:cubicBezTo>
                        <a:pt x="4771" y="831"/>
                        <a:pt x="4594" y="421"/>
                        <a:pt x="4155" y="142"/>
                      </a:cubicBezTo>
                      <a:cubicBezTo>
                        <a:pt x="3997" y="42"/>
                        <a:pt x="3842" y="0"/>
                        <a:pt x="3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9"/>
                <p:cNvSpPr/>
                <p:nvPr/>
              </p:nvSpPr>
              <p:spPr>
                <a:xfrm>
                  <a:off x="8287819" y="4572358"/>
                  <a:ext cx="196166" cy="129575"/>
                </a:xfrm>
                <a:custGeom>
                  <a:avLst/>
                  <a:gdLst/>
                  <a:ahLst/>
                  <a:cxnLst/>
                  <a:rect l="l" t="t" r="r" b="b"/>
                  <a:pathLst>
                    <a:path w="5491" h="3627" extrusionOk="0">
                      <a:moveTo>
                        <a:pt x="2733" y="557"/>
                      </a:moveTo>
                      <a:cubicBezTo>
                        <a:pt x="2952" y="767"/>
                        <a:pt x="2995" y="1017"/>
                        <a:pt x="2937" y="1180"/>
                      </a:cubicBezTo>
                      <a:cubicBezTo>
                        <a:pt x="2906" y="1266"/>
                        <a:pt x="2852" y="1313"/>
                        <a:pt x="2788" y="1313"/>
                      </a:cubicBezTo>
                      <a:cubicBezTo>
                        <a:pt x="2749" y="1313"/>
                        <a:pt x="2706" y="1295"/>
                        <a:pt x="2662" y="1257"/>
                      </a:cubicBezTo>
                      <a:cubicBezTo>
                        <a:pt x="2508" y="1128"/>
                        <a:pt x="2542" y="826"/>
                        <a:pt x="2733" y="557"/>
                      </a:cubicBezTo>
                      <a:close/>
                      <a:moveTo>
                        <a:pt x="4405" y="1356"/>
                      </a:moveTo>
                      <a:lnTo>
                        <a:pt x="4405" y="1356"/>
                      </a:lnTo>
                      <a:cubicBezTo>
                        <a:pt x="4368" y="1652"/>
                        <a:pt x="4186" y="1871"/>
                        <a:pt x="3945" y="1905"/>
                      </a:cubicBezTo>
                      <a:cubicBezTo>
                        <a:pt x="3930" y="1905"/>
                        <a:pt x="3918" y="1908"/>
                        <a:pt x="3902" y="1908"/>
                      </a:cubicBezTo>
                      <a:cubicBezTo>
                        <a:pt x="3837" y="1908"/>
                        <a:pt x="3837" y="1887"/>
                        <a:pt x="3837" y="1871"/>
                      </a:cubicBezTo>
                      <a:cubicBezTo>
                        <a:pt x="3831" y="1748"/>
                        <a:pt x="4069" y="1433"/>
                        <a:pt x="4405" y="1356"/>
                      </a:cubicBezTo>
                      <a:close/>
                      <a:moveTo>
                        <a:pt x="1527" y="2124"/>
                      </a:moveTo>
                      <a:cubicBezTo>
                        <a:pt x="1571" y="2124"/>
                        <a:pt x="1611" y="2164"/>
                        <a:pt x="1635" y="2195"/>
                      </a:cubicBezTo>
                      <a:cubicBezTo>
                        <a:pt x="1752" y="2346"/>
                        <a:pt x="1783" y="2510"/>
                        <a:pt x="1719" y="2648"/>
                      </a:cubicBezTo>
                      <a:cubicBezTo>
                        <a:pt x="1648" y="2793"/>
                        <a:pt x="1478" y="2886"/>
                        <a:pt x="1271" y="2889"/>
                      </a:cubicBezTo>
                      <a:cubicBezTo>
                        <a:pt x="1231" y="2621"/>
                        <a:pt x="1308" y="2334"/>
                        <a:pt x="1416" y="2198"/>
                      </a:cubicBezTo>
                      <a:cubicBezTo>
                        <a:pt x="1441" y="2158"/>
                        <a:pt x="1481" y="2133"/>
                        <a:pt x="1527" y="2124"/>
                      </a:cubicBezTo>
                      <a:close/>
                      <a:moveTo>
                        <a:pt x="3347" y="2352"/>
                      </a:moveTo>
                      <a:cubicBezTo>
                        <a:pt x="3362" y="2352"/>
                        <a:pt x="3396" y="2383"/>
                        <a:pt x="3421" y="2470"/>
                      </a:cubicBezTo>
                      <a:cubicBezTo>
                        <a:pt x="3492" y="2670"/>
                        <a:pt x="3449" y="2889"/>
                        <a:pt x="3310" y="3053"/>
                      </a:cubicBezTo>
                      <a:cubicBezTo>
                        <a:pt x="3184" y="2824"/>
                        <a:pt x="3193" y="2584"/>
                        <a:pt x="3267" y="2439"/>
                      </a:cubicBezTo>
                      <a:cubicBezTo>
                        <a:pt x="3298" y="2377"/>
                        <a:pt x="3335" y="2352"/>
                        <a:pt x="3347" y="2352"/>
                      </a:cubicBezTo>
                      <a:close/>
                      <a:moveTo>
                        <a:pt x="3427" y="161"/>
                      </a:moveTo>
                      <a:cubicBezTo>
                        <a:pt x="3566" y="161"/>
                        <a:pt x="3707" y="202"/>
                        <a:pt x="3841" y="286"/>
                      </a:cubicBezTo>
                      <a:cubicBezTo>
                        <a:pt x="4186" y="505"/>
                        <a:pt x="4396" y="838"/>
                        <a:pt x="4411" y="1190"/>
                      </a:cubicBezTo>
                      <a:cubicBezTo>
                        <a:pt x="3992" y="1267"/>
                        <a:pt x="3665" y="1652"/>
                        <a:pt x="3677" y="1877"/>
                      </a:cubicBezTo>
                      <a:cubicBezTo>
                        <a:pt x="3680" y="1971"/>
                        <a:pt x="3737" y="2070"/>
                        <a:pt x="3903" y="2070"/>
                      </a:cubicBezTo>
                      <a:cubicBezTo>
                        <a:pt x="3923" y="2070"/>
                        <a:pt x="3944" y="2068"/>
                        <a:pt x="3967" y="2066"/>
                      </a:cubicBezTo>
                      <a:cubicBezTo>
                        <a:pt x="4294" y="2019"/>
                        <a:pt x="4535" y="1726"/>
                        <a:pt x="4572" y="1341"/>
                      </a:cubicBezTo>
                      <a:cubicBezTo>
                        <a:pt x="4750" y="1344"/>
                        <a:pt x="4920" y="1427"/>
                        <a:pt x="5074" y="1587"/>
                      </a:cubicBezTo>
                      <a:cubicBezTo>
                        <a:pt x="5336" y="1865"/>
                        <a:pt x="5275" y="2192"/>
                        <a:pt x="5176" y="2417"/>
                      </a:cubicBezTo>
                      <a:cubicBezTo>
                        <a:pt x="4954" y="2938"/>
                        <a:pt x="4325" y="3413"/>
                        <a:pt x="3862" y="3413"/>
                      </a:cubicBezTo>
                      <a:cubicBezTo>
                        <a:pt x="3857" y="3414"/>
                        <a:pt x="3852" y="3414"/>
                        <a:pt x="3848" y="3414"/>
                      </a:cubicBezTo>
                      <a:cubicBezTo>
                        <a:pt x="3735" y="3414"/>
                        <a:pt x="3627" y="3380"/>
                        <a:pt x="3538" y="3312"/>
                      </a:cubicBezTo>
                      <a:cubicBezTo>
                        <a:pt x="3492" y="3275"/>
                        <a:pt x="3449" y="3231"/>
                        <a:pt x="3409" y="3185"/>
                      </a:cubicBezTo>
                      <a:cubicBezTo>
                        <a:pt x="3600" y="2982"/>
                        <a:pt x="3668" y="2689"/>
                        <a:pt x="3575" y="2420"/>
                      </a:cubicBezTo>
                      <a:cubicBezTo>
                        <a:pt x="3514" y="2220"/>
                        <a:pt x="3406" y="2189"/>
                        <a:pt x="3347" y="2189"/>
                      </a:cubicBezTo>
                      <a:cubicBezTo>
                        <a:pt x="3261" y="2189"/>
                        <a:pt x="3177" y="2254"/>
                        <a:pt x="3122" y="2368"/>
                      </a:cubicBezTo>
                      <a:cubicBezTo>
                        <a:pt x="3023" y="2562"/>
                        <a:pt x="3011" y="2877"/>
                        <a:pt x="3190" y="3164"/>
                      </a:cubicBezTo>
                      <a:cubicBezTo>
                        <a:pt x="3002" y="3309"/>
                        <a:pt x="2650" y="3463"/>
                        <a:pt x="1999" y="3463"/>
                      </a:cubicBezTo>
                      <a:lnTo>
                        <a:pt x="1956" y="3463"/>
                      </a:lnTo>
                      <a:cubicBezTo>
                        <a:pt x="1558" y="3460"/>
                        <a:pt x="1385" y="3253"/>
                        <a:pt x="1315" y="3049"/>
                      </a:cubicBezTo>
                      <a:cubicBezTo>
                        <a:pt x="1561" y="3034"/>
                        <a:pt x="1768" y="2914"/>
                        <a:pt x="1860" y="2719"/>
                      </a:cubicBezTo>
                      <a:cubicBezTo>
                        <a:pt x="1956" y="2525"/>
                        <a:pt x="1919" y="2297"/>
                        <a:pt x="1762" y="2096"/>
                      </a:cubicBezTo>
                      <a:cubicBezTo>
                        <a:pt x="1672" y="1988"/>
                        <a:pt x="1586" y="1964"/>
                        <a:pt x="1527" y="1964"/>
                      </a:cubicBezTo>
                      <a:cubicBezTo>
                        <a:pt x="1441" y="1964"/>
                        <a:pt x="1358" y="2010"/>
                        <a:pt x="1290" y="2099"/>
                      </a:cubicBezTo>
                      <a:cubicBezTo>
                        <a:pt x="1145" y="2275"/>
                        <a:pt x="1074" y="2596"/>
                        <a:pt x="1108" y="2877"/>
                      </a:cubicBezTo>
                      <a:cubicBezTo>
                        <a:pt x="910" y="2837"/>
                        <a:pt x="725" y="2750"/>
                        <a:pt x="568" y="2627"/>
                      </a:cubicBezTo>
                      <a:cubicBezTo>
                        <a:pt x="152" y="2322"/>
                        <a:pt x="238" y="1890"/>
                        <a:pt x="294" y="1720"/>
                      </a:cubicBezTo>
                      <a:cubicBezTo>
                        <a:pt x="417" y="1347"/>
                        <a:pt x="747" y="1045"/>
                        <a:pt x="1028" y="1045"/>
                      </a:cubicBezTo>
                      <a:cubicBezTo>
                        <a:pt x="1096" y="1045"/>
                        <a:pt x="1160" y="1060"/>
                        <a:pt x="1219" y="1097"/>
                      </a:cubicBezTo>
                      <a:cubicBezTo>
                        <a:pt x="1232" y="1105"/>
                        <a:pt x="1246" y="1108"/>
                        <a:pt x="1259" y="1108"/>
                      </a:cubicBezTo>
                      <a:cubicBezTo>
                        <a:pt x="1304" y="1108"/>
                        <a:pt x="1346" y="1069"/>
                        <a:pt x="1339" y="1017"/>
                      </a:cubicBezTo>
                      <a:cubicBezTo>
                        <a:pt x="1339" y="1011"/>
                        <a:pt x="1284" y="585"/>
                        <a:pt x="1484" y="354"/>
                      </a:cubicBezTo>
                      <a:cubicBezTo>
                        <a:pt x="1571" y="254"/>
                        <a:pt x="1693" y="206"/>
                        <a:pt x="1851" y="206"/>
                      </a:cubicBezTo>
                      <a:cubicBezTo>
                        <a:pt x="1962" y="206"/>
                        <a:pt x="2090" y="230"/>
                        <a:pt x="2237" y="277"/>
                      </a:cubicBezTo>
                      <a:cubicBezTo>
                        <a:pt x="2366" y="320"/>
                        <a:pt x="2493" y="378"/>
                        <a:pt x="2607" y="456"/>
                      </a:cubicBezTo>
                      <a:cubicBezTo>
                        <a:pt x="2388" y="764"/>
                        <a:pt x="2311" y="1174"/>
                        <a:pt x="2557" y="1381"/>
                      </a:cubicBezTo>
                      <a:cubicBezTo>
                        <a:pt x="2622" y="1439"/>
                        <a:pt x="2702" y="1473"/>
                        <a:pt x="2792" y="1476"/>
                      </a:cubicBezTo>
                      <a:cubicBezTo>
                        <a:pt x="2921" y="1476"/>
                        <a:pt x="3036" y="1384"/>
                        <a:pt x="3091" y="1233"/>
                      </a:cubicBezTo>
                      <a:cubicBezTo>
                        <a:pt x="3165" y="1017"/>
                        <a:pt x="3113" y="693"/>
                        <a:pt x="2835" y="434"/>
                      </a:cubicBezTo>
                      <a:cubicBezTo>
                        <a:pt x="3006" y="255"/>
                        <a:pt x="3215" y="161"/>
                        <a:pt x="3427" y="161"/>
                      </a:cubicBezTo>
                      <a:close/>
                      <a:moveTo>
                        <a:pt x="3431" y="1"/>
                      </a:moveTo>
                      <a:cubicBezTo>
                        <a:pt x="3171" y="1"/>
                        <a:pt x="2915" y="115"/>
                        <a:pt x="2712" y="332"/>
                      </a:cubicBezTo>
                      <a:cubicBezTo>
                        <a:pt x="2582" y="243"/>
                        <a:pt x="2440" y="172"/>
                        <a:pt x="2289" y="126"/>
                      </a:cubicBezTo>
                      <a:cubicBezTo>
                        <a:pt x="2128" y="72"/>
                        <a:pt x="1983" y="46"/>
                        <a:pt x="1854" y="46"/>
                      </a:cubicBezTo>
                      <a:cubicBezTo>
                        <a:pt x="1647" y="46"/>
                        <a:pt x="1483" y="114"/>
                        <a:pt x="1367" y="249"/>
                      </a:cubicBezTo>
                      <a:cubicBezTo>
                        <a:pt x="1194" y="443"/>
                        <a:pt x="1170" y="733"/>
                        <a:pt x="1173" y="900"/>
                      </a:cubicBezTo>
                      <a:cubicBezTo>
                        <a:pt x="1126" y="887"/>
                        <a:pt x="1077" y="881"/>
                        <a:pt x="1031" y="881"/>
                      </a:cubicBezTo>
                      <a:cubicBezTo>
                        <a:pt x="679" y="881"/>
                        <a:pt x="287" y="1227"/>
                        <a:pt x="142" y="1668"/>
                      </a:cubicBezTo>
                      <a:cubicBezTo>
                        <a:pt x="1" y="2103"/>
                        <a:pt x="121" y="2497"/>
                        <a:pt x="473" y="2756"/>
                      </a:cubicBezTo>
                      <a:cubicBezTo>
                        <a:pt x="695" y="2920"/>
                        <a:pt x="926" y="3022"/>
                        <a:pt x="1145" y="3046"/>
                      </a:cubicBezTo>
                      <a:cubicBezTo>
                        <a:pt x="1247" y="3410"/>
                        <a:pt x="1540" y="3620"/>
                        <a:pt x="1953" y="3626"/>
                      </a:cubicBezTo>
                      <a:lnTo>
                        <a:pt x="1999" y="3626"/>
                      </a:lnTo>
                      <a:cubicBezTo>
                        <a:pt x="2564" y="3626"/>
                        <a:pt x="3005" y="3509"/>
                        <a:pt x="3288" y="3296"/>
                      </a:cubicBezTo>
                      <a:cubicBezTo>
                        <a:pt x="3335" y="3349"/>
                        <a:pt x="3387" y="3395"/>
                        <a:pt x="3440" y="3438"/>
                      </a:cubicBezTo>
                      <a:cubicBezTo>
                        <a:pt x="3556" y="3528"/>
                        <a:pt x="3702" y="3577"/>
                        <a:pt x="3849" y="3577"/>
                      </a:cubicBezTo>
                      <a:cubicBezTo>
                        <a:pt x="3853" y="3577"/>
                        <a:pt x="3858" y="3577"/>
                        <a:pt x="3862" y="3577"/>
                      </a:cubicBezTo>
                      <a:cubicBezTo>
                        <a:pt x="4393" y="3577"/>
                        <a:pt x="5077" y="3065"/>
                        <a:pt x="5327" y="2482"/>
                      </a:cubicBezTo>
                      <a:cubicBezTo>
                        <a:pt x="5491" y="2099"/>
                        <a:pt x="5444" y="1742"/>
                        <a:pt x="5195" y="1480"/>
                      </a:cubicBezTo>
                      <a:cubicBezTo>
                        <a:pt x="5009" y="1285"/>
                        <a:pt x="4803" y="1183"/>
                        <a:pt x="4578" y="1177"/>
                      </a:cubicBezTo>
                      <a:cubicBezTo>
                        <a:pt x="4556" y="776"/>
                        <a:pt x="4319" y="397"/>
                        <a:pt x="3930" y="150"/>
                      </a:cubicBezTo>
                      <a:cubicBezTo>
                        <a:pt x="3771" y="49"/>
                        <a:pt x="3600" y="1"/>
                        <a:pt x="3431"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3" name="Google Shape;973;p9"/>
              <p:cNvSpPr/>
              <p:nvPr/>
            </p:nvSpPr>
            <p:spPr>
              <a:xfrm>
                <a:off x="8619309" y="4732142"/>
                <a:ext cx="253995" cy="244340"/>
              </a:xfrm>
              <a:custGeom>
                <a:avLst/>
                <a:gdLst/>
                <a:ahLst/>
                <a:cxnLst/>
                <a:rect l="l" t="t" r="r" b="b"/>
                <a:pathLst>
                  <a:path w="2580" h="2482" extrusionOk="0">
                    <a:moveTo>
                      <a:pt x="800" y="227"/>
                    </a:moveTo>
                    <a:lnTo>
                      <a:pt x="800" y="227"/>
                    </a:lnTo>
                    <a:cubicBezTo>
                      <a:pt x="895" y="304"/>
                      <a:pt x="1056" y="439"/>
                      <a:pt x="1265" y="628"/>
                    </a:cubicBezTo>
                    <a:cubicBezTo>
                      <a:pt x="1151" y="689"/>
                      <a:pt x="1022" y="757"/>
                      <a:pt x="886" y="831"/>
                    </a:cubicBezTo>
                    <a:cubicBezTo>
                      <a:pt x="831" y="523"/>
                      <a:pt x="809" y="335"/>
                      <a:pt x="800" y="227"/>
                    </a:cubicBezTo>
                    <a:close/>
                    <a:moveTo>
                      <a:pt x="2070" y="452"/>
                    </a:moveTo>
                    <a:cubicBezTo>
                      <a:pt x="2024" y="631"/>
                      <a:pt x="1962" y="806"/>
                      <a:pt x="1888" y="973"/>
                    </a:cubicBezTo>
                    <a:cubicBezTo>
                      <a:pt x="1777" y="871"/>
                      <a:pt x="1663" y="766"/>
                      <a:pt x="1552" y="665"/>
                    </a:cubicBezTo>
                    <a:cubicBezTo>
                      <a:pt x="1861" y="513"/>
                      <a:pt x="2003" y="467"/>
                      <a:pt x="2070" y="452"/>
                    </a:cubicBezTo>
                    <a:close/>
                    <a:moveTo>
                      <a:pt x="766" y="1081"/>
                    </a:moveTo>
                    <a:cubicBezTo>
                      <a:pt x="794" y="1226"/>
                      <a:pt x="824" y="1374"/>
                      <a:pt x="855" y="1519"/>
                    </a:cubicBezTo>
                    <a:cubicBezTo>
                      <a:pt x="472" y="1467"/>
                      <a:pt x="302" y="1421"/>
                      <a:pt x="226" y="1391"/>
                    </a:cubicBezTo>
                    <a:lnTo>
                      <a:pt x="226" y="1391"/>
                    </a:lnTo>
                    <a:cubicBezTo>
                      <a:pt x="338" y="1326"/>
                      <a:pt x="537" y="1209"/>
                      <a:pt x="766" y="1081"/>
                    </a:cubicBezTo>
                    <a:close/>
                    <a:moveTo>
                      <a:pt x="1398" y="745"/>
                    </a:moveTo>
                    <a:cubicBezTo>
                      <a:pt x="1537" y="871"/>
                      <a:pt x="1685" y="1004"/>
                      <a:pt x="1821" y="1133"/>
                    </a:cubicBezTo>
                    <a:cubicBezTo>
                      <a:pt x="1756" y="1288"/>
                      <a:pt x="1685" y="1445"/>
                      <a:pt x="1611" y="1590"/>
                    </a:cubicBezTo>
                    <a:cubicBezTo>
                      <a:pt x="1395" y="1574"/>
                      <a:pt x="1198" y="1556"/>
                      <a:pt x="1025" y="1537"/>
                    </a:cubicBezTo>
                    <a:cubicBezTo>
                      <a:pt x="985" y="1362"/>
                      <a:pt x="948" y="1177"/>
                      <a:pt x="917" y="998"/>
                    </a:cubicBezTo>
                    <a:cubicBezTo>
                      <a:pt x="1093" y="902"/>
                      <a:pt x="1253" y="816"/>
                      <a:pt x="1398" y="745"/>
                    </a:cubicBezTo>
                    <a:close/>
                    <a:moveTo>
                      <a:pt x="1947" y="1251"/>
                    </a:moveTo>
                    <a:cubicBezTo>
                      <a:pt x="2151" y="1451"/>
                      <a:pt x="2262" y="1565"/>
                      <a:pt x="2317" y="1633"/>
                    </a:cubicBezTo>
                    <a:cubicBezTo>
                      <a:pt x="2200" y="1627"/>
                      <a:pt x="2009" y="1618"/>
                      <a:pt x="1787" y="1602"/>
                    </a:cubicBezTo>
                    <a:cubicBezTo>
                      <a:pt x="1839" y="1488"/>
                      <a:pt x="1895" y="1371"/>
                      <a:pt x="1947" y="1251"/>
                    </a:cubicBezTo>
                    <a:close/>
                    <a:moveTo>
                      <a:pt x="1062" y="1704"/>
                    </a:moveTo>
                    <a:lnTo>
                      <a:pt x="1062" y="1704"/>
                    </a:lnTo>
                    <a:cubicBezTo>
                      <a:pt x="1204" y="1719"/>
                      <a:pt x="1364" y="1735"/>
                      <a:pt x="1534" y="1747"/>
                    </a:cubicBezTo>
                    <a:cubicBezTo>
                      <a:pt x="1373" y="2065"/>
                      <a:pt x="1268" y="2225"/>
                      <a:pt x="1213" y="2287"/>
                    </a:cubicBezTo>
                    <a:cubicBezTo>
                      <a:pt x="1182" y="2197"/>
                      <a:pt x="1130" y="2012"/>
                      <a:pt x="1062" y="1704"/>
                    </a:cubicBezTo>
                    <a:close/>
                    <a:moveTo>
                      <a:pt x="735" y="0"/>
                    </a:moveTo>
                    <a:cubicBezTo>
                      <a:pt x="708" y="0"/>
                      <a:pt x="683" y="10"/>
                      <a:pt x="664" y="29"/>
                    </a:cubicBezTo>
                    <a:cubicBezTo>
                      <a:pt x="636" y="66"/>
                      <a:pt x="593" y="116"/>
                      <a:pt x="735" y="914"/>
                    </a:cubicBezTo>
                    <a:cubicBezTo>
                      <a:pt x="362" y="1121"/>
                      <a:pt x="53" y="1303"/>
                      <a:pt x="50" y="1303"/>
                    </a:cubicBezTo>
                    <a:cubicBezTo>
                      <a:pt x="29" y="1318"/>
                      <a:pt x="13" y="1340"/>
                      <a:pt x="13" y="1365"/>
                    </a:cubicBezTo>
                    <a:cubicBezTo>
                      <a:pt x="1" y="1497"/>
                      <a:pt x="143" y="1596"/>
                      <a:pt x="889" y="1685"/>
                    </a:cubicBezTo>
                    <a:cubicBezTo>
                      <a:pt x="948" y="1938"/>
                      <a:pt x="1037" y="2321"/>
                      <a:pt x="1096" y="2423"/>
                    </a:cubicBezTo>
                    <a:cubicBezTo>
                      <a:pt x="1114" y="2460"/>
                      <a:pt x="1151" y="2481"/>
                      <a:pt x="1191" y="2481"/>
                    </a:cubicBezTo>
                    <a:cubicBezTo>
                      <a:pt x="1247" y="2481"/>
                      <a:pt x="1352" y="2481"/>
                      <a:pt x="1710" y="1763"/>
                    </a:cubicBezTo>
                    <a:cubicBezTo>
                      <a:pt x="2117" y="1787"/>
                      <a:pt x="2434" y="1800"/>
                      <a:pt x="2441" y="1800"/>
                    </a:cubicBezTo>
                    <a:cubicBezTo>
                      <a:pt x="2443" y="1800"/>
                      <a:pt x="2446" y="1800"/>
                      <a:pt x="2448" y="1800"/>
                    </a:cubicBezTo>
                    <a:cubicBezTo>
                      <a:pt x="2485" y="1800"/>
                      <a:pt x="2519" y="1779"/>
                      <a:pt x="2533" y="1741"/>
                    </a:cubicBezTo>
                    <a:cubicBezTo>
                      <a:pt x="2558" y="1682"/>
                      <a:pt x="2579" y="1633"/>
                      <a:pt x="2012" y="1093"/>
                    </a:cubicBezTo>
                    <a:cubicBezTo>
                      <a:pt x="2126" y="822"/>
                      <a:pt x="2249" y="495"/>
                      <a:pt x="2237" y="387"/>
                    </a:cubicBezTo>
                    <a:cubicBezTo>
                      <a:pt x="2234" y="341"/>
                      <a:pt x="2197" y="285"/>
                      <a:pt x="2107" y="285"/>
                    </a:cubicBezTo>
                    <a:cubicBezTo>
                      <a:pt x="2040" y="285"/>
                      <a:pt x="1895" y="313"/>
                      <a:pt x="1423" y="550"/>
                    </a:cubicBezTo>
                    <a:cubicBezTo>
                      <a:pt x="1198" y="350"/>
                      <a:pt x="843" y="42"/>
                      <a:pt x="775" y="8"/>
                    </a:cubicBezTo>
                    <a:cubicBezTo>
                      <a:pt x="762" y="3"/>
                      <a:pt x="749" y="0"/>
                      <a:pt x="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9"/>
              <p:cNvSpPr/>
              <p:nvPr/>
            </p:nvSpPr>
            <p:spPr>
              <a:xfrm>
                <a:off x="8480874" y="4560712"/>
                <a:ext cx="71582" cy="71518"/>
              </a:xfrm>
              <a:custGeom>
                <a:avLst/>
                <a:gdLst/>
                <a:ahLst/>
                <a:cxnLst/>
                <a:rect l="l" t="t" r="r" b="b"/>
                <a:pathLst>
                  <a:path w="1124" h="1123" extrusionOk="0">
                    <a:moveTo>
                      <a:pt x="562" y="164"/>
                    </a:moveTo>
                    <a:cubicBezTo>
                      <a:pt x="781" y="167"/>
                      <a:pt x="957" y="346"/>
                      <a:pt x="957" y="565"/>
                    </a:cubicBezTo>
                    <a:cubicBezTo>
                      <a:pt x="957" y="784"/>
                      <a:pt x="778" y="959"/>
                      <a:pt x="559" y="959"/>
                    </a:cubicBezTo>
                    <a:cubicBezTo>
                      <a:pt x="340" y="959"/>
                      <a:pt x="164" y="780"/>
                      <a:pt x="164" y="561"/>
                    </a:cubicBezTo>
                    <a:cubicBezTo>
                      <a:pt x="164" y="339"/>
                      <a:pt x="343" y="164"/>
                      <a:pt x="562" y="164"/>
                    </a:cubicBezTo>
                    <a:close/>
                    <a:moveTo>
                      <a:pt x="562" y="0"/>
                    </a:moveTo>
                    <a:cubicBezTo>
                      <a:pt x="254" y="0"/>
                      <a:pt x="1" y="250"/>
                      <a:pt x="1" y="561"/>
                    </a:cubicBezTo>
                    <a:cubicBezTo>
                      <a:pt x="1" y="870"/>
                      <a:pt x="250" y="1120"/>
                      <a:pt x="562" y="1123"/>
                    </a:cubicBezTo>
                    <a:cubicBezTo>
                      <a:pt x="873" y="1120"/>
                      <a:pt x="1123" y="870"/>
                      <a:pt x="1123" y="561"/>
                    </a:cubicBezTo>
                    <a:cubicBezTo>
                      <a:pt x="1123" y="250"/>
                      <a:pt x="870" y="0"/>
                      <a:pt x="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9"/>
              <p:cNvSpPr/>
              <p:nvPr/>
            </p:nvSpPr>
            <p:spPr>
              <a:xfrm>
                <a:off x="7415483" y="4732155"/>
                <a:ext cx="71391" cy="71582"/>
              </a:xfrm>
              <a:custGeom>
                <a:avLst/>
                <a:gdLst/>
                <a:ahLst/>
                <a:cxnLst/>
                <a:rect l="l" t="t" r="r" b="b"/>
                <a:pathLst>
                  <a:path w="1121" h="1124" extrusionOk="0">
                    <a:moveTo>
                      <a:pt x="562" y="164"/>
                    </a:moveTo>
                    <a:cubicBezTo>
                      <a:pt x="781" y="167"/>
                      <a:pt x="957" y="346"/>
                      <a:pt x="957" y="565"/>
                    </a:cubicBezTo>
                    <a:cubicBezTo>
                      <a:pt x="957" y="784"/>
                      <a:pt x="778" y="960"/>
                      <a:pt x="559" y="960"/>
                    </a:cubicBezTo>
                    <a:cubicBezTo>
                      <a:pt x="340" y="960"/>
                      <a:pt x="164" y="781"/>
                      <a:pt x="164" y="562"/>
                    </a:cubicBezTo>
                    <a:cubicBezTo>
                      <a:pt x="164" y="343"/>
                      <a:pt x="343" y="164"/>
                      <a:pt x="562" y="164"/>
                    </a:cubicBezTo>
                    <a:close/>
                    <a:moveTo>
                      <a:pt x="559" y="1"/>
                    </a:moveTo>
                    <a:cubicBezTo>
                      <a:pt x="251" y="1"/>
                      <a:pt x="1" y="251"/>
                      <a:pt x="1" y="562"/>
                    </a:cubicBezTo>
                    <a:cubicBezTo>
                      <a:pt x="1" y="871"/>
                      <a:pt x="251" y="1120"/>
                      <a:pt x="559" y="1124"/>
                    </a:cubicBezTo>
                    <a:lnTo>
                      <a:pt x="562" y="1124"/>
                    </a:lnTo>
                    <a:cubicBezTo>
                      <a:pt x="870" y="1120"/>
                      <a:pt x="1120" y="871"/>
                      <a:pt x="1120" y="562"/>
                    </a:cubicBezTo>
                    <a:cubicBezTo>
                      <a:pt x="1120" y="251"/>
                      <a:pt x="870"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9"/>
              <p:cNvSpPr/>
              <p:nvPr/>
            </p:nvSpPr>
            <p:spPr>
              <a:xfrm>
                <a:off x="8755482" y="4489385"/>
                <a:ext cx="71327" cy="71327"/>
              </a:xfrm>
              <a:custGeom>
                <a:avLst/>
                <a:gdLst/>
                <a:ahLst/>
                <a:cxnLst/>
                <a:rect l="l" t="t" r="r" b="b"/>
                <a:pathLst>
                  <a:path w="1120" h="1120" extrusionOk="0">
                    <a:moveTo>
                      <a:pt x="563" y="164"/>
                    </a:moveTo>
                    <a:cubicBezTo>
                      <a:pt x="781" y="165"/>
                      <a:pt x="959" y="343"/>
                      <a:pt x="956" y="562"/>
                    </a:cubicBezTo>
                    <a:cubicBezTo>
                      <a:pt x="956" y="781"/>
                      <a:pt x="778" y="960"/>
                      <a:pt x="559" y="960"/>
                    </a:cubicBezTo>
                    <a:cubicBezTo>
                      <a:pt x="340" y="960"/>
                      <a:pt x="164" y="781"/>
                      <a:pt x="164" y="559"/>
                    </a:cubicBezTo>
                    <a:cubicBezTo>
                      <a:pt x="164" y="340"/>
                      <a:pt x="342" y="165"/>
                      <a:pt x="563" y="164"/>
                    </a:cubicBezTo>
                    <a:close/>
                    <a:moveTo>
                      <a:pt x="562" y="0"/>
                    </a:moveTo>
                    <a:cubicBezTo>
                      <a:pt x="250" y="0"/>
                      <a:pt x="0" y="250"/>
                      <a:pt x="0" y="559"/>
                    </a:cubicBezTo>
                    <a:cubicBezTo>
                      <a:pt x="0" y="870"/>
                      <a:pt x="250" y="1120"/>
                      <a:pt x="559" y="1120"/>
                    </a:cubicBezTo>
                    <a:lnTo>
                      <a:pt x="562" y="1120"/>
                    </a:lnTo>
                    <a:cubicBezTo>
                      <a:pt x="870" y="1120"/>
                      <a:pt x="1120" y="870"/>
                      <a:pt x="1120" y="559"/>
                    </a:cubicBezTo>
                    <a:cubicBezTo>
                      <a:pt x="1120" y="250"/>
                      <a:pt x="870" y="0"/>
                      <a:pt x="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9"/>
              <p:cNvSpPr/>
              <p:nvPr/>
            </p:nvSpPr>
            <p:spPr>
              <a:xfrm>
                <a:off x="8619310" y="3724289"/>
                <a:ext cx="71582" cy="71391"/>
              </a:xfrm>
              <a:custGeom>
                <a:avLst/>
                <a:gdLst/>
                <a:ahLst/>
                <a:cxnLst/>
                <a:rect l="l" t="t" r="r" b="b"/>
                <a:pathLst>
                  <a:path w="1124" h="1121" extrusionOk="0">
                    <a:moveTo>
                      <a:pt x="565" y="164"/>
                    </a:moveTo>
                    <a:cubicBezTo>
                      <a:pt x="670" y="164"/>
                      <a:pt x="769" y="208"/>
                      <a:pt x="843" y="282"/>
                    </a:cubicBezTo>
                    <a:cubicBezTo>
                      <a:pt x="1092" y="535"/>
                      <a:pt x="913" y="960"/>
                      <a:pt x="562" y="960"/>
                    </a:cubicBezTo>
                    <a:cubicBezTo>
                      <a:pt x="340" y="960"/>
                      <a:pt x="164" y="781"/>
                      <a:pt x="164" y="559"/>
                    </a:cubicBezTo>
                    <a:cubicBezTo>
                      <a:pt x="167" y="340"/>
                      <a:pt x="346" y="164"/>
                      <a:pt x="565" y="164"/>
                    </a:cubicBezTo>
                    <a:close/>
                    <a:moveTo>
                      <a:pt x="562" y="1"/>
                    </a:moveTo>
                    <a:cubicBezTo>
                      <a:pt x="250" y="1"/>
                      <a:pt x="1" y="251"/>
                      <a:pt x="1" y="559"/>
                    </a:cubicBezTo>
                    <a:cubicBezTo>
                      <a:pt x="1" y="871"/>
                      <a:pt x="250" y="1121"/>
                      <a:pt x="559" y="1121"/>
                    </a:cubicBezTo>
                    <a:lnTo>
                      <a:pt x="562" y="1121"/>
                    </a:lnTo>
                    <a:cubicBezTo>
                      <a:pt x="870" y="1121"/>
                      <a:pt x="1123" y="871"/>
                      <a:pt x="1120" y="559"/>
                    </a:cubicBezTo>
                    <a:cubicBezTo>
                      <a:pt x="1120" y="251"/>
                      <a:pt x="870"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9"/>
              <p:cNvSpPr/>
              <p:nvPr/>
            </p:nvSpPr>
            <p:spPr>
              <a:xfrm>
                <a:off x="8940718" y="4584831"/>
                <a:ext cx="115525" cy="116098"/>
              </a:xfrm>
              <a:custGeom>
                <a:avLst/>
                <a:gdLst/>
                <a:ahLst/>
                <a:cxnLst/>
                <a:rect l="l" t="t" r="r" b="b"/>
                <a:pathLst>
                  <a:path w="1814" h="1823" extrusionOk="0">
                    <a:moveTo>
                      <a:pt x="969" y="234"/>
                    </a:moveTo>
                    <a:cubicBezTo>
                      <a:pt x="991" y="315"/>
                      <a:pt x="1018" y="416"/>
                      <a:pt x="1034" y="484"/>
                    </a:cubicBezTo>
                    <a:cubicBezTo>
                      <a:pt x="1077" y="666"/>
                      <a:pt x="1089" y="706"/>
                      <a:pt x="1111" y="737"/>
                    </a:cubicBezTo>
                    <a:cubicBezTo>
                      <a:pt x="1132" y="768"/>
                      <a:pt x="1166" y="783"/>
                      <a:pt x="1345" y="845"/>
                    </a:cubicBezTo>
                    <a:cubicBezTo>
                      <a:pt x="1410" y="870"/>
                      <a:pt x="1506" y="904"/>
                      <a:pt x="1577" y="935"/>
                    </a:cubicBezTo>
                    <a:cubicBezTo>
                      <a:pt x="1478" y="978"/>
                      <a:pt x="1311" y="1039"/>
                      <a:pt x="1169" y="1092"/>
                    </a:cubicBezTo>
                    <a:cubicBezTo>
                      <a:pt x="1148" y="1098"/>
                      <a:pt x="1129" y="1113"/>
                      <a:pt x="1120" y="1135"/>
                    </a:cubicBezTo>
                    <a:cubicBezTo>
                      <a:pt x="1049" y="1302"/>
                      <a:pt x="960" y="1490"/>
                      <a:pt x="901" y="1595"/>
                    </a:cubicBezTo>
                    <a:cubicBezTo>
                      <a:pt x="861" y="1481"/>
                      <a:pt x="802" y="1280"/>
                      <a:pt x="759" y="1107"/>
                    </a:cubicBezTo>
                    <a:cubicBezTo>
                      <a:pt x="753" y="1076"/>
                      <a:pt x="728" y="1052"/>
                      <a:pt x="698" y="1046"/>
                    </a:cubicBezTo>
                    <a:cubicBezTo>
                      <a:pt x="528" y="1015"/>
                      <a:pt x="334" y="972"/>
                      <a:pt x="226" y="941"/>
                    </a:cubicBezTo>
                    <a:cubicBezTo>
                      <a:pt x="392" y="854"/>
                      <a:pt x="565" y="774"/>
                      <a:pt x="738" y="706"/>
                    </a:cubicBezTo>
                    <a:cubicBezTo>
                      <a:pt x="759" y="697"/>
                      <a:pt x="775" y="682"/>
                      <a:pt x="784" y="660"/>
                    </a:cubicBezTo>
                    <a:cubicBezTo>
                      <a:pt x="839" y="515"/>
                      <a:pt x="901" y="373"/>
                      <a:pt x="969" y="234"/>
                    </a:cubicBezTo>
                    <a:close/>
                    <a:moveTo>
                      <a:pt x="987" y="0"/>
                    </a:moveTo>
                    <a:cubicBezTo>
                      <a:pt x="938" y="0"/>
                      <a:pt x="864" y="0"/>
                      <a:pt x="645" y="571"/>
                    </a:cubicBezTo>
                    <a:cubicBezTo>
                      <a:pt x="37" y="814"/>
                      <a:pt x="16" y="895"/>
                      <a:pt x="7" y="928"/>
                    </a:cubicBezTo>
                    <a:cubicBezTo>
                      <a:pt x="0" y="956"/>
                      <a:pt x="7" y="984"/>
                      <a:pt x="22" y="1009"/>
                    </a:cubicBezTo>
                    <a:cubicBezTo>
                      <a:pt x="37" y="1030"/>
                      <a:pt x="84" y="1092"/>
                      <a:pt x="614" y="1197"/>
                    </a:cubicBezTo>
                    <a:cubicBezTo>
                      <a:pt x="775" y="1823"/>
                      <a:pt x="830" y="1823"/>
                      <a:pt x="889" y="1823"/>
                    </a:cubicBezTo>
                    <a:lnTo>
                      <a:pt x="895" y="1823"/>
                    </a:lnTo>
                    <a:cubicBezTo>
                      <a:pt x="944" y="1820"/>
                      <a:pt x="1000" y="1817"/>
                      <a:pt x="1256" y="1231"/>
                    </a:cubicBezTo>
                    <a:cubicBezTo>
                      <a:pt x="1413" y="1175"/>
                      <a:pt x="1715" y="1064"/>
                      <a:pt x="1780" y="1006"/>
                    </a:cubicBezTo>
                    <a:cubicBezTo>
                      <a:pt x="1802" y="984"/>
                      <a:pt x="1814" y="950"/>
                      <a:pt x="1811" y="919"/>
                    </a:cubicBezTo>
                    <a:cubicBezTo>
                      <a:pt x="1796" y="845"/>
                      <a:pt x="1715" y="805"/>
                      <a:pt x="1404" y="694"/>
                    </a:cubicBezTo>
                    <a:cubicBezTo>
                      <a:pt x="1345" y="672"/>
                      <a:pt x="1274" y="648"/>
                      <a:pt x="1240" y="632"/>
                    </a:cubicBezTo>
                    <a:cubicBezTo>
                      <a:pt x="1231" y="598"/>
                      <a:pt x="1209" y="515"/>
                      <a:pt x="1194" y="447"/>
                    </a:cubicBezTo>
                    <a:cubicBezTo>
                      <a:pt x="1139" y="228"/>
                      <a:pt x="1105" y="93"/>
                      <a:pt x="1065" y="40"/>
                    </a:cubicBezTo>
                    <a:cubicBezTo>
                      <a:pt x="1046" y="15"/>
                      <a:pt x="1018" y="3"/>
                      <a:pt x="9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9" name="Google Shape;979;p9"/>
              <p:cNvGrpSpPr/>
              <p:nvPr/>
            </p:nvGrpSpPr>
            <p:grpSpPr>
              <a:xfrm>
                <a:off x="8403303" y="4188152"/>
                <a:ext cx="299552" cy="265537"/>
                <a:chOff x="8792070" y="4843090"/>
                <a:chExt cx="142474" cy="126290"/>
              </a:xfrm>
            </p:grpSpPr>
            <p:sp>
              <p:nvSpPr>
                <p:cNvPr id="980" name="Google Shape;980;p9"/>
                <p:cNvSpPr/>
                <p:nvPr/>
              </p:nvSpPr>
              <p:spPr>
                <a:xfrm>
                  <a:off x="8835905" y="4843090"/>
                  <a:ext cx="69128" cy="58982"/>
                </a:xfrm>
                <a:custGeom>
                  <a:avLst/>
                  <a:gdLst/>
                  <a:ahLst/>
                  <a:cxnLst/>
                  <a:rect l="l" t="t" r="r" b="b"/>
                  <a:pathLst>
                    <a:path w="1935" h="1651" extrusionOk="0">
                      <a:moveTo>
                        <a:pt x="926" y="796"/>
                      </a:moveTo>
                      <a:cubicBezTo>
                        <a:pt x="947" y="848"/>
                        <a:pt x="960" y="904"/>
                        <a:pt x="966" y="959"/>
                      </a:cubicBezTo>
                      <a:cubicBezTo>
                        <a:pt x="958" y="961"/>
                        <a:pt x="950" y="962"/>
                        <a:pt x="941" y="962"/>
                      </a:cubicBezTo>
                      <a:cubicBezTo>
                        <a:pt x="933" y="962"/>
                        <a:pt x="924" y="961"/>
                        <a:pt x="917" y="959"/>
                      </a:cubicBezTo>
                      <a:cubicBezTo>
                        <a:pt x="904" y="938"/>
                        <a:pt x="904" y="882"/>
                        <a:pt x="926" y="796"/>
                      </a:cubicBezTo>
                      <a:close/>
                      <a:moveTo>
                        <a:pt x="1472" y="164"/>
                      </a:moveTo>
                      <a:cubicBezTo>
                        <a:pt x="1537" y="164"/>
                        <a:pt x="1595" y="194"/>
                        <a:pt x="1635" y="241"/>
                      </a:cubicBezTo>
                      <a:cubicBezTo>
                        <a:pt x="1725" y="327"/>
                        <a:pt x="1771" y="447"/>
                        <a:pt x="1765" y="571"/>
                      </a:cubicBezTo>
                      <a:cubicBezTo>
                        <a:pt x="1746" y="950"/>
                        <a:pt x="1296" y="1348"/>
                        <a:pt x="1296" y="1348"/>
                      </a:cubicBezTo>
                      <a:cubicBezTo>
                        <a:pt x="1197" y="1431"/>
                        <a:pt x="1074" y="1481"/>
                        <a:pt x="947" y="1487"/>
                      </a:cubicBezTo>
                      <a:cubicBezTo>
                        <a:pt x="565" y="1487"/>
                        <a:pt x="275" y="999"/>
                        <a:pt x="210" y="645"/>
                      </a:cubicBezTo>
                      <a:cubicBezTo>
                        <a:pt x="183" y="491"/>
                        <a:pt x="189" y="312"/>
                        <a:pt x="297" y="272"/>
                      </a:cubicBezTo>
                      <a:cubicBezTo>
                        <a:pt x="328" y="262"/>
                        <a:pt x="358" y="256"/>
                        <a:pt x="389" y="256"/>
                      </a:cubicBezTo>
                      <a:cubicBezTo>
                        <a:pt x="559" y="256"/>
                        <a:pt x="722" y="423"/>
                        <a:pt x="827" y="592"/>
                      </a:cubicBezTo>
                      <a:cubicBezTo>
                        <a:pt x="778" y="710"/>
                        <a:pt x="704" y="922"/>
                        <a:pt x="781" y="1046"/>
                      </a:cubicBezTo>
                      <a:cubicBezTo>
                        <a:pt x="815" y="1098"/>
                        <a:pt x="867" y="1125"/>
                        <a:pt x="932" y="1125"/>
                      </a:cubicBezTo>
                      <a:cubicBezTo>
                        <a:pt x="956" y="1125"/>
                        <a:pt x="982" y="1121"/>
                        <a:pt x="1009" y="1114"/>
                      </a:cubicBezTo>
                      <a:cubicBezTo>
                        <a:pt x="1052" y="1101"/>
                        <a:pt x="1086" y="1070"/>
                        <a:pt x="1105" y="1027"/>
                      </a:cubicBezTo>
                      <a:cubicBezTo>
                        <a:pt x="1148" y="916"/>
                        <a:pt x="1086" y="734"/>
                        <a:pt x="1009" y="586"/>
                      </a:cubicBezTo>
                      <a:cubicBezTo>
                        <a:pt x="1123" y="370"/>
                        <a:pt x="1311" y="164"/>
                        <a:pt x="1472" y="164"/>
                      </a:cubicBezTo>
                      <a:close/>
                      <a:moveTo>
                        <a:pt x="1472" y="0"/>
                      </a:moveTo>
                      <a:cubicBezTo>
                        <a:pt x="1247" y="0"/>
                        <a:pt x="1043" y="210"/>
                        <a:pt x="914" y="429"/>
                      </a:cubicBezTo>
                      <a:cubicBezTo>
                        <a:pt x="809" y="287"/>
                        <a:pt x="624" y="93"/>
                        <a:pt x="389" y="93"/>
                      </a:cubicBezTo>
                      <a:cubicBezTo>
                        <a:pt x="337" y="93"/>
                        <a:pt x="287" y="102"/>
                        <a:pt x="241" y="120"/>
                      </a:cubicBezTo>
                      <a:cubicBezTo>
                        <a:pt x="72" y="185"/>
                        <a:pt x="1" y="392"/>
                        <a:pt x="50" y="676"/>
                      </a:cubicBezTo>
                      <a:cubicBezTo>
                        <a:pt x="124" y="1067"/>
                        <a:pt x="457" y="1650"/>
                        <a:pt x="947" y="1650"/>
                      </a:cubicBezTo>
                      <a:cubicBezTo>
                        <a:pt x="1099" y="1650"/>
                        <a:pt x="1250" y="1589"/>
                        <a:pt x="1398" y="1471"/>
                      </a:cubicBezTo>
                      <a:cubicBezTo>
                        <a:pt x="1419" y="1453"/>
                        <a:pt x="1907" y="1027"/>
                        <a:pt x="1925" y="577"/>
                      </a:cubicBezTo>
                      <a:cubicBezTo>
                        <a:pt x="1934" y="410"/>
                        <a:pt x="1873" y="247"/>
                        <a:pt x="1752" y="130"/>
                      </a:cubicBezTo>
                      <a:cubicBezTo>
                        <a:pt x="1682" y="49"/>
                        <a:pt x="1580" y="3"/>
                        <a:pt x="147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9"/>
                <p:cNvSpPr/>
                <p:nvPr/>
              </p:nvSpPr>
              <p:spPr>
                <a:xfrm>
                  <a:off x="8856626" y="4909183"/>
                  <a:ext cx="68020" cy="60197"/>
                </a:xfrm>
                <a:custGeom>
                  <a:avLst/>
                  <a:gdLst/>
                  <a:ahLst/>
                  <a:cxnLst/>
                  <a:rect l="l" t="t" r="r" b="b"/>
                  <a:pathLst>
                    <a:path w="1904" h="1685" extrusionOk="0">
                      <a:moveTo>
                        <a:pt x="809" y="676"/>
                      </a:moveTo>
                      <a:cubicBezTo>
                        <a:pt x="821" y="688"/>
                        <a:pt x="836" y="750"/>
                        <a:pt x="830" y="849"/>
                      </a:cubicBezTo>
                      <a:cubicBezTo>
                        <a:pt x="781" y="769"/>
                        <a:pt x="771" y="710"/>
                        <a:pt x="778" y="692"/>
                      </a:cubicBezTo>
                      <a:cubicBezTo>
                        <a:pt x="787" y="685"/>
                        <a:pt x="799" y="679"/>
                        <a:pt x="809" y="676"/>
                      </a:cubicBezTo>
                      <a:close/>
                      <a:moveTo>
                        <a:pt x="784" y="161"/>
                      </a:moveTo>
                      <a:lnTo>
                        <a:pt x="784" y="164"/>
                      </a:lnTo>
                      <a:cubicBezTo>
                        <a:pt x="870" y="164"/>
                        <a:pt x="957" y="183"/>
                        <a:pt x="1037" y="217"/>
                      </a:cubicBezTo>
                      <a:cubicBezTo>
                        <a:pt x="1043" y="220"/>
                        <a:pt x="1583" y="476"/>
                        <a:pt x="1703" y="837"/>
                      </a:cubicBezTo>
                      <a:cubicBezTo>
                        <a:pt x="1743" y="954"/>
                        <a:pt x="1731" y="1080"/>
                        <a:pt x="1669" y="1188"/>
                      </a:cubicBezTo>
                      <a:cubicBezTo>
                        <a:pt x="1623" y="1274"/>
                        <a:pt x="1558" y="1318"/>
                        <a:pt x="1472" y="1318"/>
                      </a:cubicBezTo>
                      <a:cubicBezTo>
                        <a:pt x="1311" y="1318"/>
                        <a:pt x="1111" y="1176"/>
                        <a:pt x="972" y="1028"/>
                      </a:cubicBezTo>
                      <a:cubicBezTo>
                        <a:pt x="1006" y="864"/>
                        <a:pt x="1015" y="673"/>
                        <a:pt x="941" y="577"/>
                      </a:cubicBezTo>
                      <a:cubicBezTo>
                        <a:pt x="913" y="540"/>
                        <a:pt x="870" y="519"/>
                        <a:pt x="824" y="519"/>
                      </a:cubicBezTo>
                      <a:cubicBezTo>
                        <a:pt x="697" y="522"/>
                        <a:pt x="648" y="587"/>
                        <a:pt x="633" y="624"/>
                      </a:cubicBezTo>
                      <a:cubicBezTo>
                        <a:pt x="568" y="766"/>
                        <a:pt x="704" y="966"/>
                        <a:pt x="790" y="1071"/>
                      </a:cubicBezTo>
                      <a:cubicBezTo>
                        <a:pt x="728" y="1288"/>
                        <a:pt x="596" y="1525"/>
                        <a:pt x="391" y="1525"/>
                      </a:cubicBezTo>
                      <a:cubicBezTo>
                        <a:pt x="383" y="1525"/>
                        <a:pt x="375" y="1525"/>
                        <a:pt x="367" y="1524"/>
                      </a:cubicBezTo>
                      <a:cubicBezTo>
                        <a:pt x="247" y="1512"/>
                        <a:pt x="167" y="1305"/>
                        <a:pt x="179" y="1028"/>
                      </a:cubicBezTo>
                      <a:cubicBezTo>
                        <a:pt x="198" y="608"/>
                        <a:pt x="414" y="161"/>
                        <a:pt x="784" y="161"/>
                      </a:cubicBezTo>
                      <a:close/>
                      <a:moveTo>
                        <a:pt x="784" y="1"/>
                      </a:moveTo>
                      <a:cubicBezTo>
                        <a:pt x="309" y="1"/>
                        <a:pt x="37" y="516"/>
                        <a:pt x="16" y="1022"/>
                      </a:cubicBezTo>
                      <a:cubicBezTo>
                        <a:pt x="0" y="1407"/>
                        <a:pt x="130" y="1666"/>
                        <a:pt x="352" y="1685"/>
                      </a:cubicBezTo>
                      <a:lnTo>
                        <a:pt x="389" y="1685"/>
                      </a:lnTo>
                      <a:cubicBezTo>
                        <a:pt x="651" y="1685"/>
                        <a:pt x="824" y="1456"/>
                        <a:pt x="916" y="1207"/>
                      </a:cubicBezTo>
                      <a:cubicBezTo>
                        <a:pt x="1071" y="1352"/>
                        <a:pt x="1274" y="1481"/>
                        <a:pt x="1469" y="1481"/>
                      </a:cubicBezTo>
                      <a:cubicBezTo>
                        <a:pt x="1570" y="1481"/>
                        <a:pt x="1712" y="1444"/>
                        <a:pt x="1805" y="1265"/>
                      </a:cubicBezTo>
                      <a:cubicBezTo>
                        <a:pt x="1888" y="1120"/>
                        <a:pt x="1903" y="944"/>
                        <a:pt x="1851" y="787"/>
                      </a:cubicBezTo>
                      <a:cubicBezTo>
                        <a:pt x="1709" y="362"/>
                        <a:pt x="1126" y="84"/>
                        <a:pt x="1098" y="69"/>
                      </a:cubicBezTo>
                      <a:cubicBezTo>
                        <a:pt x="997" y="25"/>
                        <a:pt x="892" y="4"/>
                        <a:pt x="784"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9"/>
                <p:cNvSpPr/>
                <p:nvPr/>
              </p:nvSpPr>
              <p:spPr>
                <a:xfrm>
                  <a:off x="8792070" y="4893678"/>
                  <a:ext cx="69092" cy="50086"/>
                </a:xfrm>
                <a:custGeom>
                  <a:avLst/>
                  <a:gdLst/>
                  <a:ahLst/>
                  <a:cxnLst/>
                  <a:rect l="l" t="t" r="r" b="b"/>
                  <a:pathLst>
                    <a:path w="1934" h="1402" extrusionOk="0">
                      <a:moveTo>
                        <a:pt x="1147" y="1"/>
                      </a:moveTo>
                      <a:cubicBezTo>
                        <a:pt x="1058" y="1"/>
                        <a:pt x="963" y="19"/>
                        <a:pt x="867" y="65"/>
                      </a:cubicBezTo>
                      <a:cubicBezTo>
                        <a:pt x="386" y="290"/>
                        <a:pt x="0" y="740"/>
                        <a:pt x="241" y="1042"/>
                      </a:cubicBezTo>
                      <a:cubicBezTo>
                        <a:pt x="397" y="1239"/>
                        <a:pt x="698" y="1401"/>
                        <a:pt x="1009" y="1401"/>
                      </a:cubicBezTo>
                      <a:cubicBezTo>
                        <a:pt x="1176" y="1401"/>
                        <a:pt x="1347" y="1354"/>
                        <a:pt x="1499" y="1240"/>
                      </a:cubicBezTo>
                      <a:cubicBezTo>
                        <a:pt x="1934" y="910"/>
                        <a:pt x="1934" y="416"/>
                        <a:pt x="1789" y="296"/>
                      </a:cubicBezTo>
                      <a:cubicBezTo>
                        <a:pt x="1789" y="296"/>
                        <a:pt x="1508" y="1"/>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9"/>
                <p:cNvSpPr/>
                <p:nvPr/>
              </p:nvSpPr>
              <p:spPr>
                <a:xfrm>
                  <a:off x="8838763" y="4894428"/>
                  <a:ext cx="12397" cy="38369"/>
                </a:xfrm>
                <a:custGeom>
                  <a:avLst/>
                  <a:gdLst/>
                  <a:ahLst/>
                  <a:cxnLst/>
                  <a:rect l="l" t="t" r="r" b="b"/>
                  <a:pathLst>
                    <a:path w="347" h="1074" extrusionOk="0">
                      <a:moveTo>
                        <a:pt x="1" y="0"/>
                      </a:moveTo>
                      <a:cubicBezTo>
                        <a:pt x="1" y="1"/>
                        <a:pt x="214" y="957"/>
                        <a:pt x="346" y="107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9"/>
                <p:cNvSpPr/>
                <p:nvPr/>
              </p:nvSpPr>
              <p:spPr>
                <a:xfrm>
                  <a:off x="8835262" y="4891285"/>
                  <a:ext cx="19863" cy="44370"/>
                </a:xfrm>
                <a:custGeom>
                  <a:avLst/>
                  <a:gdLst/>
                  <a:ahLst/>
                  <a:cxnLst/>
                  <a:rect l="l" t="t" r="r" b="b"/>
                  <a:pathLst>
                    <a:path w="556" h="1242" extrusionOk="0">
                      <a:moveTo>
                        <a:pt x="98" y="0"/>
                      </a:moveTo>
                      <a:cubicBezTo>
                        <a:pt x="50" y="0"/>
                        <a:pt x="1" y="40"/>
                        <a:pt x="19" y="104"/>
                      </a:cubicBezTo>
                      <a:cubicBezTo>
                        <a:pt x="71" y="335"/>
                        <a:pt x="250" y="1097"/>
                        <a:pt x="392" y="1223"/>
                      </a:cubicBezTo>
                      <a:cubicBezTo>
                        <a:pt x="407" y="1236"/>
                        <a:pt x="426" y="1242"/>
                        <a:pt x="447" y="1242"/>
                      </a:cubicBezTo>
                      <a:cubicBezTo>
                        <a:pt x="521" y="1242"/>
                        <a:pt x="555" y="1149"/>
                        <a:pt x="500" y="1100"/>
                      </a:cubicBezTo>
                      <a:cubicBezTo>
                        <a:pt x="429" y="1038"/>
                        <a:pt x="278" y="517"/>
                        <a:pt x="176" y="70"/>
                      </a:cubicBezTo>
                      <a:cubicBezTo>
                        <a:pt x="168" y="22"/>
                        <a:pt x="133"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
                <p:cNvSpPr/>
                <p:nvPr/>
              </p:nvSpPr>
              <p:spPr>
                <a:xfrm>
                  <a:off x="8821794" y="4897286"/>
                  <a:ext cx="16255" cy="44978"/>
                </a:xfrm>
                <a:custGeom>
                  <a:avLst/>
                  <a:gdLst/>
                  <a:ahLst/>
                  <a:cxnLst/>
                  <a:rect l="l" t="t" r="r" b="b"/>
                  <a:pathLst>
                    <a:path w="455" h="1259" extrusionOk="0">
                      <a:moveTo>
                        <a:pt x="1" y="1"/>
                      </a:moveTo>
                      <a:cubicBezTo>
                        <a:pt x="1" y="1"/>
                        <a:pt x="285" y="1111"/>
                        <a:pt x="454" y="125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
                <p:cNvSpPr/>
                <p:nvPr/>
              </p:nvSpPr>
              <p:spPr>
                <a:xfrm>
                  <a:off x="8818150" y="4894143"/>
                  <a:ext cx="23864" cy="51122"/>
                </a:xfrm>
                <a:custGeom>
                  <a:avLst/>
                  <a:gdLst/>
                  <a:ahLst/>
                  <a:cxnLst/>
                  <a:rect l="l" t="t" r="r" b="b"/>
                  <a:pathLst>
                    <a:path w="668" h="1431" extrusionOk="0">
                      <a:moveTo>
                        <a:pt x="103" y="1"/>
                      </a:moveTo>
                      <a:cubicBezTo>
                        <a:pt x="52" y="1"/>
                        <a:pt x="1" y="43"/>
                        <a:pt x="23" y="110"/>
                      </a:cubicBezTo>
                      <a:cubicBezTo>
                        <a:pt x="72" y="298"/>
                        <a:pt x="325" y="1251"/>
                        <a:pt x="504" y="1409"/>
                      </a:cubicBezTo>
                      <a:cubicBezTo>
                        <a:pt x="519" y="1421"/>
                        <a:pt x="538" y="1427"/>
                        <a:pt x="556" y="1427"/>
                      </a:cubicBezTo>
                      <a:lnTo>
                        <a:pt x="556" y="1430"/>
                      </a:lnTo>
                      <a:cubicBezTo>
                        <a:pt x="630" y="1430"/>
                        <a:pt x="667" y="1338"/>
                        <a:pt x="612" y="1288"/>
                      </a:cubicBezTo>
                      <a:cubicBezTo>
                        <a:pt x="507" y="1196"/>
                        <a:pt x="297" y="520"/>
                        <a:pt x="180" y="70"/>
                      </a:cubicBezTo>
                      <a:cubicBezTo>
                        <a:pt x="172" y="22"/>
                        <a:pt x="138" y="1"/>
                        <a:pt x="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
                <p:cNvSpPr/>
                <p:nvPr/>
              </p:nvSpPr>
              <p:spPr>
                <a:xfrm>
                  <a:off x="8888458" y="4866562"/>
                  <a:ext cx="33189" cy="34296"/>
                </a:xfrm>
                <a:custGeom>
                  <a:avLst/>
                  <a:gdLst/>
                  <a:ahLst/>
                  <a:cxnLst/>
                  <a:rect l="l" t="t" r="r" b="b"/>
                  <a:pathLst>
                    <a:path w="929" h="960" extrusionOk="0">
                      <a:moveTo>
                        <a:pt x="841" y="1"/>
                      </a:moveTo>
                      <a:cubicBezTo>
                        <a:pt x="805" y="1"/>
                        <a:pt x="770" y="22"/>
                        <a:pt x="763" y="68"/>
                      </a:cubicBezTo>
                      <a:cubicBezTo>
                        <a:pt x="682" y="679"/>
                        <a:pt x="118" y="796"/>
                        <a:pt x="96" y="799"/>
                      </a:cubicBezTo>
                      <a:cubicBezTo>
                        <a:pt x="1" y="817"/>
                        <a:pt x="13" y="959"/>
                        <a:pt x="112" y="959"/>
                      </a:cubicBezTo>
                      <a:lnTo>
                        <a:pt x="127" y="959"/>
                      </a:lnTo>
                      <a:cubicBezTo>
                        <a:pt x="133" y="956"/>
                        <a:pt x="824" y="820"/>
                        <a:pt x="923" y="90"/>
                      </a:cubicBezTo>
                      <a:cubicBezTo>
                        <a:pt x="928" y="32"/>
                        <a:pt x="884" y="1"/>
                        <a:pt x="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
                <p:cNvSpPr/>
                <p:nvPr/>
              </p:nvSpPr>
              <p:spPr>
                <a:xfrm>
                  <a:off x="8810218" y="4907861"/>
                  <a:ext cx="12825" cy="35511"/>
                </a:xfrm>
                <a:custGeom>
                  <a:avLst/>
                  <a:gdLst/>
                  <a:ahLst/>
                  <a:cxnLst/>
                  <a:rect l="l" t="t" r="r" b="b"/>
                  <a:pathLst>
                    <a:path w="359" h="994" extrusionOk="0">
                      <a:moveTo>
                        <a:pt x="1" y="1"/>
                      </a:moveTo>
                      <a:lnTo>
                        <a:pt x="1" y="1"/>
                      </a:lnTo>
                      <a:cubicBezTo>
                        <a:pt x="1" y="1"/>
                        <a:pt x="143" y="827"/>
                        <a:pt x="359" y="99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
                <p:cNvSpPr/>
                <p:nvPr/>
              </p:nvSpPr>
              <p:spPr>
                <a:xfrm>
                  <a:off x="8806824" y="4904860"/>
                  <a:ext cx="20185" cy="41512"/>
                </a:xfrm>
                <a:custGeom>
                  <a:avLst/>
                  <a:gdLst/>
                  <a:ahLst/>
                  <a:cxnLst/>
                  <a:rect l="l" t="t" r="r" b="b"/>
                  <a:pathLst>
                    <a:path w="565" h="1162" extrusionOk="0">
                      <a:moveTo>
                        <a:pt x="96" y="0"/>
                      </a:moveTo>
                      <a:cubicBezTo>
                        <a:pt x="48" y="0"/>
                        <a:pt x="0" y="37"/>
                        <a:pt x="16" y="100"/>
                      </a:cubicBezTo>
                      <a:cubicBezTo>
                        <a:pt x="31" y="186"/>
                        <a:pt x="173" y="961"/>
                        <a:pt x="404" y="1143"/>
                      </a:cubicBezTo>
                      <a:cubicBezTo>
                        <a:pt x="420" y="1155"/>
                        <a:pt x="435" y="1161"/>
                        <a:pt x="454" y="1161"/>
                      </a:cubicBezTo>
                      <a:cubicBezTo>
                        <a:pt x="531" y="1161"/>
                        <a:pt x="565" y="1062"/>
                        <a:pt x="503" y="1016"/>
                      </a:cubicBezTo>
                      <a:cubicBezTo>
                        <a:pt x="364" y="908"/>
                        <a:pt x="229" y="381"/>
                        <a:pt x="176" y="72"/>
                      </a:cubicBezTo>
                      <a:cubicBezTo>
                        <a:pt x="169" y="23"/>
                        <a:pt x="133"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9"/>
                <p:cNvSpPr/>
                <p:nvPr/>
              </p:nvSpPr>
              <p:spPr>
                <a:xfrm>
                  <a:off x="8888387" y="4899466"/>
                  <a:ext cx="46157" cy="17898"/>
                </a:xfrm>
                <a:custGeom>
                  <a:avLst/>
                  <a:gdLst/>
                  <a:ahLst/>
                  <a:cxnLst/>
                  <a:rect l="l" t="t" r="r" b="b"/>
                  <a:pathLst>
                    <a:path w="1292" h="501" extrusionOk="0">
                      <a:moveTo>
                        <a:pt x="514" y="1"/>
                      </a:moveTo>
                      <a:cubicBezTo>
                        <a:pt x="390" y="1"/>
                        <a:pt x="249" y="22"/>
                        <a:pt x="92" y="75"/>
                      </a:cubicBezTo>
                      <a:cubicBezTo>
                        <a:pt x="0" y="106"/>
                        <a:pt x="34" y="234"/>
                        <a:pt x="116" y="234"/>
                      </a:cubicBezTo>
                      <a:cubicBezTo>
                        <a:pt x="125" y="234"/>
                        <a:pt x="135" y="233"/>
                        <a:pt x="145" y="230"/>
                      </a:cubicBezTo>
                      <a:cubicBezTo>
                        <a:pt x="286" y="182"/>
                        <a:pt x="410" y="163"/>
                        <a:pt x="518" y="163"/>
                      </a:cubicBezTo>
                      <a:cubicBezTo>
                        <a:pt x="937" y="163"/>
                        <a:pt x="1122" y="446"/>
                        <a:pt x="1132" y="461"/>
                      </a:cubicBezTo>
                      <a:cubicBezTo>
                        <a:pt x="1147" y="486"/>
                        <a:pt x="1172" y="501"/>
                        <a:pt x="1199" y="501"/>
                      </a:cubicBezTo>
                      <a:cubicBezTo>
                        <a:pt x="1215" y="501"/>
                        <a:pt x="1230" y="495"/>
                        <a:pt x="1243" y="489"/>
                      </a:cubicBezTo>
                      <a:cubicBezTo>
                        <a:pt x="1280" y="464"/>
                        <a:pt x="1292" y="415"/>
                        <a:pt x="1270" y="378"/>
                      </a:cubicBezTo>
                      <a:cubicBezTo>
                        <a:pt x="1268" y="373"/>
                        <a:pt x="1031" y="1"/>
                        <a:pt x="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 name="Google Shape;991;p9"/>
              <p:cNvSpPr/>
              <p:nvPr/>
            </p:nvSpPr>
            <p:spPr>
              <a:xfrm rot="4671195">
                <a:off x="8431922" y="3731298"/>
                <a:ext cx="892202" cy="355826"/>
              </a:xfrm>
              <a:custGeom>
                <a:avLst/>
                <a:gdLst/>
                <a:ahLst/>
                <a:cxnLst/>
                <a:rect l="l" t="t" r="r" b="b"/>
                <a:pathLst>
                  <a:path w="14010" h="5587" extrusionOk="0">
                    <a:moveTo>
                      <a:pt x="7628" y="0"/>
                    </a:moveTo>
                    <a:cubicBezTo>
                      <a:pt x="7582" y="0"/>
                      <a:pt x="7548" y="38"/>
                      <a:pt x="7548" y="84"/>
                    </a:cubicBezTo>
                    <a:cubicBezTo>
                      <a:pt x="7551" y="127"/>
                      <a:pt x="7588" y="158"/>
                      <a:pt x="7631" y="161"/>
                    </a:cubicBezTo>
                    <a:lnTo>
                      <a:pt x="7693" y="161"/>
                    </a:lnTo>
                    <a:cubicBezTo>
                      <a:pt x="7776" y="161"/>
                      <a:pt x="7862" y="164"/>
                      <a:pt x="7946" y="170"/>
                    </a:cubicBezTo>
                    <a:lnTo>
                      <a:pt x="7952" y="170"/>
                    </a:lnTo>
                    <a:lnTo>
                      <a:pt x="7952" y="173"/>
                    </a:lnTo>
                    <a:cubicBezTo>
                      <a:pt x="8054" y="170"/>
                      <a:pt x="8060" y="22"/>
                      <a:pt x="7958" y="10"/>
                    </a:cubicBezTo>
                    <a:cubicBezTo>
                      <a:pt x="7872" y="4"/>
                      <a:pt x="7782" y="0"/>
                      <a:pt x="7693" y="0"/>
                    </a:cubicBezTo>
                    <a:close/>
                    <a:moveTo>
                      <a:pt x="7306" y="21"/>
                    </a:moveTo>
                    <a:cubicBezTo>
                      <a:pt x="7302" y="21"/>
                      <a:pt x="7299" y="22"/>
                      <a:pt x="7295" y="22"/>
                    </a:cubicBezTo>
                    <a:cubicBezTo>
                      <a:pt x="7187" y="34"/>
                      <a:pt x="7079" y="53"/>
                      <a:pt x="6971" y="75"/>
                    </a:cubicBezTo>
                    <a:cubicBezTo>
                      <a:pt x="6879" y="96"/>
                      <a:pt x="6891" y="235"/>
                      <a:pt x="6990" y="235"/>
                    </a:cubicBezTo>
                    <a:lnTo>
                      <a:pt x="7005" y="235"/>
                    </a:lnTo>
                    <a:cubicBezTo>
                      <a:pt x="7107" y="213"/>
                      <a:pt x="7212" y="195"/>
                      <a:pt x="7320" y="182"/>
                    </a:cubicBezTo>
                    <a:cubicBezTo>
                      <a:pt x="7363" y="173"/>
                      <a:pt x="7394" y="133"/>
                      <a:pt x="7387" y="90"/>
                    </a:cubicBezTo>
                    <a:cubicBezTo>
                      <a:pt x="7379" y="50"/>
                      <a:pt x="7345" y="21"/>
                      <a:pt x="7306" y="21"/>
                    </a:cubicBezTo>
                    <a:close/>
                    <a:moveTo>
                      <a:pt x="8269" y="54"/>
                    </a:moveTo>
                    <a:cubicBezTo>
                      <a:pt x="8180" y="54"/>
                      <a:pt x="8159" y="196"/>
                      <a:pt x="8257" y="216"/>
                    </a:cubicBezTo>
                    <a:cubicBezTo>
                      <a:pt x="8359" y="235"/>
                      <a:pt x="8461" y="263"/>
                      <a:pt x="8560" y="294"/>
                    </a:cubicBezTo>
                    <a:cubicBezTo>
                      <a:pt x="8569" y="297"/>
                      <a:pt x="8578" y="297"/>
                      <a:pt x="8587" y="297"/>
                    </a:cubicBezTo>
                    <a:lnTo>
                      <a:pt x="8587" y="300"/>
                    </a:lnTo>
                    <a:cubicBezTo>
                      <a:pt x="8680" y="300"/>
                      <a:pt x="8698" y="170"/>
                      <a:pt x="8612" y="139"/>
                    </a:cubicBezTo>
                    <a:cubicBezTo>
                      <a:pt x="8504" y="105"/>
                      <a:pt x="8399" y="78"/>
                      <a:pt x="8288" y="56"/>
                    </a:cubicBezTo>
                    <a:cubicBezTo>
                      <a:pt x="8282" y="55"/>
                      <a:pt x="8275" y="54"/>
                      <a:pt x="8269" y="54"/>
                    </a:cubicBezTo>
                    <a:close/>
                    <a:moveTo>
                      <a:pt x="3122" y="157"/>
                    </a:moveTo>
                    <a:cubicBezTo>
                      <a:pt x="3039" y="157"/>
                      <a:pt x="2955" y="160"/>
                      <a:pt x="2872" y="167"/>
                    </a:cubicBezTo>
                    <a:cubicBezTo>
                      <a:pt x="2770" y="176"/>
                      <a:pt x="2776" y="327"/>
                      <a:pt x="2881" y="327"/>
                    </a:cubicBezTo>
                    <a:lnTo>
                      <a:pt x="2888" y="327"/>
                    </a:lnTo>
                    <a:cubicBezTo>
                      <a:pt x="2955" y="321"/>
                      <a:pt x="3022" y="318"/>
                      <a:pt x="3088" y="318"/>
                    </a:cubicBezTo>
                    <a:cubicBezTo>
                      <a:pt x="3125" y="318"/>
                      <a:pt x="3162" y="319"/>
                      <a:pt x="3199" y="321"/>
                    </a:cubicBezTo>
                    <a:cubicBezTo>
                      <a:pt x="3301" y="318"/>
                      <a:pt x="3307" y="167"/>
                      <a:pt x="3205" y="158"/>
                    </a:cubicBezTo>
                    <a:cubicBezTo>
                      <a:pt x="3177" y="157"/>
                      <a:pt x="3150" y="157"/>
                      <a:pt x="3122" y="157"/>
                    </a:cubicBezTo>
                    <a:close/>
                    <a:moveTo>
                      <a:pt x="6671" y="159"/>
                    </a:moveTo>
                    <a:cubicBezTo>
                      <a:pt x="6664" y="159"/>
                      <a:pt x="6658" y="159"/>
                      <a:pt x="6650" y="161"/>
                    </a:cubicBezTo>
                    <a:cubicBezTo>
                      <a:pt x="6545" y="192"/>
                      <a:pt x="6441" y="229"/>
                      <a:pt x="6339" y="269"/>
                    </a:cubicBezTo>
                    <a:cubicBezTo>
                      <a:pt x="6265" y="306"/>
                      <a:pt x="6286" y="420"/>
                      <a:pt x="6370" y="423"/>
                    </a:cubicBezTo>
                    <a:lnTo>
                      <a:pt x="6373" y="423"/>
                    </a:lnTo>
                    <a:cubicBezTo>
                      <a:pt x="6382" y="423"/>
                      <a:pt x="6391" y="423"/>
                      <a:pt x="6401" y="420"/>
                    </a:cubicBezTo>
                    <a:cubicBezTo>
                      <a:pt x="6499" y="380"/>
                      <a:pt x="6598" y="346"/>
                      <a:pt x="6700" y="315"/>
                    </a:cubicBezTo>
                    <a:cubicBezTo>
                      <a:pt x="6785" y="278"/>
                      <a:pt x="6755" y="159"/>
                      <a:pt x="6671" y="159"/>
                    </a:cubicBezTo>
                    <a:close/>
                    <a:moveTo>
                      <a:pt x="3515" y="195"/>
                    </a:moveTo>
                    <a:cubicBezTo>
                      <a:pt x="3426" y="195"/>
                      <a:pt x="3405" y="341"/>
                      <a:pt x="3507" y="355"/>
                    </a:cubicBezTo>
                    <a:cubicBezTo>
                      <a:pt x="3609" y="377"/>
                      <a:pt x="3711" y="405"/>
                      <a:pt x="3807" y="438"/>
                    </a:cubicBezTo>
                    <a:cubicBezTo>
                      <a:pt x="3816" y="442"/>
                      <a:pt x="3825" y="445"/>
                      <a:pt x="3834" y="445"/>
                    </a:cubicBezTo>
                    <a:cubicBezTo>
                      <a:pt x="3927" y="442"/>
                      <a:pt x="3949" y="318"/>
                      <a:pt x="3862" y="287"/>
                    </a:cubicBezTo>
                    <a:cubicBezTo>
                      <a:pt x="3757" y="247"/>
                      <a:pt x="3649" y="219"/>
                      <a:pt x="3538" y="198"/>
                    </a:cubicBezTo>
                    <a:cubicBezTo>
                      <a:pt x="3530" y="196"/>
                      <a:pt x="3522" y="195"/>
                      <a:pt x="3515" y="195"/>
                    </a:cubicBezTo>
                    <a:close/>
                    <a:moveTo>
                      <a:pt x="2566" y="217"/>
                    </a:moveTo>
                    <a:cubicBezTo>
                      <a:pt x="2560" y="217"/>
                      <a:pt x="2553" y="218"/>
                      <a:pt x="2545" y="219"/>
                    </a:cubicBezTo>
                    <a:cubicBezTo>
                      <a:pt x="2434" y="241"/>
                      <a:pt x="2329" y="272"/>
                      <a:pt x="2224" y="306"/>
                    </a:cubicBezTo>
                    <a:cubicBezTo>
                      <a:pt x="2138" y="334"/>
                      <a:pt x="2157" y="463"/>
                      <a:pt x="2249" y="463"/>
                    </a:cubicBezTo>
                    <a:lnTo>
                      <a:pt x="2249" y="460"/>
                    </a:lnTo>
                    <a:cubicBezTo>
                      <a:pt x="2252" y="461"/>
                      <a:pt x="2255" y="461"/>
                      <a:pt x="2258" y="461"/>
                    </a:cubicBezTo>
                    <a:cubicBezTo>
                      <a:pt x="2263" y="461"/>
                      <a:pt x="2268" y="460"/>
                      <a:pt x="2274" y="460"/>
                    </a:cubicBezTo>
                    <a:cubicBezTo>
                      <a:pt x="2372" y="426"/>
                      <a:pt x="2474" y="398"/>
                      <a:pt x="2579" y="377"/>
                    </a:cubicBezTo>
                    <a:cubicBezTo>
                      <a:pt x="2676" y="357"/>
                      <a:pt x="2654" y="217"/>
                      <a:pt x="2566" y="217"/>
                    </a:cubicBezTo>
                    <a:close/>
                    <a:moveTo>
                      <a:pt x="8883" y="251"/>
                    </a:moveTo>
                    <a:cubicBezTo>
                      <a:pt x="8807" y="251"/>
                      <a:pt x="8770" y="367"/>
                      <a:pt x="8853" y="408"/>
                    </a:cubicBezTo>
                    <a:cubicBezTo>
                      <a:pt x="8948" y="451"/>
                      <a:pt x="9041" y="500"/>
                      <a:pt x="9130" y="553"/>
                    </a:cubicBezTo>
                    <a:cubicBezTo>
                      <a:pt x="9142" y="562"/>
                      <a:pt x="9158" y="565"/>
                      <a:pt x="9173" y="565"/>
                    </a:cubicBezTo>
                    <a:cubicBezTo>
                      <a:pt x="9253" y="565"/>
                      <a:pt x="9284" y="457"/>
                      <a:pt x="9213" y="414"/>
                    </a:cubicBezTo>
                    <a:cubicBezTo>
                      <a:pt x="9121" y="355"/>
                      <a:pt x="9022" y="306"/>
                      <a:pt x="8920" y="260"/>
                    </a:cubicBezTo>
                    <a:cubicBezTo>
                      <a:pt x="8907" y="253"/>
                      <a:pt x="8895" y="251"/>
                      <a:pt x="8883" y="251"/>
                    </a:cubicBezTo>
                    <a:close/>
                    <a:moveTo>
                      <a:pt x="6084" y="391"/>
                    </a:moveTo>
                    <a:cubicBezTo>
                      <a:pt x="6070" y="391"/>
                      <a:pt x="6055" y="395"/>
                      <a:pt x="6040" y="405"/>
                    </a:cubicBezTo>
                    <a:cubicBezTo>
                      <a:pt x="5944" y="454"/>
                      <a:pt x="5845" y="506"/>
                      <a:pt x="5753" y="565"/>
                    </a:cubicBezTo>
                    <a:cubicBezTo>
                      <a:pt x="5716" y="590"/>
                      <a:pt x="5703" y="639"/>
                      <a:pt x="5728" y="676"/>
                    </a:cubicBezTo>
                    <a:cubicBezTo>
                      <a:pt x="5740" y="701"/>
                      <a:pt x="5768" y="716"/>
                      <a:pt x="5796" y="716"/>
                    </a:cubicBezTo>
                    <a:cubicBezTo>
                      <a:pt x="5811" y="713"/>
                      <a:pt x="5827" y="710"/>
                      <a:pt x="5839" y="701"/>
                    </a:cubicBezTo>
                    <a:cubicBezTo>
                      <a:pt x="5929" y="648"/>
                      <a:pt x="6021" y="596"/>
                      <a:pt x="6114" y="546"/>
                    </a:cubicBezTo>
                    <a:cubicBezTo>
                      <a:pt x="6202" y="507"/>
                      <a:pt x="6159" y="391"/>
                      <a:pt x="6084" y="391"/>
                    </a:cubicBezTo>
                    <a:close/>
                    <a:moveTo>
                      <a:pt x="1943" y="415"/>
                    </a:moveTo>
                    <a:cubicBezTo>
                      <a:pt x="1934" y="415"/>
                      <a:pt x="1923" y="416"/>
                      <a:pt x="1913" y="420"/>
                    </a:cubicBezTo>
                    <a:cubicBezTo>
                      <a:pt x="1817" y="463"/>
                      <a:pt x="1715" y="509"/>
                      <a:pt x="1617" y="562"/>
                    </a:cubicBezTo>
                    <a:cubicBezTo>
                      <a:pt x="1538" y="598"/>
                      <a:pt x="1564" y="716"/>
                      <a:pt x="1650" y="716"/>
                    </a:cubicBezTo>
                    <a:cubicBezTo>
                      <a:pt x="1652" y="716"/>
                      <a:pt x="1653" y="716"/>
                      <a:pt x="1654" y="716"/>
                    </a:cubicBezTo>
                    <a:lnTo>
                      <a:pt x="1654" y="713"/>
                    </a:lnTo>
                    <a:cubicBezTo>
                      <a:pt x="1666" y="713"/>
                      <a:pt x="1678" y="710"/>
                      <a:pt x="1691" y="704"/>
                    </a:cubicBezTo>
                    <a:cubicBezTo>
                      <a:pt x="1783" y="654"/>
                      <a:pt x="1882" y="608"/>
                      <a:pt x="1978" y="568"/>
                    </a:cubicBezTo>
                    <a:cubicBezTo>
                      <a:pt x="2060" y="529"/>
                      <a:pt x="2022" y="415"/>
                      <a:pt x="1943" y="415"/>
                    </a:cubicBezTo>
                    <a:close/>
                    <a:moveTo>
                      <a:pt x="4135" y="415"/>
                    </a:moveTo>
                    <a:cubicBezTo>
                      <a:pt x="4063" y="415"/>
                      <a:pt x="4021" y="517"/>
                      <a:pt x="4093" y="565"/>
                    </a:cubicBezTo>
                    <a:lnTo>
                      <a:pt x="4112" y="577"/>
                    </a:lnTo>
                    <a:cubicBezTo>
                      <a:pt x="4198" y="624"/>
                      <a:pt x="4279" y="673"/>
                      <a:pt x="4359" y="731"/>
                    </a:cubicBezTo>
                    <a:cubicBezTo>
                      <a:pt x="4371" y="741"/>
                      <a:pt x="4390" y="747"/>
                      <a:pt x="4405" y="747"/>
                    </a:cubicBezTo>
                    <a:cubicBezTo>
                      <a:pt x="4482" y="747"/>
                      <a:pt x="4516" y="645"/>
                      <a:pt x="4451" y="599"/>
                    </a:cubicBezTo>
                    <a:cubicBezTo>
                      <a:pt x="4368" y="540"/>
                      <a:pt x="4282" y="485"/>
                      <a:pt x="4192" y="435"/>
                    </a:cubicBezTo>
                    <a:lnTo>
                      <a:pt x="4171" y="423"/>
                    </a:lnTo>
                    <a:cubicBezTo>
                      <a:pt x="4158" y="418"/>
                      <a:pt x="4146" y="415"/>
                      <a:pt x="4135" y="415"/>
                    </a:cubicBezTo>
                    <a:close/>
                    <a:moveTo>
                      <a:pt x="9442" y="585"/>
                    </a:moveTo>
                    <a:cubicBezTo>
                      <a:pt x="9376" y="585"/>
                      <a:pt x="9327" y="676"/>
                      <a:pt x="9389" y="728"/>
                    </a:cubicBezTo>
                    <a:cubicBezTo>
                      <a:pt x="9472" y="793"/>
                      <a:pt x="9553" y="864"/>
                      <a:pt x="9627" y="938"/>
                    </a:cubicBezTo>
                    <a:cubicBezTo>
                      <a:pt x="9642" y="950"/>
                      <a:pt x="9664" y="960"/>
                      <a:pt x="9682" y="960"/>
                    </a:cubicBezTo>
                    <a:cubicBezTo>
                      <a:pt x="9704" y="960"/>
                      <a:pt x="9725" y="950"/>
                      <a:pt x="9741" y="938"/>
                    </a:cubicBezTo>
                    <a:cubicBezTo>
                      <a:pt x="9772" y="904"/>
                      <a:pt x="9772" y="852"/>
                      <a:pt x="9741" y="821"/>
                    </a:cubicBezTo>
                    <a:cubicBezTo>
                      <a:pt x="9661" y="744"/>
                      <a:pt x="9577" y="670"/>
                      <a:pt x="9491" y="602"/>
                    </a:cubicBezTo>
                    <a:cubicBezTo>
                      <a:pt x="9475" y="590"/>
                      <a:pt x="9458" y="585"/>
                      <a:pt x="9442" y="585"/>
                    </a:cubicBezTo>
                    <a:close/>
                    <a:moveTo>
                      <a:pt x="1376" y="707"/>
                    </a:moveTo>
                    <a:cubicBezTo>
                      <a:pt x="1361" y="707"/>
                      <a:pt x="1346" y="712"/>
                      <a:pt x="1330" y="722"/>
                    </a:cubicBezTo>
                    <a:cubicBezTo>
                      <a:pt x="1234" y="778"/>
                      <a:pt x="1142" y="839"/>
                      <a:pt x="1055" y="898"/>
                    </a:cubicBezTo>
                    <a:cubicBezTo>
                      <a:pt x="988" y="944"/>
                      <a:pt x="1022" y="1046"/>
                      <a:pt x="1099" y="1046"/>
                    </a:cubicBezTo>
                    <a:lnTo>
                      <a:pt x="1102" y="1046"/>
                    </a:lnTo>
                    <a:cubicBezTo>
                      <a:pt x="1117" y="1046"/>
                      <a:pt x="1129" y="1040"/>
                      <a:pt x="1145" y="1034"/>
                    </a:cubicBezTo>
                    <a:cubicBezTo>
                      <a:pt x="1231" y="975"/>
                      <a:pt x="1321" y="917"/>
                      <a:pt x="1413" y="861"/>
                    </a:cubicBezTo>
                    <a:cubicBezTo>
                      <a:pt x="1495" y="815"/>
                      <a:pt x="1447" y="707"/>
                      <a:pt x="1376" y="707"/>
                    </a:cubicBezTo>
                    <a:close/>
                    <a:moveTo>
                      <a:pt x="5530" y="736"/>
                    </a:moveTo>
                    <a:cubicBezTo>
                      <a:pt x="5513" y="736"/>
                      <a:pt x="5496" y="741"/>
                      <a:pt x="5481" y="753"/>
                    </a:cubicBezTo>
                    <a:cubicBezTo>
                      <a:pt x="5392" y="818"/>
                      <a:pt x="5306" y="889"/>
                      <a:pt x="5225" y="963"/>
                    </a:cubicBezTo>
                    <a:cubicBezTo>
                      <a:pt x="5170" y="1012"/>
                      <a:pt x="5204" y="1105"/>
                      <a:pt x="5278" y="1105"/>
                    </a:cubicBezTo>
                    <a:lnTo>
                      <a:pt x="5278" y="1102"/>
                    </a:lnTo>
                    <a:cubicBezTo>
                      <a:pt x="5299" y="1102"/>
                      <a:pt x="5318" y="1095"/>
                      <a:pt x="5333" y="1083"/>
                    </a:cubicBezTo>
                    <a:cubicBezTo>
                      <a:pt x="5410" y="1012"/>
                      <a:pt x="5494" y="944"/>
                      <a:pt x="5577" y="883"/>
                    </a:cubicBezTo>
                    <a:cubicBezTo>
                      <a:pt x="5614" y="855"/>
                      <a:pt x="5620" y="802"/>
                      <a:pt x="5592" y="768"/>
                    </a:cubicBezTo>
                    <a:cubicBezTo>
                      <a:pt x="5578" y="747"/>
                      <a:pt x="5554" y="736"/>
                      <a:pt x="5530" y="736"/>
                    </a:cubicBezTo>
                    <a:close/>
                    <a:moveTo>
                      <a:pt x="11730" y="966"/>
                    </a:moveTo>
                    <a:cubicBezTo>
                      <a:pt x="11638" y="966"/>
                      <a:pt x="11545" y="972"/>
                      <a:pt x="11453" y="984"/>
                    </a:cubicBezTo>
                    <a:cubicBezTo>
                      <a:pt x="11354" y="997"/>
                      <a:pt x="11360" y="1142"/>
                      <a:pt x="11462" y="1145"/>
                    </a:cubicBezTo>
                    <a:lnTo>
                      <a:pt x="11471" y="1145"/>
                    </a:lnTo>
                    <a:cubicBezTo>
                      <a:pt x="11557" y="1132"/>
                      <a:pt x="11644" y="1129"/>
                      <a:pt x="11730" y="1129"/>
                    </a:cubicBezTo>
                    <a:lnTo>
                      <a:pt x="11783" y="1129"/>
                    </a:lnTo>
                    <a:cubicBezTo>
                      <a:pt x="11826" y="1129"/>
                      <a:pt x="11863" y="1092"/>
                      <a:pt x="11866" y="1049"/>
                    </a:cubicBezTo>
                    <a:cubicBezTo>
                      <a:pt x="11866" y="1006"/>
                      <a:pt x="11829" y="969"/>
                      <a:pt x="11786" y="966"/>
                    </a:cubicBezTo>
                    <a:close/>
                    <a:moveTo>
                      <a:pt x="4653" y="784"/>
                    </a:moveTo>
                    <a:cubicBezTo>
                      <a:pt x="4588" y="784"/>
                      <a:pt x="4533" y="872"/>
                      <a:pt x="4599" y="929"/>
                    </a:cubicBezTo>
                    <a:cubicBezTo>
                      <a:pt x="4676" y="1000"/>
                      <a:pt x="4747" y="1077"/>
                      <a:pt x="4812" y="1157"/>
                    </a:cubicBezTo>
                    <a:cubicBezTo>
                      <a:pt x="4828" y="1176"/>
                      <a:pt x="4852" y="1188"/>
                      <a:pt x="4877" y="1188"/>
                    </a:cubicBezTo>
                    <a:cubicBezTo>
                      <a:pt x="4945" y="1188"/>
                      <a:pt x="4982" y="1108"/>
                      <a:pt x="4939" y="1055"/>
                    </a:cubicBezTo>
                    <a:cubicBezTo>
                      <a:pt x="4868" y="969"/>
                      <a:pt x="4794" y="886"/>
                      <a:pt x="4710" y="812"/>
                    </a:cubicBezTo>
                    <a:cubicBezTo>
                      <a:pt x="4692" y="792"/>
                      <a:pt x="4672" y="784"/>
                      <a:pt x="4653" y="784"/>
                    </a:cubicBezTo>
                    <a:close/>
                    <a:moveTo>
                      <a:pt x="12104" y="996"/>
                    </a:moveTo>
                    <a:cubicBezTo>
                      <a:pt x="12009" y="996"/>
                      <a:pt x="11991" y="1142"/>
                      <a:pt x="12094" y="1157"/>
                    </a:cubicBezTo>
                    <a:cubicBezTo>
                      <a:pt x="12196" y="1173"/>
                      <a:pt x="12298" y="1194"/>
                      <a:pt x="12399" y="1222"/>
                    </a:cubicBezTo>
                    <a:cubicBezTo>
                      <a:pt x="12406" y="1225"/>
                      <a:pt x="12415" y="1225"/>
                      <a:pt x="12421" y="1225"/>
                    </a:cubicBezTo>
                    <a:cubicBezTo>
                      <a:pt x="12514" y="1225"/>
                      <a:pt x="12532" y="1092"/>
                      <a:pt x="12443" y="1068"/>
                    </a:cubicBezTo>
                    <a:cubicBezTo>
                      <a:pt x="12335" y="1037"/>
                      <a:pt x="12227" y="1015"/>
                      <a:pt x="12119" y="997"/>
                    </a:cubicBezTo>
                    <a:cubicBezTo>
                      <a:pt x="12114" y="996"/>
                      <a:pt x="12109" y="996"/>
                      <a:pt x="12104" y="996"/>
                    </a:cubicBezTo>
                    <a:close/>
                    <a:moveTo>
                      <a:pt x="11144" y="1043"/>
                    </a:moveTo>
                    <a:cubicBezTo>
                      <a:pt x="11137" y="1043"/>
                      <a:pt x="11130" y="1044"/>
                      <a:pt x="11123" y="1046"/>
                    </a:cubicBezTo>
                    <a:cubicBezTo>
                      <a:pt x="11015" y="1074"/>
                      <a:pt x="10910" y="1111"/>
                      <a:pt x="10805" y="1151"/>
                    </a:cubicBezTo>
                    <a:cubicBezTo>
                      <a:pt x="10728" y="1188"/>
                      <a:pt x="10752" y="1302"/>
                      <a:pt x="10839" y="1305"/>
                    </a:cubicBezTo>
                    <a:cubicBezTo>
                      <a:pt x="10842" y="1306"/>
                      <a:pt x="10844" y="1306"/>
                      <a:pt x="10847" y="1306"/>
                    </a:cubicBezTo>
                    <a:cubicBezTo>
                      <a:pt x="10853" y="1306"/>
                      <a:pt x="10860" y="1304"/>
                      <a:pt x="10867" y="1302"/>
                    </a:cubicBezTo>
                    <a:cubicBezTo>
                      <a:pt x="10965" y="1262"/>
                      <a:pt x="11064" y="1228"/>
                      <a:pt x="11163" y="1203"/>
                    </a:cubicBezTo>
                    <a:cubicBezTo>
                      <a:pt x="11257" y="1175"/>
                      <a:pt x="11230" y="1043"/>
                      <a:pt x="11144" y="1043"/>
                    </a:cubicBezTo>
                    <a:close/>
                    <a:moveTo>
                      <a:pt x="839" y="1069"/>
                    </a:moveTo>
                    <a:cubicBezTo>
                      <a:pt x="822" y="1069"/>
                      <a:pt x="804" y="1075"/>
                      <a:pt x="787" y="1089"/>
                    </a:cubicBezTo>
                    <a:cubicBezTo>
                      <a:pt x="695" y="1160"/>
                      <a:pt x="608" y="1228"/>
                      <a:pt x="531" y="1296"/>
                    </a:cubicBezTo>
                    <a:cubicBezTo>
                      <a:pt x="473" y="1342"/>
                      <a:pt x="506" y="1438"/>
                      <a:pt x="584" y="1438"/>
                    </a:cubicBezTo>
                    <a:cubicBezTo>
                      <a:pt x="602" y="1438"/>
                      <a:pt x="621" y="1429"/>
                      <a:pt x="633" y="1419"/>
                    </a:cubicBezTo>
                    <a:cubicBezTo>
                      <a:pt x="710" y="1354"/>
                      <a:pt x="793" y="1287"/>
                      <a:pt x="883" y="1219"/>
                    </a:cubicBezTo>
                    <a:cubicBezTo>
                      <a:pt x="959" y="1167"/>
                      <a:pt x="907" y="1069"/>
                      <a:pt x="839" y="1069"/>
                    </a:cubicBezTo>
                    <a:close/>
                    <a:moveTo>
                      <a:pt x="12729" y="1168"/>
                    </a:moveTo>
                    <a:cubicBezTo>
                      <a:pt x="12649" y="1168"/>
                      <a:pt x="12612" y="1285"/>
                      <a:pt x="12696" y="1324"/>
                    </a:cubicBezTo>
                    <a:cubicBezTo>
                      <a:pt x="12791" y="1361"/>
                      <a:pt x="12890" y="1404"/>
                      <a:pt x="12985" y="1453"/>
                    </a:cubicBezTo>
                    <a:cubicBezTo>
                      <a:pt x="12995" y="1459"/>
                      <a:pt x="13010" y="1462"/>
                      <a:pt x="13022" y="1462"/>
                    </a:cubicBezTo>
                    <a:cubicBezTo>
                      <a:pt x="13024" y="1462"/>
                      <a:pt x="13025" y="1463"/>
                      <a:pt x="13026" y="1463"/>
                    </a:cubicBezTo>
                    <a:cubicBezTo>
                      <a:pt x="13110" y="1463"/>
                      <a:pt x="13136" y="1345"/>
                      <a:pt x="13056" y="1308"/>
                    </a:cubicBezTo>
                    <a:cubicBezTo>
                      <a:pt x="12958" y="1259"/>
                      <a:pt x="12856" y="1213"/>
                      <a:pt x="12757" y="1173"/>
                    </a:cubicBezTo>
                    <a:cubicBezTo>
                      <a:pt x="12748" y="1169"/>
                      <a:pt x="12738" y="1168"/>
                      <a:pt x="12729" y="1168"/>
                    </a:cubicBezTo>
                    <a:close/>
                    <a:moveTo>
                      <a:pt x="9902" y="1038"/>
                    </a:moveTo>
                    <a:cubicBezTo>
                      <a:pt x="9842" y="1038"/>
                      <a:pt x="9786" y="1108"/>
                      <a:pt x="9836" y="1169"/>
                    </a:cubicBezTo>
                    <a:cubicBezTo>
                      <a:pt x="9901" y="1253"/>
                      <a:pt x="9960" y="1336"/>
                      <a:pt x="10015" y="1425"/>
                    </a:cubicBezTo>
                    <a:cubicBezTo>
                      <a:pt x="10028" y="1450"/>
                      <a:pt x="10055" y="1466"/>
                      <a:pt x="10083" y="1466"/>
                    </a:cubicBezTo>
                    <a:cubicBezTo>
                      <a:pt x="10099" y="1466"/>
                      <a:pt x="10111" y="1462"/>
                      <a:pt x="10126" y="1453"/>
                    </a:cubicBezTo>
                    <a:cubicBezTo>
                      <a:pt x="10163" y="1432"/>
                      <a:pt x="10176" y="1382"/>
                      <a:pt x="10154" y="1342"/>
                    </a:cubicBezTo>
                    <a:cubicBezTo>
                      <a:pt x="10095" y="1247"/>
                      <a:pt x="10031" y="1157"/>
                      <a:pt x="9963" y="1068"/>
                    </a:cubicBezTo>
                    <a:cubicBezTo>
                      <a:pt x="9945" y="1047"/>
                      <a:pt x="9923" y="1038"/>
                      <a:pt x="9902" y="1038"/>
                    </a:cubicBezTo>
                    <a:close/>
                    <a:moveTo>
                      <a:pt x="5050" y="1167"/>
                    </a:moveTo>
                    <a:cubicBezTo>
                      <a:pt x="5027" y="1167"/>
                      <a:pt x="5004" y="1176"/>
                      <a:pt x="4988" y="1194"/>
                    </a:cubicBezTo>
                    <a:cubicBezTo>
                      <a:pt x="4914" y="1277"/>
                      <a:pt x="4843" y="1364"/>
                      <a:pt x="4781" y="1453"/>
                    </a:cubicBezTo>
                    <a:cubicBezTo>
                      <a:pt x="4739" y="1518"/>
                      <a:pt x="4793" y="1582"/>
                      <a:pt x="4850" y="1582"/>
                    </a:cubicBezTo>
                    <a:cubicBezTo>
                      <a:pt x="4873" y="1582"/>
                      <a:pt x="4896" y="1572"/>
                      <a:pt x="4914" y="1549"/>
                    </a:cubicBezTo>
                    <a:cubicBezTo>
                      <a:pt x="4939" y="1509"/>
                      <a:pt x="4969" y="1472"/>
                      <a:pt x="5000" y="1432"/>
                    </a:cubicBezTo>
                    <a:cubicBezTo>
                      <a:pt x="5047" y="1515"/>
                      <a:pt x="5090" y="1601"/>
                      <a:pt x="5127" y="1691"/>
                    </a:cubicBezTo>
                    <a:cubicBezTo>
                      <a:pt x="5136" y="1722"/>
                      <a:pt x="5167" y="1743"/>
                      <a:pt x="5201" y="1743"/>
                    </a:cubicBezTo>
                    <a:cubicBezTo>
                      <a:pt x="5259" y="1743"/>
                      <a:pt x="5296" y="1685"/>
                      <a:pt x="5278" y="1632"/>
                    </a:cubicBezTo>
                    <a:cubicBezTo>
                      <a:pt x="5235" y="1527"/>
                      <a:pt x="5185" y="1425"/>
                      <a:pt x="5130" y="1330"/>
                    </a:cubicBezTo>
                    <a:cubicBezTo>
                      <a:pt x="5124" y="1321"/>
                      <a:pt x="5117" y="1314"/>
                      <a:pt x="5108" y="1305"/>
                    </a:cubicBezTo>
                    <a:lnTo>
                      <a:pt x="5111" y="1305"/>
                    </a:lnTo>
                    <a:cubicBezTo>
                      <a:pt x="5142" y="1271"/>
                      <a:pt x="5139" y="1219"/>
                      <a:pt x="5105" y="1188"/>
                    </a:cubicBezTo>
                    <a:cubicBezTo>
                      <a:pt x="5089" y="1174"/>
                      <a:pt x="5070" y="1167"/>
                      <a:pt x="5050" y="1167"/>
                    </a:cubicBezTo>
                    <a:close/>
                    <a:moveTo>
                      <a:pt x="13293" y="1466"/>
                    </a:moveTo>
                    <a:cubicBezTo>
                      <a:pt x="13224" y="1466"/>
                      <a:pt x="13171" y="1562"/>
                      <a:pt x="13245" y="1614"/>
                    </a:cubicBezTo>
                    <a:cubicBezTo>
                      <a:pt x="13325" y="1678"/>
                      <a:pt x="13399" y="1749"/>
                      <a:pt x="13464" y="1826"/>
                    </a:cubicBezTo>
                    <a:cubicBezTo>
                      <a:pt x="13479" y="1848"/>
                      <a:pt x="13501" y="1857"/>
                      <a:pt x="13525" y="1857"/>
                    </a:cubicBezTo>
                    <a:cubicBezTo>
                      <a:pt x="13593" y="1857"/>
                      <a:pt x="13630" y="1780"/>
                      <a:pt x="13587" y="1725"/>
                    </a:cubicBezTo>
                    <a:cubicBezTo>
                      <a:pt x="13516" y="1638"/>
                      <a:pt x="13436" y="1558"/>
                      <a:pt x="13346" y="1487"/>
                    </a:cubicBezTo>
                    <a:cubicBezTo>
                      <a:pt x="13329" y="1472"/>
                      <a:pt x="13310" y="1466"/>
                      <a:pt x="13293" y="1466"/>
                    </a:cubicBezTo>
                    <a:close/>
                    <a:moveTo>
                      <a:pt x="341" y="1488"/>
                    </a:moveTo>
                    <a:cubicBezTo>
                      <a:pt x="322" y="1488"/>
                      <a:pt x="302" y="1495"/>
                      <a:pt x="284" y="1512"/>
                    </a:cubicBezTo>
                    <a:cubicBezTo>
                      <a:pt x="136" y="1648"/>
                      <a:pt x="53" y="1737"/>
                      <a:pt x="50" y="1743"/>
                    </a:cubicBezTo>
                    <a:cubicBezTo>
                      <a:pt x="1" y="1792"/>
                      <a:pt x="38" y="1879"/>
                      <a:pt x="109" y="1879"/>
                    </a:cubicBezTo>
                    <a:cubicBezTo>
                      <a:pt x="130" y="1879"/>
                      <a:pt x="152" y="1870"/>
                      <a:pt x="167" y="1851"/>
                    </a:cubicBezTo>
                    <a:cubicBezTo>
                      <a:pt x="170" y="1851"/>
                      <a:pt x="250" y="1762"/>
                      <a:pt x="395" y="1629"/>
                    </a:cubicBezTo>
                    <a:cubicBezTo>
                      <a:pt x="458" y="1572"/>
                      <a:pt x="405" y="1488"/>
                      <a:pt x="341" y="1488"/>
                    </a:cubicBezTo>
                    <a:close/>
                    <a:moveTo>
                      <a:pt x="10551" y="1286"/>
                    </a:moveTo>
                    <a:cubicBezTo>
                      <a:pt x="10538" y="1286"/>
                      <a:pt x="10523" y="1290"/>
                      <a:pt x="10509" y="1299"/>
                    </a:cubicBezTo>
                    <a:cubicBezTo>
                      <a:pt x="10410" y="1354"/>
                      <a:pt x="10318" y="1419"/>
                      <a:pt x="10231" y="1487"/>
                    </a:cubicBezTo>
                    <a:cubicBezTo>
                      <a:pt x="10197" y="1512"/>
                      <a:pt x="10191" y="1558"/>
                      <a:pt x="10213" y="1595"/>
                    </a:cubicBezTo>
                    <a:cubicBezTo>
                      <a:pt x="10210" y="1595"/>
                      <a:pt x="10203" y="1595"/>
                      <a:pt x="10200" y="1598"/>
                    </a:cubicBezTo>
                    <a:cubicBezTo>
                      <a:pt x="10160" y="1617"/>
                      <a:pt x="10142" y="1663"/>
                      <a:pt x="10157" y="1703"/>
                    </a:cubicBezTo>
                    <a:cubicBezTo>
                      <a:pt x="10197" y="1799"/>
                      <a:pt x="10228" y="1897"/>
                      <a:pt x="10250" y="1996"/>
                    </a:cubicBezTo>
                    <a:cubicBezTo>
                      <a:pt x="10259" y="2033"/>
                      <a:pt x="10290" y="2061"/>
                      <a:pt x="10327" y="2061"/>
                    </a:cubicBezTo>
                    <a:cubicBezTo>
                      <a:pt x="10333" y="2061"/>
                      <a:pt x="10339" y="2061"/>
                      <a:pt x="10345" y="2058"/>
                    </a:cubicBezTo>
                    <a:cubicBezTo>
                      <a:pt x="10388" y="2048"/>
                      <a:pt x="10416" y="2008"/>
                      <a:pt x="10407" y="1962"/>
                    </a:cubicBezTo>
                    <a:cubicBezTo>
                      <a:pt x="10385" y="1851"/>
                      <a:pt x="10351" y="1743"/>
                      <a:pt x="10305" y="1641"/>
                    </a:cubicBezTo>
                    <a:cubicBezTo>
                      <a:pt x="10305" y="1635"/>
                      <a:pt x="10302" y="1632"/>
                      <a:pt x="10299" y="1629"/>
                    </a:cubicBezTo>
                    <a:cubicBezTo>
                      <a:pt x="10311" y="1626"/>
                      <a:pt x="10321" y="1620"/>
                      <a:pt x="10330" y="1614"/>
                    </a:cubicBezTo>
                    <a:cubicBezTo>
                      <a:pt x="10413" y="1549"/>
                      <a:pt x="10500" y="1490"/>
                      <a:pt x="10589" y="1438"/>
                    </a:cubicBezTo>
                    <a:cubicBezTo>
                      <a:pt x="10667" y="1394"/>
                      <a:pt x="10622" y="1286"/>
                      <a:pt x="10551" y="1286"/>
                    </a:cubicBezTo>
                    <a:close/>
                    <a:moveTo>
                      <a:pt x="10039" y="1684"/>
                    </a:moveTo>
                    <a:cubicBezTo>
                      <a:pt x="10020" y="1684"/>
                      <a:pt x="9999" y="1691"/>
                      <a:pt x="9981" y="1709"/>
                    </a:cubicBezTo>
                    <a:cubicBezTo>
                      <a:pt x="9901" y="1786"/>
                      <a:pt x="9827" y="1873"/>
                      <a:pt x="9762" y="1962"/>
                    </a:cubicBezTo>
                    <a:cubicBezTo>
                      <a:pt x="9722" y="2015"/>
                      <a:pt x="9759" y="2092"/>
                      <a:pt x="9827" y="2092"/>
                    </a:cubicBezTo>
                    <a:cubicBezTo>
                      <a:pt x="9852" y="2092"/>
                      <a:pt x="9877" y="2079"/>
                      <a:pt x="9892" y="2061"/>
                    </a:cubicBezTo>
                    <a:cubicBezTo>
                      <a:pt x="9954" y="1978"/>
                      <a:pt x="10021" y="1897"/>
                      <a:pt x="10095" y="1823"/>
                    </a:cubicBezTo>
                    <a:cubicBezTo>
                      <a:pt x="10155" y="1764"/>
                      <a:pt x="10101" y="1684"/>
                      <a:pt x="10039" y="1684"/>
                    </a:cubicBezTo>
                    <a:close/>
                    <a:moveTo>
                      <a:pt x="4679" y="1694"/>
                    </a:moveTo>
                    <a:cubicBezTo>
                      <a:pt x="4651" y="1694"/>
                      <a:pt x="4623" y="1709"/>
                      <a:pt x="4609" y="1743"/>
                    </a:cubicBezTo>
                    <a:cubicBezTo>
                      <a:pt x="4556" y="1845"/>
                      <a:pt x="4516" y="1953"/>
                      <a:pt x="4488" y="2064"/>
                    </a:cubicBezTo>
                    <a:cubicBezTo>
                      <a:pt x="4479" y="2107"/>
                      <a:pt x="4507" y="2150"/>
                      <a:pt x="4550" y="2163"/>
                    </a:cubicBezTo>
                    <a:lnTo>
                      <a:pt x="4572" y="2163"/>
                    </a:lnTo>
                    <a:cubicBezTo>
                      <a:pt x="4605" y="2163"/>
                      <a:pt x="4639" y="2138"/>
                      <a:pt x="4649" y="2101"/>
                    </a:cubicBezTo>
                    <a:cubicBezTo>
                      <a:pt x="4670" y="2002"/>
                      <a:pt x="4707" y="1907"/>
                      <a:pt x="4754" y="1817"/>
                    </a:cubicBezTo>
                    <a:cubicBezTo>
                      <a:pt x="4790" y="1750"/>
                      <a:pt x="4734" y="1694"/>
                      <a:pt x="4679" y="1694"/>
                    </a:cubicBezTo>
                    <a:close/>
                    <a:moveTo>
                      <a:pt x="5295" y="1885"/>
                    </a:moveTo>
                    <a:cubicBezTo>
                      <a:pt x="5247" y="1885"/>
                      <a:pt x="5199" y="1923"/>
                      <a:pt x="5216" y="1987"/>
                    </a:cubicBezTo>
                    <a:cubicBezTo>
                      <a:pt x="5232" y="2076"/>
                      <a:pt x="5241" y="2166"/>
                      <a:pt x="5244" y="2258"/>
                    </a:cubicBezTo>
                    <a:lnTo>
                      <a:pt x="5244" y="2292"/>
                    </a:lnTo>
                    <a:cubicBezTo>
                      <a:pt x="5241" y="2335"/>
                      <a:pt x="5275" y="2372"/>
                      <a:pt x="5321" y="2375"/>
                    </a:cubicBezTo>
                    <a:lnTo>
                      <a:pt x="5324" y="2375"/>
                    </a:lnTo>
                    <a:cubicBezTo>
                      <a:pt x="5367" y="2375"/>
                      <a:pt x="5404" y="2338"/>
                      <a:pt x="5404" y="2295"/>
                    </a:cubicBezTo>
                    <a:lnTo>
                      <a:pt x="5404" y="2258"/>
                    </a:lnTo>
                    <a:cubicBezTo>
                      <a:pt x="5404" y="2156"/>
                      <a:pt x="5392" y="2055"/>
                      <a:pt x="5373" y="1956"/>
                    </a:cubicBezTo>
                    <a:cubicBezTo>
                      <a:pt x="5367" y="1907"/>
                      <a:pt x="5331" y="1885"/>
                      <a:pt x="5295" y="1885"/>
                    </a:cubicBezTo>
                    <a:close/>
                    <a:moveTo>
                      <a:pt x="13704" y="1964"/>
                    </a:moveTo>
                    <a:cubicBezTo>
                      <a:pt x="13649" y="1964"/>
                      <a:pt x="13593" y="2021"/>
                      <a:pt x="13630" y="2085"/>
                    </a:cubicBezTo>
                    <a:cubicBezTo>
                      <a:pt x="13676" y="2178"/>
                      <a:pt x="13716" y="2274"/>
                      <a:pt x="13744" y="2372"/>
                    </a:cubicBezTo>
                    <a:cubicBezTo>
                      <a:pt x="13757" y="2406"/>
                      <a:pt x="13787" y="2431"/>
                      <a:pt x="13821" y="2431"/>
                    </a:cubicBezTo>
                    <a:lnTo>
                      <a:pt x="13824" y="2431"/>
                    </a:lnTo>
                    <a:cubicBezTo>
                      <a:pt x="13831" y="2431"/>
                      <a:pt x="13837" y="2428"/>
                      <a:pt x="13846" y="2428"/>
                    </a:cubicBezTo>
                    <a:cubicBezTo>
                      <a:pt x="13889" y="2412"/>
                      <a:pt x="13914" y="2369"/>
                      <a:pt x="13898" y="2326"/>
                    </a:cubicBezTo>
                    <a:cubicBezTo>
                      <a:pt x="13868" y="2218"/>
                      <a:pt x="13824" y="2113"/>
                      <a:pt x="13775" y="2011"/>
                    </a:cubicBezTo>
                    <a:cubicBezTo>
                      <a:pt x="13759" y="1978"/>
                      <a:pt x="13732" y="1964"/>
                      <a:pt x="13704" y="1964"/>
                    </a:cubicBezTo>
                    <a:close/>
                    <a:moveTo>
                      <a:pt x="9654" y="2199"/>
                    </a:moveTo>
                    <a:cubicBezTo>
                      <a:pt x="9626" y="2199"/>
                      <a:pt x="9598" y="2214"/>
                      <a:pt x="9583" y="2249"/>
                    </a:cubicBezTo>
                    <a:cubicBezTo>
                      <a:pt x="9528" y="2354"/>
                      <a:pt x="9491" y="2465"/>
                      <a:pt x="9472" y="2582"/>
                    </a:cubicBezTo>
                    <a:cubicBezTo>
                      <a:pt x="9466" y="2625"/>
                      <a:pt x="9500" y="2665"/>
                      <a:pt x="9543" y="2671"/>
                    </a:cubicBezTo>
                    <a:lnTo>
                      <a:pt x="9553" y="2671"/>
                    </a:lnTo>
                    <a:cubicBezTo>
                      <a:pt x="9593" y="2671"/>
                      <a:pt x="9627" y="2641"/>
                      <a:pt x="9633" y="2601"/>
                    </a:cubicBezTo>
                    <a:cubicBezTo>
                      <a:pt x="9648" y="2502"/>
                      <a:pt x="9682" y="2409"/>
                      <a:pt x="9728" y="2323"/>
                    </a:cubicBezTo>
                    <a:cubicBezTo>
                      <a:pt x="9767" y="2256"/>
                      <a:pt x="9710" y="2199"/>
                      <a:pt x="9654" y="2199"/>
                    </a:cubicBezTo>
                    <a:close/>
                    <a:moveTo>
                      <a:pt x="10352" y="2221"/>
                    </a:moveTo>
                    <a:cubicBezTo>
                      <a:pt x="10311" y="2221"/>
                      <a:pt x="10277" y="2254"/>
                      <a:pt x="10271" y="2295"/>
                    </a:cubicBezTo>
                    <a:cubicBezTo>
                      <a:pt x="10265" y="2391"/>
                      <a:pt x="10237" y="2483"/>
                      <a:pt x="10188" y="2564"/>
                    </a:cubicBezTo>
                    <a:cubicBezTo>
                      <a:pt x="10163" y="2601"/>
                      <a:pt x="10173" y="2650"/>
                      <a:pt x="10210" y="2675"/>
                    </a:cubicBezTo>
                    <a:cubicBezTo>
                      <a:pt x="10225" y="2684"/>
                      <a:pt x="10240" y="2687"/>
                      <a:pt x="10256" y="2687"/>
                    </a:cubicBezTo>
                    <a:cubicBezTo>
                      <a:pt x="10281" y="2687"/>
                      <a:pt x="10308" y="2675"/>
                      <a:pt x="10324" y="2653"/>
                    </a:cubicBezTo>
                    <a:cubicBezTo>
                      <a:pt x="10388" y="2548"/>
                      <a:pt x="10426" y="2431"/>
                      <a:pt x="10432" y="2311"/>
                    </a:cubicBezTo>
                    <a:cubicBezTo>
                      <a:pt x="10435" y="2264"/>
                      <a:pt x="10404" y="2224"/>
                      <a:pt x="10358" y="2221"/>
                    </a:cubicBezTo>
                    <a:cubicBezTo>
                      <a:pt x="10356" y="2221"/>
                      <a:pt x="10354" y="2221"/>
                      <a:pt x="10352" y="2221"/>
                    </a:cubicBezTo>
                    <a:close/>
                    <a:moveTo>
                      <a:pt x="4557" y="2323"/>
                    </a:moveTo>
                    <a:cubicBezTo>
                      <a:pt x="4511" y="2323"/>
                      <a:pt x="4464" y="2359"/>
                      <a:pt x="4476" y="2419"/>
                    </a:cubicBezTo>
                    <a:cubicBezTo>
                      <a:pt x="4498" y="2545"/>
                      <a:pt x="4565" y="2659"/>
                      <a:pt x="4664" y="2739"/>
                    </a:cubicBezTo>
                    <a:cubicBezTo>
                      <a:pt x="4679" y="2752"/>
                      <a:pt x="4698" y="2758"/>
                      <a:pt x="4716" y="2758"/>
                    </a:cubicBezTo>
                    <a:cubicBezTo>
                      <a:pt x="4791" y="2758"/>
                      <a:pt x="4824" y="2662"/>
                      <a:pt x="4766" y="2613"/>
                    </a:cubicBezTo>
                    <a:cubicBezTo>
                      <a:pt x="4698" y="2557"/>
                      <a:pt x="4652" y="2477"/>
                      <a:pt x="4633" y="2388"/>
                    </a:cubicBezTo>
                    <a:cubicBezTo>
                      <a:pt x="4625" y="2343"/>
                      <a:pt x="4591" y="2323"/>
                      <a:pt x="4557" y="2323"/>
                    </a:cubicBezTo>
                    <a:close/>
                    <a:moveTo>
                      <a:pt x="5254" y="2525"/>
                    </a:moveTo>
                    <a:cubicBezTo>
                      <a:pt x="5227" y="2525"/>
                      <a:pt x="5199" y="2539"/>
                      <a:pt x="5182" y="2573"/>
                    </a:cubicBezTo>
                    <a:cubicBezTo>
                      <a:pt x="5139" y="2662"/>
                      <a:pt x="5080" y="2708"/>
                      <a:pt x="5006" y="2712"/>
                    </a:cubicBezTo>
                    <a:cubicBezTo>
                      <a:pt x="4899" y="2712"/>
                      <a:pt x="4905" y="2872"/>
                      <a:pt x="5010" y="2872"/>
                    </a:cubicBezTo>
                    <a:cubicBezTo>
                      <a:pt x="5011" y="2872"/>
                      <a:pt x="5012" y="2872"/>
                      <a:pt x="5013" y="2872"/>
                    </a:cubicBezTo>
                    <a:lnTo>
                      <a:pt x="5016" y="2875"/>
                    </a:lnTo>
                    <a:cubicBezTo>
                      <a:pt x="5148" y="2866"/>
                      <a:pt x="5259" y="2786"/>
                      <a:pt x="5330" y="2644"/>
                    </a:cubicBezTo>
                    <a:cubicBezTo>
                      <a:pt x="5361" y="2578"/>
                      <a:pt x="5308" y="2525"/>
                      <a:pt x="5254" y="2525"/>
                    </a:cubicBezTo>
                    <a:close/>
                    <a:moveTo>
                      <a:pt x="10003" y="2726"/>
                    </a:moveTo>
                    <a:cubicBezTo>
                      <a:pt x="9995" y="2726"/>
                      <a:pt x="9987" y="2728"/>
                      <a:pt x="9978" y="2730"/>
                    </a:cubicBezTo>
                    <a:cubicBezTo>
                      <a:pt x="9898" y="2758"/>
                      <a:pt x="9815" y="2770"/>
                      <a:pt x="9732" y="2770"/>
                    </a:cubicBezTo>
                    <a:cubicBezTo>
                      <a:pt x="9722" y="2770"/>
                      <a:pt x="9713" y="2767"/>
                      <a:pt x="9704" y="2767"/>
                    </a:cubicBezTo>
                    <a:cubicBezTo>
                      <a:pt x="9697" y="2766"/>
                      <a:pt x="9691" y="2765"/>
                      <a:pt x="9684" y="2765"/>
                    </a:cubicBezTo>
                    <a:cubicBezTo>
                      <a:pt x="9593" y="2765"/>
                      <a:pt x="9575" y="2907"/>
                      <a:pt x="9673" y="2924"/>
                    </a:cubicBezTo>
                    <a:cubicBezTo>
                      <a:pt x="9691" y="2927"/>
                      <a:pt x="9713" y="2931"/>
                      <a:pt x="9732" y="2931"/>
                    </a:cubicBezTo>
                    <a:cubicBezTo>
                      <a:pt x="9739" y="2931"/>
                      <a:pt x="9747" y="2931"/>
                      <a:pt x="9754" y="2931"/>
                    </a:cubicBezTo>
                    <a:cubicBezTo>
                      <a:pt x="9851" y="2931"/>
                      <a:pt x="9945" y="2913"/>
                      <a:pt x="10034" y="2881"/>
                    </a:cubicBezTo>
                    <a:cubicBezTo>
                      <a:pt x="10118" y="2842"/>
                      <a:pt x="10082" y="2726"/>
                      <a:pt x="10003" y="2726"/>
                    </a:cubicBezTo>
                    <a:close/>
                    <a:moveTo>
                      <a:pt x="13896" y="2583"/>
                    </a:moveTo>
                    <a:cubicBezTo>
                      <a:pt x="13851" y="2583"/>
                      <a:pt x="13805" y="2617"/>
                      <a:pt x="13815" y="2678"/>
                    </a:cubicBezTo>
                    <a:cubicBezTo>
                      <a:pt x="13831" y="2779"/>
                      <a:pt x="13843" y="2884"/>
                      <a:pt x="13846" y="2989"/>
                    </a:cubicBezTo>
                    <a:cubicBezTo>
                      <a:pt x="13849" y="3032"/>
                      <a:pt x="13883" y="3066"/>
                      <a:pt x="13926" y="3066"/>
                    </a:cubicBezTo>
                    <a:lnTo>
                      <a:pt x="13932" y="3066"/>
                    </a:lnTo>
                    <a:cubicBezTo>
                      <a:pt x="13976" y="3063"/>
                      <a:pt x="14009" y="3026"/>
                      <a:pt x="14009" y="2983"/>
                    </a:cubicBezTo>
                    <a:cubicBezTo>
                      <a:pt x="14003" y="2872"/>
                      <a:pt x="13991" y="2761"/>
                      <a:pt x="13976" y="2650"/>
                    </a:cubicBezTo>
                    <a:cubicBezTo>
                      <a:pt x="13967" y="2604"/>
                      <a:pt x="13932" y="2583"/>
                      <a:pt x="13896" y="2583"/>
                    </a:cubicBezTo>
                    <a:close/>
                    <a:moveTo>
                      <a:pt x="13922" y="3229"/>
                    </a:moveTo>
                    <a:cubicBezTo>
                      <a:pt x="13880" y="3229"/>
                      <a:pt x="13846" y="3264"/>
                      <a:pt x="13846" y="3307"/>
                    </a:cubicBezTo>
                    <a:cubicBezTo>
                      <a:pt x="13843" y="3409"/>
                      <a:pt x="13834" y="3513"/>
                      <a:pt x="13821" y="3625"/>
                    </a:cubicBezTo>
                    <a:cubicBezTo>
                      <a:pt x="13818" y="3668"/>
                      <a:pt x="13849" y="3708"/>
                      <a:pt x="13895" y="3714"/>
                    </a:cubicBezTo>
                    <a:lnTo>
                      <a:pt x="13905" y="3714"/>
                    </a:lnTo>
                    <a:cubicBezTo>
                      <a:pt x="13945" y="3711"/>
                      <a:pt x="13979" y="3683"/>
                      <a:pt x="13982" y="3643"/>
                    </a:cubicBezTo>
                    <a:cubicBezTo>
                      <a:pt x="13994" y="3529"/>
                      <a:pt x="14003" y="3418"/>
                      <a:pt x="14009" y="3313"/>
                    </a:cubicBezTo>
                    <a:cubicBezTo>
                      <a:pt x="14009" y="3270"/>
                      <a:pt x="13976" y="3230"/>
                      <a:pt x="13932" y="3230"/>
                    </a:cubicBezTo>
                    <a:cubicBezTo>
                      <a:pt x="13929" y="3229"/>
                      <a:pt x="13926" y="3229"/>
                      <a:pt x="13922" y="3229"/>
                    </a:cubicBezTo>
                    <a:close/>
                    <a:moveTo>
                      <a:pt x="13857" y="3875"/>
                    </a:moveTo>
                    <a:cubicBezTo>
                      <a:pt x="13822" y="3875"/>
                      <a:pt x="13786" y="3896"/>
                      <a:pt x="13778" y="3942"/>
                    </a:cubicBezTo>
                    <a:cubicBezTo>
                      <a:pt x="13760" y="4047"/>
                      <a:pt x="13738" y="4152"/>
                      <a:pt x="13716" y="4254"/>
                    </a:cubicBezTo>
                    <a:cubicBezTo>
                      <a:pt x="13707" y="4297"/>
                      <a:pt x="13735" y="4340"/>
                      <a:pt x="13778" y="4352"/>
                    </a:cubicBezTo>
                    <a:lnTo>
                      <a:pt x="13797" y="4352"/>
                    </a:lnTo>
                    <a:cubicBezTo>
                      <a:pt x="13834" y="4352"/>
                      <a:pt x="13864" y="4325"/>
                      <a:pt x="13874" y="4291"/>
                    </a:cubicBezTo>
                    <a:cubicBezTo>
                      <a:pt x="13898" y="4186"/>
                      <a:pt x="13920" y="4078"/>
                      <a:pt x="13939" y="3967"/>
                    </a:cubicBezTo>
                    <a:cubicBezTo>
                      <a:pt x="13947" y="3908"/>
                      <a:pt x="13902" y="3875"/>
                      <a:pt x="13857" y="3875"/>
                    </a:cubicBezTo>
                    <a:close/>
                    <a:moveTo>
                      <a:pt x="13716" y="4498"/>
                    </a:moveTo>
                    <a:cubicBezTo>
                      <a:pt x="13682" y="4498"/>
                      <a:pt x="13649" y="4518"/>
                      <a:pt x="13639" y="4562"/>
                    </a:cubicBezTo>
                    <a:cubicBezTo>
                      <a:pt x="13612" y="4673"/>
                      <a:pt x="13581" y="4775"/>
                      <a:pt x="13550" y="4871"/>
                    </a:cubicBezTo>
                    <a:cubicBezTo>
                      <a:pt x="13538" y="4914"/>
                      <a:pt x="13562" y="4960"/>
                      <a:pt x="13605" y="4972"/>
                    </a:cubicBezTo>
                    <a:cubicBezTo>
                      <a:pt x="13612" y="4975"/>
                      <a:pt x="13621" y="4975"/>
                      <a:pt x="13627" y="4975"/>
                    </a:cubicBezTo>
                    <a:cubicBezTo>
                      <a:pt x="13664" y="4975"/>
                      <a:pt x="13695" y="4954"/>
                      <a:pt x="13704" y="4920"/>
                    </a:cubicBezTo>
                    <a:cubicBezTo>
                      <a:pt x="13735" y="4821"/>
                      <a:pt x="13766" y="4716"/>
                      <a:pt x="13797" y="4605"/>
                    </a:cubicBezTo>
                    <a:cubicBezTo>
                      <a:pt x="13817" y="4541"/>
                      <a:pt x="13766" y="4498"/>
                      <a:pt x="13716" y="4498"/>
                    </a:cubicBezTo>
                    <a:close/>
                    <a:moveTo>
                      <a:pt x="13524" y="5121"/>
                    </a:moveTo>
                    <a:cubicBezTo>
                      <a:pt x="13493" y="5121"/>
                      <a:pt x="13462" y="5137"/>
                      <a:pt x="13448" y="5176"/>
                    </a:cubicBezTo>
                    <a:cubicBezTo>
                      <a:pt x="13405" y="5305"/>
                      <a:pt x="13365" y="5407"/>
                      <a:pt x="13337" y="5475"/>
                    </a:cubicBezTo>
                    <a:cubicBezTo>
                      <a:pt x="13319" y="5515"/>
                      <a:pt x="13340" y="5565"/>
                      <a:pt x="13380" y="5580"/>
                    </a:cubicBezTo>
                    <a:cubicBezTo>
                      <a:pt x="13390" y="5583"/>
                      <a:pt x="13402" y="5586"/>
                      <a:pt x="13411" y="5586"/>
                    </a:cubicBezTo>
                    <a:cubicBezTo>
                      <a:pt x="13413" y="5586"/>
                      <a:pt x="13415" y="5586"/>
                      <a:pt x="13418" y="5586"/>
                    </a:cubicBezTo>
                    <a:cubicBezTo>
                      <a:pt x="13449" y="5586"/>
                      <a:pt x="13477" y="5566"/>
                      <a:pt x="13488" y="5537"/>
                    </a:cubicBezTo>
                    <a:cubicBezTo>
                      <a:pt x="13516" y="5466"/>
                      <a:pt x="13556" y="5361"/>
                      <a:pt x="13602" y="5228"/>
                    </a:cubicBezTo>
                    <a:cubicBezTo>
                      <a:pt x="13625" y="5165"/>
                      <a:pt x="13575" y="5121"/>
                      <a:pt x="13524" y="51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9"/>
              <p:cNvSpPr/>
              <p:nvPr/>
            </p:nvSpPr>
            <p:spPr>
              <a:xfrm>
                <a:off x="7599657" y="4817172"/>
                <a:ext cx="881209" cy="198251"/>
              </a:xfrm>
              <a:custGeom>
                <a:avLst/>
                <a:gdLst/>
                <a:ahLst/>
                <a:cxnLst/>
                <a:rect l="l" t="t" r="r" b="b"/>
                <a:pathLst>
                  <a:path w="13837" h="3113" extrusionOk="0">
                    <a:moveTo>
                      <a:pt x="568" y="109"/>
                    </a:moveTo>
                    <a:cubicBezTo>
                      <a:pt x="554" y="109"/>
                      <a:pt x="539" y="114"/>
                      <a:pt x="524" y="124"/>
                    </a:cubicBezTo>
                    <a:cubicBezTo>
                      <a:pt x="484" y="148"/>
                      <a:pt x="447" y="176"/>
                      <a:pt x="410" y="207"/>
                    </a:cubicBezTo>
                    <a:cubicBezTo>
                      <a:pt x="355" y="256"/>
                      <a:pt x="392" y="349"/>
                      <a:pt x="466" y="349"/>
                    </a:cubicBezTo>
                    <a:lnTo>
                      <a:pt x="463" y="343"/>
                    </a:lnTo>
                    <a:lnTo>
                      <a:pt x="463" y="343"/>
                    </a:lnTo>
                    <a:cubicBezTo>
                      <a:pt x="466" y="343"/>
                      <a:pt x="470" y="343"/>
                      <a:pt x="473" y="343"/>
                    </a:cubicBezTo>
                    <a:cubicBezTo>
                      <a:pt x="491" y="343"/>
                      <a:pt x="505" y="337"/>
                      <a:pt x="518" y="327"/>
                    </a:cubicBezTo>
                    <a:cubicBezTo>
                      <a:pt x="546" y="303"/>
                      <a:pt x="577" y="281"/>
                      <a:pt x="608" y="259"/>
                    </a:cubicBezTo>
                    <a:cubicBezTo>
                      <a:pt x="685" y="213"/>
                      <a:pt x="638" y="109"/>
                      <a:pt x="568" y="109"/>
                    </a:cubicBezTo>
                    <a:close/>
                    <a:moveTo>
                      <a:pt x="9160" y="0"/>
                    </a:moveTo>
                    <a:cubicBezTo>
                      <a:pt x="9012" y="0"/>
                      <a:pt x="8907" y="96"/>
                      <a:pt x="8867" y="265"/>
                    </a:cubicBezTo>
                    <a:cubicBezTo>
                      <a:pt x="8858" y="309"/>
                      <a:pt x="8886" y="352"/>
                      <a:pt x="8929" y="361"/>
                    </a:cubicBezTo>
                    <a:lnTo>
                      <a:pt x="8948" y="361"/>
                    </a:lnTo>
                    <a:lnTo>
                      <a:pt x="8948" y="355"/>
                    </a:lnTo>
                    <a:cubicBezTo>
                      <a:pt x="8949" y="355"/>
                      <a:pt x="8951" y="355"/>
                      <a:pt x="8953" y="355"/>
                    </a:cubicBezTo>
                    <a:cubicBezTo>
                      <a:pt x="8985" y="355"/>
                      <a:pt x="9016" y="331"/>
                      <a:pt x="9025" y="299"/>
                    </a:cubicBezTo>
                    <a:cubicBezTo>
                      <a:pt x="9055" y="164"/>
                      <a:pt x="9136" y="164"/>
                      <a:pt x="9163" y="164"/>
                    </a:cubicBezTo>
                    <a:cubicBezTo>
                      <a:pt x="9207" y="164"/>
                      <a:pt x="9244" y="127"/>
                      <a:pt x="9244" y="80"/>
                    </a:cubicBezTo>
                    <a:cubicBezTo>
                      <a:pt x="9241" y="37"/>
                      <a:pt x="9207" y="0"/>
                      <a:pt x="9160" y="0"/>
                    </a:cubicBezTo>
                    <a:close/>
                    <a:moveTo>
                      <a:pt x="3837" y="138"/>
                    </a:moveTo>
                    <a:cubicBezTo>
                      <a:pt x="3734" y="138"/>
                      <a:pt x="3646" y="176"/>
                      <a:pt x="3581" y="250"/>
                    </a:cubicBezTo>
                    <a:cubicBezTo>
                      <a:pt x="3535" y="303"/>
                      <a:pt x="3572" y="383"/>
                      <a:pt x="3643" y="383"/>
                    </a:cubicBezTo>
                    <a:lnTo>
                      <a:pt x="3639" y="380"/>
                    </a:lnTo>
                    <a:cubicBezTo>
                      <a:pt x="3664" y="380"/>
                      <a:pt x="3686" y="373"/>
                      <a:pt x="3701" y="358"/>
                    </a:cubicBezTo>
                    <a:cubicBezTo>
                      <a:pt x="3735" y="318"/>
                      <a:pt x="3780" y="300"/>
                      <a:pt x="3834" y="300"/>
                    </a:cubicBezTo>
                    <a:cubicBezTo>
                      <a:pt x="3860" y="300"/>
                      <a:pt x="3887" y="304"/>
                      <a:pt x="3917" y="312"/>
                    </a:cubicBezTo>
                    <a:cubicBezTo>
                      <a:pt x="3925" y="314"/>
                      <a:pt x="3934" y="315"/>
                      <a:pt x="3941" y="315"/>
                    </a:cubicBezTo>
                    <a:cubicBezTo>
                      <a:pt x="4027" y="315"/>
                      <a:pt x="4054" y="180"/>
                      <a:pt x="3960" y="154"/>
                    </a:cubicBezTo>
                    <a:cubicBezTo>
                      <a:pt x="3917" y="143"/>
                      <a:pt x="3876" y="138"/>
                      <a:pt x="3837" y="138"/>
                    </a:cubicBezTo>
                    <a:close/>
                    <a:moveTo>
                      <a:pt x="9445" y="141"/>
                    </a:moveTo>
                    <a:cubicBezTo>
                      <a:pt x="9388" y="141"/>
                      <a:pt x="9334" y="204"/>
                      <a:pt x="9373" y="265"/>
                    </a:cubicBezTo>
                    <a:cubicBezTo>
                      <a:pt x="9410" y="327"/>
                      <a:pt x="9426" y="398"/>
                      <a:pt x="9423" y="469"/>
                    </a:cubicBezTo>
                    <a:cubicBezTo>
                      <a:pt x="9423" y="491"/>
                      <a:pt x="9419" y="509"/>
                      <a:pt x="9419" y="528"/>
                    </a:cubicBezTo>
                    <a:cubicBezTo>
                      <a:pt x="9416" y="571"/>
                      <a:pt x="9450" y="611"/>
                      <a:pt x="9493" y="614"/>
                    </a:cubicBezTo>
                    <a:lnTo>
                      <a:pt x="9503" y="614"/>
                    </a:lnTo>
                    <a:lnTo>
                      <a:pt x="9500" y="611"/>
                    </a:lnTo>
                    <a:cubicBezTo>
                      <a:pt x="9543" y="611"/>
                      <a:pt x="9577" y="580"/>
                      <a:pt x="9583" y="540"/>
                    </a:cubicBezTo>
                    <a:cubicBezTo>
                      <a:pt x="9586" y="515"/>
                      <a:pt x="9586" y="494"/>
                      <a:pt x="9586" y="469"/>
                    </a:cubicBezTo>
                    <a:cubicBezTo>
                      <a:pt x="9589" y="367"/>
                      <a:pt x="9561" y="265"/>
                      <a:pt x="9509" y="176"/>
                    </a:cubicBezTo>
                    <a:cubicBezTo>
                      <a:pt x="9491" y="151"/>
                      <a:pt x="9468" y="141"/>
                      <a:pt x="9445" y="141"/>
                    </a:cubicBezTo>
                    <a:close/>
                    <a:moveTo>
                      <a:pt x="4213" y="307"/>
                    </a:moveTo>
                    <a:cubicBezTo>
                      <a:pt x="4150" y="307"/>
                      <a:pt x="4092" y="388"/>
                      <a:pt x="4155" y="447"/>
                    </a:cubicBezTo>
                    <a:cubicBezTo>
                      <a:pt x="4216" y="518"/>
                      <a:pt x="4253" y="605"/>
                      <a:pt x="4262" y="697"/>
                    </a:cubicBezTo>
                    <a:cubicBezTo>
                      <a:pt x="4269" y="737"/>
                      <a:pt x="4303" y="768"/>
                      <a:pt x="4343" y="768"/>
                    </a:cubicBezTo>
                    <a:lnTo>
                      <a:pt x="4352" y="765"/>
                    </a:lnTo>
                    <a:cubicBezTo>
                      <a:pt x="4398" y="759"/>
                      <a:pt x="4429" y="719"/>
                      <a:pt x="4423" y="676"/>
                    </a:cubicBezTo>
                    <a:cubicBezTo>
                      <a:pt x="4407" y="552"/>
                      <a:pt x="4358" y="435"/>
                      <a:pt x="4275" y="340"/>
                    </a:cubicBezTo>
                    <a:cubicBezTo>
                      <a:pt x="4257" y="317"/>
                      <a:pt x="4235" y="307"/>
                      <a:pt x="4213" y="307"/>
                    </a:cubicBezTo>
                    <a:close/>
                    <a:moveTo>
                      <a:pt x="261" y="437"/>
                    </a:moveTo>
                    <a:cubicBezTo>
                      <a:pt x="237" y="437"/>
                      <a:pt x="212" y="448"/>
                      <a:pt x="194" y="475"/>
                    </a:cubicBezTo>
                    <a:cubicBezTo>
                      <a:pt x="139" y="574"/>
                      <a:pt x="93" y="682"/>
                      <a:pt x="65" y="793"/>
                    </a:cubicBezTo>
                    <a:cubicBezTo>
                      <a:pt x="46" y="836"/>
                      <a:pt x="74" y="885"/>
                      <a:pt x="120" y="895"/>
                    </a:cubicBezTo>
                    <a:cubicBezTo>
                      <a:pt x="126" y="898"/>
                      <a:pt x="136" y="898"/>
                      <a:pt x="142" y="898"/>
                    </a:cubicBezTo>
                    <a:lnTo>
                      <a:pt x="142" y="895"/>
                    </a:lnTo>
                    <a:cubicBezTo>
                      <a:pt x="176" y="895"/>
                      <a:pt x="210" y="870"/>
                      <a:pt x="219" y="836"/>
                    </a:cubicBezTo>
                    <a:cubicBezTo>
                      <a:pt x="247" y="737"/>
                      <a:pt x="287" y="645"/>
                      <a:pt x="336" y="555"/>
                    </a:cubicBezTo>
                    <a:cubicBezTo>
                      <a:pt x="368" y="492"/>
                      <a:pt x="315" y="437"/>
                      <a:pt x="261" y="437"/>
                    </a:cubicBezTo>
                    <a:close/>
                    <a:moveTo>
                      <a:pt x="8955" y="520"/>
                    </a:moveTo>
                    <a:cubicBezTo>
                      <a:pt x="8909" y="520"/>
                      <a:pt x="8861" y="557"/>
                      <a:pt x="8874" y="617"/>
                    </a:cubicBezTo>
                    <a:cubicBezTo>
                      <a:pt x="8895" y="728"/>
                      <a:pt x="8929" y="836"/>
                      <a:pt x="8972" y="941"/>
                    </a:cubicBezTo>
                    <a:cubicBezTo>
                      <a:pt x="8985" y="972"/>
                      <a:pt x="9015" y="990"/>
                      <a:pt x="9049" y="990"/>
                    </a:cubicBezTo>
                    <a:lnTo>
                      <a:pt x="9049" y="984"/>
                    </a:lnTo>
                    <a:cubicBezTo>
                      <a:pt x="9054" y="986"/>
                      <a:pt x="9059" y="986"/>
                      <a:pt x="9063" y="986"/>
                    </a:cubicBezTo>
                    <a:cubicBezTo>
                      <a:pt x="9068" y="986"/>
                      <a:pt x="9072" y="986"/>
                      <a:pt x="9077" y="984"/>
                    </a:cubicBezTo>
                    <a:cubicBezTo>
                      <a:pt x="9120" y="969"/>
                      <a:pt x="9139" y="919"/>
                      <a:pt x="9123" y="879"/>
                    </a:cubicBezTo>
                    <a:cubicBezTo>
                      <a:pt x="9083" y="784"/>
                      <a:pt x="9052" y="685"/>
                      <a:pt x="9031" y="586"/>
                    </a:cubicBezTo>
                    <a:cubicBezTo>
                      <a:pt x="9023" y="540"/>
                      <a:pt x="8989" y="520"/>
                      <a:pt x="8955" y="520"/>
                    </a:cubicBezTo>
                    <a:close/>
                    <a:moveTo>
                      <a:pt x="3538" y="521"/>
                    </a:moveTo>
                    <a:cubicBezTo>
                      <a:pt x="3495" y="521"/>
                      <a:pt x="3460" y="557"/>
                      <a:pt x="3457" y="599"/>
                    </a:cubicBezTo>
                    <a:cubicBezTo>
                      <a:pt x="3457" y="620"/>
                      <a:pt x="3457" y="639"/>
                      <a:pt x="3457" y="660"/>
                    </a:cubicBezTo>
                    <a:cubicBezTo>
                      <a:pt x="3457" y="756"/>
                      <a:pt x="3467" y="848"/>
                      <a:pt x="3485" y="941"/>
                    </a:cubicBezTo>
                    <a:cubicBezTo>
                      <a:pt x="3491" y="978"/>
                      <a:pt x="3525" y="1006"/>
                      <a:pt x="3565" y="1006"/>
                    </a:cubicBezTo>
                    <a:lnTo>
                      <a:pt x="3565" y="1003"/>
                    </a:lnTo>
                    <a:lnTo>
                      <a:pt x="3584" y="1003"/>
                    </a:lnTo>
                    <a:cubicBezTo>
                      <a:pt x="3627" y="993"/>
                      <a:pt x="3655" y="953"/>
                      <a:pt x="3646" y="910"/>
                    </a:cubicBezTo>
                    <a:cubicBezTo>
                      <a:pt x="3630" y="827"/>
                      <a:pt x="3621" y="744"/>
                      <a:pt x="3621" y="660"/>
                    </a:cubicBezTo>
                    <a:lnTo>
                      <a:pt x="3621" y="608"/>
                    </a:lnTo>
                    <a:cubicBezTo>
                      <a:pt x="3624" y="562"/>
                      <a:pt x="3587" y="525"/>
                      <a:pt x="3544" y="521"/>
                    </a:cubicBezTo>
                    <a:cubicBezTo>
                      <a:pt x="3542" y="521"/>
                      <a:pt x="3540" y="521"/>
                      <a:pt x="3538" y="521"/>
                    </a:cubicBezTo>
                    <a:close/>
                    <a:moveTo>
                      <a:pt x="13745" y="670"/>
                    </a:moveTo>
                    <a:cubicBezTo>
                      <a:pt x="13706" y="670"/>
                      <a:pt x="13668" y="694"/>
                      <a:pt x="13666" y="747"/>
                    </a:cubicBezTo>
                    <a:cubicBezTo>
                      <a:pt x="13651" y="852"/>
                      <a:pt x="13633" y="953"/>
                      <a:pt x="13605" y="1055"/>
                    </a:cubicBezTo>
                    <a:cubicBezTo>
                      <a:pt x="13596" y="1098"/>
                      <a:pt x="13620" y="1141"/>
                      <a:pt x="13663" y="1154"/>
                    </a:cubicBezTo>
                    <a:cubicBezTo>
                      <a:pt x="13670" y="1157"/>
                      <a:pt x="13676" y="1157"/>
                      <a:pt x="13685" y="1157"/>
                    </a:cubicBezTo>
                    <a:lnTo>
                      <a:pt x="13685" y="1151"/>
                    </a:lnTo>
                    <a:cubicBezTo>
                      <a:pt x="13719" y="1151"/>
                      <a:pt x="13753" y="1129"/>
                      <a:pt x="13762" y="1095"/>
                    </a:cubicBezTo>
                    <a:cubicBezTo>
                      <a:pt x="13790" y="987"/>
                      <a:pt x="13811" y="876"/>
                      <a:pt x="13827" y="765"/>
                    </a:cubicBezTo>
                    <a:cubicBezTo>
                      <a:pt x="13837" y="703"/>
                      <a:pt x="13790" y="670"/>
                      <a:pt x="13745" y="670"/>
                    </a:cubicBezTo>
                    <a:close/>
                    <a:moveTo>
                      <a:pt x="4321" y="921"/>
                    </a:moveTo>
                    <a:cubicBezTo>
                      <a:pt x="4285" y="921"/>
                      <a:pt x="4251" y="942"/>
                      <a:pt x="4244" y="990"/>
                    </a:cubicBezTo>
                    <a:cubicBezTo>
                      <a:pt x="4219" y="1089"/>
                      <a:pt x="4188" y="1188"/>
                      <a:pt x="4145" y="1283"/>
                    </a:cubicBezTo>
                    <a:cubicBezTo>
                      <a:pt x="4127" y="1323"/>
                      <a:pt x="4148" y="1370"/>
                      <a:pt x="4188" y="1388"/>
                    </a:cubicBezTo>
                    <a:cubicBezTo>
                      <a:pt x="4198" y="1391"/>
                      <a:pt x="4210" y="1394"/>
                      <a:pt x="4219" y="1394"/>
                    </a:cubicBezTo>
                    <a:lnTo>
                      <a:pt x="4222" y="1391"/>
                    </a:lnTo>
                    <a:cubicBezTo>
                      <a:pt x="4253" y="1391"/>
                      <a:pt x="4281" y="1373"/>
                      <a:pt x="4293" y="1348"/>
                    </a:cubicBezTo>
                    <a:cubicBezTo>
                      <a:pt x="4340" y="1243"/>
                      <a:pt x="4377" y="1135"/>
                      <a:pt x="4401" y="1024"/>
                    </a:cubicBezTo>
                    <a:cubicBezTo>
                      <a:pt x="4419" y="960"/>
                      <a:pt x="4369" y="921"/>
                      <a:pt x="4321" y="921"/>
                    </a:cubicBezTo>
                    <a:close/>
                    <a:moveTo>
                      <a:pt x="84" y="1058"/>
                    </a:moveTo>
                    <a:cubicBezTo>
                      <a:pt x="43" y="1058"/>
                      <a:pt x="9" y="1091"/>
                      <a:pt x="6" y="1132"/>
                    </a:cubicBezTo>
                    <a:cubicBezTo>
                      <a:pt x="0" y="1169"/>
                      <a:pt x="0" y="1203"/>
                      <a:pt x="0" y="1240"/>
                    </a:cubicBezTo>
                    <a:cubicBezTo>
                      <a:pt x="0" y="1317"/>
                      <a:pt x="6" y="1394"/>
                      <a:pt x="19" y="1471"/>
                    </a:cubicBezTo>
                    <a:cubicBezTo>
                      <a:pt x="25" y="1512"/>
                      <a:pt x="59" y="1539"/>
                      <a:pt x="99" y="1539"/>
                    </a:cubicBezTo>
                    <a:lnTo>
                      <a:pt x="108" y="1542"/>
                    </a:lnTo>
                    <a:cubicBezTo>
                      <a:pt x="154" y="1533"/>
                      <a:pt x="185" y="1493"/>
                      <a:pt x="179" y="1450"/>
                    </a:cubicBezTo>
                    <a:cubicBezTo>
                      <a:pt x="167" y="1379"/>
                      <a:pt x="163" y="1308"/>
                      <a:pt x="163" y="1240"/>
                    </a:cubicBezTo>
                    <a:cubicBezTo>
                      <a:pt x="163" y="1206"/>
                      <a:pt x="167" y="1175"/>
                      <a:pt x="167" y="1145"/>
                    </a:cubicBezTo>
                    <a:cubicBezTo>
                      <a:pt x="170" y="1098"/>
                      <a:pt x="136" y="1061"/>
                      <a:pt x="89" y="1058"/>
                    </a:cubicBezTo>
                    <a:cubicBezTo>
                      <a:pt x="88" y="1058"/>
                      <a:pt x="86" y="1058"/>
                      <a:pt x="84" y="1058"/>
                    </a:cubicBezTo>
                    <a:close/>
                    <a:moveTo>
                      <a:pt x="9425" y="769"/>
                    </a:moveTo>
                    <a:cubicBezTo>
                      <a:pt x="9395" y="769"/>
                      <a:pt x="9364" y="785"/>
                      <a:pt x="9352" y="824"/>
                    </a:cubicBezTo>
                    <a:cubicBezTo>
                      <a:pt x="9315" y="922"/>
                      <a:pt x="9271" y="1015"/>
                      <a:pt x="9225" y="1108"/>
                    </a:cubicBezTo>
                    <a:cubicBezTo>
                      <a:pt x="9222" y="1114"/>
                      <a:pt x="9219" y="1120"/>
                      <a:pt x="9216" y="1123"/>
                    </a:cubicBezTo>
                    <a:cubicBezTo>
                      <a:pt x="9208" y="1120"/>
                      <a:pt x="9200" y="1119"/>
                      <a:pt x="9192" y="1119"/>
                    </a:cubicBezTo>
                    <a:cubicBezTo>
                      <a:pt x="9135" y="1119"/>
                      <a:pt x="9091" y="1183"/>
                      <a:pt x="9123" y="1240"/>
                    </a:cubicBezTo>
                    <a:cubicBezTo>
                      <a:pt x="9179" y="1336"/>
                      <a:pt x="9241" y="1428"/>
                      <a:pt x="9308" y="1518"/>
                    </a:cubicBezTo>
                    <a:cubicBezTo>
                      <a:pt x="9324" y="1536"/>
                      <a:pt x="9345" y="1549"/>
                      <a:pt x="9373" y="1549"/>
                    </a:cubicBezTo>
                    <a:lnTo>
                      <a:pt x="9373" y="1545"/>
                    </a:lnTo>
                    <a:cubicBezTo>
                      <a:pt x="9389" y="1545"/>
                      <a:pt x="9407" y="1542"/>
                      <a:pt x="9423" y="1533"/>
                    </a:cubicBezTo>
                    <a:cubicBezTo>
                      <a:pt x="9456" y="1508"/>
                      <a:pt x="9466" y="1456"/>
                      <a:pt x="9438" y="1422"/>
                    </a:cubicBezTo>
                    <a:cubicBezTo>
                      <a:pt x="9389" y="1360"/>
                      <a:pt x="9345" y="1293"/>
                      <a:pt x="9302" y="1228"/>
                    </a:cubicBezTo>
                    <a:cubicBezTo>
                      <a:pt x="9330" y="1225"/>
                      <a:pt x="9355" y="1209"/>
                      <a:pt x="9367" y="1185"/>
                    </a:cubicBezTo>
                    <a:cubicBezTo>
                      <a:pt x="9423" y="1086"/>
                      <a:pt x="9466" y="984"/>
                      <a:pt x="9506" y="876"/>
                    </a:cubicBezTo>
                    <a:cubicBezTo>
                      <a:pt x="9527" y="813"/>
                      <a:pt x="9475" y="769"/>
                      <a:pt x="9425" y="769"/>
                    </a:cubicBezTo>
                    <a:close/>
                    <a:moveTo>
                      <a:pt x="3653" y="1153"/>
                    </a:moveTo>
                    <a:cubicBezTo>
                      <a:pt x="3602" y="1153"/>
                      <a:pt x="3551" y="1199"/>
                      <a:pt x="3578" y="1265"/>
                    </a:cubicBezTo>
                    <a:cubicBezTo>
                      <a:pt x="3615" y="1370"/>
                      <a:pt x="3661" y="1471"/>
                      <a:pt x="3710" y="1570"/>
                    </a:cubicBezTo>
                    <a:cubicBezTo>
                      <a:pt x="3726" y="1595"/>
                      <a:pt x="3754" y="1613"/>
                      <a:pt x="3784" y="1613"/>
                    </a:cubicBezTo>
                    <a:lnTo>
                      <a:pt x="3784" y="1607"/>
                    </a:lnTo>
                    <a:cubicBezTo>
                      <a:pt x="3788" y="1608"/>
                      <a:pt x="3792" y="1608"/>
                      <a:pt x="3795" y="1608"/>
                    </a:cubicBezTo>
                    <a:cubicBezTo>
                      <a:pt x="3804" y="1608"/>
                      <a:pt x="3813" y="1606"/>
                      <a:pt x="3821" y="1604"/>
                    </a:cubicBezTo>
                    <a:cubicBezTo>
                      <a:pt x="3862" y="1582"/>
                      <a:pt x="3877" y="1533"/>
                      <a:pt x="3855" y="1496"/>
                    </a:cubicBezTo>
                    <a:cubicBezTo>
                      <a:pt x="3806" y="1404"/>
                      <a:pt x="3766" y="1308"/>
                      <a:pt x="3729" y="1209"/>
                    </a:cubicBezTo>
                    <a:cubicBezTo>
                      <a:pt x="3715" y="1170"/>
                      <a:pt x="3684" y="1153"/>
                      <a:pt x="3653" y="1153"/>
                    </a:cubicBezTo>
                    <a:close/>
                    <a:moveTo>
                      <a:pt x="9126" y="1339"/>
                    </a:moveTo>
                    <a:cubicBezTo>
                      <a:pt x="9103" y="1339"/>
                      <a:pt x="9079" y="1350"/>
                      <a:pt x="9062" y="1376"/>
                    </a:cubicBezTo>
                    <a:cubicBezTo>
                      <a:pt x="9003" y="1459"/>
                      <a:pt x="8941" y="1545"/>
                      <a:pt x="8874" y="1629"/>
                    </a:cubicBezTo>
                    <a:cubicBezTo>
                      <a:pt x="8830" y="1681"/>
                      <a:pt x="8867" y="1761"/>
                      <a:pt x="8935" y="1761"/>
                    </a:cubicBezTo>
                    <a:lnTo>
                      <a:pt x="8935" y="1758"/>
                    </a:lnTo>
                    <a:cubicBezTo>
                      <a:pt x="8960" y="1758"/>
                      <a:pt x="8981" y="1749"/>
                      <a:pt x="8997" y="1731"/>
                    </a:cubicBezTo>
                    <a:cubicBezTo>
                      <a:pt x="9068" y="1644"/>
                      <a:pt x="9136" y="1555"/>
                      <a:pt x="9194" y="1465"/>
                    </a:cubicBezTo>
                    <a:cubicBezTo>
                      <a:pt x="9238" y="1402"/>
                      <a:pt x="9183" y="1339"/>
                      <a:pt x="9126" y="1339"/>
                    </a:cubicBezTo>
                    <a:close/>
                    <a:moveTo>
                      <a:pt x="13583" y="1304"/>
                    </a:moveTo>
                    <a:cubicBezTo>
                      <a:pt x="13553" y="1304"/>
                      <a:pt x="13524" y="1320"/>
                      <a:pt x="13509" y="1357"/>
                    </a:cubicBezTo>
                    <a:cubicBezTo>
                      <a:pt x="13472" y="1453"/>
                      <a:pt x="13429" y="1549"/>
                      <a:pt x="13380" y="1641"/>
                    </a:cubicBezTo>
                    <a:cubicBezTo>
                      <a:pt x="13358" y="1681"/>
                      <a:pt x="13373" y="1731"/>
                      <a:pt x="13414" y="1752"/>
                    </a:cubicBezTo>
                    <a:cubicBezTo>
                      <a:pt x="13426" y="1758"/>
                      <a:pt x="13438" y="1761"/>
                      <a:pt x="13454" y="1761"/>
                    </a:cubicBezTo>
                    <a:lnTo>
                      <a:pt x="13454" y="1755"/>
                    </a:lnTo>
                    <a:cubicBezTo>
                      <a:pt x="13481" y="1755"/>
                      <a:pt x="13509" y="1743"/>
                      <a:pt x="13525" y="1718"/>
                    </a:cubicBezTo>
                    <a:cubicBezTo>
                      <a:pt x="13574" y="1619"/>
                      <a:pt x="13620" y="1518"/>
                      <a:pt x="13660" y="1413"/>
                    </a:cubicBezTo>
                    <a:cubicBezTo>
                      <a:pt x="13684" y="1350"/>
                      <a:pt x="13633" y="1304"/>
                      <a:pt x="13583" y="1304"/>
                    </a:cubicBezTo>
                    <a:close/>
                    <a:moveTo>
                      <a:pt x="9576" y="1623"/>
                    </a:moveTo>
                    <a:cubicBezTo>
                      <a:pt x="9511" y="1623"/>
                      <a:pt x="9453" y="1710"/>
                      <a:pt x="9524" y="1768"/>
                    </a:cubicBezTo>
                    <a:cubicBezTo>
                      <a:pt x="9601" y="1848"/>
                      <a:pt x="9682" y="1925"/>
                      <a:pt x="9765" y="1996"/>
                    </a:cubicBezTo>
                    <a:cubicBezTo>
                      <a:pt x="9780" y="2008"/>
                      <a:pt x="9799" y="2014"/>
                      <a:pt x="9817" y="2014"/>
                    </a:cubicBezTo>
                    <a:cubicBezTo>
                      <a:pt x="9894" y="2014"/>
                      <a:pt x="9928" y="1922"/>
                      <a:pt x="9870" y="1872"/>
                    </a:cubicBezTo>
                    <a:cubicBezTo>
                      <a:pt x="9790" y="1805"/>
                      <a:pt x="9712" y="1734"/>
                      <a:pt x="9638" y="1657"/>
                    </a:cubicBezTo>
                    <a:cubicBezTo>
                      <a:pt x="9620" y="1632"/>
                      <a:pt x="9597" y="1623"/>
                      <a:pt x="9576" y="1623"/>
                    </a:cubicBezTo>
                    <a:close/>
                    <a:moveTo>
                      <a:pt x="177" y="1685"/>
                    </a:moveTo>
                    <a:cubicBezTo>
                      <a:pt x="167" y="1685"/>
                      <a:pt x="158" y="1687"/>
                      <a:pt x="148" y="1690"/>
                    </a:cubicBezTo>
                    <a:cubicBezTo>
                      <a:pt x="108" y="1706"/>
                      <a:pt x="86" y="1752"/>
                      <a:pt x="102" y="1795"/>
                    </a:cubicBezTo>
                    <a:cubicBezTo>
                      <a:pt x="142" y="1900"/>
                      <a:pt x="191" y="2005"/>
                      <a:pt x="253" y="2101"/>
                    </a:cubicBezTo>
                    <a:cubicBezTo>
                      <a:pt x="268" y="2125"/>
                      <a:pt x="293" y="2141"/>
                      <a:pt x="321" y="2141"/>
                    </a:cubicBezTo>
                    <a:lnTo>
                      <a:pt x="321" y="2135"/>
                    </a:lnTo>
                    <a:cubicBezTo>
                      <a:pt x="386" y="2135"/>
                      <a:pt x="426" y="2064"/>
                      <a:pt x="389" y="2011"/>
                    </a:cubicBezTo>
                    <a:cubicBezTo>
                      <a:pt x="336" y="1925"/>
                      <a:pt x="290" y="1832"/>
                      <a:pt x="253" y="1737"/>
                    </a:cubicBezTo>
                    <a:cubicBezTo>
                      <a:pt x="241" y="1705"/>
                      <a:pt x="210" y="1685"/>
                      <a:pt x="177" y="1685"/>
                    </a:cubicBezTo>
                    <a:close/>
                    <a:moveTo>
                      <a:pt x="4066" y="1521"/>
                    </a:moveTo>
                    <a:cubicBezTo>
                      <a:pt x="4042" y="1521"/>
                      <a:pt x="4018" y="1532"/>
                      <a:pt x="4000" y="1558"/>
                    </a:cubicBezTo>
                    <a:cubicBezTo>
                      <a:pt x="3945" y="1647"/>
                      <a:pt x="3886" y="1734"/>
                      <a:pt x="3821" y="1814"/>
                    </a:cubicBezTo>
                    <a:cubicBezTo>
                      <a:pt x="3773" y="1874"/>
                      <a:pt x="3823" y="1947"/>
                      <a:pt x="3884" y="1947"/>
                    </a:cubicBezTo>
                    <a:cubicBezTo>
                      <a:pt x="3901" y="1947"/>
                      <a:pt x="3919" y="1941"/>
                      <a:pt x="3936" y="1928"/>
                    </a:cubicBezTo>
                    <a:cubicBezTo>
                      <a:pt x="3982" y="1993"/>
                      <a:pt x="4031" y="2057"/>
                      <a:pt x="4084" y="2119"/>
                    </a:cubicBezTo>
                    <a:cubicBezTo>
                      <a:pt x="4099" y="2138"/>
                      <a:pt x="4121" y="2147"/>
                      <a:pt x="4145" y="2147"/>
                    </a:cubicBezTo>
                    <a:lnTo>
                      <a:pt x="4145" y="2144"/>
                    </a:lnTo>
                    <a:cubicBezTo>
                      <a:pt x="4164" y="2144"/>
                      <a:pt x="4182" y="2141"/>
                      <a:pt x="4198" y="2131"/>
                    </a:cubicBezTo>
                    <a:cubicBezTo>
                      <a:pt x="4232" y="2101"/>
                      <a:pt x="4238" y="2048"/>
                      <a:pt x="4207" y="2014"/>
                    </a:cubicBezTo>
                    <a:cubicBezTo>
                      <a:pt x="4145" y="1943"/>
                      <a:pt x="4090" y="1872"/>
                      <a:pt x="4037" y="1795"/>
                    </a:cubicBezTo>
                    <a:cubicBezTo>
                      <a:pt x="4074" y="1743"/>
                      <a:pt x="4108" y="1694"/>
                      <a:pt x="4139" y="1641"/>
                    </a:cubicBezTo>
                    <a:cubicBezTo>
                      <a:pt x="4174" y="1579"/>
                      <a:pt x="4121" y="1521"/>
                      <a:pt x="4066" y="1521"/>
                    </a:cubicBezTo>
                    <a:close/>
                    <a:moveTo>
                      <a:pt x="8714" y="1843"/>
                    </a:moveTo>
                    <a:cubicBezTo>
                      <a:pt x="8696" y="1843"/>
                      <a:pt x="8678" y="1849"/>
                      <a:pt x="8661" y="1863"/>
                    </a:cubicBezTo>
                    <a:cubicBezTo>
                      <a:pt x="8587" y="1940"/>
                      <a:pt x="8510" y="2014"/>
                      <a:pt x="8432" y="2082"/>
                    </a:cubicBezTo>
                    <a:cubicBezTo>
                      <a:pt x="8377" y="2131"/>
                      <a:pt x="8411" y="2224"/>
                      <a:pt x="8485" y="2224"/>
                    </a:cubicBezTo>
                    <a:lnTo>
                      <a:pt x="8488" y="2224"/>
                    </a:lnTo>
                    <a:cubicBezTo>
                      <a:pt x="8506" y="2221"/>
                      <a:pt x="8525" y="2215"/>
                      <a:pt x="8537" y="2202"/>
                    </a:cubicBezTo>
                    <a:cubicBezTo>
                      <a:pt x="8621" y="2131"/>
                      <a:pt x="8701" y="2054"/>
                      <a:pt x="8778" y="1977"/>
                    </a:cubicBezTo>
                    <a:cubicBezTo>
                      <a:pt x="8826" y="1917"/>
                      <a:pt x="8775" y="1843"/>
                      <a:pt x="8714" y="1843"/>
                    </a:cubicBezTo>
                    <a:close/>
                    <a:moveTo>
                      <a:pt x="13277" y="1872"/>
                    </a:moveTo>
                    <a:cubicBezTo>
                      <a:pt x="13256" y="1872"/>
                      <a:pt x="13234" y="1881"/>
                      <a:pt x="13216" y="1903"/>
                    </a:cubicBezTo>
                    <a:cubicBezTo>
                      <a:pt x="13154" y="1987"/>
                      <a:pt x="13087" y="2064"/>
                      <a:pt x="13013" y="2138"/>
                    </a:cubicBezTo>
                    <a:cubicBezTo>
                      <a:pt x="12982" y="2168"/>
                      <a:pt x="12982" y="2221"/>
                      <a:pt x="13013" y="2252"/>
                    </a:cubicBezTo>
                    <a:cubicBezTo>
                      <a:pt x="13028" y="2267"/>
                      <a:pt x="13050" y="2276"/>
                      <a:pt x="13071" y="2276"/>
                    </a:cubicBezTo>
                    <a:cubicBezTo>
                      <a:pt x="13093" y="2276"/>
                      <a:pt x="13111" y="2267"/>
                      <a:pt x="13127" y="2252"/>
                    </a:cubicBezTo>
                    <a:cubicBezTo>
                      <a:pt x="13207" y="2175"/>
                      <a:pt x="13281" y="2088"/>
                      <a:pt x="13346" y="1999"/>
                    </a:cubicBezTo>
                    <a:cubicBezTo>
                      <a:pt x="13386" y="1936"/>
                      <a:pt x="13334" y="1872"/>
                      <a:pt x="13277" y="1872"/>
                    </a:cubicBezTo>
                    <a:close/>
                    <a:moveTo>
                      <a:pt x="10071" y="2044"/>
                    </a:moveTo>
                    <a:cubicBezTo>
                      <a:pt x="10003" y="2044"/>
                      <a:pt x="9954" y="2145"/>
                      <a:pt x="10030" y="2193"/>
                    </a:cubicBezTo>
                    <a:cubicBezTo>
                      <a:pt x="10123" y="2255"/>
                      <a:pt x="10218" y="2310"/>
                      <a:pt x="10314" y="2363"/>
                    </a:cubicBezTo>
                    <a:cubicBezTo>
                      <a:pt x="10326" y="2369"/>
                      <a:pt x="10338" y="2375"/>
                      <a:pt x="10353" y="2375"/>
                    </a:cubicBezTo>
                    <a:lnTo>
                      <a:pt x="10353" y="2375"/>
                    </a:lnTo>
                    <a:cubicBezTo>
                      <a:pt x="10438" y="2374"/>
                      <a:pt x="10464" y="2261"/>
                      <a:pt x="10391" y="2221"/>
                    </a:cubicBezTo>
                    <a:cubicBezTo>
                      <a:pt x="10298" y="2172"/>
                      <a:pt x="10209" y="2119"/>
                      <a:pt x="10120" y="2061"/>
                    </a:cubicBezTo>
                    <a:cubicBezTo>
                      <a:pt x="10103" y="2049"/>
                      <a:pt x="10087" y="2044"/>
                      <a:pt x="10071" y="2044"/>
                    </a:cubicBezTo>
                    <a:close/>
                    <a:moveTo>
                      <a:pt x="10353" y="2375"/>
                    </a:moveTo>
                    <a:lnTo>
                      <a:pt x="10353" y="2375"/>
                    </a:lnTo>
                    <a:cubicBezTo>
                      <a:pt x="10352" y="2375"/>
                      <a:pt x="10351" y="2375"/>
                      <a:pt x="10351" y="2375"/>
                    </a:cubicBezTo>
                    <a:lnTo>
                      <a:pt x="10354" y="2375"/>
                    </a:lnTo>
                    <a:cubicBezTo>
                      <a:pt x="10354" y="2375"/>
                      <a:pt x="10353" y="2375"/>
                      <a:pt x="10353" y="2375"/>
                    </a:cubicBezTo>
                    <a:close/>
                    <a:moveTo>
                      <a:pt x="3677" y="2019"/>
                    </a:moveTo>
                    <a:cubicBezTo>
                      <a:pt x="3655" y="2019"/>
                      <a:pt x="3633" y="2028"/>
                      <a:pt x="3615" y="2051"/>
                    </a:cubicBezTo>
                    <a:cubicBezTo>
                      <a:pt x="3541" y="2128"/>
                      <a:pt x="3464" y="2199"/>
                      <a:pt x="3383" y="2267"/>
                    </a:cubicBezTo>
                    <a:cubicBezTo>
                      <a:pt x="3328" y="2317"/>
                      <a:pt x="3362" y="2409"/>
                      <a:pt x="3436" y="2409"/>
                    </a:cubicBezTo>
                    <a:lnTo>
                      <a:pt x="3439" y="2409"/>
                    </a:lnTo>
                    <a:cubicBezTo>
                      <a:pt x="3457" y="2409"/>
                      <a:pt x="3476" y="2403"/>
                      <a:pt x="3488" y="2391"/>
                    </a:cubicBezTo>
                    <a:cubicBezTo>
                      <a:pt x="3575" y="2320"/>
                      <a:pt x="3655" y="2243"/>
                      <a:pt x="3732" y="2162"/>
                    </a:cubicBezTo>
                    <a:cubicBezTo>
                      <a:pt x="3799" y="2104"/>
                      <a:pt x="3741" y="2019"/>
                      <a:pt x="3677" y="2019"/>
                    </a:cubicBezTo>
                    <a:close/>
                    <a:moveTo>
                      <a:pt x="4367" y="2212"/>
                    </a:moveTo>
                    <a:cubicBezTo>
                      <a:pt x="4302" y="2212"/>
                      <a:pt x="4249" y="2300"/>
                      <a:pt x="4315" y="2357"/>
                    </a:cubicBezTo>
                    <a:cubicBezTo>
                      <a:pt x="4395" y="2431"/>
                      <a:pt x="4481" y="2502"/>
                      <a:pt x="4571" y="2569"/>
                    </a:cubicBezTo>
                    <a:cubicBezTo>
                      <a:pt x="4583" y="2579"/>
                      <a:pt x="4602" y="2585"/>
                      <a:pt x="4617" y="2585"/>
                    </a:cubicBezTo>
                    <a:cubicBezTo>
                      <a:pt x="4697" y="2585"/>
                      <a:pt x="4728" y="2483"/>
                      <a:pt x="4667" y="2437"/>
                    </a:cubicBezTo>
                    <a:cubicBezTo>
                      <a:pt x="4583" y="2375"/>
                      <a:pt x="4500" y="2310"/>
                      <a:pt x="4426" y="2239"/>
                    </a:cubicBezTo>
                    <a:cubicBezTo>
                      <a:pt x="4407" y="2220"/>
                      <a:pt x="4387" y="2212"/>
                      <a:pt x="4367" y="2212"/>
                    </a:cubicBezTo>
                    <a:close/>
                    <a:moveTo>
                      <a:pt x="526" y="2233"/>
                    </a:moveTo>
                    <a:cubicBezTo>
                      <a:pt x="466" y="2233"/>
                      <a:pt x="415" y="2307"/>
                      <a:pt x="463" y="2366"/>
                    </a:cubicBezTo>
                    <a:cubicBezTo>
                      <a:pt x="543" y="2446"/>
                      <a:pt x="629" y="2520"/>
                      <a:pt x="719" y="2588"/>
                    </a:cubicBezTo>
                    <a:cubicBezTo>
                      <a:pt x="733" y="2597"/>
                      <a:pt x="748" y="2603"/>
                      <a:pt x="766" y="2603"/>
                    </a:cubicBezTo>
                    <a:lnTo>
                      <a:pt x="766" y="2603"/>
                    </a:lnTo>
                    <a:cubicBezTo>
                      <a:pt x="845" y="2600"/>
                      <a:pt x="876" y="2501"/>
                      <a:pt x="814" y="2455"/>
                    </a:cubicBezTo>
                    <a:cubicBezTo>
                      <a:pt x="728" y="2397"/>
                      <a:pt x="651" y="2329"/>
                      <a:pt x="580" y="2255"/>
                    </a:cubicBezTo>
                    <a:cubicBezTo>
                      <a:pt x="563" y="2239"/>
                      <a:pt x="544" y="2233"/>
                      <a:pt x="526" y="2233"/>
                    </a:cubicBezTo>
                    <a:close/>
                    <a:moveTo>
                      <a:pt x="766" y="2603"/>
                    </a:moveTo>
                    <a:cubicBezTo>
                      <a:pt x="765" y="2603"/>
                      <a:pt x="765" y="2603"/>
                      <a:pt x="765" y="2603"/>
                    </a:cubicBezTo>
                    <a:lnTo>
                      <a:pt x="768" y="2603"/>
                    </a:lnTo>
                    <a:cubicBezTo>
                      <a:pt x="767" y="2603"/>
                      <a:pt x="766" y="2603"/>
                      <a:pt x="766" y="2603"/>
                    </a:cubicBezTo>
                    <a:close/>
                    <a:moveTo>
                      <a:pt x="8235" y="2265"/>
                    </a:moveTo>
                    <a:cubicBezTo>
                      <a:pt x="8219" y="2265"/>
                      <a:pt x="8202" y="2270"/>
                      <a:pt x="8186" y="2283"/>
                    </a:cubicBezTo>
                    <a:cubicBezTo>
                      <a:pt x="8102" y="2344"/>
                      <a:pt x="8013" y="2406"/>
                      <a:pt x="7924" y="2461"/>
                    </a:cubicBezTo>
                    <a:cubicBezTo>
                      <a:pt x="7856" y="2505"/>
                      <a:pt x="7887" y="2610"/>
                      <a:pt x="7967" y="2610"/>
                    </a:cubicBezTo>
                    <a:cubicBezTo>
                      <a:pt x="7982" y="2610"/>
                      <a:pt x="7998" y="2606"/>
                      <a:pt x="8010" y="2597"/>
                    </a:cubicBezTo>
                    <a:cubicBezTo>
                      <a:pt x="8102" y="2539"/>
                      <a:pt x="8195" y="2477"/>
                      <a:pt x="8284" y="2412"/>
                    </a:cubicBezTo>
                    <a:cubicBezTo>
                      <a:pt x="8354" y="2360"/>
                      <a:pt x="8303" y="2265"/>
                      <a:pt x="8235" y="2265"/>
                    </a:cubicBezTo>
                    <a:close/>
                    <a:moveTo>
                      <a:pt x="10646" y="2351"/>
                    </a:moveTo>
                    <a:cubicBezTo>
                      <a:pt x="10568" y="2351"/>
                      <a:pt x="10531" y="2466"/>
                      <a:pt x="10616" y="2505"/>
                    </a:cubicBezTo>
                    <a:cubicBezTo>
                      <a:pt x="10715" y="2548"/>
                      <a:pt x="10820" y="2585"/>
                      <a:pt x="10928" y="2616"/>
                    </a:cubicBezTo>
                    <a:cubicBezTo>
                      <a:pt x="10934" y="2619"/>
                      <a:pt x="10943" y="2619"/>
                      <a:pt x="10949" y="2619"/>
                    </a:cubicBezTo>
                    <a:cubicBezTo>
                      <a:pt x="11042" y="2619"/>
                      <a:pt x="11063" y="2489"/>
                      <a:pt x="10974" y="2461"/>
                    </a:cubicBezTo>
                    <a:cubicBezTo>
                      <a:pt x="10872" y="2431"/>
                      <a:pt x="10773" y="2394"/>
                      <a:pt x="10678" y="2357"/>
                    </a:cubicBezTo>
                    <a:cubicBezTo>
                      <a:pt x="10667" y="2352"/>
                      <a:pt x="10656" y="2351"/>
                      <a:pt x="10646" y="2351"/>
                    </a:cubicBezTo>
                    <a:close/>
                    <a:moveTo>
                      <a:pt x="12823" y="2318"/>
                    </a:moveTo>
                    <a:cubicBezTo>
                      <a:pt x="12808" y="2318"/>
                      <a:pt x="12791" y="2323"/>
                      <a:pt x="12775" y="2335"/>
                    </a:cubicBezTo>
                    <a:cubicBezTo>
                      <a:pt x="12689" y="2391"/>
                      <a:pt x="12599" y="2437"/>
                      <a:pt x="12504" y="2477"/>
                    </a:cubicBezTo>
                    <a:cubicBezTo>
                      <a:pt x="12430" y="2511"/>
                      <a:pt x="12451" y="2625"/>
                      <a:pt x="12535" y="2631"/>
                    </a:cubicBezTo>
                    <a:lnTo>
                      <a:pt x="12538" y="2628"/>
                    </a:lnTo>
                    <a:cubicBezTo>
                      <a:pt x="12547" y="2628"/>
                      <a:pt x="12556" y="2628"/>
                      <a:pt x="12565" y="2625"/>
                    </a:cubicBezTo>
                    <a:cubicBezTo>
                      <a:pt x="12670" y="2582"/>
                      <a:pt x="12769" y="2529"/>
                      <a:pt x="12865" y="2468"/>
                    </a:cubicBezTo>
                    <a:cubicBezTo>
                      <a:pt x="12940" y="2420"/>
                      <a:pt x="12892" y="2318"/>
                      <a:pt x="12823" y="2318"/>
                    </a:cubicBezTo>
                    <a:close/>
                    <a:moveTo>
                      <a:pt x="11267" y="2538"/>
                    </a:moveTo>
                    <a:cubicBezTo>
                      <a:pt x="11228" y="2538"/>
                      <a:pt x="11192" y="2564"/>
                      <a:pt x="11184" y="2603"/>
                    </a:cubicBezTo>
                    <a:cubicBezTo>
                      <a:pt x="11174" y="2647"/>
                      <a:pt x="11202" y="2690"/>
                      <a:pt x="11248" y="2699"/>
                    </a:cubicBezTo>
                    <a:cubicBezTo>
                      <a:pt x="11356" y="2721"/>
                      <a:pt x="11464" y="2739"/>
                      <a:pt x="11575" y="2748"/>
                    </a:cubicBezTo>
                    <a:lnTo>
                      <a:pt x="11585" y="2748"/>
                    </a:lnTo>
                    <a:cubicBezTo>
                      <a:pt x="11686" y="2748"/>
                      <a:pt x="11693" y="2597"/>
                      <a:pt x="11591" y="2588"/>
                    </a:cubicBezTo>
                    <a:cubicBezTo>
                      <a:pt x="11486" y="2579"/>
                      <a:pt x="11381" y="2560"/>
                      <a:pt x="11279" y="2539"/>
                    </a:cubicBezTo>
                    <a:cubicBezTo>
                      <a:pt x="11275" y="2538"/>
                      <a:pt x="11271" y="2538"/>
                      <a:pt x="11267" y="2538"/>
                    </a:cubicBezTo>
                    <a:close/>
                    <a:moveTo>
                      <a:pt x="12225" y="2562"/>
                    </a:moveTo>
                    <a:cubicBezTo>
                      <a:pt x="12221" y="2562"/>
                      <a:pt x="12216" y="2563"/>
                      <a:pt x="12211" y="2563"/>
                    </a:cubicBezTo>
                    <a:cubicBezTo>
                      <a:pt x="12109" y="2582"/>
                      <a:pt x="12007" y="2594"/>
                      <a:pt x="11902" y="2597"/>
                    </a:cubicBezTo>
                    <a:cubicBezTo>
                      <a:pt x="11804" y="2606"/>
                      <a:pt x="11804" y="2755"/>
                      <a:pt x="11905" y="2761"/>
                    </a:cubicBezTo>
                    <a:lnTo>
                      <a:pt x="11912" y="2761"/>
                    </a:lnTo>
                    <a:cubicBezTo>
                      <a:pt x="12023" y="2755"/>
                      <a:pt x="12134" y="2742"/>
                      <a:pt x="12245" y="2721"/>
                    </a:cubicBezTo>
                    <a:cubicBezTo>
                      <a:pt x="12338" y="2697"/>
                      <a:pt x="12315" y="2562"/>
                      <a:pt x="12225" y="2562"/>
                    </a:cubicBezTo>
                    <a:close/>
                    <a:moveTo>
                      <a:pt x="3183" y="2436"/>
                    </a:moveTo>
                    <a:cubicBezTo>
                      <a:pt x="3167" y="2436"/>
                      <a:pt x="3150" y="2442"/>
                      <a:pt x="3134" y="2455"/>
                    </a:cubicBezTo>
                    <a:cubicBezTo>
                      <a:pt x="3044" y="2514"/>
                      <a:pt x="2955" y="2569"/>
                      <a:pt x="2862" y="2616"/>
                    </a:cubicBezTo>
                    <a:cubicBezTo>
                      <a:pt x="2784" y="2652"/>
                      <a:pt x="2811" y="2770"/>
                      <a:pt x="2896" y="2770"/>
                    </a:cubicBezTo>
                    <a:cubicBezTo>
                      <a:pt x="2898" y="2770"/>
                      <a:pt x="2900" y="2770"/>
                      <a:pt x="2902" y="2770"/>
                    </a:cubicBezTo>
                    <a:cubicBezTo>
                      <a:pt x="2915" y="2770"/>
                      <a:pt x="2927" y="2767"/>
                      <a:pt x="2936" y="2761"/>
                    </a:cubicBezTo>
                    <a:cubicBezTo>
                      <a:pt x="3035" y="2708"/>
                      <a:pt x="3131" y="2653"/>
                      <a:pt x="3223" y="2591"/>
                    </a:cubicBezTo>
                    <a:cubicBezTo>
                      <a:pt x="3303" y="2543"/>
                      <a:pt x="3253" y="2436"/>
                      <a:pt x="3183" y="2436"/>
                    </a:cubicBezTo>
                    <a:close/>
                    <a:moveTo>
                      <a:pt x="1036" y="2603"/>
                    </a:moveTo>
                    <a:cubicBezTo>
                      <a:pt x="961" y="2603"/>
                      <a:pt x="917" y="2722"/>
                      <a:pt x="1005" y="2761"/>
                    </a:cubicBezTo>
                    <a:cubicBezTo>
                      <a:pt x="1104" y="2810"/>
                      <a:pt x="1206" y="2856"/>
                      <a:pt x="1311" y="2893"/>
                    </a:cubicBezTo>
                    <a:cubicBezTo>
                      <a:pt x="1320" y="2896"/>
                      <a:pt x="1329" y="2899"/>
                      <a:pt x="1339" y="2899"/>
                    </a:cubicBezTo>
                    <a:cubicBezTo>
                      <a:pt x="1428" y="2899"/>
                      <a:pt x="1453" y="2773"/>
                      <a:pt x="1366" y="2742"/>
                    </a:cubicBezTo>
                    <a:cubicBezTo>
                      <a:pt x="1268" y="2705"/>
                      <a:pt x="1172" y="2665"/>
                      <a:pt x="1080" y="2616"/>
                    </a:cubicBezTo>
                    <a:cubicBezTo>
                      <a:pt x="1064" y="2607"/>
                      <a:pt x="1050" y="2603"/>
                      <a:pt x="1036" y="2603"/>
                    </a:cubicBezTo>
                    <a:close/>
                    <a:moveTo>
                      <a:pt x="4887" y="2595"/>
                    </a:moveTo>
                    <a:cubicBezTo>
                      <a:pt x="4816" y="2595"/>
                      <a:pt x="4771" y="2701"/>
                      <a:pt x="4852" y="2748"/>
                    </a:cubicBezTo>
                    <a:cubicBezTo>
                      <a:pt x="4947" y="2801"/>
                      <a:pt x="5046" y="2850"/>
                      <a:pt x="5151" y="2893"/>
                    </a:cubicBezTo>
                    <a:cubicBezTo>
                      <a:pt x="5160" y="2896"/>
                      <a:pt x="5169" y="2899"/>
                      <a:pt x="5182" y="2899"/>
                    </a:cubicBezTo>
                    <a:lnTo>
                      <a:pt x="5182" y="2896"/>
                    </a:lnTo>
                    <a:cubicBezTo>
                      <a:pt x="5268" y="2896"/>
                      <a:pt x="5290" y="2779"/>
                      <a:pt x="5212" y="2742"/>
                    </a:cubicBezTo>
                    <a:cubicBezTo>
                      <a:pt x="5114" y="2702"/>
                      <a:pt x="5021" y="2656"/>
                      <a:pt x="4929" y="2606"/>
                    </a:cubicBezTo>
                    <a:cubicBezTo>
                      <a:pt x="4914" y="2598"/>
                      <a:pt x="4900" y="2595"/>
                      <a:pt x="4887" y="2595"/>
                    </a:cubicBezTo>
                    <a:close/>
                    <a:moveTo>
                      <a:pt x="7683" y="2605"/>
                    </a:moveTo>
                    <a:cubicBezTo>
                      <a:pt x="7672" y="2605"/>
                      <a:pt x="7661" y="2608"/>
                      <a:pt x="7649" y="2613"/>
                    </a:cubicBezTo>
                    <a:cubicBezTo>
                      <a:pt x="7553" y="2662"/>
                      <a:pt x="7458" y="2705"/>
                      <a:pt x="7359" y="2742"/>
                    </a:cubicBezTo>
                    <a:cubicBezTo>
                      <a:pt x="7279" y="2776"/>
                      <a:pt x="7301" y="2896"/>
                      <a:pt x="7390" y="2899"/>
                    </a:cubicBezTo>
                    <a:cubicBezTo>
                      <a:pt x="7399" y="2899"/>
                      <a:pt x="7408" y="2896"/>
                      <a:pt x="7418" y="2893"/>
                    </a:cubicBezTo>
                    <a:cubicBezTo>
                      <a:pt x="7520" y="2853"/>
                      <a:pt x="7621" y="2807"/>
                      <a:pt x="7720" y="2758"/>
                    </a:cubicBezTo>
                    <a:cubicBezTo>
                      <a:pt x="7798" y="2714"/>
                      <a:pt x="7756" y="2605"/>
                      <a:pt x="7683" y="2605"/>
                    </a:cubicBezTo>
                    <a:close/>
                    <a:moveTo>
                      <a:pt x="2609" y="2736"/>
                    </a:moveTo>
                    <a:cubicBezTo>
                      <a:pt x="2599" y="2736"/>
                      <a:pt x="2589" y="2738"/>
                      <a:pt x="2578" y="2742"/>
                    </a:cubicBezTo>
                    <a:cubicBezTo>
                      <a:pt x="2480" y="2776"/>
                      <a:pt x="2381" y="2804"/>
                      <a:pt x="2279" y="2822"/>
                    </a:cubicBezTo>
                    <a:cubicBezTo>
                      <a:pt x="2184" y="2841"/>
                      <a:pt x="2196" y="2980"/>
                      <a:pt x="2292" y="2983"/>
                    </a:cubicBezTo>
                    <a:lnTo>
                      <a:pt x="2307" y="2983"/>
                    </a:lnTo>
                    <a:cubicBezTo>
                      <a:pt x="2418" y="2961"/>
                      <a:pt x="2526" y="2933"/>
                      <a:pt x="2631" y="2896"/>
                    </a:cubicBezTo>
                    <a:cubicBezTo>
                      <a:pt x="2725" y="2863"/>
                      <a:pt x="2690" y="2736"/>
                      <a:pt x="2609" y="2736"/>
                    </a:cubicBezTo>
                    <a:close/>
                    <a:moveTo>
                      <a:pt x="1642" y="2822"/>
                    </a:moveTo>
                    <a:cubicBezTo>
                      <a:pt x="1550" y="2822"/>
                      <a:pt x="1529" y="2968"/>
                      <a:pt x="1635" y="2983"/>
                    </a:cubicBezTo>
                    <a:cubicBezTo>
                      <a:pt x="1743" y="3004"/>
                      <a:pt x="1851" y="3014"/>
                      <a:pt x="1959" y="3014"/>
                    </a:cubicBezTo>
                    <a:lnTo>
                      <a:pt x="1974" y="3014"/>
                    </a:lnTo>
                    <a:cubicBezTo>
                      <a:pt x="2017" y="3014"/>
                      <a:pt x="2048" y="2977"/>
                      <a:pt x="2048" y="2933"/>
                    </a:cubicBezTo>
                    <a:cubicBezTo>
                      <a:pt x="2045" y="2889"/>
                      <a:pt x="2008" y="2853"/>
                      <a:pt x="1967" y="2853"/>
                    </a:cubicBezTo>
                    <a:cubicBezTo>
                      <a:pt x="1965" y="2853"/>
                      <a:pt x="1963" y="2853"/>
                      <a:pt x="1962" y="2853"/>
                    </a:cubicBezTo>
                    <a:cubicBezTo>
                      <a:pt x="1860" y="2853"/>
                      <a:pt x="1761" y="2844"/>
                      <a:pt x="1666" y="2825"/>
                    </a:cubicBezTo>
                    <a:cubicBezTo>
                      <a:pt x="1657" y="2823"/>
                      <a:pt x="1649" y="2822"/>
                      <a:pt x="1642" y="2822"/>
                    </a:cubicBezTo>
                    <a:close/>
                    <a:moveTo>
                      <a:pt x="7085" y="2836"/>
                    </a:moveTo>
                    <a:cubicBezTo>
                      <a:pt x="7078" y="2836"/>
                      <a:pt x="7071" y="2837"/>
                      <a:pt x="7063" y="2841"/>
                    </a:cubicBezTo>
                    <a:cubicBezTo>
                      <a:pt x="6961" y="2869"/>
                      <a:pt x="6859" y="2893"/>
                      <a:pt x="6755" y="2909"/>
                    </a:cubicBezTo>
                    <a:cubicBezTo>
                      <a:pt x="6654" y="2924"/>
                      <a:pt x="6665" y="3069"/>
                      <a:pt x="6764" y="3069"/>
                    </a:cubicBezTo>
                    <a:cubicBezTo>
                      <a:pt x="6765" y="3069"/>
                      <a:pt x="6766" y="3069"/>
                      <a:pt x="6767" y="3069"/>
                    </a:cubicBezTo>
                    <a:lnTo>
                      <a:pt x="6770" y="3072"/>
                    </a:lnTo>
                    <a:cubicBezTo>
                      <a:pt x="6773" y="3069"/>
                      <a:pt x="6776" y="3069"/>
                      <a:pt x="6782" y="3069"/>
                    </a:cubicBezTo>
                    <a:cubicBezTo>
                      <a:pt x="6890" y="3051"/>
                      <a:pt x="6998" y="3026"/>
                      <a:pt x="7106" y="2995"/>
                    </a:cubicBezTo>
                    <a:cubicBezTo>
                      <a:pt x="7190" y="2984"/>
                      <a:pt x="7155" y="2836"/>
                      <a:pt x="7085" y="2836"/>
                    </a:cubicBezTo>
                    <a:close/>
                    <a:moveTo>
                      <a:pt x="5496" y="2846"/>
                    </a:moveTo>
                    <a:cubicBezTo>
                      <a:pt x="5413" y="2846"/>
                      <a:pt x="5383" y="2966"/>
                      <a:pt x="5465" y="3001"/>
                    </a:cubicBezTo>
                    <a:cubicBezTo>
                      <a:pt x="5573" y="3032"/>
                      <a:pt x="5681" y="3057"/>
                      <a:pt x="5789" y="3072"/>
                    </a:cubicBezTo>
                    <a:cubicBezTo>
                      <a:pt x="5792" y="3074"/>
                      <a:pt x="5795" y="3074"/>
                      <a:pt x="5797" y="3074"/>
                    </a:cubicBezTo>
                    <a:cubicBezTo>
                      <a:pt x="5799" y="3074"/>
                      <a:pt x="5802" y="3074"/>
                      <a:pt x="5805" y="3072"/>
                    </a:cubicBezTo>
                    <a:lnTo>
                      <a:pt x="5805" y="3075"/>
                    </a:lnTo>
                    <a:cubicBezTo>
                      <a:pt x="5903" y="3075"/>
                      <a:pt x="5916" y="2933"/>
                      <a:pt x="5817" y="2915"/>
                    </a:cubicBezTo>
                    <a:cubicBezTo>
                      <a:pt x="5715" y="2899"/>
                      <a:pt x="5610" y="2875"/>
                      <a:pt x="5509" y="2847"/>
                    </a:cubicBezTo>
                    <a:cubicBezTo>
                      <a:pt x="5504" y="2846"/>
                      <a:pt x="5500" y="2846"/>
                      <a:pt x="5496" y="2846"/>
                    </a:cubicBezTo>
                    <a:close/>
                    <a:moveTo>
                      <a:pt x="6123" y="2946"/>
                    </a:moveTo>
                    <a:cubicBezTo>
                      <a:pt x="6020" y="2946"/>
                      <a:pt x="6013" y="3103"/>
                      <a:pt x="6119" y="3109"/>
                    </a:cubicBezTo>
                    <a:cubicBezTo>
                      <a:pt x="6172" y="3112"/>
                      <a:pt x="6227" y="3112"/>
                      <a:pt x="6280" y="3112"/>
                    </a:cubicBezTo>
                    <a:cubicBezTo>
                      <a:pt x="6338" y="3112"/>
                      <a:pt x="6394" y="3109"/>
                      <a:pt x="6452" y="3109"/>
                    </a:cubicBezTo>
                    <a:cubicBezTo>
                      <a:pt x="6554" y="3097"/>
                      <a:pt x="6548" y="2949"/>
                      <a:pt x="6446" y="2946"/>
                    </a:cubicBezTo>
                    <a:lnTo>
                      <a:pt x="6443" y="2946"/>
                    </a:lnTo>
                    <a:cubicBezTo>
                      <a:pt x="6391" y="2949"/>
                      <a:pt x="6338" y="2950"/>
                      <a:pt x="6286" y="2950"/>
                    </a:cubicBezTo>
                    <a:cubicBezTo>
                      <a:pt x="6233" y="2950"/>
                      <a:pt x="6181" y="2949"/>
                      <a:pt x="6128" y="2946"/>
                    </a:cubicBezTo>
                    <a:cubicBezTo>
                      <a:pt x="6126" y="2946"/>
                      <a:pt x="6125" y="2946"/>
                      <a:pt x="6123" y="29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9"/>
              <p:cNvSpPr/>
              <p:nvPr/>
            </p:nvSpPr>
            <p:spPr>
              <a:xfrm>
                <a:off x="8708991" y="3277577"/>
                <a:ext cx="164307" cy="158066"/>
              </a:xfrm>
              <a:custGeom>
                <a:avLst/>
                <a:gdLst/>
                <a:ahLst/>
                <a:cxnLst/>
                <a:rect l="l" t="t" r="r" b="b"/>
                <a:pathLst>
                  <a:path w="2580" h="2482" extrusionOk="0">
                    <a:moveTo>
                      <a:pt x="800" y="227"/>
                    </a:moveTo>
                    <a:lnTo>
                      <a:pt x="800" y="227"/>
                    </a:lnTo>
                    <a:cubicBezTo>
                      <a:pt x="895" y="304"/>
                      <a:pt x="1056" y="439"/>
                      <a:pt x="1265" y="628"/>
                    </a:cubicBezTo>
                    <a:cubicBezTo>
                      <a:pt x="1151" y="689"/>
                      <a:pt x="1022" y="757"/>
                      <a:pt x="886" y="831"/>
                    </a:cubicBezTo>
                    <a:cubicBezTo>
                      <a:pt x="831" y="523"/>
                      <a:pt x="809" y="335"/>
                      <a:pt x="800" y="227"/>
                    </a:cubicBezTo>
                    <a:close/>
                    <a:moveTo>
                      <a:pt x="2070" y="452"/>
                    </a:moveTo>
                    <a:cubicBezTo>
                      <a:pt x="2024" y="631"/>
                      <a:pt x="1962" y="806"/>
                      <a:pt x="1888" y="973"/>
                    </a:cubicBezTo>
                    <a:cubicBezTo>
                      <a:pt x="1777" y="871"/>
                      <a:pt x="1663" y="766"/>
                      <a:pt x="1552" y="665"/>
                    </a:cubicBezTo>
                    <a:cubicBezTo>
                      <a:pt x="1861" y="513"/>
                      <a:pt x="2003" y="467"/>
                      <a:pt x="2070" y="452"/>
                    </a:cubicBezTo>
                    <a:close/>
                    <a:moveTo>
                      <a:pt x="766" y="1081"/>
                    </a:moveTo>
                    <a:cubicBezTo>
                      <a:pt x="794" y="1226"/>
                      <a:pt x="824" y="1374"/>
                      <a:pt x="855" y="1519"/>
                    </a:cubicBezTo>
                    <a:cubicBezTo>
                      <a:pt x="472" y="1467"/>
                      <a:pt x="302" y="1421"/>
                      <a:pt x="226" y="1391"/>
                    </a:cubicBezTo>
                    <a:lnTo>
                      <a:pt x="226" y="1391"/>
                    </a:lnTo>
                    <a:cubicBezTo>
                      <a:pt x="338" y="1326"/>
                      <a:pt x="537" y="1209"/>
                      <a:pt x="766" y="1081"/>
                    </a:cubicBezTo>
                    <a:close/>
                    <a:moveTo>
                      <a:pt x="1398" y="745"/>
                    </a:moveTo>
                    <a:cubicBezTo>
                      <a:pt x="1537" y="871"/>
                      <a:pt x="1685" y="1004"/>
                      <a:pt x="1821" y="1133"/>
                    </a:cubicBezTo>
                    <a:cubicBezTo>
                      <a:pt x="1756" y="1288"/>
                      <a:pt x="1685" y="1445"/>
                      <a:pt x="1611" y="1590"/>
                    </a:cubicBezTo>
                    <a:cubicBezTo>
                      <a:pt x="1395" y="1574"/>
                      <a:pt x="1198" y="1556"/>
                      <a:pt x="1025" y="1537"/>
                    </a:cubicBezTo>
                    <a:cubicBezTo>
                      <a:pt x="985" y="1362"/>
                      <a:pt x="948" y="1177"/>
                      <a:pt x="917" y="998"/>
                    </a:cubicBezTo>
                    <a:cubicBezTo>
                      <a:pt x="1093" y="902"/>
                      <a:pt x="1253" y="816"/>
                      <a:pt x="1398" y="745"/>
                    </a:cubicBezTo>
                    <a:close/>
                    <a:moveTo>
                      <a:pt x="1947" y="1251"/>
                    </a:moveTo>
                    <a:cubicBezTo>
                      <a:pt x="2151" y="1451"/>
                      <a:pt x="2262" y="1565"/>
                      <a:pt x="2317" y="1633"/>
                    </a:cubicBezTo>
                    <a:cubicBezTo>
                      <a:pt x="2200" y="1627"/>
                      <a:pt x="2009" y="1618"/>
                      <a:pt x="1787" y="1602"/>
                    </a:cubicBezTo>
                    <a:cubicBezTo>
                      <a:pt x="1839" y="1488"/>
                      <a:pt x="1895" y="1371"/>
                      <a:pt x="1947" y="1251"/>
                    </a:cubicBezTo>
                    <a:close/>
                    <a:moveTo>
                      <a:pt x="1062" y="1704"/>
                    </a:moveTo>
                    <a:lnTo>
                      <a:pt x="1062" y="1704"/>
                    </a:lnTo>
                    <a:cubicBezTo>
                      <a:pt x="1204" y="1719"/>
                      <a:pt x="1364" y="1735"/>
                      <a:pt x="1534" y="1747"/>
                    </a:cubicBezTo>
                    <a:cubicBezTo>
                      <a:pt x="1373" y="2065"/>
                      <a:pt x="1268" y="2225"/>
                      <a:pt x="1213" y="2287"/>
                    </a:cubicBezTo>
                    <a:cubicBezTo>
                      <a:pt x="1182" y="2197"/>
                      <a:pt x="1130" y="2012"/>
                      <a:pt x="1062" y="1704"/>
                    </a:cubicBezTo>
                    <a:close/>
                    <a:moveTo>
                      <a:pt x="735" y="0"/>
                    </a:moveTo>
                    <a:cubicBezTo>
                      <a:pt x="708" y="0"/>
                      <a:pt x="683" y="10"/>
                      <a:pt x="664" y="29"/>
                    </a:cubicBezTo>
                    <a:cubicBezTo>
                      <a:pt x="636" y="66"/>
                      <a:pt x="593" y="116"/>
                      <a:pt x="735" y="914"/>
                    </a:cubicBezTo>
                    <a:cubicBezTo>
                      <a:pt x="362" y="1121"/>
                      <a:pt x="53" y="1303"/>
                      <a:pt x="50" y="1303"/>
                    </a:cubicBezTo>
                    <a:cubicBezTo>
                      <a:pt x="29" y="1318"/>
                      <a:pt x="13" y="1340"/>
                      <a:pt x="13" y="1365"/>
                    </a:cubicBezTo>
                    <a:cubicBezTo>
                      <a:pt x="1" y="1497"/>
                      <a:pt x="143" y="1596"/>
                      <a:pt x="889" y="1685"/>
                    </a:cubicBezTo>
                    <a:cubicBezTo>
                      <a:pt x="948" y="1938"/>
                      <a:pt x="1037" y="2321"/>
                      <a:pt x="1096" y="2423"/>
                    </a:cubicBezTo>
                    <a:cubicBezTo>
                      <a:pt x="1114" y="2460"/>
                      <a:pt x="1151" y="2481"/>
                      <a:pt x="1191" y="2481"/>
                    </a:cubicBezTo>
                    <a:cubicBezTo>
                      <a:pt x="1247" y="2481"/>
                      <a:pt x="1352" y="2481"/>
                      <a:pt x="1710" y="1763"/>
                    </a:cubicBezTo>
                    <a:cubicBezTo>
                      <a:pt x="2117" y="1787"/>
                      <a:pt x="2434" y="1800"/>
                      <a:pt x="2441" y="1800"/>
                    </a:cubicBezTo>
                    <a:cubicBezTo>
                      <a:pt x="2443" y="1800"/>
                      <a:pt x="2446" y="1800"/>
                      <a:pt x="2448" y="1800"/>
                    </a:cubicBezTo>
                    <a:cubicBezTo>
                      <a:pt x="2485" y="1800"/>
                      <a:pt x="2519" y="1779"/>
                      <a:pt x="2533" y="1741"/>
                    </a:cubicBezTo>
                    <a:cubicBezTo>
                      <a:pt x="2558" y="1682"/>
                      <a:pt x="2579" y="1633"/>
                      <a:pt x="2012" y="1093"/>
                    </a:cubicBezTo>
                    <a:cubicBezTo>
                      <a:pt x="2126" y="822"/>
                      <a:pt x="2249" y="495"/>
                      <a:pt x="2237" y="387"/>
                    </a:cubicBezTo>
                    <a:cubicBezTo>
                      <a:pt x="2234" y="341"/>
                      <a:pt x="2197" y="285"/>
                      <a:pt x="2107" y="285"/>
                    </a:cubicBezTo>
                    <a:cubicBezTo>
                      <a:pt x="2040" y="285"/>
                      <a:pt x="1895" y="313"/>
                      <a:pt x="1423" y="550"/>
                    </a:cubicBezTo>
                    <a:cubicBezTo>
                      <a:pt x="1198" y="350"/>
                      <a:pt x="843" y="42"/>
                      <a:pt x="775" y="8"/>
                    </a:cubicBezTo>
                    <a:cubicBezTo>
                      <a:pt x="762" y="3"/>
                      <a:pt x="749" y="0"/>
                      <a:pt x="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9"/>
              <p:cNvSpPr/>
              <p:nvPr/>
            </p:nvSpPr>
            <p:spPr>
              <a:xfrm>
                <a:off x="6815220" y="4899330"/>
                <a:ext cx="115525" cy="116098"/>
              </a:xfrm>
              <a:custGeom>
                <a:avLst/>
                <a:gdLst/>
                <a:ahLst/>
                <a:cxnLst/>
                <a:rect l="l" t="t" r="r" b="b"/>
                <a:pathLst>
                  <a:path w="1814" h="1823" extrusionOk="0">
                    <a:moveTo>
                      <a:pt x="969" y="234"/>
                    </a:moveTo>
                    <a:cubicBezTo>
                      <a:pt x="991" y="315"/>
                      <a:pt x="1018" y="416"/>
                      <a:pt x="1034" y="484"/>
                    </a:cubicBezTo>
                    <a:cubicBezTo>
                      <a:pt x="1077" y="666"/>
                      <a:pt x="1089" y="706"/>
                      <a:pt x="1111" y="737"/>
                    </a:cubicBezTo>
                    <a:cubicBezTo>
                      <a:pt x="1132" y="768"/>
                      <a:pt x="1166" y="783"/>
                      <a:pt x="1345" y="845"/>
                    </a:cubicBezTo>
                    <a:cubicBezTo>
                      <a:pt x="1410" y="870"/>
                      <a:pt x="1506" y="904"/>
                      <a:pt x="1577" y="935"/>
                    </a:cubicBezTo>
                    <a:cubicBezTo>
                      <a:pt x="1478" y="978"/>
                      <a:pt x="1311" y="1039"/>
                      <a:pt x="1169" y="1092"/>
                    </a:cubicBezTo>
                    <a:cubicBezTo>
                      <a:pt x="1148" y="1098"/>
                      <a:pt x="1129" y="1113"/>
                      <a:pt x="1120" y="1135"/>
                    </a:cubicBezTo>
                    <a:cubicBezTo>
                      <a:pt x="1049" y="1302"/>
                      <a:pt x="960" y="1490"/>
                      <a:pt x="901" y="1595"/>
                    </a:cubicBezTo>
                    <a:cubicBezTo>
                      <a:pt x="861" y="1481"/>
                      <a:pt x="802" y="1280"/>
                      <a:pt x="759" y="1107"/>
                    </a:cubicBezTo>
                    <a:cubicBezTo>
                      <a:pt x="753" y="1076"/>
                      <a:pt x="728" y="1052"/>
                      <a:pt x="698" y="1046"/>
                    </a:cubicBezTo>
                    <a:cubicBezTo>
                      <a:pt x="528" y="1015"/>
                      <a:pt x="334" y="972"/>
                      <a:pt x="226" y="941"/>
                    </a:cubicBezTo>
                    <a:cubicBezTo>
                      <a:pt x="392" y="854"/>
                      <a:pt x="565" y="774"/>
                      <a:pt x="738" y="706"/>
                    </a:cubicBezTo>
                    <a:cubicBezTo>
                      <a:pt x="759" y="697"/>
                      <a:pt x="775" y="682"/>
                      <a:pt x="784" y="660"/>
                    </a:cubicBezTo>
                    <a:cubicBezTo>
                      <a:pt x="839" y="515"/>
                      <a:pt x="901" y="373"/>
                      <a:pt x="969" y="234"/>
                    </a:cubicBezTo>
                    <a:close/>
                    <a:moveTo>
                      <a:pt x="987" y="0"/>
                    </a:moveTo>
                    <a:cubicBezTo>
                      <a:pt x="938" y="0"/>
                      <a:pt x="864" y="0"/>
                      <a:pt x="645" y="571"/>
                    </a:cubicBezTo>
                    <a:cubicBezTo>
                      <a:pt x="37" y="814"/>
                      <a:pt x="16" y="895"/>
                      <a:pt x="7" y="928"/>
                    </a:cubicBezTo>
                    <a:cubicBezTo>
                      <a:pt x="0" y="956"/>
                      <a:pt x="7" y="984"/>
                      <a:pt x="22" y="1009"/>
                    </a:cubicBezTo>
                    <a:cubicBezTo>
                      <a:pt x="37" y="1030"/>
                      <a:pt x="84" y="1092"/>
                      <a:pt x="614" y="1197"/>
                    </a:cubicBezTo>
                    <a:cubicBezTo>
                      <a:pt x="775" y="1823"/>
                      <a:pt x="830" y="1823"/>
                      <a:pt x="889" y="1823"/>
                    </a:cubicBezTo>
                    <a:lnTo>
                      <a:pt x="895" y="1823"/>
                    </a:lnTo>
                    <a:cubicBezTo>
                      <a:pt x="944" y="1820"/>
                      <a:pt x="1000" y="1817"/>
                      <a:pt x="1256" y="1231"/>
                    </a:cubicBezTo>
                    <a:cubicBezTo>
                      <a:pt x="1413" y="1175"/>
                      <a:pt x="1715" y="1064"/>
                      <a:pt x="1780" y="1006"/>
                    </a:cubicBezTo>
                    <a:cubicBezTo>
                      <a:pt x="1802" y="984"/>
                      <a:pt x="1814" y="950"/>
                      <a:pt x="1811" y="919"/>
                    </a:cubicBezTo>
                    <a:cubicBezTo>
                      <a:pt x="1796" y="845"/>
                      <a:pt x="1715" y="805"/>
                      <a:pt x="1404" y="694"/>
                    </a:cubicBezTo>
                    <a:cubicBezTo>
                      <a:pt x="1345" y="672"/>
                      <a:pt x="1274" y="648"/>
                      <a:pt x="1240" y="632"/>
                    </a:cubicBezTo>
                    <a:cubicBezTo>
                      <a:pt x="1231" y="598"/>
                      <a:pt x="1209" y="515"/>
                      <a:pt x="1194" y="447"/>
                    </a:cubicBezTo>
                    <a:cubicBezTo>
                      <a:pt x="1139" y="228"/>
                      <a:pt x="1105" y="93"/>
                      <a:pt x="1065" y="40"/>
                    </a:cubicBezTo>
                    <a:cubicBezTo>
                      <a:pt x="1046" y="15"/>
                      <a:pt x="1018" y="3"/>
                      <a:pt x="9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9"/>
            <p:cNvGrpSpPr/>
            <p:nvPr/>
          </p:nvGrpSpPr>
          <p:grpSpPr>
            <a:xfrm>
              <a:off x="7796591" y="4349533"/>
              <a:ext cx="367879" cy="258973"/>
              <a:chOff x="8341725" y="115829"/>
              <a:chExt cx="267198" cy="188098"/>
            </a:xfrm>
          </p:grpSpPr>
          <p:sp>
            <p:nvSpPr>
              <p:cNvPr id="996" name="Google Shape;996;p9"/>
              <p:cNvSpPr/>
              <p:nvPr/>
            </p:nvSpPr>
            <p:spPr>
              <a:xfrm>
                <a:off x="8405670" y="188118"/>
                <a:ext cx="107912" cy="91561"/>
              </a:xfrm>
              <a:custGeom>
                <a:avLst/>
                <a:gdLst/>
                <a:ahLst/>
                <a:cxnLst/>
                <a:rect l="l" t="t" r="r" b="b"/>
                <a:pathLst>
                  <a:path w="2884" h="2447" extrusionOk="0">
                    <a:moveTo>
                      <a:pt x="1471" y="0"/>
                    </a:moveTo>
                    <a:cubicBezTo>
                      <a:pt x="674" y="0"/>
                      <a:pt x="207" y="963"/>
                      <a:pt x="0" y="1543"/>
                    </a:cubicBezTo>
                    <a:lnTo>
                      <a:pt x="509" y="1710"/>
                    </a:lnTo>
                    <a:cubicBezTo>
                      <a:pt x="509" y="1710"/>
                      <a:pt x="918" y="578"/>
                      <a:pt x="1479" y="578"/>
                    </a:cubicBezTo>
                    <a:cubicBezTo>
                      <a:pt x="1552" y="578"/>
                      <a:pt x="1626" y="597"/>
                      <a:pt x="1703" y="639"/>
                    </a:cubicBezTo>
                    <a:cubicBezTo>
                      <a:pt x="2375" y="1009"/>
                      <a:pt x="2030" y="2212"/>
                      <a:pt x="2030" y="2212"/>
                    </a:cubicBezTo>
                    <a:lnTo>
                      <a:pt x="2647" y="2447"/>
                    </a:lnTo>
                    <a:cubicBezTo>
                      <a:pt x="2770" y="1759"/>
                      <a:pt x="2884" y="312"/>
                      <a:pt x="1724" y="32"/>
                    </a:cubicBezTo>
                    <a:cubicBezTo>
                      <a:pt x="1636" y="10"/>
                      <a:pt x="1552" y="0"/>
                      <a:pt x="1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9"/>
              <p:cNvSpPr/>
              <p:nvPr/>
            </p:nvSpPr>
            <p:spPr>
              <a:xfrm>
                <a:off x="8341725" y="115829"/>
                <a:ext cx="267198" cy="188098"/>
              </a:xfrm>
              <a:custGeom>
                <a:avLst/>
                <a:gdLst/>
                <a:ahLst/>
                <a:cxnLst/>
                <a:rect l="l" t="t" r="r" b="b"/>
                <a:pathLst>
                  <a:path w="7141" h="5027" extrusionOk="0">
                    <a:moveTo>
                      <a:pt x="3198" y="0"/>
                    </a:moveTo>
                    <a:cubicBezTo>
                      <a:pt x="998" y="0"/>
                      <a:pt x="1" y="2926"/>
                      <a:pt x="1" y="2926"/>
                    </a:cubicBezTo>
                    <a:lnTo>
                      <a:pt x="475" y="3080"/>
                    </a:lnTo>
                    <a:cubicBezTo>
                      <a:pt x="742" y="2290"/>
                      <a:pt x="1495" y="619"/>
                      <a:pt x="3054" y="619"/>
                    </a:cubicBezTo>
                    <a:cubicBezTo>
                      <a:pt x="3284" y="619"/>
                      <a:pt x="3531" y="655"/>
                      <a:pt x="3797" y="736"/>
                    </a:cubicBezTo>
                    <a:cubicBezTo>
                      <a:pt x="6456" y="1541"/>
                      <a:pt x="5916" y="4018"/>
                      <a:pt x="5648" y="4866"/>
                    </a:cubicBezTo>
                    <a:lnTo>
                      <a:pt x="6067" y="5026"/>
                    </a:lnTo>
                    <a:cubicBezTo>
                      <a:pt x="6067" y="5026"/>
                      <a:pt x="7141" y="1301"/>
                      <a:pt x="4223" y="199"/>
                    </a:cubicBezTo>
                    <a:cubicBezTo>
                      <a:pt x="3856" y="61"/>
                      <a:pt x="3515" y="0"/>
                      <a:pt x="3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9"/>
              <p:cNvSpPr/>
              <p:nvPr/>
            </p:nvSpPr>
            <p:spPr>
              <a:xfrm>
                <a:off x="8359386" y="138953"/>
                <a:ext cx="223906" cy="158950"/>
              </a:xfrm>
              <a:custGeom>
                <a:avLst/>
                <a:gdLst/>
                <a:ahLst/>
                <a:cxnLst/>
                <a:rect l="l" t="t" r="r" b="b"/>
                <a:pathLst>
                  <a:path w="5984" h="4248" extrusionOk="0">
                    <a:moveTo>
                      <a:pt x="2582" y="1"/>
                    </a:moveTo>
                    <a:cubicBezTo>
                      <a:pt x="1023" y="1"/>
                      <a:pt x="269" y="1672"/>
                      <a:pt x="0" y="2459"/>
                    </a:cubicBezTo>
                    <a:lnTo>
                      <a:pt x="627" y="2660"/>
                    </a:lnTo>
                    <a:cubicBezTo>
                      <a:pt x="890" y="1900"/>
                      <a:pt x="1508" y="619"/>
                      <a:pt x="2695" y="619"/>
                    </a:cubicBezTo>
                    <a:cubicBezTo>
                      <a:pt x="2983" y="619"/>
                      <a:pt x="3304" y="694"/>
                      <a:pt x="3661" y="871"/>
                    </a:cubicBezTo>
                    <a:cubicBezTo>
                      <a:pt x="4861" y="1463"/>
                      <a:pt x="4710" y="3199"/>
                      <a:pt x="4562" y="4017"/>
                    </a:cubicBezTo>
                    <a:lnTo>
                      <a:pt x="5173" y="4248"/>
                    </a:lnTo>
                    <a:cubicBezTo>
                      <a:pt x="5444" y="3400"/>
                      <a:pt x="5984" y="923"/>
                      <a:pt x="3325" y="118"/>
                    </a:cubicBezTo>
                    <a:cubicBezTo>
                      <a:pt x="3059" y="37"/>
                      <a:pt x="2812" y="1"/>
                      <a:pt x="2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9"/>
              <p:cNvSpPr/>
              <p:nvPr/>
            </p:nvSpPr>
            <p:spPr>
              <a:xfrm>
                <a:off x="8382696" y="162076"/>
                <a:ext cx="158613" cy="127182"/>
              </a:xfrm>
              <a:custGeom>
                <a:avLst/>
                <a:gdLst/>
                <a:ahLst/>
                <a:cxnLst/>
                <a:rect l="l" t="t" r="r" b="b"/>
                <a:pathLst>
                  <a:path w="4239" h="3399" extrusionOk="0">
                    <a:moveTo>
                      <a:pt x="2072" y="1"/>
                    </a:moveTo>
                    <a:cubicBezTo>
                      <a:pt x="884" y="1"/>
                      <a:pt x="264" y="1282"/>
                      <a:pt x="0" y="2042"/>
                    </a:cubicBezTo>
                    <a:lnTo>
                      <a:pt x="614" y="2239"/>
                    </a:lnTo>
                    <a:cubicBezTo>
                      <a:pt x="824" y="1659"/>
                      <a:pt x="1288" y="696"/>
                      <a:pt x="2085" y="696"/>
                    </a:cubicBezTo>
                    <a:cubicBezTo>
                      <a:pt x="2166" y="696"/>
                      <a:pt x="2250" y="706"/>
                      <a:pt x="2338" y="728"/>
                    </a:cubicBezTo>
                    <a:cubicBezTo>
                      <a:pt x="3498" y="1008"/>
                      <a:pt x="3384" y="2455"/>
                      <a:pt x="3261" y="3140"/>
                    </a:cubicBezTo>
                    <a:lnTo>
                      <a:pt x="3939" y="3399"/>
                    </a:lnTo>
                    <a:cubicBezTo>
                      <a:pt x="4084" y="2581"/>
                      <a:pt x="4238" y="845"/>
                      <a:pt x="3038" y="253"/>
                    </a:cubicBezTo>
                    <a:cubicBezTo>
                      <a:pt x="2681" y="76"/>
                      <a:pt x="2360"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
              <p:cNvSpPr/>
              <p:nvPr/>
            </p:nvSpPr>
            <p:spPr>
              <a:xfrm>
                <a:off x="8355644" y="135024"/>
                <a:ext cx="241044" cy="163814"/>
              </a:xfrm>
              <a:custGeom>
                <a:avLst/>
                <a:gdLst/>
                <a:ahLst/>
                <a:cxnLst/>
                <a:rect l="l" t="t" r="r" b="b"/>
                <a:pathLst>
                  <a:path w="6442" h="4378" extrusionOk="0">
                    <a:moveTo>
                      <a:pt x="2825" y="0"/>
                    </a:moveTo>
                    <a:cubicBezTo>
                      <a:pt x="2536" y="0"/>
                      <a:pt x="2256" y="58"/>
                      <a:pt x="1985" y="174"/>
                    </a:cubicBezTo>
                    <a:cubicBezTo>
                      <a:pt x="671" y="738"/>
                      <a:pt x="48" y="2465"/>
                      <a:pt x="23" y="2536"/>
                    </a:cubicBezTo>
                    <a:cubicBezTo>
                      <a:pt x="0" y="2602"/>
                      <a:pt x="51" y="2647"/>
                      <a:pt x="102" y="2647"/>
                    </a:cubicBezTo>
                    <a:cubicBezTo>
                      <a:pt x="133" y="2647"/>
                      <a:pt x="164" y="2630"/>
                      <a:pt x="178" y="2592"/>
                    </a:cubicBezTo>
                    <a:cubicBezTo>
                      <a:pt x="184" y="2573"/>
                      <a:pt x="801" y="862"/>
                      <a:pt x="2050" y="322"/>
                    </a:cubicBezTo>
                    <a:cubicBezTo>
                      <a:pt x="2299" y="216"/>
                      <a:pt x="2558" y="163"/>
                      <a:pt x="2824" y="163"/>
                    </a:cubicBezTo>
                    <a:cubicBezTo>
                      <a:pt x="3140" y="163"/>
                      <a:pt x="3467" y="238"/>
                      <a:pt x="3802" y="387"/>
                    </a:cubicBezTo>
                    <a:cubicBezTo>
                      <a:pt x="4822" y="843"/>
                      <a:pt x="5368" y="1630"/>
                      <a:pt x="5424" y="2728"/>
                    </a:cubicBezTo>
                    <a:cubicBezTo>
                      <a:pt x="5445" y="3249"/>
                      <a:pt x="5368" y="3773"/>
                      <a:pt x="5199" y="4267"/>
                    </a:cubicBezTo>
                    <a:cubicBezTo>
                      <a:pt x="5183" y="4310"/>
                      <a:pt x="5205" y="4356"/>
                      <a:pt x="5245" y="4371"/>
                    </a:cubicBezTo>
                    <a:cubicBezTo>
                      <a:pt x="5254" y="4375"/>
                      <a:pt x="5263" y="4378"/>
                      <a:pt x="5276" y="4378"/>
                    </a:cubicBezTo>
                    <a:cubicBezTo>
                      <a:pt x="5307" y="4375"/>
                      <a:pt x="5334" y="4356"/>
                      <a:pt x="5347" y="4325"/>
                    </a:cubicBezTo>
                    <a:cubicBezTo>
                      <a:pt x="5359" y="4294"/>
                      <a:pt x="6442" y="1389"/>
                      <a:pt x="3863" y="239"/>
                    </a:cubicBezTo>
                    <a:cubicBezTo>
                      <a:pt x="3508" y="79"/>
                      <a:pt x="3161" y="0"/>
                      <a:pt x="2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9"/>
              <p:cNvSpPr/>
              <p:nvPr/>
            </p:nvSpPr>
            <p:spPr>
              <a:xfrm>
                <a:off x="8378917" y="160430"/>
                <a:ext cx="167107" cy="131822"/>
              </a:xfrm>
              <a:custGeom>
                <a:avLst/>
                <a:gdLst/>
                <a:ahLst/>
                <a:cxnLst/>
                <a:rect l="l" t="t" r="r" b="b"/>
                <a:pathLst>
                  <a:path w="4466" h="3523" extrusionOk="0">
                    <a:moveTo>
                      <a:pt x="2270" y="0"/>
                    </a:moveTo>
                    <a:cubicBezTo>
                      <a:pt x="2003" y="0"/>
                      <a:pt x="1745" y="61"/>
                      <a:pt x="1499" y="183"/>
                    </a:cubicBezTo>
                    <a:cubicBezTo>
                      <a:pt x="493" y="679"/>
                      <a:pt x="43" y="2005"/>
                      <a:pt x="21" y="2064"/>
                    </a:cubicBezTo>
                    <a:cubicBezTo>
                      <a:pt x="0" y="2127"/>
                      <a:pt x="51" y="2169"/>
                      <a:pt x="100" y="2169"/>
                    </a:cubicBezTo>
                    <a:cubicBezTo>
                      <a:pt x="131" y="2169"/>
                      <a:pt x="162" y="2153"/>
                      <a:pt x="175" y="2113"/>
                    </a:cubicBezTo>
                    <a:cubicBezTo>
                      <a:pt x="182" y="2101"/>
                      <a:pt x="626" y="793"/>
                      <a:pt x="1573" y="328"/>
                    </a:cubicBezTo>
                    <a:cubicBezTo>
                      <a:pt x="1793" y="217"/>
                      <a:pt x="2027" y="162"/>
                      <a:pt x="2269" y="162"/>
                    </a:cubicBezTo>
                    <a:cubicBezTo>
                      <a:pt x="2467" y="162"/>
                      <a:pt x="2671" y="199"/>
                      <a:pt x="2880" y="272"/>
                    </a:cubicBezTo>
                    <a:cubicBezTo>
                      <a:pt x="4466" y="818"/>
                      <a:pt x="3966" y="3403"/>
                      <a:pt x="3960" y="3427"/>
                    </a:cubicBezTo>
                    <a:cubicBezTo>
                      <a:pt x="3951" y="3470"/>
                      <a:pt x="3978" y="3514"/>
                      <a:pt x="4022" y="3523"/>
                    </a:cubicBezTo>
                    <a:lnTo>
                      <a:pt x="4040" y="3523"/>
                    </a:lnTo>
                    <a:cubicBezTo>
                      <a:pt x="4077" y="3523"/>
                      <a:pt x="4108" y="3495"/>
                      <a:pt x="4114" y="3461"/>
                    </a:cubicBezTo>
                    <a:cubicBezTo>
                      <a:pt x="4200" y="2986"/>
                      <a:pt x="4222" y="2505"/>
                      <a:pt x="4179" y="2027"/>
                    </a:cubicBezTo>
                    <a:cubicBezTo>
                      <a:pt x="4077" y="1025"/>
                      <a:pt x="3648" y="365"/>
                      <a:pt x="2933" y="118"/>
                    </a:cubicBezTo>
                    <a:cubicBezTo>
                      <a:pt x="2706" y="40"/>
                      <a:pt x="2485"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9"/>
              <p:cNvSpPr/>
              <p:nvPr/>
            </p:nvSpPr>
            <p:spPr>
              <a:xfrm>
                <a:off x="8401853" y="185237"/>
                <a:ext cx="121906" cy="97435"/>
              </a:xfrm>
              <a:custGeom>
                <a:avLst/>
                <a:gdLst/>
                <a:ahLst/>
                <a:cxnLst/>
                <a:rect l="l" t="t" r="r" b="b"/>
                <a:pathLst>
                  <a:path w="3258" h="2604" extrusionOk="0">
                    <a:moveTo>
                      <a:pt x="1629" y="1"/>
                    </a:moveTo>
                    <a:cubicBezTo>
                      <a:pt x="1471" y="1"/>
                      <a:pt x="1312" y="37"/>
                      <a:pt x="1166" y="109"/>
                    </a:cubicBezTo>
                    <a:cubicBezTo>
                      <a:pt x="429" y="457"/>
                      <a:pt x="41" y="1549"/>
                      <a:pt x="22" y="1595"/>
                    </a:cubicBezTo>
                    <a:cubicBezTo>
                      <a:pt x="1" y="1659"/>
                      <a:pt x="52" y="1703"/>
                      <a:pt x="103" y="1703"/>
                    </a:cubicBezTo>
                    <a:cubicBezTo>
                      <a:pt x="133" y="1703"/>
                      <a:pt x="163" y="1686"/>
                      <a:pt x="176" y="1648"/>
                    </a:cubicBezTo>
                    <a:cubicBezTo>
                      <a:pt x="182" y="1638"/>
                      <a:pt x="562" y="574"/>
                      <a:pt x="1237" y="254"/>
                    </a:cubicBezTo>
                    <a:cubicBezTo>
                      <a:pt x="1360" y="194"/>
                      <a:pt x="1495" y="163"/>
                      <a:pt x="1630" y="163"/>
                    </a:cubicBezTo>
                    <a:cubicBezTo>
                      <a:pt x="1738" y="163"/>
                      <a:pt x="1847" y="183"/>
                      <a:pt x="1950" y="223"/>
                    </a:cubicBezTo>
                    <a:cubicBezTo>
                      <a:pt x="3069" y="624"/>
                      <a:pt x="2674" y="2487"/>
                      <a:pt x="2668" y="2505"/>
                    </a:cubicBezTo>
                    <a:cubicBezTo>
                      <a:pt x="2659" y="2548"/>
                      <a:pt x="2687" y="2592"/>
                      <a:pt x="2730" y="2601"/>
                    </a:cubicBezTo>
                    <a:cubicBezTo>
                      <a:pt x="2736" y="2604"/>
                      <a:pt x="2742" y="2604"/>
                      <a:pt x="2749" y="2604"/>
                    </a:cubicBezTo>
                    <a:cubicBezTo>
                      <a:pt x="2786" y="2601"/>
                      <a:pt x="2816" y="2576"/>
                      <a:pt x="2826" y="2539"/>
                    </a:cubicBezTo>
                    <a:cubicBezTo>
                      <a:pt x="2844" y="2456"/>
                      <a:pt x="3257" y="519"/>
                      <a:pt x="2002" y="69"/>
                    </a:cubicBezTo>
                    <a:cubicBezTo>
                      <a:pt x="1882" y="23"/>
                      <a:pt x="1755"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3" name="Google Shape;1003;p9"/>
          <p:cNvGrpSpPr/>
          <p:nvPr/>
        </p:nvGrpSpPr>
        <p:grpSpPr>
          <a:xfrm flipH="1">
            <a:off x="2610401" y="156712"/>
            <a:ext cx="4066260" cy="313951"/>
            <a:chOff x="2601351" y="4684437"/>
            <a:chExt cx="4066260" cy="313951"/>
          </a:xfrm>
        </p:grpSpPr>
        <p:sp>
          <p:nvSpPr>
            <p:cNvPr id="1004" name="Google Shape;1004;p9"/>
            <p:cNvSpPr/>
            <p:nvPr/>
          </p:nvSpPr>
          <p:spPr>
            <a:xfrm>
              <a:off x="6571387" y="4735675"/>
              <a:ext cx="96224" cy="96476"/>
            </a:xfrm>
            <a:custGeom>
              <a:avLst/>
              <a:gdLst/>
              <a:ahLst/>
              <a:cxnLst/>
              <a:rect l="l" t="t" r="r" b="b"/>
              <a:pathLst>
                <a:path w="1121" h="1124" extrusionOk="0">
                  <a:moveTo>
                    <a:pt x="563" y="164"/>
                  </a:moveTo>
                  <a:lnTo>
                    <a:pt x="563" y="164"/>
                  </a:lnTo>
                  <a:cubicBezTo>
                    <a:pt x="782" y="168"/>
                    <a:pt x="960" y="347"/>
                    <a:pt x="957" y="565"/>
                  </a:cubicBezTo>
                  <a:cubicBezTo>
                    <a:pt x="957" y="784"/>
                    <a:pt x="778" y="960"/>
                    <a:pt x="562" y="960"/>
                  </a:cubicBezTo>
                  <a:cubicBezTo>
                    <a:pt x="340" y="960"/>
                    <a:pt x="164" y="781"/>
                    <a:pt x="164" y="562"/>
                  </a:cubicBezTo>
                  <a:cubicBezTo>
                    <a:pt x="164" y="341"/>
                    <a:pt x="342" y="166"/>
                    <a:pt x="563" y="164"/>
                  </a:cubicBezTo>
                  <a:close/>
                  <a:moveTo>
                    <a:pt x="562" y="1"/>
                  </a:moveTo>
                  <a:cubicBezTo>
                    <a:pt x="251" y="1"/>
                    <a:pt x="1" y="251"/>
                    <a:pt x="1" y="562"/>
                  </a:cubicBezTo>
                  <a:cubicBezTo>
                    <a:pt x="1" y="871"/>
                    <a:pt x="251" y="1121"/>
                    <a:pt x="559" y="1124"/>
                  </a:cubicBezTo>
                  <a:lnTo>
                    <a:pt x="562" y="1124"/>
                  </a:lnTo>
                  <a:cubicBezTo>
                    <a:pt x="871" y="1121"/>
                    <a:pt x="1121" y="871"/>
                    <a:pt x="1121" y="562"/>
                  </a:cubicBezTo>
                  <a:cubicBezTo>
                    <a:pt x="1121" y="251"/>
                    <a:pt x="871"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9"/>
            <p:cNvSpPr/>
            <p:nvPr/>
          </p:nvSpPr>
          <p:spPr>
            <a:xfrm>
              <a:off x="2601351" y="4790967"/>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9"/>
            <p:cNvSpPr/>
            <p:nvPr/>
          </p:nvSpPr>
          <p:spPr>
            <a:xfrm>
              <a:off x="3797641" y="479743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7" name="Google Shape;1007;p9"/>
            <p:cNvGrpSpPr/>
            <p:nvPr/>
          </p:nvGrpSpPr>
          <p:grpSpPr>
            <a:xfrm>
              <a:off x="4425041" y="4732442"/>
              <a:ext cx="446685" cy="265947"/>
              <a:chOff x="978054" y="146142"/>
              <a:chExt cx="446685" cy="265947"/>
            </a:xfrm>
          </p:grpSpPr>
          <p:sp>
            <p:nvSpPr>
              <p:cNvPr id="1008" name="Google Shape;1008;p9"/>
              <p:cNvSpPr/>
              <p:nvPr/>
            </p:nvSpPr>
            <p:spPr>
              <a:xfrm>
                <a:off x="978054" y="151960"/>
                <a:ext cx="446685" cy="254309"/>
              </a:xfrm>
              <a:custGeom>
                <a:avLst/>
                <a:gdLst/>
                <a:ahLst/>
                <a:cxnLst/>
                <a:rect l="l" t="t" r="r" b="b"/>
                <a:pathLst>
                  <a:path w="6448" h="3671" extrusionOk="0">
                    <a:moveTo>
                      <a:pt x="3915" y="0"/>
                    </a:moveTo>
                    <a:cubicBezTo>
                      <a:pt x="3615" y="0"/>
                      <a:pt x="3350" y="167"/>
                      <a:pt x="3169" y="387"/>
                    </a:cubicBezTo>
                    <a:lnTo>
                      <a:pt x="3169" y="387"/>
                    </a:lnTo>
                    <a:cubicBezTo>
                      <a:pt x="3046" y="288"/>
                      <a:pt x="2886" y="200"/>
                      <a:pt x="2681" y="132"/>
                    </a:cubicBezTo>
                    <a:cubicBezTo>
                      <a:pt x="2511" y="76"/>
                      <a:pt x="2368" y="52"/>
                      <a:pt x="2248" y="52"/>
                    </a:cubicBezTo>
                    <a:cubicBezTo>
                      <a:pt x="1490" y="52"/>
                      <a:pt x="1623" y="1005"/>
                      <a:pt x="1623" y="1005"/>
                    </a:cubicBezTo>
                    <a:cubicBezTo>
                      <a:pt x="1545" y="958"/>
                      <a:pt x="1462" y="937"/>
                      <a:pt x="1377" y="937"/>
                    </a:cubicBezTo>
                    <a:cubicBezTo>
                      <a:pt x="735" y="937"/>
                      <a:pt x="1" y="2154"/>
                      <a:pt x="840" y="2769"/>
                    </a:cubicBezTo>
                    <a:cubicBezTo>
                      <a:pt x="1102" y="2963"/>
                      <a:pt x="1351" y="3051"/>
                      <a:pt x="1564" y="3064"/>
                    </a:cubicBezTo>
                    <a:lnTo>
                      <a:pt x="1564" y="3064"/>
                    </a:lnTo>
                    <a:cubicBezTo>
                      <a:pt x="1637" y="3387"/>
                      <a:pt x="1868" y="3665"/>
                      <a:pt x="2357" y="3670"/>
                    </a:cubicBezTo>
                    <a:cubicBezTo>
                      <a:pt x="2374" y="3670"/>
                      <a:pt x="2392" y="3670"/>
                      <a:pt x="2408" y="3670"/>
                    </a:cubicBezTo>
                    <a:cubicBezTo>
                      <a:pt x="3079" y="3670"/>
                      <a:pt x="3528" y="3515"/>
                      <a:pt x="3781" y="3285"/>
                    </a:cubicBezTo>
                    <a:lnTo>
                      <a:pt x="3781" y="3285"/>
                    </a:lnTo>
                    <a:cubicBezTo>
                      <a:pt x="3834" y="3357"/>
                      <a:pt x="3900" y="3426"/>
                      <a:pt x="3983" y="3491"/>
                    </a:cubicBezTo>
                    <a:cubicBezTo>
                      <a:pt x="4094" y="3579"/>
                      <a:pt x="4230" y="3618"/>
                      <a:pt x="4376" y="3618"/>
                    </a:cubicBezTo>
                    <a:cubicBezTo>
                      <a:pt x="5223" y="3618"/>
                      <a:pt x="6448" y="2304"/>
                      <a:pt x="5722" y="1542"/>
                    </a:cubicBezTo>
                    <a:cubicBezTo>
                      <a:pt x="5522" y="1331"/>
                      <a:pt x="5310" y="1251"/>
                      <a:pt x="5112" y="1251"/>
                    </a:cubicBezTo>
                    <a:cubicBezTo>
                      <a:pt x="5090" y="1251"/>
                      <a:pt x="5068" y="1252"/>
                      <a:pt x="5046" y="1254"/>
                    </a:cubicBezTo>
                    <a:lnTo>
                      <a:pt x="5046" y="1254"/>
                    </a:lnTo>
                    <a:cubicBezTo>
                      <a:pt x="5054" y="878"/>
                      <a:pt x="4866" y="444"/>
                      <a:pt x="4402" y="151"/>
                    </a:cubicBezTo>
                    <a:cubicBezTo>
                      <a:pt x="4235" y="45"/>
                      <a:pt x="4070" y="0"/>
                      <a:pt x="3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9"/>
              <p:cNvSpPr/>
              <p:nvPr/>
            </p:nvSpPr>
            <p:spPr>
              <a:xfrm>
                <a:off x="999986" y="146142"/>
                <a:ext cx="402834" cy="265947"/>
              </a:xfrm>
              <a:custGeom>
                <a:avLst/>
                <a:gdLst/>
                <a:ahLst/>
                <a:cxnLst/>
                <a:rect l="l" t="t" r="r" b="b"/>
                <a:pathLst>
                  <a:path w="5815" h="3839" extrusionOk="0">
                    <a:moveTo>
                      <a:pt x="2894" y="594"/>
                    </a:moveTo>
                    <a:cubicBezTo>
                      <a:pt x="3125" y="816"/>
                      <a:pt x="3174" y="1078"/>
                      <a:pt x="3110" y="1251"/>
                    </a:cubicBezTo>
                    <a:cubicBezTo>
                      <a:pt x="3077" y="1342"/>
                      <a:pt x="3020" y="1391"/>
                      <a:pt x="2952" y="1391"/>
                    </a:cubicBezTo>
                    <a:cubicBezTo>
                      <a:pt x="2910" y="1391"/>
                      <a:pt x="2864" y="1373"/>
                      <a:pt x="2817" y="1334"/>
                    </a:cubicBezTo>
                    <a:cubicBezTo>
                      <a:pt x="2656" y="1195"/>
                      <a:pt x="2693" y="877"/>
                      <a:pt x="2894" y="594"/>
                    </a:cubicBezTo>
                    <a:close/>
                    <a:moveTo>
                      <a:pt x="4667" y="1439"/>
                    </a:moveTo>
                    <a:lnTo>
                      <a:pt x="4667" y="1439"/>
                    </a:lnTo>
                    <a:cubicBezTo>
                      <a:pt x="4627" y="1750"/>
                      <a:pt x="4436" y="1981"/>
                      <a:pt x="4177" y="2018"/>
                    </a:cubicBezTo>
                    <a:cubicBezTo>
                      <a:pt x="4161" y="2018"/>
                      <a:pt x="4149" y="2022"/>
                      <a:pt x="4134" y="2022"/>
                    </a:cubicBezTo>
                    <a:cubicBezTo>
                      <a:pt x="4063" y="2022"/>
                      <a:pt x="4063" y="2000"/>
                      <a:pt x="4063" y="1981"/>
                    </a:cubicBezTo>
                    <a:cubicBezTo>
                      <a:pt x="4060" y="1852"/>
                      <a:pt x="4309" y="1519"/>
                      <a:pt x="4667" y="1439"/>
                    </a:cubicBezTo>
                    <a:close/>
                    <a:moveTo>
                      <a:pt x="1620" y="2253"/>
                    </a:moveTo>
                    <a:cubicBezTo>
                      <a:pt x="1663" y="2253"/>
                      <a:pt x="1706" y="2293"/>
                      <a:pt x="1731" y="2327"/>
                    </a:cubicBezTo>
                    <a:cubicBezTo>
                      <a:pt x="1857" y="2484"/>
                      <a:pt x="1888" y="2660"/>
                      <a:pt x="1820" y="2805"/>
                    </a:cubicBezTo>
                    <a:cubicBezTo>
                      <a:pt x="1743" y="2959"/>
                      <a:pt x="1564" y="3055"/>
                      <a:pt x="1348" y="3061"/>
                    </a:cubicBezTo>
                    <a:cubicBezTo>
                      <a:pt x="1305" y="2774"/>
                      <a:pt x="1385" y="2472"/>
                      <a:pt x="1500" y="2330"/>
                    </a:cubicBezTo>
                    <a:cubicBezTo>
                      <a:pt x="1543" y="2278"/>
                      <a:pt x="1583" y="2253"/>
                      <a:pt x="1620" y="2253"/>
                    </a:cubicBezTo>
                    <a:close/>
                    <a:moveTo>
                      <a:pt x="3548" y="2490"/>
                    </a:moveTo>
                    <a:cubicBezTo>
                      <a:pt x="3563" y="2490"/>
                      <a:pt x="3597" y="2524"/>
                      <a:pt x="3625" y="2614"/>
                    </a:cubicBezTo>
                    <a:cubicBezTo>
                      <a:pt x="3699" y="2827"/>
                      <a:pt x="3652" y="3061"/>
                      <a:pt x="3507" y="3231"/>
                    </a:cubicBezTo>
                    <a:cubicBezTo>
                      <a:pt x="3372" y="2993"/>
                      <a:pt x="3384" y="2737"/>
                      <a:pt x="3461" y="2586"/>
                    </a:cubicBezTo>
                    <a:cubicBezTo>
                      <a:pt x="3495" y="2518"/>
                      <a:pt x="3532" y="2490"/>
                      <a:pt x="3548" y="2490"/>
                    </a:cubicBezTo>
                    <a:close/>
                    <a:moveTo>
                      <a:pt x="3628" y="170"/>
                    </a:moveTo>
                    <a:cubicBezTo>
                      <a:pt x="3775" y="170"/>
                      <a:pt x="3925" y="213"/>
                      <a:pt x="4066" y="304"/>
                    </a:cubicBezTo>
                    <a:cubicBezTo>
                      <a:pt x="4430" y="532"/>
                      <a:pt x="4652" y="887"/>
                      <a:pt x="4673" y="1260"/>
                    </a:cubicBezTo>
                    <a:cubicBezTo>
                      <a:pt x="4229" y="1340"/>
                      <a:pt x="3881" y="1747"/>
                      <a:pt x="3893" y="1988"/>
                    </a:cubicBezTo>
                    <a:cubicBezTo>
                      <a:pt x="3899" y="2086"/>
                      <a:pt x="3960" y="2190"/>
                      <a:pt x="4132" y="2190"/>
                    </a:cubicBezTo>
                    <a:cubicBezTo>
                      <a:pt x="4153" y="2190"/>
                      <a:pt x="4177" y="2188"/>
                      <a:pt x="4201" y="2185"/>
                    </a:cubicBezTo>
                    <a:cubicBezTo>
                      <a:pt x="4550" y="2139"/>
                      <a:pt x="4803" y="1827"/>
                      <a:pt x="4840" y="1417"/>
                    </a:cubicBezTo>
                    <a:cubicBezTo>
                      <a:pt x="5034" y="1423"/>
                      <a:pt x="5213" y="1510"/>
                      <a:pt x="5373" y="1682"/>
                    </a:cubicBezTo>
                    <a:cubicBezTo>
                      <a:pt x="5651" y="1972"/>
                      <a:pt x="5586" y="2321"/>
                      <a:pt x="5485" y="2561"/>
                    </a:cubicBezTo>
                    <a:cubicBezTo>
                      <a:pt x="5247" y="3113"/>
                      <a:pt x="4581" y="3616"/>
                      <a:pt x="4090" y="3616"/>
                    </a:cubicBezTo>
                    <a:cubicBezTo>
                      <a:pt x="4086" y="3616"/>
                      <a:pt x="4082" y="3616"/>
                      <a:pt x="4077" y="3616"/>
                    </a:cubicBezTo>
                    <a:cubicBezTo>
                      <a:pt x="3958" y="3616"/>
                      <a:pt x="3843" y="3576"/>
                      <a:pt x="3748" y="3505"/>
                    </a:cubicBezTo>
                    <a:cubicBezTo>
                      <a:pt x="3699" y="3465"/>
                      <a:pt x="3652" y="3422"/>
                      <a:pt x="3609" y="3372"/>
                    </a:cubicBezTo>
                    <a:cubicBezTo>
                      <a:pt x="3816" y="3157"/>
                      <a:pt x="3884" y="2845"/>
                      <a:pt x="3788" y="2564"/>
                    </a:cubicBezTo>
                    <a:cubicBezTo>
                      <a:pt x="3723" y="2352"/>
                      <a:pt x="3609" y="2321"/>
                      <a:pt x="3548" y="2321"/>
                    </a:cubicBezTo>
                    <a:cubicBezTo>
                      <a:pt x="3455" y="2321"/>
                      <a:pt x="3366" y="2389"/>
                      <a:pt x="3307" y="2506"/>
                    </a:cubicBezTo>
                    <a:cubicBezTo>
                      <a:pt x="3202" y="2716"/>
                      <a:pt x="3187" y="3049"/>
                      <a:pt x="3381" y="3351"/>
                    </a:cubicBezTo>
                    <a:cubicBezTo>
                      <a:pt x="3181" y="3505"/>
                      <a:pt x="2807" y="3669"/>
                      <a:pt x="2120" y="3669"/>
                    </a:cubicBezTo>
                    <a:lnTo>
                      <a:pt x="2070" y="3669"/>
                    </a:lnTo>
                    <a:cubicBezTo>
                      <a:pt x="1651" y="3662"/>
                      <a:pt x="1469" y="3447"/>
                      <a:pt x="1392" y="3231"/>
                    </a:cubicBezTo>
                    <a:cubicBezTo>
                      <a:pt x="1657" y="3215"/>
                      <a:pt x="1873" y="3086"/>
                      <a:pt x="1972" y="2879"/>
                    </a:cubicBezTo>
                    <a:cubicBezTo>
                      <a:pt x="2073" y="2672"/>
                      <a:pt x="2033" y="2432"/>
                      <a:pt x="1864" y="2222"/>
                    </a:cubicBezTo>
                    <a:cubicBezTo>
                      <a:pt x="1771" y="2105"/>
                      <a:pt x="1679" y="2080"/>
                      <a:pt x="1617" y="2080"/>
                    </a:cubicBezTo>
                    <a:cubicBezTo>
                      <a:pt x="1527" y="2080"/>
                      <a:pt x="1441" y="2130"/>
                      <a:pt x="1367" y="2222"/>
                    </a:cubicBezTo>
                    <a:cubicBezTo>
                      <a:pt x="1216" y="2410"/>
                      <a:pt x="1139" y="2749"/>
                      <a:pt x="1173" y="3049"/>
                    </a:cubicBezTo>
                    <a:cubicBezTo>
                      <a:pt x="966" y="3002"/>
                      <a:pt x="769" y="2913"/>
                      <a:pt x="602" y="2783"/>
                    </a:cubicBezTo>
                    <a:cubicBezTo>
                      <a:pt x="161" y="2456"/>
                      <a:pt x="254" y="2003"/>
                      <a:pt x="312" y="1821"/>
                    </a:cubicBezTo>
                    <a:cubicBezTo>
                      <a:pt x="442" y="1426"/>
                      <a:pt x="790" y="1106"/>
                      <a:pt x="1086" y="1106"/>
                    </a:cubicBezTo>
                    <a:cubicBezTo>
                      <a:pt x="1157" y="1106"/>
                      <a:pt x="1228" y="1124"/>
                      <a:pt x="1290" y="1161"/>
                    </a:cubicBezTo>
                    <a:cubicBezTo>
                      <a:pt x="1304" y="1169"/>
                      <a:pt x="1319" y="1173"/>
                      <a:pt x="1333" y="1173"/>
                    </a:cubicBezTo>
                    <a:cubicBezTo>
                      <a:pt x="1382" y="1173"/>
                      <a:pt x="1427" y="1130"/>
                      <a:pt x="1419" y="1075"/>
                    </a:cubicBezTo>
                    <a:cubicBezTo>
                      <a:pt x="1419" y="1072"/>
                      <a:pt x="1358" y="621"/>
                      <a:pt x="1574" y="375"/>
                    </a:cubicBezTo>
                    <a:cubicBezTo>
                      <a:pt x="1664" y="270"/>
                      <a:pt x="1793" y="218"/>
                      <a:pt x="1959" y="218"/>
                    </a:cubicBezTo>
                    <a:cubicBezTo>
                      <a:pt x="2076" y="218"/>
                      <a:pt x="2212" y="243"/>
                      <a:pt x="2366" y="294"/>
                    </a:cubicBezTo>
                    <a:cubicBezTo>
                      <a:pt x="2508" y="338"/>
                      <a:pt x="2641" y="402"/>
                      <a:pt x="2761" y="486"/>
                    </a:cubicBezTo>
                    <a:cubicBezTo>
                      <a:pt x="2527" y="809"/>
                      <a:pt x="2446" y="1244"/>
                      <a:pt x="2709" y="1463"/>
                    </a:cubicBezTo>
                    <a:cubicBezTo>
                      <a:pt x="2777" y="1525"/>
                      <a:pt x="2863" y="1562"/>
                      <a:pt x="2955" y="1565"/>
                    </a:cubicBezTo>
                    <a:cubicBezTo>
                      <a:pt x="3094" y="1565"/>
                      <a:pt x="3218" y="1466"/>
                      <a:pt x="3273" y="1306"/>
                    </a:cubicBezTo>
                    <a:cubicBezTo>
                      <a:pt x="3353" y="1075"/>
                      <a:pt x="3298" y="735"/>
                      <a:pt x="3002" y="458"/>
                    </a:cubicBezTo>
                    <a:cubicBezTo>
                      <a:pt x="3182" y="270"/>
                      <a:pt x="3403" y="170"/>
                      <a:pt x="3628" y="170"/>
                    </a:cubicBezTo>
                    <a:close/>
                    <a:moveTo>
                      <a:pt x="3632" y="0"/>
                    </a:moveTo>
                    <a:cubicBezTo>
                      <a:pt x="3356" y="0"/>
                      <a:pt x="3085" y="122"/>
                      <a:pt x="2872" y="350"/>
                    </a:cubicBezTo>
                    <a:cubicBezTo>
                      <a:pt x="2733" y="257"/>
                      <a:pt x="2582" y="183"/>
                      <a:pt x="2422" y="131"/>
                    </a:cubicBezTo>
                    <a:cubicBezTo>
                      <a:pt x="2252" y="76"/>
                      <a:pt x="2099" y="48"/>
                      <a:pt x="1963" y="48"/>
                    </a:cubicBezTo>
                    <a:cubicBezTo>
                      <a:pt x="1743" y="48"/>
                      <a:pt x="1568" y="120"/>
                      <a:pt x="1444" y="264"/>
                    </a:cubicBezTo>
                    <a:cubicBezTo>
                      <a:pt x="1262" y="470"/>
                      <a:pt x="1237" y="776"/>
                      <a:pt x="1241" y="954"/>
                    </a:cubicBezTo>
                    <a:cubicBezTo>
                      <a:pt x="1191" y="939"/>
                      <a:pt x="1139" y="933"/>
                      <a:pt x="1089" y="933"/>
                    </a:cubicBezTo>
                    <a:cubicBezTo>
                      <a:pt x="716" y="933"/>
                      <a:pt x="306" y="1300"/>
                      <a:pt x="152" y="1766"/>
                    </a:cubicBezTo>
                    <a:cubicBezTo>
                      <a:pt x="1" y="2225"/>
                      <a:pt x="127" y="2645"/>
                      <a:pt x="500" y="2919"/>
                    </a:cubicBezTo>
                    <a:cubicBezTo>
                      <a:pt x="735" y="3092"/>
                      <a:pt x="978" y="3197"/>
                      <a:pt x="1210" y="3224"/>
                    </a:cubicBezTo>
                    <a:cubicBezTo>
                      <a:pt x="1321" y="3613"/>
                      <a:pt x="1632" y="3835"/>
                      <a:pt x="2070" y="3838"/>
                    </a:cubicBezTo>
                    <a:lnTo>
                      <a:pt x="2120" y="3838"/>
                    </a:lnTo>
                    <a:cubicBezTo>
                      <a:pt x="2715" y="3838"/>
                      <a:pt x="3184" y="3718"/>
                      <a:pt x="3483" y="3490"/>
                    </a:cubicBezTo>
                    <a:cubicBezTo>
                      <a:pt x="3532" y="3542"/>
                      <a:pt x="3585" y="3595"/>
                      <a:pt x="3643" y="3641"/>
                    </a:cubicBezTo>
                    <a:cubicBezTo>
                      <a:pt x="3766" y="3737"/>
                      <a:pt x="3921" y="3786"/>
                      <a:pt x="4076" y="3786"/>
                    </a:cubicBezTo>
                    <a:cubicBezTo>
                      <a:pt x="4081" y="3786"/>
                      <a:pt x="4086" y="3786"/>
                      <a:pt x="4090" y="3786"/>
                    </a:cubicBezTo>
                    <a:cubicBezTo>
                      <a:pt x="4652" y="3786"/>
                      <a:pt x="5377" y="3246"/>
                      <a:pt x="5642" y="2629"/>
                    </a:cubicBezTo>
                    <a:cubicBezTo>
                      <a:pt x="5815" y="2222"/>
                      <a:pt x="5765" y="1843"/>
                      <a:pt x="5500" y="1565"/>
                    </a:cubicBezTo>
                    <a:cubicBezTo>
                      <a:pt x="5303" y="1358"/>
                      <a:pt x="5084" y="1254"/>
                      <a:pt x="4843" y="1247"/>
                    </a:cubicBezTo>
                    <a:cubicBezTo>
                      <a:pt x="4821" y="819"/>
                      <a:pt x="4572" y="418"/>
                      <a:pt x="4161" y="159"/>
                    </a:cubicBezTo>
                    <a:cubicBezTo>
                      <a:pt x="3992" y="52"/>
                      <a:pt x="3811"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9"/>
            <p:cNvSpPr/>
            <p:nvPr/>
          </p:nvSpPr>
          <p:spPr>
            <a:xfrm>
              <a:off x="5124165" y="4684437"/>
              <a:ext cx="184623" cy="198973"/>
            </a:xfrm>
            <a:custGeom>
              <a:avLst/>
              <a:gdLst/>
              <a:ahLst/>
              <a:cxnLst/>
              <a:rect l="l" t="t" r="r" b="b"/>
              <a:pathLst>
                <a:path w="2496" h="2690" extrusionOk="0">
                  <a:moveTo>
                    <a:pt x="1564" y="244"/>
                  </a:moveTo>
                  <a:cubicBezTo>
                    <a:pt x="1574" y="374"/>
                    <a:pt x="1580" y="596"/>
                    <a:pt x="1583" y="898"/>
                  </a:cubicBezTo>
                  <a:cubicBezTo>
                    <a:pt x="1450" y="849"/>
                    <a:pt x="1308" y="796"/>
                    <a:pt x="1151" y="741"/>
                  </a:cubicBezTo>
                  <a:cubicBezTo>
                    <a:pt x="1355" y="478"/>
                    <a:pt x="1487" y="327"/>
                    <a:pt x="1564" y="244"/>
                  </a:cubicBezTo>
                  <a:close/>
                  <a:moveTo>
                    <a:pt x="241" y="617"/>
                  </a:moveTo>
                  <a:cubicBezTo>
                    <a:pt x="371" y="657"/>
                    <a:pt x="605" y="734"/>
                    <a:pt x="870" y="824"/>
                  </a:cubicBezTo>
                  <a:cubicBezTo>
                    <a:pt x="775" y="947"/>
                    <a:pt x="679" y="1077"/>
                    <a:pt x="590" y="1203"/>
                  </a:cubicBezTo>
                  <a:cubicBezTo>
                    <a:pt x="352" y="864"/>
                    <a:pt x="269" y="697"/>
                    <a:pt x="241" y="617"/>
                  </a:cubicBezTo>
                  <a:close/>
                  <a:moveTo>
                    <a:pt x="1756" y="1149"/>
                  </a:moveTo>
                  <a:cubicBezTo>
                    <a:pt x="2099" y="1287"/>
                    <a:pt x="2237" y="1367"/>
                    <a:pt x="2289" y="1404"/>
                  </a:cubicBezTo>
                  <a:cubicBezTo>
                    <a:pt x="2117" y="1493"/>
                    <a:pt x="1935" y="1567"/>
                    <a:pt x="1749" y="1629"/>
                  </a:cubicBezTo>
                  <a:cubicBezTo>
                    <a:pt x="1756" y="1472"/>
                    <a:pt x="1756" y="1309"/>
                    <a:pt x="1756" y="1149"/>
                  </a:cubicBezTo>
                  <a:close/>
                  <a:moveTo>
                    <a:pt x="1043" y="883"/>
                  </a:moveTo>
                  <a:cubicBezTo>
                    <a:pt x="1244" y="953"/>
                    <a:pt x="1426" y="1021"/>
                    <a:pt x="1583" y="1080"/>
                  </a:cubicBezTo>
                  <a:cubicBezTo>
                    <a:pt x="1583" y="1283"/>
                    <a:pt x="1583" y="1493"/>
                    <a:pt x="1577" y="1691"/>
                  </a:cubicBezTo>
                  <a:cubicBezTo>
                    <a:pt x="1410" y="1749"/>
                    <a:pt x="1234" y="1802"/>
                    <a:pt x="1068" y="1851"/>
                  </a:cubicBezTo>
                  <a:cubicBezTo>
                    <a:pt x="929" y="1669"/>
                    <a:pt x="803" y="1502"/>
                    <a:pt x="695" y="1351"/>
                  </a:cubicBezTo>
                  <a:lnTo>
                    <a:pt x="692" y="1351"/>
                  </a:lnTo>
                  <a:cubicBezTo>
                    <a:pt x="806" y="1194"/>
                    <a:pt x="923" y="1037"/>
                    <a:pt x="1043" y="883"/>
                  </a:cubicBezTo>
                  <a:close/>
                  <a:moveTo>
                    <a:pt x="590" y="1496"/>
                  </a:moveTo>
                  <a:cubicBezTo>
                    <a:pt x="679" y="1623"/>
                    <a:pt x="778" y="1755"/>
                    <a:pt x="892" y="1900"/>
                  </a:cubicBezTo>
                  <a:cubicBezTo>
                    <a:pt x="590" y="1984"/>
                    <a:pt x="358" y="2030"/>
                    <a:pt x="238" y="2030"/>
                  </a:cubicBezTo>
                  <a:cubicBezTo>
                    <a:pt x="346" y="1848"/>
                    <a:pt x="463" y="1669"/>
                    <a:pt x="590" y="1496"/>
                  </a:cubicBezTo>
                  <a:close/>
                  <a:moveTo>
                    <a:pt x="1574" y="1873"/>
                  </a:moveTo>
                  <a:lnTo>
                    <a:pt x="1574" y="1873"/>
                  </a:lnTo>
                  <a:cubicBezTo>
                    <a:pt x="1561" y="2175"/>
                    <a:pt x="1546" y="2341"/>
                    <a:pt x="1534" y="2434"/>
                  </a:cubicBezTo>
                  <a:cubicBezTo>
                    <a:pt x="1456" y="2338"/>
                    <a:pt x="1327" y="2181"/>
                    <a:pt x="1182" y="1996"/>
                  </a:cubicBezTo>
                  <a:cubicBezTo>
                    <a:pt x="1312" y="1959"/>
                    <a:pt x="1441" y="1916"/>
                    <a:pt x="1574" y="1873"/>
                  </a:cubicBezTo>
                  <a:close/>
                  <a:moveTo>
                    <a:pt x="1629" y="0"/>
                  </a:moveTo>
                  <a:cubicBezTo>
                    <a:pt x="1583" y="0"/>
                    <a:pt x="1512" y="0"/>
                    <a:pt x="982" y="682"/>
                  </a:cubicBezTo>
                  <a:cubicBezTo>
                    <a:pt x="553" y="537"/>
                    <a:pt x="192" y="420"/>
                    <a:pt x="189" y="420"/>
                  </a:cubicBezTo>
                  <a:cubicBezTo>
                    <a:pt x="181" y="417"/>
                    <a:pt x="172" y="416"/>
                    <a:pt x="164" y="416"/>
                  </a:cubicBezTo>
                  <a:cubicBezTo>
                    <a:pt x="145" y="416"/>
                    <a:pt x="126" y="422"/>
                    <a:pt x="112" y="432"/>
                  </a:cubicBezTo>
                  <a:cubicBezTo>
                    <a:pt x="1" y="516"/>
                    <a:pt x="25" y="701"/>
                    <a:pt x="485" y="1351"/>
                  </a:cubicBezTo>
                  <a:cubicBezTo>
                    <a:pt x="325" y="1573"/>
                    <a:pt x="87" y="1919"/>
                    <a:pt x="50" y="2033"/>
                  </a:cubicBezTo>
                  <a:cubicBezTo>
                    <a:pt x="35" y="2070"/>
                    <a:pt x="41" y="2110"/>
                    <a:pt x="62" y="2141"/>
                  </a:cubicBezTo>
                  <a:cubicBezTo>
                    <a:pt x="102" y="2196"/>
                    <a:pt x="173" y="2203"/>
                    <a:pt x="232" y="2203"/>
                  </a:cubicBezTo>
                  <a:cubicBezTo>
                    <a:pt x="411" y="2203"/>
                    <a:pt x="741" y="2122"/>
                    <a:pt x="1003" y="2048"/>
                  </a:cubicBezTo>
                  <a:cubicBezTo>
                    <a:pt x="1271" y="2388"/>
                    <a:pt x="1487" y="2647"/>
                    <a:pt x="1490" y="2650"/>
                  </a:cubicBezTo>
                  <a:cubicBezTo>
                    <a:pt x="1512" y="2671"/>
                    <a:pt x="1540" y="2687"/>
                    <a:pt x="1571" y="2690"/>
                  </a:cubicBezTo>
                  <a:cubicBezTo>
                    <a:pt x="1660" y="2690"/>
                    <a:pt x="1719" y="2690"/>
                    <a:pt x="1746" y="1814"/>
                  </a:cubicBezTo>
                  <a:cubicBezTo>
                    <a:pt x="2039" y="1709"/>
                    <a:pt x="2382" y="1577"/>
                    <a:pt x="2459" y="1490"/>
                  </a:cubicBezTo>
                  <a:cubicBezTo>
                    <a:pt x="2487" y="1462"/>
                    <a:pt x="2496" y="1422"/>
                    <a:pt x="2487" y="1385"/>
                  </a:cubicBezTo>
                  <a:cubicBezTo>
                    <a:pt x="2471" y="1311"/>
                    <a:pt x="2397" y="1216"/>
                    <a:pt x="1756" y="963"/>
                  </a:cubicBezTo>
                  <a:cubicBezTo>
                    <a:pt x="1753" y="645"/>
                    <a:pt x="1743" y="148"/>
                    <a:pt x="1722" y="71"/>
                  </a:cubicBezTo>
                  <a:cubicBezTo>
                    <a:pt x="1706" y="31"/>
                    <a:pt x="1672" y="4"/>
                    <a:pt x="1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9"/>
            <p:cNvGrpSpPr/>
            <p:nvPr/>
          </p:nvGrpSpPr>
          <p:grpSpPr>
            <a:xfrm>
              <a:off x="5918966" y="4708552"/>
              <a:ext cx="299552" cy="265537"/>
              <a:chOff x="8792070" y="4843090"/>
              <a:chExt cx="142474" cy="126290"/>
            </a:xfrm>
          </p:grpSpPr>
          <p:sp>
            <p:nvSpPr>
              <p:cNvPr id="1012" name="Google Shape;1012;p9"/>
              <p:cNvSpPr/>
              <p:nvPr/>
            </p:nvSpPr>
            <p:spPr>
              <a:xfrm>
                <a:off x="8835905" y="4843090"/>
                <a:ext cx="69128" cy="58982"/>
              </a:xfrm>
              <a:custGeom>
                <a:avLst/>
                <a:gdLst/>
                <a:ahLst/>
                <a:cxnLst/>
                <a:rect l="l" t="t" r="r" b="b"/>
                <a:pathLst>
                  <a:path w="1935" h="1651" extrusionOk="0">
                    <a:moveTo>
                      <a:pt x="926" y="796"/>
                    </a:moveTo>
                    <a:cubicBezTo>
                      <a:pt x="947" y="848"/>
                      <a:pt x="960" y="904"/>
                      <a:pt x="966" y="959"/>
                    </a:cubicBezTo>
                    <a:cubicBezTo>
                      <a:pt x="958" y="961"/>
                      <a:pt x="950" y="962"/>
                      <a:pt x="941" y="962"/>
                    </a:cubicBezTo>
                    <a:cubicBezTo>
                      <a:pt x="933" y="962"/>
                      <a:pt x="924" y="961"/>
                      <a:pt x="917" y="959"/>
                    </a:cubicBezTo>
                    <a:cubicBezTo>
                      <a:pt x="904" y="938"/>
                      <a:pt x="904" y="882"/>
                      <a:pt x="926" y="796"/>
                    </a:cubicBezTo>
                    <a:close/>
                    <a:moveTo>
                      <a:pt x="1472" y="164"/>
                    </a:moveTo>
                    <a:cubicBezTo>
                      <a:pt x="1537" y="164"/>
                      <a:pt x="1595" y="194"/>
                      <a:pt x="1635" y="241"/>
                    </a:cubicBezTo>
                    <a:cubicBezTo>
                      <a:pt x="1725" y="327"/>
                      <a:pt x="1771" y="447"/>
                      <a:pt x="1765" y="571"/>
                    </a:cubicBezTo>
                    <a:cubicBezTo>
                      <a:pt x="1746" y="950"/>
                      <a:pt x="1296" y="1348"/>
                      <a:pt x="1296" y="1348"/>
                    </a:cubicBezTo>
                    <a:cubicBezTo>
                      <a:pt x="1197" y="1431"/>
                      <a:pt x="1074" y="1481"/>
                      <a:pt x="947" y="1487"/>
                    </a:cubicBezTo>
                    <a:cubicBezTo>
                      <a:pt x="565" y="1487"/>
                      <a:pt x="275" y="999"/>
                      <a:pt x="210" y="645"/>
                    </a:cubicBezTo>
                    <a:cubicBezTo>
                      <a:pt x="183" y="491"/>
                      <a:pt x="189" y="312"/>
                      <a:pt x="297" y="272"/>
                    </a:cubicBezTo>
                    <a:cubicBezTo>
                      <a:pt x="328" y="262"/>
                      <a:pt x="358" y="256"/>
                      <a:pt x="389" y="256"/>
                    </a:cubicBezTo>
                    <a:cubicBezTo>
                      <a:pt x="559" y="256"/>
                      <a:pt x="722" y="423"/>
                      <a:pt x="827" y="592"/>
                    </a:cubicBezTo>
                    <a:cubicBezTo>
                      <a:pt x="778" y="710"/>
                      <a:pt x="704" y="922"/>
                      <a:pt x="781" y="1046"/>
                    </a:cubicBezTo>
                    <a:cubicBezTo>
                      <a:pt x="815" y="1098"/>
                      <a:pt x="867" y="1125"/>
                      <a:pt x="932" y="1125"/>
                    </a:cubicBezTo>
                    <a:cubicBezTo>
                      <a:pt x="956" y="1125"/>
                      <a:pt x="982" y="1121"/>
                      <a:pt x="1009" y="1114"/>
                    </a:cubicBezTo>
                    <a:cubicBezTo>
                      <a:pt x="1052" y="1101"/>
                      <a:pt x="1086" y="1070"/>
                      <a:pt x="1105" y="1027"/>
                    </a:cubicBezTo>
                    <a:cubicBezTo>
                      <a:pt x="1148" y="916"/>
                      <a:pt x="1086" y="734"/>
                      <a:pt x="1009" y="586"/>
                    </a:cubicBezTo>
                    <a:cubicBezTo>
                      <a:pt x="1123" y="370"/>
                      <a:pt x="1311" y="164"/>
                      <a:pt x="1472" y="164"/>
                    </a:cubicBezTo>
                    <a:close/>
                    <a:moveTo>
                      <a:pt x="1472" y="0"/>
                    </a:moveTo>
                    <a:cubicBezTo>
                      <a:pt x="1247" y="0"/>
                      <a:pt x="1043" y="210"/>
                      <a:pt x="914" y="429"/>
                    </a:cubicBezTo>
                    <a:cubicBezTo>
                      <a:pt x="809" y="287"/>
                      <a:pt x="624" y="93"/>
                      <a:pt x="389" y="93"/>
                    </a:cubicBezTo>
                    <a:cubicBezTo>
                      <a:pt x="337" y="93"/>
                      <a:pt x="287" y="102"/>
                      <a:pt x="241" y="120"/>
                    </a:cubicBezTo>
                    <a:cubicBezTo>
                      <a:pt x="72" y="185"/>
                      <a:pt x="1" y="392"/>
                      <a:pt x="50" y="676"/>
                    </a:cubicBezTo>
                    <a:cubicBezTo>
                      <a:pt x="124" y="1067"/>
                      <a:pt x="457" y="1650"/>
                      <a:pt x="947" y="1650"/>
                    </a:cubicBezTo>
                    <a:cubicBezTo>
                      <a:pt x="1099" y="1650"/>
                      <a:pt x="1250" y="1589"/>
                      <a:pt x="1398" y="1471"/>
                    </a:cubicBezTo>
                    <a:cubicBezTo>
                      <a:pt x="1419" y="1453"/>
                      <a:pt x="1907" y="1027"/>
                      <a:pt x="1925" y="577"/>
                    </a:cubicBezTo>
                    <a:cubicBezTo>
                      <a:pt x="1934" y="410"/>
                      <a:pt x="1873" y="247"/>
                      <a:pt x="1752" y="130"/>
                    </a:cubicBezTo>
                    <a:cubicBezTo>
                      <a:pt x="1682" y="49"/>
                      <a:pt x="1580" y="3"/>
                      <a:pt x="147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9"/>
              <p:cNvSpPr/>
              <p:nvPr/>
            </p:nvSpPr>
            <p:spPr>
              <a:xfrm>
                <a:off x="8856626" y="4909183"/>
                <a:ext cx="68020" cy="60197"/>
              </a:xfrm>
              <a:custGeom>
                <a:avLst/>
                <a:gdLst/>
                <a:ahLst/>
                <a:cxnLst/>
                <a:rect l="l" t="t" r="r" b="b"/>
                <a:pathLst>
                  <a:path w="1904" h="1685" extrusionOk="0">
                    <a:moveTo>
                      <a:pt x="809" y="676"/>
                    </a:moveTo>
                    <a:cubicBezTo>
                      <a:pt x="821" y="688"/>
                      <a:pt x="836" y="750"/>
                      <a:pt x="830" y="849"/>
                    </a:cubicBezTo>
                    <a:cubicBezTo>
                      <a:pt x="781" y="769"/>
                      <a:pt x="771" y="710"/>
                      <a:pt x="778" y="692"/>
                    </a:cubicBezTo>
                    <a:cubicBezTo>
                      <a:pt x="787" y="685"/>
                      <a:pt x="799" y="679"/>
                      <a:pt x="809" y="676"/>
                    </a:cubicBezTo>
                    <a:close/>
                    <a:moveTo>
                      <a:pt x="784" y="161"/>
                    </a:moveTo>
                    <a:lnTo>
                      <a:pt x="784" y="164"/>
                    </a:lnTo>
                    <a:cubicBezTo>
                      <a:pt x="870" y="164"/>
                      <a:pt x="957" y="183"/>
                      <a:pt x="1037" y="217"/>
                    </a:cubicBezTo>
                    <a:cubicBezTo>
                      <a:pt x="1043" y="220"/>
                      <a:pt x="1583" y="476"/>
                      <a:pt x="1703" y="837"/>
                    </a:cubicBezTo>
                    <a:cubicBezTo>
                      <a:pt x="1743" y="954"/>
                      <a:pt x="1731" y="1080"/>
                      <a:pt x="1669" y="1188"/>
                    </a:cubicBezTo>
                    <a:cubicBezTo>
                      <a:pt x="1623" y="1274"/>
                      <a:pt x="1558" y="1318"/>
                      <a:pt x="1472" y="1318"/>
                    </a:cubicBezTo>
                    <a:cubicBezTo>
                      <a:pt x="1311" y="1318"/>
                      <a:pt x="1111" y="1176"/>
                      <a:pt x="972" y="1028"/>
                    </a:cubicBezTo>
                    <a:cubicBezTo>
                      <a:pt x="1006" y="864"/>
                      <a:pt x="1015" y="673"/>
                      <a:pt x="941" y="577"/>
                    </a:cubicBezTo>
                    <a:cubicBezTo>
                      <a:pt x="913" y="540"/>
                      <a:pt x="870" y="519"/>
                      <a:pt x="824" y="519"/>
                    </a:cubicBezTo>
                    <a:cubicBezTo>
                      <a:pt x="697" y="522"/>
                      <a:pt x="648" y="587"/>
                      <a:pt x="633" y="624"/>
                    </a:cubicBezTo>
                    <a:cubicBezTo>
                      <a:pt x="568" y="766"/>
                      <a:pt x="704" y="966"/>
                      <a:pt x="790" y="1071"/>
                    </a:cubicBezTo>
                    <a:cubicBezTo>
                      <a:pt x="728" y="1288"/>
                      <a:pt x="596" y="1525"/>
                      <a:pt x="391" y="1525"/>
                    </a:cubicBezTo>
                    <a:cubicBezTo>
                      <a:pt x="383" y="1525"/>
                      <a:pt x="375" y="1525"/>
                      <a:pt x="367" y="1524"/>
                    </a:cubicBezTo>
                    <a:cubicBezTo>
                      <a:pt x="247" y="1512"/>
                      <a:pt x="167" y="1305"/>
                      <a:pt x="179" y="1028"/>
                    </a:cubicBezTo>
                    <a:cubicBezTo>
                      <a:pt x="198" y="608"/>
                      <a:pt x="414" y="161"/>
                      <a:pt x="784" y="161"/>
                    </a:cubicBezTo>
                    <a:close/>
                    <a:moveTo>
                      <a:pt x="784" y="1"/>
                    </a:moveTo>
                    <a:cubicBezTo>
                      <a:pt x="309" y="1"/>
                      <a:pt x="37" y="516"/>
                      <a:pt x="16" y="1022"/>
                    </a:cubicBezTo>
                    <a:cubicBezTo>
                      <a:pt x="0" y="1407"/>
                      <a:pt x="130" y="1666"/>
                      <a:pt x="352" y="1685"/>
                    </a:cubicBezTo>
                    <a:lnTo>
                      <a:pt x="389" y="1685"/>
                    </a:lnTo>
                    <a:cubicBezTo>
                      <a:pt x="651" y="1685"/>
                      <a:pt x="824" y="1456"/>
                      <a:pt x="916" y="1207"/>
                    </a:cubicBezTo>
                    <a:cubicBezTo>
                      <a:pt x="1071" y="1352"/>
                      <a:pt x="1274" y="1481"/>
                      <a:pt x="1469" y="1481"/>
                    </a:cubicBezTo>
                    <a:cubicBezTo>
                      <a:pt x="1570" y="1481"/>
                      <a:pt x="1712" y="1444"/>
                      <a:pt x="1805" y="1265"/>
                    </a:cubicBezTo>
                    <a:cubicBezTo>
                      <a:pt x="1888" y="1120"/>
                      <a:pt x="1903" y="944"/>
                      <a:pt x="1851" y="787"/>
                    </a:cubicBezTo>
                    <a:cubicBezTo>
                      <a:pt x="1709" y="362"/>
                      <a:pt x="1126" y="84"/>
                      <a:pt x="1098" y="69"/>
                    </a:cubicBezTo>
                    <a:cubicBezTo>
                      <a:pt x="997" y="25"/>
                      <a:pt x="892" y="4"/>
                      <a:pt x="784"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9"/>
              <p:cNvSpPr/>
              <p:nvPr/>
            </p:nvSpPr>
            <p:spPr>
              <a:xfrm>
                <a:off x="8792070" y="4893678"/>
                <a:ext cx="69092" cy="50086"/>
              </a:xfrm>
              <a:custGeom>
                <a:avLst/>
                <a:gdLst/>
                <a:ahLst/>
                <a:cxnLst/>
                <a:rect l="l" t="t" r="r" b="b"/>
                <a:pathLst>
                  <a:path w="1934" h="1402" extrusionOk="0">
                    <a:moveTo>
                      <a:pt x="1147" y="1"/>
                    </a:moveTo>
                    <a:cubicBezTo>
                      <a:pt x="1058" y="1"/>
                      <a:pt x="963" y="19"/>
                      <a:pt x="867" y="65"/>
                    </a:cubicBezTo>
                    <a:cubicBezTo>
                      <a:pt x="386" y="290"/>
                      <a:pt x="0" y="740"/>
                      <a:pt x="241" y="1042"/>
                    </a:cubicBezTo>
                    <a:cubicBezTo>
                      <a:pt x="397" y="1239"/>
                      <a:pt x="698" y="1401"/>
                      <a:pt x="1009" y="1401"/>
                    </a:cubicBezTo>
                    <a:cubicBezTo>
                      <a:pt x="1176" y="1401"/>
                      <a:pt x="1347" y="1354"/>
                      <a:pt x="1499" y="1240"/>
                    </a:cubicBezTo>
                    <a:cubicBezTo>
                      <a:pt x="1934" y="910"/>
                      <a:pt x="1934" y="416"/>
                      <a:pt x="1789" y="296"/>
                    </a:cubicBezTo>
                    <a:cubicBezTo>
                      <a:pt x="1789" y="296"/>
                      <a:pt x="1508" y="1"/>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9"/>
              <p:cNvSpPr/>
              <p:nvPr/>
            </p:nvSpPr>
            <p:spPr>
              <a:xfrm>
                <a:off x="8838763" y="4894428"/>
                <a:ext cx="12397" cy="38369"/>
              </a:xfrm>
              <a:custGeom>
                <a:avLst/>
                <a:gdLst/>
                <a:ahLst/>
                <a:cxnLst/>
                <a:rect l="l" t="t" r="r" b="b"/>
                <a:pathLst>
                  <a:path w="347" h="1074" extrusionOk="0">
                    <a:moveTo>
                      <a:pt x="1" y="0"/>
                    </a:moveTo>
                    <a:cubicBezTo>
                      <a:pt x="1" y="1"/>
                      <a:pt x="214" y="957"/>
                      <a:pt x="346" y="107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9"/>
              <p:cNvSpPr/>
              <p:nvPr/>
            </p:nvSpPr>
            <p:spPr>
              <a:xfrm>
                <a:off x="8835262" y="4891285"/>
                <a:ext cx="19863" cy="44370"/>
              </a:xfrm>
              <a:custGeom>
                <a:avLst/>
                <a:gdLst/>
                <a:ahLst/>
                <a:cxnLst/>
                <a:rect l="l" t="t" r="r" b="b"/>
                <a:pathLst>
                  <a:path w="556" h="1242" extrusionOk="0">
                    <a:moveTo>
                      <a:pt x="98" y="0"/>
                    </a:moveTo>
                    <a:cubicBezTo>
                      <a:pt x="50" y="0"/>
                      <a:pt x="1" y="40"/>
                      <a:pt x="19" y="104"/>
                    </a:cubicBezTo>
                    <a:cubicBezTo>
                      <a:pt x="71" y="335"/>
                      <a:pt x="250" y="1097"/>
                      <a:pt x="392" y="1223"/>
                    </a:cubicBezTo>
                    <a:cubicBezTo>
                      <a:pt x="407" y="1236"/>
                      <a:pt x="426" y="1242"/>
                      <a:pt x="447" y="1242"/>
                    </a:cubicBezTo>
                    <a:cubicBezTo>
                      <a:pt x="521" y="1242"/>
                      <a:pt x="555" y="1149"/>
                      <a:pt x="500" y="1100"/>
                    </a:cubicBezTo>
                    <a:cubicBezTo>
                      <a:pt x="429" y="1038"/>
                      <a:pt x="278" y="517"/>
                      <a:pt x="176" y="70"/>
                    </a:cubicBezTo>
                    <a:cubicBezTo>
                      <a:pt x="168" y="22"/>
                      <a:pt x="133"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9"/>
              <p:cNvSpPr/>
              <p:nvPr/>
            </p:nvSpPr>
            <p:spPr>
              <a:xfrm>
                <a:off x="8821794" y="4897286"/>
                <a:ext cx="16255" cy="44978"/>
              </a:xfrm>
              <a:custGeom>
                <a:avLst/>
                <a:gdLst/>
                <a:ahLst/>
                <a:cxnLst/>
                <a:rect l="l" t="t" r="r" b="b"/>
                <a:pathLst>
                  <a:path w="455" h="1259" extrusionOk="0">
                    <a:moveTo>
                      <a:pt x="1" y="1"/>
                    </a:moveTo>
                    <a:cubicBezTo>
                      <a:pt x="1" y="1"/>
                      <a:pt x="285" y="1111"/>
                      <a:pt x="454" y="125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9"/>
              <p:cNvSpPr/>
              <p:nvPr/>
            </p:nvSpPr>
            <p:spPr>
              <a:xfrm>
                <a:off x="8818150" y="4894143"/>
                <a:ext cx="23864" cy="51122"/>
              </a:xfrm>
              <a:custGeom>
                <a:avLst/>
                <a:gdLst/>
                <a:ahLst/>
                <a:cxnLst/>
                <a:rect l="l" t="t" r="r" b="b"/>
                <a:pathLst>
                  <a:path w="668" h="1431" extrusionOk="0">
                    <a:moveTo>
                      <a:pt x="103" y="1"/>
                    </a:moveTo>
                    <a:cubicBezTo>
                      <a:pt x="52" y="1"/>
                      <a:pt x="1" y="43"/>
                      <a:pt x="23" y="110"/>
                    </a:cubicBezTo>
                    <a:cubicBezTo>
                      <a:pt x="72" y="298"/>
                      <a:pt x="325" y="1251"/>
                      <a:pt x="504" y="1409"/>
                    </a:cubicBezTo>
                    <a:cubicBezTo>
                      <a:pt x="519" y="1421"/>
                      <a:pt x="538" y="1427"/>
                      <a:pt x="556" y="1427"/>
                    </a:cubicBezTo>
                    <a:lnTo>
                      <a:pt x="556" y="1430"/>
                    </a:lnTo>
                    <a:cubicBezTo>
                      <a:pt x="630" y="1430"/>
                      <a:pt x="667" y="1338"/>
                      <a:pt x="612" y="1288"/>
                    </a:cubicBezTo>
                    <a:cubicBezTo>
                      <a:pt x="507" y="1196"/>
                      <a:pt x="297" y="520"/>
                      <a:pt x="180" y="70"/>
                    </a:cubicBezTo>
                    <a:cubicBezTo>
                      <a:pt x="172" y="22"/>
                      <a:pt x="138" y="1"/>
                      <a:pt x="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9"/>
              <p:cNvSpPr/>
              <p:nvPr/>
            </p:nvSpPr>
            <p:spPr>
              <a:xfrm>
                <a:off x="8888458" y="4866562"/>
                <a:ext cx="33189" cy="34296"/>
              </a:xfrm>
              <a:custGeom>
                <a:avLst/>
                <a:gdLst/>
                <a:ahLst/>
                <a:cxnLst/>
                <a:rect l="l" t="t" r="r" b="b"/>
                <a:pathLst>
                  <a:path w="929" h="960" extrusionOk="0">
                    <a:moveTo>
                      <a:pt x="841" y="1"/>
                    </a:moveTo>
                    <a:cubicBezTo>
                      <a:pt x="805" y="1"/>
                      <a:pt x="770" y="22"/>
                      <a:pt x="763" y="68"/>
                    </a:cubicBezTo>
                    <a:cubicBezTo>
                      <a:pt x="682" y="679"/>
                      <a:pt x="118" y="796"/>
                      <a:pt x="96" y="799"/>
                    </a:cubicBezTo>
                    <a:cubicBezTo>
                      <a:pt x="1" y="817"/>
                      <a:pt x="13" y="959"/>
                      <a:pt x="112" y="959"/>
                    </a:cubicBezTo>
                    <a:lnTo>
                      <a:pt x="127" y="959"/>
                    </a:lnTo>
                    <a:cubicBezTo>
                      <a:pt x="133" y="956"/>
                      <a:pt x="824" y="820"/>
                      <a:pt x="923" y="90"/>
                    </a:cubicBezTo>
                    <a:cubicBezTo>
                      <a:pt x="928" y="32"/>
                      <a:pt x="884" y="1"/>
                      <a:pt x="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9"/>
              <p:cNvSpPr/>
              <p:nvPr/>
            </p:nvSpPr>
            <p:spPr>
              <a:xfrm>
                <a:off x="8810218" y="4907861"/>
                <a:ext cx="12825" cy="35511"/>
              </a:xfrm>
              <a:custGeom>
                <a:avLst/>
                <a:gdLst/>
                <a:ahLst/>
                <a:cxnLst/>
                <a:rect l="l" t="t" r="r" b="b"/>
                <a:pathLst>
                  <a:path w="359" h="994" extrusionOk="0">
                    <a:moveTo>
                      <a:pt x="1" y="1"/>
                    </a:moveTo>
                    <a:lnTo>
                      <a:pt x="1" y="1"/>
                    </a:lnTo>
                    <a:cubicBezTo>
                      <a:pt x="1" y="1"/>
                      <a:pt x="143" y="827"/>
                      <a:pt x="359" y="99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9"/>
              <p:cNvSpPr/>
              <p:nvPr/>
            </p:nvSpPr>
            <p:spPr>
              <a:xfrm>
                <a:off x="8806824" y="4904860"/>
                <a:ext cx="20185" cy="41512"/>
              </a:xfrm>
              <a:custGeom>
                <a:avLst/>
                <a:gdLst/>
                <a:ahLst/>
                <a:cxnLst/>
                <a:rect l="l" t="t" r="r" b="b"/>
                <a:pathLst>
                  <a:path w="565" h="1162" extrusionOk="0">
                    <a:moveTo>
                      <a:pt x="96" y="0"/>
                    </a:moveTo>
                    <a:cubicBezTo>
                      <a:pt x="48" y="0"/>
                      <a:pt x="0" y="37"/>
                      <a:pt x="16" y="100"/>
                    </a:cubicBezTo>
                    <a:cubicBezTo>
                      <a:pt x="31" y="186"/>
                      <a:pt x="173" y="961"/>
                      <a:pt x="404" y="1143"/>
                    </a:cubicBezTo>
                    <a:cubicBezTo>
                      <a:pt x="420" y="1155"/>
                      <a:pt x="435" y="1161"/>
                      <a:pt x="454" y="1161"/>
                    </a:cubicBezTo>
                    <a:cubicBezTo>
                      <a:pt x="531" y="1161"/>
                      <a:pt x="565" y="1062"/>
                      <a:pt x="503" y="1016"/>
                    </a:cubicBezTo>
                    <a:cubicBezTo>
                      <a:pt x="364" y="908"/>
                      <a:pt x="229" y="381"/>
                      <a:pt x="176" y="72"/>
                    </a:cubicBezTo>
                    <a:cubicBezTo>
                      <a:pt x="169" y="23"/>
                      <a:pt x="133"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9"/>
              <p:cNvSpPr/>
              <p:nvPr/>
            </p:nvSpPr>
            <p:spPr>
              <a:xfrm>
                <a:off x="8888387" y="4899466"/>
                <a:ext cx="46157" cy="17898"/>
              </a:xfrm>
              <a:custGeom>
                <a:avLst/>
                <a:gdLst/>
                <a:ahLst/>
                <a:cxnLst/>
                <a:rect l="l" t="t" r="r" b="b"/>
                <a:pathLst>
                  <a:path w="1292" h="501" extrusionOk="0">
                    <a:moveTo>
                      <a:pt x="514" y="1"/>
                    </a:moveTo>
                    <a:cubicBezTo>
                      <a:pt x="390" y="1"/>
                      <a:pt x="249" y="22"/>
                      <a:pt x="92" y="75"/>
                    </a:cubicBezTo>
                    <a:cubicBezTo>
                      <a:pt x="0" y="106"/>
                      <a:pt x="34" y="234"/>
                      <a:pt x="116" y="234"/>
                    </a:cubicBezTo>
                    <a:cubicBezTo>
                      <a:pt x="125" y="234"/>
                      <a:pt x="135" y="233"/>
                      <a:pt x="145" y="230"/>
                    </a:cubicBezTo>
                    <a:cubicBezTo>
                      <a:pt x="286" y="182"/>
                      <a:pt x="410" y="163"/>
                      <a:pt x="518" y="163"/>
                    </a:cubicBezTo>
                    <a:cubicBezTo>
                      <a:pt x="937" y="163"/>
                      <a:pt x="1122" y="446"/>
                      <a:pt x="1132" y="461"/>
                    </a:cubicBezTo>
                    <a:cubicBezTo>
                      <a:pt x="1147" y="486"/>
                      <a:pt x="1172" y="501"/>
                      <a:pt x="1199" y="501"/>
                    </a:cubicBezTo>
                    <a:cubicBezTo>
                      <a:pt x="1215" y="501"/>
                      <a:pt x="1230" y="495"/>
                      <a:pt x="1243" y="489"/>
                    </a:cubicBezTo>
                    <a:cubicBezTo>
                      <a:pt x="1280" y="464"/>
                      <a:pt x="1292" y="415"/>
                      <a:pt x="1270" y="378"/>
                    </a:cubicBezTo>
                    <a:cubicBezTo>
                      <a:pt x="1268" y="373"/>
                      <a:pt x="1031" y="1"/>
                      <a:pt x="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9"/>
            <p:cNvSpPr/>
            <p:nvPr/>
          </p:nvSpPr>
          <p:spPr>
            <a:xfrm>
              <a:off x="3344561" y="4693153"/>
              <a:ext cx="122063" cy="122890"/>
            </a:xfrm>
            <a:custGeom>
              <a:avLst/>
              <a:gdLst/>
              <a:ahLst/>
              <a:cxnLst/>
              <a:rect l="l" t="t" r="r" b="b"/>
              <a:pathLst>
                <a:path w="1919" h="1932" extrusionOk="0">
                  <a:moveTo>
                    <a:pt x="1024" y="248"/>
                  </a:moveTo>
                  <a:cubicBezTo>
                    <a:pt x="1049" y="331"/>
                    <a:pt x="1076" y="442"/>
                    <a:pt x="1095" y="513"/>
                  </a:cubicBezTo>
                  <a:cubicBezTo>
                    <a:pt x="1141" y="704"/>
                    <a:pt x="1150" y="747"/>
                    <a:pt x="1175" y="781"/>
                  </a:cubicBezTo>
                  <a:cubicBezTo>
                    <a:pt x="1200" y="815"/>
                    <a:pt x="1234" y="828"/>
                    <a:pt x="1425" y="895"/>
                  </a:cubicBezTo>
                  <a:cubicBezTo>
                    <a:pt x="1490" y="920"/>
                    <a:pt x="1592" y="957"/>
                    <a:pt x="1669" y="988"/>
                  </a:cubicBezTo>
                  <a:cubicBezTo>
                    <a:pt x="1561" y="1037"/>
                    <a:pt x="1388" y="1102"/>
                    <a:pt x="1234" y="1154"/>
                  </a:cubicBezTo>
                  <a:cubicBezTo>
                    <a:pt x="1212" y="1164"/>
                    <a:pt x="1194" y="1179"/>
                    <a:pt x="1184" y="1201"/>
                  </a:cubicBezTo>
                  <a:cubicBezTo>
                    <a:pt x="1110" y="1377"/>
                    <a:pt x="1015" y="1577"/>
                    <a:pt x="953" y="1688"/>
                  </a:cubicBezTo>
                  <a:cubicBezTo>
                    <a:pt x="910" y="1568"/>
                    <a:pt x="851" y="1358"/>
                    <a:pt x="805" y="1173"/>
                  </a:cubicBezTo>
                  <a:cubicBezTo>
                    <a:pt x="796" y="1139"/>
                    <a:pt x="771" y="1114"/>
                    <a:pt x="737" y="1108"/>
                  </a:cubicBezTo>
                  <a:cubicBezTo>
                    <a:pt x="558" y="1071"/>
                    <a:pt x="355" y="1028"/>
                    <a:pt x="241" y="994"/>
                  </a:cubicBezTo>
                  <a:cubicBezTo>
                    <a:pt x="416" y="905"/>
                    <a:pt x="595" y="821"/>
                    <a:pt x="780" y="747"/>
                  </a:cubicBezTo>
                  <a:cubicBezTo>
                    <a:pt x="802" y="738"/>
                    <a:pt x="820" y="723"/>
                    <a:pt x="830" y="698"/>
                  </a:cubicBezTo>
                  <a:cubicBezTo>
                    <a:pt x="885" y="547"/>
                    <a:pt x="953" y="396"/>
                    <a:pt x="1024" y="248"/>
                  </a:cubicBezTo>
                  <a:close/>
                  <a:moveTo>
                    <a:pt x="1046" y="1"/>
                  </a:moveTo>
                  <a:cubicBezTo>
                    <a:pt x="993" y="1"/>
                    <a:pt x="916" y="1"/>
                    <a:pt x="685" y="605"/>
                  </a:cubicBezTo>
                  <a:cubicBezTo>
                    <a:pt x="40" y="865"/>
                    <a:pt x="19" y="948"/>
                    <a:pt x="6" y="982"/>
                  </a:cubicBezTo>
                  <a:cubicBezTo>
                    <a:pt x="0" y="1013"/>
                    <a:pt x="6" y="1043"/>
                    <a:pt x="22" y="1068"/>
                  </a:cubicBezTo>
                  <a:cubicBezTo>
                    <a:pt x="40" y="1093"/>
                    <a:pt x="89" y="1158"/>
                    <a:pt x="651" y="1265"/>
                  </a:cubicBezTo>
                  <a:cubicBezTo>
                    <a:pt x="817" y="1932"/>
                    <a:pt x="879" y="1932"/>
                    <a:pt x="941" y="1932"/>
                  </a:cubicBezTo>
                  <a:lnTo>
                    <a:pt x="947" y="1932"/>
                  </a:lnTo>
                  <a:cubicBezTo>
                    <a:pt x="999" y="1929"/>
                    <a:pt x="1058" y="1926"/>
                    <a:pt x="1329" y="1306"/>
                  </a:cubicBezTo>
                  <a:cubicBezTo>
                    <a:pt x="1499" y="1244"/>
                    <a:pt x="1817" y="1127"/>
                    <a:pt x="1885" y="1065"/>
                  </a:cubicBezTo>
                  <a:cubicBezTo>
                    <a:pt x="1909" y="1040"/>
                    <a:pt x="1918" y="1006"/>
                    <a:pt x="1915" y="972"/>
                  </a:cubicBezTo>
                  <a:cubicBezTo>
                    <a:pt x="1900" y="895"/>
                    <a:pt x="1814" y="855"/>
                    <a:pt x="1484" y="735"/>
                  </a:cubicBezTo>
                  <a:cubicBezTo>
                    <a:pt x="1422" y="713"/>
                    <a:pt x="1348" y="686"/>
                    <a:pt x="1314" y="670"/>
                  </a:cubicBezTo>
                  <a:cubicBezTo>
                    <a:pt x="1302" y="633"/>
                    <a:pt x="1280" y="547"/>
                    <a:pt x="1262" y="473"/>
                  </a:cubicBezTo>
                  <a:cubicBezTo>
                    <a:pt x="1203" y="241"/>
                    <a:pt x="1169" y="100"/>
                    <a:pt x="1126" y="44"/>
                  </a:cubicBezTo>
                  <a:cubicBezTo>
                    <a:pt x="1107" y="19"/>
                    <a:pt x="1076" y="4"/>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1024"/>
        <p:cNvGrpSpPr/>
        <p:nvPr/>
      </p:nvGrpSpPr>
      <p:grpSpPr>
        <a:xfrm>
          <a:off x="0" y="0"/>
          <a:ext cx="0" cy="0"/>
          <a:chOff x="0" y="0"/>
          <a:chExt cx="0" cy="0"/>
        </a:xfrm>
      </p:grpSpPr>
      <p:sp>
        <p:nvSpPr>
          <p:cNvPr id="1025" name="Google Shape;1025;p10"/>
          <p:cNvSpPr txBox="1">
            <a:spLocks noGrp="1"/>
          </p:cNvSpPr>
          <p:nvPr>
            <p:ph type="title"/>
          </p:nvPr>
        </p:nvSpPr>
        <p:spPr>
          <a:xfrm>
            <a:off x="715100" y="434925"/>
            <a:ext cx="4305300" cy="1274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grpSp>
        <p:nvGrpSpPr>
          <p:cNvPr id="1026" name="Google Shape;1026;p10"/>
          <p:cNvGrpSpPr/>
          <p:nvPr/>
        </p:nvGrpSpPr>
        <p:grpSpPr>
          <a:xfrm>
            <a:off x="7365098" y="3205040"/>
            <a:ext cx="1734237" cy="1876555"/>
            <a:chOff x="7365098" y="3205040"/>
            <a:chExt cx="1734237" cy="1876555"/>
          </a:xfrm>
        </p:grpSpPr>
        <p:sp>
          <p:nvSpPr>
            <p:cNvPr id="1027" name="Google Shape;1027;p10"/>
            <p:cNvSpPr/>
            <p:nvPr/>
          </p:nvSpPr>
          <p:spPr>
            <a:xfrm>
              <a:off x="8957971" y="3553857"/>
              <a:ext cx="97552" cy="98090"/>
            </a:xfrm>
            <a:custGeom>
              <a:avLst/>
              <a:gdLst/>
              <a:ahLst/>
              <a:cxnLst/>
              <a:rect l="l" t="t" r="r" b="b"/>
              <a:pathLst>
                <a:path w="1814" h="1824" extrusionOk="0">
                  <a:moveTo>
                    <a:pt x="969" y="235"/>
                  </a:moveTo>
                  <a:cubicBezTo>
                    <a:pt x="990" y="315"/>
                    <a:pt x="1018" y="417"/>
                    <a:pt x="1034" y="485"/>
                  </a:cubicBezTo>
                  <a:cubicBezTo>
                    <a:pt x="1080" y="667"/>
                    <a:pt x="1089" y="707"/>
                    <a:pt x="1111" y="738"/>
                  </a:cubicBezTo>
                  <a:cubicBezTo>
                    <a:pt x="1135" y="769"/>
                    <a:pt x="1166" y="784"/>
                    <a:pt x="1345" y="846"/>
                  </a:cubicBezTo>
                  <a:cubicBezTo>
                    <a:pt x="1410" y="870"/>
                    <a:pt x="1505" y="904"/>
                    <a:pt x="1576" y="935"/>
                  </a:cubicBezTo>
                  <a:cubicBezTo>
                    <a:pt x="1478" y="978"/>
                    <a:pt x="1314" y="1040"/>
                    <a:pt x="1169" y="1093"/>
                  </a:cubicBezTo>
                  <a:cubicBezTo>
                    <a:pt x="1148" y="1099"/>
                    <a:pt x="1129" y="1114"/>
                    <a:pt x="1120" y="1136"/>
                  </a:cubicBezTo>
                  <a:cubicBezTo>
                    <a:pt x="1049" y="1302"/>
                    <a:pt x="960" y="1490"/>
                    <a:pt x="901" y="1595"/>
                  </a:cubicBezTo>
                  <a:cubicBezTo>
                    <a:pt x="861" y="1481"/>
                    <a:pt x="802" y="1281"/>
                    <a:pt x="759" y="1108"/>
                  </a:cubicBezTo>
                  <a:cubicBezTo>
                    <a:pt x="753" y="1077"/>
                    <a:pt x="728" y="1052"/>
                    <a:pt x="697" y="1046"/>
                  </a:cubicBezTo>
                  <a:cubicBezTo>
                    <a:pt x="528" y="1015"/>
                    <a:pt x="333" y="972"/>
                    <a:pt x="229" y="941"/>
                  </a:cubicBezTo>
                  <a:cubicBezTo>
                    <a:pt x="392" y="852"/>
                    <a:pt x="565" y="775"/>
                    <a:pt x="738" y="707"/>
                  </a:cubicBezTo>
                  <a:cubicBezTo>
                    <a:pt x="759" y="698"/>
                    <a:pt x="775" y="682"/>
                    <a:pt x="784" y="661"/>
                  </a:cubicBezTo>
                  <a:cubicBezTo>
                    <a:pt x="839" y="516"/>
                    <a:pt x="901" y="374"/>
                    <a:pt x="969" y="235"/>
                  </a:cubicBezTo>
                  <a:close/>
                  <a:moveTo>
                    <a:pt x="987" y="1"/>
                  </a:moveTo>
                  <a:cubicBezTo>
                    <a:pt x="938" y="1"/>
                    <a:pt x="864" y="1"/>
                    <a:pt x="648" y="571"/>
                  </a:cubicBezTo>
                  <a:cubicBezTo>
                    <a:pt x="40" y="815"/>
                    <a:pt x="16" y="895"/>
                    <a:pt x="7" y="929"/>
                  </a:cubicBezTo>
                  <a:cubicBezTo>
                    <a:pt x="0" y="957"/>
                    <a:pt x="7" y="985"/>
                    <a:pt x="22" y="1009"/>
                  </a:cubicBezTo>
                  <a:cubicBezTo>
                    <a:pt x="37" y="1031"/>
                    <a:pt x="84" y="1093"/>
                    <a:pt x="617" y="1194"/>
                  </a:cubicBezTo>
                  <a:cubicBezTo>
                    <a:pt x="775" y="1823"/>
                    <a:pt x="830" y="1823"/>
                    <a:pt x="889" y="1823"/>
                  </a:cubicBezTo>
                  <a:lnTo>
                    <a:pt x="895" y="1823"/>
                  </a:lnTo>
                  <a:cubicBezTo>
                    <a:pt x="944" y="1820"/>
                    <a:pt x="1000" y="1817"/>
                    <a:pt x="1256" y="1231"/>
                  </a:cubicBezTo>
                  <a:cubicBezTo>
                    <a:pt x="1416" y="1176"/>
                    <a:pt x="1718" y="1065"/>
                    <a:pt x="1780" y="1006"/>
                  </a:cubicBezTo>
                  <a:cubicBezTo>
                    <a:pt x="1805" y="985"/>
                    <a:pt x="1814" y="951"/>
                    <a:pt x="1811" y="920"/>
                  </a:cubicBezTo>
                  <a:cubicBezTo>
                    <a:pt x="1795" y="846"/>
                    <a:pt x="1715" y="806"/>
                    <a:pt x="1404" y="695"/>
                  </a:cubicBezTo>
                  <a:cubicBezTo>
                    <a:pt x="1345" y="673"/>
                    <a:pt x="1274" y="648"/>
                    <a:pt x="1243" y="633"/>
                  </a:cubicBezTo>
                  <a:cubicBezTo>
                    <a:pt x="1231" y="599"/>
                    <a:pt x="1209" y="516"/>
                    <a:pt x="1194" y="448"/>
                  </a:cubicBezTo>
                  <a:cubicBezTo>
                    <a:pt x="1142" y="229"/>
                    <a:pt x="1105" y="93"/>
                    <a:pt x="1064" y="41"/>
                  </a:cubicBezTo>
                  <a:cubicBezTo>
                    <a:pt x="1046" y="16"/>
                    <a:pt x="1018" y="4"/>
                    <a:pt x="9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0"/>
            <p:cNvSpPr/>
            <p:nvPr/>
          </p:nvSpPr>
          <p:spPr>
            <a:xfrm>
              <a:off x="8906457" y="3205040"/>
              <a:ext cx="173330" cy="167924"/>
            </a:xfrm>
            <a:custGeom>
              <a:avLst/>
              <a:gdLst/>
              <a:ahLst/>
              <a:cxnLst/>
              <a:rect l="l" t="t" r="r" b="b"/>
              <a:pathLst>
                <a:path w="2725" h="2640" extrusionOk="0">
                  <a:moveTo>
                    <a:pt x="889" y="243"/>
                  </a:moveTo>
                  <a:cubicBezTo>
                    <a:pt x="988" y="326"/>
                    <a:pt x="1151" y="474"/>
                    <a:pt x="1370" y="681"/>
                  </a:cubicBezTo>
                  <a:cubicBezTo>
                    <a:pt x="1244" y="739"/>
                    <a:pt x="1108" y="807"/>
                    <a:pt x="960" y="884"/>
                  </a:cubicBezTo>
                  <a:cubicBezTo>
                    <a:pt x="914" y="557"/>
                    <a:pt x="895" y="358"/>
                    <a:pt x="889" y="243"/>
                  </a:cubicBezTo>
                  <a:close/>
                  <a:moveTo>
                    <a:pt x="2227" y="520"/>
                  </a:moveTo>
                  <a:lnTo>
                    <a:pt x="2227" y="520"/>
                  </a:lnTo>
                  <a:cubicBezTo>
                    <a:pt x="2172" y="708"/>
                    <a:pt x="2101" y="890"/>
                    <a:pt x="2018" y="1066"/>
                  </a:cubicBezTo>
                  <a:cubicBezTo>
                    <a:pt x="1904" y="955"/>
                    <a:pt x="1786" y="841"/>
                    <a:pt x="1672" y="730"/>
                  </a:cubicBezTo>
                  <a:cubicBezTo>
                    <a:pt x="1996" y="585"/>
                    <a:pt x="2150" y="536"/>
                    <a:pt x="2227" y="520"/>
                  </a:cubicBezTo>
                  <a:close/>
                  <a:moveTo>
                    <a:pt x="827" y="1143"/>
                  </a:moveTo>
                  <a:cubicBezTo>
                    <a:pt x="849" y="1298"/>
                    <a:pt x="877" y="1455"/>
                    <a:pt x="904" y="1609"/>
                  </a:cubicBezTo>
                  <a:cubicBezTo>
                    <a:pt x="497" y="1544"/>
                    <a:pt x="318" y="1489"/>
                    <a:pt x="241" y="1455"/>
                  </a:cubicBezTo>
                  <a:cubicBezTo>
                    <a:pt x="358" y="1390"/>
                    <a:pt x="577" y="1273"/>
                    <a:pt x="827" y="1143"/>
                  </a:cubicBezTo>
                  <a:close/>
                  <a:moveTo>
                    <a:pt x="1506" y="810"/>
                  </a:moveTo>
                  <a:cubicBezTo>
                    <a:pt x="1651" y="946"/>
                    <a:pt x="1802" y="1094"/>
                    <a:pt x="1941" y="1233"/>
                  </a:cubicBezTo>
                  <a:cubicBezTo>
                    <a:pt x="1867" y="1396"/>
                    <a:pt x="1786" y="1557"/>
                    <a:pt x="1706" y="1711"/>
                  </a:cubicBezTo>
                  <a:cubicBezTo>
                    <a:pt x="1478" y="1689"/>
                    <a:pt x="1268" y="1661"/>
                    <a:pt x="1086" y="1637"/>
                  </a:cubicBezTo>
                  <a:lnTo>
                    <a:pt x="1083" y="1637"/>
                  </a:lnTo>
                  <a:cubicBezTo>
                    <a:pt x="1049" y="1449"/>
                    <a:pt x="1015" y="1251"/>
                    <a:pt x="988" y="1063"/>
                  </a:cubicBezTo>
                  <a:cubicBezTo>
                    <a:pt x="1179" y="968"/>
                    <a:pt x="1352" y="881"/>
                    <a:pt x="1506" y="810"/>
                  </a:cubicBezTo>
                  <a:close/>
                  <a:moveTo>
                    <a:pt x="2070" y="1362"/>
                  </a:moveTo>
                  <a:cubicBezTo>
                    <a:pt x="2280" y="1578"/>
                    <a:pt x="2394" y="1708"/>
                    <a:pt x="2453" y="1779"/>
                  </a:cubicBezTo>
                  <a:cubicBezTo>
                    <a:pt x="2314" y="1769"/>
                    <a:pt x="2110" y="1751"/>
                    <a:pt x="1888" y="1729"/>
                  </a:cubicBezTo>
                  <a:cubicBezTo>
                    <a:pt x="1950" y="1612"/>
                    <a:pt x="2012" y="1486"/>
                    <a:pt x="2070" y="1362"/>
                  </a:cubicBezTo>
                  <a:close/>
                  <a:moveTo>
                    <a:pt x="1117" y="1816"/>
                  </a:moveTo>
                  <a:lnTo>
                    <a:pt x="1117" y="1816"/>
                  </a:lnTo>
                  <a:cubicBezTo>
                    <a:pt x="1268" y="1834"/>
                    <a:pt x="1438" y="1856"/>
                    <a:pt x="1620" y="1874"/>
                  </a:cubicBezTo>
                  <a:cubicBezTo>
                    <a:pt x="1438" y="2207"/>
                    <a:pt x="1321" y="2371"/>
                    <a:pt x="1259" y="2436"/>
                  </a:cubicBezTo>
                  <a:cubicBezTo>
                    <a:pt x="1231" y="2340"/>
                    <a:pt x="1182" y="2143"/>
                    <a:pt x="1117" y="1816"/>
                  </a:cubicBezTo>
                  <a:close/>
                  <a:moveTo>
                    <a:pt x="826" y="0"/>
                  </a:moveTo>
                  <a:cubicBezTo>
                    <a:pt x="798" y="0"/>
                    <a:pt x="770" y="10"/>
                    <a:pt x="750" y="30"/>
                  </a:cubicBezTo>
                  <a:cubicBezTo>
                    <a:pt x="719" y="67"/>
                    <a:pt x="673" y="119"/>
                    <a:pt x="799" y="968"/>
                  </a:cubicBezTo>
                  <a:cubicBezTo>
                    <a:pt x="395" y="1174"/>
                    <a:pt x="65" y="1356"/>
                    <a:pt x="62" y="1356"/>
                  </a:cubicBezTo>
                  <a:cubicBezTo>
                    <a:pt x="38" y="1372"/>
                    <a:pt x="22" y="1393"/>
                    <a:pt x="19" y="1421"/>
                  </a:cubicBezTo>
                  <a:cubicBezTo>
                    <a:pt x="1" y="1557"/>
                    <a:pt x="149" y="1668"/>
                    <a:pt x="938" y="1788"/>
                  </a:cubicBezTo>
                  <a:cubicBezTo>
                    <a:pt x="988" y="2059"/>
                    <a:pt x="1071" y="2466"/>
                    <a:pt x="1129" y="2574"/>
                  </a:cubicBezTo>
                  <a:cubicBezTo>
                    <a:pt x="1148" y="2615"/>
                    <a:pt x="1188" y="2639"/>
                    <a:pt x="1234" y="2639"/>
                  </a:cubicBezTo>
                  <a:cubicBezTo>
                    <a:pt x="1290" y="2639"/>
                    <a:pt x="1404" y="2639"/>
                    <a:pt x="1802" y="1893"/>
                  </a:cubicBezTo>
                  <a:cubicBezTo>
                    <a:pt x="2144" y="1930"/>
                    <a:pt x="2453" y="1951"/>
                    <a:pt x="2573" y="1961"/>
                  </a:cubicBezTo>
                  <a:cubicBezTo>
                    <a:pt x="2616" y="1961"/>
                    <a:pt x="2656" y="1939"/>
                    <a:pt x="2675" y="1902"/>
                  </a:cubicBezTo>
                  <a:cubicBezTo>
                    <a:pt x="2702" y="1837"/>
                    <a:pt x="2724" y="1785"/>
                    <a:pt x="2144" y="1199"/>
                  </a:cubicBezTo>
                  <a:cubicBezTo>
                    <a:pt x="2274" y="912"/>
                    <a:pt x="2416" y="573"/>
                    <a:pt x="2406" y="459"/>
                  </a:cubicBezTo>
                  <a:cubicBezTo>
                    <a:pt x="2403" y="406"/>
                    <a:pt x="2363" y="344"/>
                    <a:pt x="2264" y="344"/>
                  </a:cubicBezTo>
                  <a:cubicBezTo>
                    <a:pt x="2194" y="344"/>
                    <a:pt x="2039" y="372"/>
                    <a:pt x="1537" y="604"/>
                  </a:cubicBezTo>
                  <a:cubicBezTo>
                    <a:pt x="1305" y="385"/>
                    <a:pt x="941" y="48"/>
                    <a:pt x="870" y="8"/>
                  </a:cubicBezTo>
                  <a:cubicBezTo>
                    <a:pt x="856" y="3"/>
                    <a:pt x="841"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10"/>
            <p:cNvGrpSpPr/>
            <p:nvPr/>
          </p:nvGrpSpPr>
          <p:grpSpPr>
            <a:xfrm>
              <a:off x="7365098" y="3767669"/>
              <a:ext cx="1734237" cy="1313926"/>
              <a:chOff x="7365098" y="3767669"/>
              <a:chExt cx="1734237" cy="1313926"/>
            </a:xfrm>
          </p:grpSpPr>
          <p:sp>
            <p:nvSpPr>
              <p:cNvPr id="1030" name="Google Shape;1030;p10"/>
              <p:cNvSpPr/>
              <p:nvPr/>
            </p:nvSpPr>
            <p:spPr>
              <a:xfrm rot="-320246">
                <a:off x="8287495" y="4291232"/>
                <a:ext cx="649264" cy="445283"/>
              </a:xfrm>
              <a:custGeom>
                <a:avLst/>
                <a:gdLst/>
                <a:ahLst/>
                <a:cxnLst/>
                <a:rect l="l" t="t" r="r" b="b"/>
                <a:pathLst>
                  <a:path w="12073" h="8280" extrusionOk="0">
                    <a:moveTo>
                      <a:pt x="8926" y="1"/>
                    </a:moveTo>
                    <a:cubicBezTo>
                      <a:pt x="8924" y="1"/>
                      <a:pt x="8922" y="1"/>
                      <a:pt x="8921" y="1"/>
                    </a:cubicBezTo>
                    <a:cubicBezTo>
                      <a:pt x="8831" y="4"/>
                      <a:pt x="8742" y="13"/>
                      <a:pt x="8652" y="29"/>
                    </a:cubicBezTo>
                    <a:lnTo>
                      <a:pt x="8588" y="41"/>
                    </a:lnTo>
                    <a:cubicBezTo>
                      <a:pt x="8492" y="60"/>
                      <a:pt x="8507" y="201"/>
                      <a:pt x="8606" y="201"/>
                    </a:cubicBezTo>
                    <a:cubicBezTo>
                      <a:pt x="8609" y="201"/>
                      <a:pt x="8615" y="201"/>
                      <a:pt x="8621" y="198"/>
                    </a:cubicBezTo>
                    <a:lnTo>
                      <a:pt x="8677" y="189"/>
                    </a:lnTo>
                    <a:cubicBezTo>
                      <a:pt x="8760" y="174"/>
                      <a:pt x="8844" y="164"/>
                      <a:pt x="8930" y="161"/>
                    </a:cubicBezTo>
                    <a:cubicBezTo>
                      <a:pt x="8973" y="158"/>
                      <a:pt x="9007" y="121"/>
                      <a:pt x="9007" y="78"/>
                    </a:cubicBezTo>
                    <a:cubicBezTo>
                      <a:pt x="9004" y="34"/>
                      <a:pt x="8967" y="1"/>
                      <a:pt x="8926" y="1"/>
                    </a:cubicBezTo>
                    <a:close/>
                    <a:moveTo>
                      <a:pt x="9248" y="13"/>
                    </a:moveTo>
                    <a:cubicBezTo>
                      <a:pt x="9151" y="13"/>
                      <a:pt x="9136" y="159"/>
                      <a:pt x="9238" y="174"/>
                    </a:cubicBezTo>
                    <a:cubicBezTo>
                      <a:pt x="9343" y="186"/>
                      <a:pt x="9445" y="205"/>
                      <a:pt x="9544" y="232"/>
                    </a:cubicBezTo>
                    <a:cubicBezTo>
                      <a:pt x="9553" y="235"/>
                      <a:pt x="9559" y="235"/>
                      <a:pt x="9565" y="235"/>
                    </a:cubicBezTo>
                    <a:cubicBezTo>
                      <a:pt x="9661" y="235"/>
                      <a:pt x="9679" y="100"/>
                      <a:pt x="9587" y="75"/>
                    </a:cubicBezTo>
                    <a:cubicBezTo>
                      <a:pt x="9479" y="47"/>
                      <a:pt x="9368" y="26"/>
                      <a:pt x="9257" y="13"/>
                    </a:cubicBezTo>
                    <a:cubicBezTo>
                      <a:pt x="9254" y="13"/>
                      <a:pt x="9251" y="13"/>
                      <a:pt x="9248" y="13"/>
                    </a:cubicBezTo>
                    <a:close/>
                    <a:moveTo>
                      <a:pt x="8303" y="128"/>
                    </a:moveTo>
                    <a:cubicBezTo>
                      <a:pt x="8291" y="128"/>
                      <a:pt x="8279" y="131"/>
                      <a:pt x="8267" y="137"/>
                    </a:cubicBezTo>
                    <a:cubicBezTo>
                      <a:pt x="8162" y="180"/>
                      <a:pt x="8060" y="232"/>
                      <a:pt x="7964" y="294"/>
                    </a:cubicBezTo>
                    <a:cubicBezTo>
                      <a:pt x="7900" y="340"/>
                      <a:pt x="7931" y="442"/>
                      <a:pt x="8011" y="442"/>
                    </a:cubicBezTo>
                    <a:lnTo>
                      <a:pt x="8011" y="445"/>
                    </a:lnTo>
                    <a:cubicBezTo>
                      <a:pt x="8026" y="445"/>
                      <a:pt x="8042" y="439"/>
                      <a:pt x="8054" y="430"/>
                    </a:cubicBezTo>
                    <a:cubicBezTo>
                      <a:pt x="8140" y="374"/>
                      <a:pt x="8233" y="325"/>
                      <a:pt x="8325" y="288"/>
                    </a:cubicBezTo>
                    <a:cubicBezTo>
                      <a:pt x="8420" y="255"/>
                      <a:pt x="8382" y="128"/>
                      <a:pt x="8303" y="128"/>
                    </a:cubicBezTo>
                    <a:close/>
                    <a:moveTo>
                      <a:pt x="9873" y="178"/>
                    </a:moveTo>
                    <a:cubicBezTo>
                      <a:pt x="9795" y="178"/>
                      <a:pt x="9757" y="295"/>
                      <a:pt x="9840" y="334"/>
                    </a:cubicBezTo>
                    <a:cubicBezTo>
                      <a:pt x="9938" y="374"/>
                      <a:pt x="10031" y="417"/>
                      <a:pt x="10123" y="470"/>
                    </a:cubicBezTo>
                    <a:cubicBezTo>
                      <a:pt x="10136" y="476"/>
                      <a:pt x="10148" y="479"/>
                      <a:pt x="10164" y="479"/>
                    </a:cubicBezTo>
                    <a:cubicBezTo>
                      <a:pt x="10247" y="479"/>
                      <a:pt x="10275" y="368"/>
                      <a:pt x="10201" y="328"/>
                    </a:cubicBezTo>
                    <a:cubicBezTo>
                      <a:pt x="10105" y="275"/>
                      <a:pt x="10003" y="226"/>
                      <a:pt x="9901" y="183"/>
                    </a:cubicBezTo>
                    <a:cubicBezTo>
                      <a:pt x="9891" y="179"/>
                      <a:pt x="9882" y="178"/>
                      <a:pt x="9873" y="178"/>
                    </a:cubicBezTo>
                    <a:close/>
                    <a:moveTo>
                      <a:pt x="5475" y="516"/>
                    </a:moveTo>
                    <a:cubicBezTo>
                      <a:pt x="5406" y="516"/>
                      <a:pt x="5337" y="518"/>
                      <a:pt x="5269" y="522"/>
                    </a:cubicBezTo>
                    <a:cubicBezTo>
                      <a:pt x="5167" y="531"/>
                      <a:pt x="5173" y="683"/>
                      <a:pt x="5275" y="686"/>
                    </a:cubicBezTo>
                    <a:lnTo>
                      <a:pt x="5281" y="683"/>
                    </a:lnTo>
                    <a:cubicBezTo>
                      <a:pt x="5341" y="679"/>
                      <a:pt x="5401" y="677"/>
                      <a:pt x="5463" y="677"/>
                    </a:cubicBezTo>
                    <a:cubicBezTo>
                      <a:pt x="5506" y="677"/>
                      <a:pt x="5549" y="678"/>
                      <a:pt x="5593" y="679"/>
                    </a:cubicBezTo>
                    <a:cubicBezTo>
                      <a:pt x="5698" y="679"/>
                      <a:pt x="5704" y="528"/>
                      <a:pt x="5602" y="519"/>
                    </a:cubicBezTo>
                    <a:cubicBezTo>
                      <a:pt x="5560" y="517"/>
                      <a:pt x="5517" y="516"/>
                      <a:pt x="5475" y="516"/>
                    </a:cubicBezTo>
                    <a:close/>
                    <a:moveTo>
                      <a:pt x="5916" y="551"/>
                    </a:moveTo>
                    <a:cubicBezTo>
                      <a:pt x="5879" y="551"/>
                      <a:pt x="5845" y="580"/>
                      <a:pt x="5839" y="621"/>
                    </a:cubicBezTo>
                    <a:cubicBezTo>
                      <a:pt x="5833" y="664"/>
                      <a:pt x="5861" y="704"/>
                      <a:pt x="5907" y="713"/>
                    </a:cubicBezTo>
                    <a:cubicBezTo>
                      <a:pt x="6009" y="729"/>
                      <a:pt x="6111" y="754"/>
                      <a:pt x="6213" y="781"/>
                    </a:cubicBezTo>
                    <a:cubicBezTo>
                      <a:pt x="6219" y="784"/>
                      <a:pt x="6228" y="784"/>
                      <a:pt x="6234" y="784"/>
                    </a:cubicBezTo>
                    <a:cubicBezTo>
                      <a:pt x="6327" y="784"/>
                      <a:pt x="6345" y="655"/>
                      <a:pt x="6256" y="627"/>
                    </a:cubicBezTo>
                    <a:cubicBezTo>
                      <a:pt x="6151" y="596"/>
                      <a:pt x="6043" y="572"/>
                      <a:pt x="5932" y="553"/>
                    </a:cubicBezTo>
                    <a:cubicBezTo>
                      <a:pt x="5927" y="552"/>
                      <a:pt x="5922" y="551"/>
                      <a:pt x="5916" y="551"/>
                    </a:cubicBezTo>
                    <a:close/>
                    <a:moveTo>
                      <a:pt x="4962" y="562"/>
                    </a:moveTo>
                    <a:cubicBezTo>
                      <a:pt x="4955" y="562"/>
                      <a:pt x="4947" y="563"/>
                      <a:pt x="4939" y="565"/>
                    </a:cubicBezTo>
                    <a:cubicBezTo>
                      <a:pt x="4831" y="587"/>
                      <a:pt x="4723" y="612"/>
                      <a:pt x="4615" y="642"/>
                    </a:cubicBezTo>
                    <a:cubicBezTo>
                      <a:pt x="4526" y="670"/>
                      <a:pt x="4544" y="803"/>
                      <a:pt x="4640" y="803"/>
                    </a:cubicBezTo>
                    <a:cubicBezTo>
                      <a:pt x="4646" y="803"/>
                      <a:pt x="4655" y="803"/>
                      <a:pt x="4661" y="800"/>
                    </a:cubicBezTo>
                    <a:cubicBezTo>
                      <a:pt x="4763" y="769"/>
                      <a:pt x="4865" y="744"/>
                      <a:pt x="4970" y="726"/>
                    </a:cubicBezTo>
                    <a:cubicBezTo>
                      <a:pt x="5075" y="711"/>
                      <a:pt x="5054" y="562"/>
                      <a:pt x="4962" y="562"/>
                    </a:cubicBezTo>
                    <a:close/>
                    <a:moveTo>
                      <a:pt x="10439" y="486"/>
                    </a:moveTo>
                    <a:cubicBezTo>
                      <a:pt x="10370" y="486"/>
                      <a:pt x="10324" y="585"/>
                      <a:pt x="10395" y="633"/>
                    </a:cubicBezTo>
                    <a:cubicBezTo>
                      <a:pt x="10478" y="692"/>
                      <a:pt x="10565" y="757"/>
                      <a:pt x="10651" y="821"/>
                    </a:cubicBezTo>
                    <a:cubicBezTo>
                      <a:pt x="10663" y="834"/>
                      <a:pt x="10682" y="840"/>
                      <a:pt x="10700" y="840"/>
                    </a:cubicBezTo>
                    <a:lnTo>
                      <a:pt x="10700" y="843"/>
                    </a:lnTo>
                    <a:cubicBezTo>
                      <a:pt x="10725" y="843"/>
                      <a:pt x="10747" y="831"/>
                      <a:pt x="10762" y="809"/>
                    </a:cubicBezTo>
                    <a:cubicBezTo>
                      <a:pt x="10790" y="775"/>
                      <a:pt x="10784" y="723"/>
                      <a:pt x="10750" y="695"/>
                    </a:cubicBezTo>
                    <a:cubicBezTo>
                      <a:pt x="10663" y="627"/>
                      <a:pt x="10574" y="559"/>
                      <a:pt x="10484" y="501"/>
                    </a:cubicBezTo>
                    <a:cubicBezTo>
                      <a:pt x="10469" y="490"/>
                      <a:pt x="10453" y="486"/>
                      <a:pt x="10439" y="486"/>
                    </a:cubicBezTo>
                    <a:close/>
                    <a:moveTo>
                      <a:pt x="7760" y="484"/>
                    </a:moveTo>
                    <a:cubicBezTo>
                      <a:pt x="7741" y="484"/>
                      <a:pt x="7720" y="492"/>
                      <a:pt x="7702" y="510"/>
                    </a:cubicBezTo>
                    <a:cubicBezTo>
                      <a:pt x="7622" y="590"/>
                      <a:pt x="7551" y="676"/>
                      <a:pt x="7490" y="772"/>
                    </a:cubicBezTo>
                    <a:cubicBezTo>
                      <a:pt x="7452" y="824"/>
                      <a:pt x="7490" y="898"/>
                      <a:pt x="7554" y="898"/>
                    </a:cubicBezTo>
                    <a:cubicBezTo>
                      <a:pt x="7582" y="898"/>
                      <a:pt x="7610" y="886"/>
                      <a:pt x="7625" y="861"/>
                    </a:cubicBezTo>
                    <a:cubicBezTo>
                      <a:pt x="7684" y="778"/>
                      <a:pt x="7749" y="698"/>
                      <a:pt x="7820" y="624"/>
                    </a:cubicBezTo>
                    <a:cubicBezTo>
                      <a:pt x="7879" y="565"/>
                      <a:pt x="7824" y="484"/>
                      <a:pt x="7760" y="484"/>
                    </a:cubicBezTo>
                    <a:close/>
                    <a:moveTo>
                      <a:pt x="6543" y="733"/>
                    </a:moveTo>
                    <a:cubicBezTo>
                      <a:pt x="6464" y="733"/>
                      <a:pt x="6426" y="848"/>
                      <a:pt x="6509" y="886"/>
                    </a:cubicBezTo>
                    <a:cubicBezTo>
                      <a:pt x="6604" y="929"/>
                      <a:pt x="6700" y="976"/>
                      <a:pt x="6789" y="1028"/>
                    </a:cubicBezTo>
                    <a:cubicBezTo>
                      <a:pt x="6802" y="1034"/>
                      <a:pt x="6814" y="1037"/>
                      <a:pt x="6829" y="1037"/>
                    </a:cubicBezTo>
                    <a:lnTo>
                      <a:pt x="6833" y="1037"/>
                    </a:lnTo>
                    <a:cubicBezTo>
                      <a:pt x="6913" y="1037"/>
                      <a:pt x="6941" y="926"/>
                      <a:pt x="6870" y="886"/>
                    </a:cubicBezTo>
                    <a:cubicBezTo>
                      <a:pt x="6774" y="831"/>
                      <a:pt x="6675" y="781"/>
                      <a:pt x="6573" y="738"/>
                    </a:cubicBezTo>
                    <a:cubicBezTo>
                      <a:pt x="6563" y="734"/>
                      <a:pt x="6553" y="733"/>
                      <a:pt x="6543" y="733"/>
                    </a:cubicBezTo>
                    <a:close/>
                    <a:moveTo>
                      <a:pt x="4337" y="747"/>
                    </a:moveTo>
                    <a:cubicBezTo>
                      <a:pt x="4326" y="747"/>
                      <a:pt x="4315" y="749"/>
                      <a:pt x="4303" y="754"/>
                    </a:cubicBezTo>
                    <a:cubicBezTo>
                      <a:pt x="4236" y="781"/>
                      <a:pt x="4168" y="812"/>
                      <a:pt x="4100" y="846"/>
                    </a:cubicBezTo>
                    <a:cubicBezTo>
                      <a:pt x="4069" y="861"/>
                      <a:pt x="4035" y="877"/>
                      <a:pt x="4004" y="892"/>
                    </a:cubicBezTo>
                    <a:cubicBezTo>
                      <a:pt x="3964" y="914"/>
                      <a:pt x="3949" y="963"/>
                      <a:pt x="3970" y="1003"/>
                    </a:cubicBezTo>
                    <a:cubicBezTo>
                      <a:pt x="3983" y="1031"/>
                      <a:pt x="4010" y="1047"/>
                      <a:pt x="4041" y="1047"/>
                    </a:cubicBezTo>
                    <a:cubicBezTo>
                      <a:pt x="4054" y="1047"/>
                      <a:pt x="4069" y="1043"/>
                      <a:pt x="4081" y="1037"/>
                    </a:cubicBezTo>
                    <a:cubicBezTo>
                      <a:pt x="4109" y="1022"/>
                      <a:pt x="4140" y="1006"/>
                      <a:pt x="4174" y="991"/>
                    </a:cubicBezTo>
                    <a:cubicBezTo>
                      <a:pt x="4236" y="960"/>
                      <a:pt x="4300" y="929"/>
                      <a:pt x="4365" y="905"/>
                    </a:cubicBezTo>
                    <a:cubicBezTo>
                      <a:pt x="4452" y="869"/>
                      <a:pt x="4417" y="747"/>
                      <a:pt x="4337" y="747"/>
                    </a:cubicBezTo>
                    <a:close/>
                    <a:moveTo>
                      <a:pt x="10948" y="890"/>
                    </a:moveTo>
                    <a:cubicBezTo>
                      <a:pt x="10885" y="890"/>
                      <a:pt x="10833" y="972"/>
                      <a:pt x="10891" y="1028"/>
                    </a:cubicBezTo>
                    <a:cubicBezTo>
                      <a:pt x="10972" y="1102"/>
                      <a:pt x="11049" y="1176"/>
                      <a:pt x="11120" y="1250"/>
                    </a:cubicBezTo>
                    <a:cubicBezTo>
                      <a:pt x="11135" y="1266"/>
                      <a:pt x="11157" y="1275"/>
                      <a:pt x="11178" y="1275"/>
                    </a:cubicBezTo>
                    <a:cubicBezTo>
                      <a:pt x="11249" y="1275"/>
                      <a:pt x="11286" y="1188"/>
                      <a:pt x="11237" y="1139"/>
                    </a:cubicBezTo>
                    <a:cubicBezTo>
                      <a:pt x="11163" y="1062"/>
                      <a:pt x="11083" y="988"/>
                      <a:pt x="10999" y="911"/>
                    </a:cubicBezTo>
                    <a:cubicBezTo>
                      <a:pt x="10983" y="896"/>
                      <a:pt x="10965" y="890"/>
                      <a:pt x="10948" y="890"/>
                    </a:cubicBezTo>
                    <a:close/>
                    <a:moveTo>
                      <a:pt x="3769" y="1046"/>
                    </a:moveTo>
                    <a:cubicBezTo>
                      <a:pt x="3753" y="1046"/>
                      <a:pt x="3735" y="1052"/>
                      <a:pt x="3717" y="1065"/>
                    </a:cubicBezTo>
                    <a:cubicBezTo>
                      <a:pt x="3628" y="1130"/>
                      <a:pt x="3539" y="1198"/>
                      <a:pt x="3458" y="1272"/>
                    </a:cubicBezTo>
                    <a:cubicBezTo>
                      <a:pt x="3403" y="1321"/>
                      <a:pt x="3437" y="1414"/>
                      <a:pt x="3511" y="1414"/>
                    </a:cubicBezTo>
                    <a:cubicBezTo>
                      <a:pt x="3529" y="1414"/>
                      <a:pt x="3551" y="1407"/>
                      <a:pt x="3566" y="1392"/>
                    </a:cubicBezTo>
                    <a:cubicBezTo>
                      <a:pt x="3643" y="1321"/>
                      <a:pt x="3724" y="1256"/>
                      <a:pt x="3810" y="1198"/>
                    </a:cubicBezTo>
                    <a:cubicBezTo>
                      <a:pt x="3890" y="1150"/>
                      <a:pt x="3840" y="1046"/>
                      <a:pt x="3769" y="1046"/>
                    </a:cubicBezTo>
                    <a:close/>
                    <a:moveTo>
                      <a:pt x="7396" y="1017"/>
                    </a:moveTo>
                    <a:cubicBezTo>
                      <a:pt x="7368" y="1017"/>
                      <a:pt x="7341" y="1031"/>
                      <a:pt x="7326" y="1065"/>
                    </a:cubicBezTo>
                    <a:cubicBezTo>
                      <a:pt x="7311" y="1102"/>
                      <a:pt x="7295" y="1136"/>
                      <a:pt x="7280" y="1176"/>
                    </a:cubicBezTo>
                    <a:cubicBezTo>
                      <a:pt x="7237" y="1139"/>
                      <a:pt x="7193" y="1102"/>
                      <a:pt x="7147" y="1068"/>
                    </a:cubicBezTo>
                    <a:cubicBezTo>
                      <a:pt x="7131" y="1056"/>
                      <a:pt x="7114" y="1050"/>
                      <a:pt x="7098" y="1050"/>
                    </a:cubicBezTo>
                    <a:cubicBezTo>
                      <a:pt x="7031" y="1050"/>
                      <a:pt x="6982" y="1145"/>
                      <a:pt x="7052" y="1198"/>
                    </a:cubicBezTo>
                    <a:cubicBezTo>
                      <a:pt x="7110" y="1244"/>
                      <a:pt x="7169" y="1290"/>
                      <a:pt x="7224" y="1343"/>
                    </a:cubicBezTo>
                    <a:cubicBezTo>
                      <a:pt x="7221" y="1355"/>
                      <a:pt x="7218" y="1370"/>
                      <a:pt x="7215" y="1383"/>
                    </a:cubicBezTo>
                    <a:cubicBezTo>
                      <a:pt x="7203" y="1426"/>
                      <a:pt x="7227" y="1472"/>
                      <a:pt x="7271" y="1481"/>
                    </a:cubicBezTo>
                    <a:cubicBezTo>
                      <a:pt x="7277" y="1484"/>
                      <a:pt x="7283" y="1484"/>
                      <a:pt x="7292" y="1484"/>
                    </a:cubicBezTo>
                    <a:cubicBezTo>
                      <a:pt x="7294" y="1485"/>
                      <a:pt x="7296" y="1485"/>
                      <a:pt x="7298" y="1485"/>
                    </a:cubicBezTo>
                    <a:cubicBezTo>
                      <a:pt x="7333" y="1485"/>
                      <a:pt x="7364" y="1461"/>
                      <a:pt x="7372" y="1426"/>
                    </a:cubicBezTo>
                    <a:lnTo>
                      <a:pt x="7372" y="1420"/>
                    </a:lnTo>
                    <a:cubicBezTo>
                      <a:pt x="7425" y="1401"/>
                      <a:pt x="7443" y="1340"/>
                      <a:pt x="7409" y="1293"/>
                    </a:cubicBezTo>
                    <a:cubicBezTo>
                      <a:pt x="7428" y="1238"/>
                      <a:pt x="7449" y="1182"/>
                      <a:pt x="7474" y="1133"/>
                    </a:cubicBezTo>
                    <a:cubicBezTo>
                      <a:pt x="7502" y="1068"/>
                      <a:pt x="7449" y="1017"/>
                      <a:pt x="7396" y="1017"/>
                    </a:cubicBezTo>
                    <a:close/>
                    <a:moveTo>
                      <a:pt x="11402" y="1354"/>
                    </a:moveTo>
                    <a:cubicBezTo>
                      <a:pt x="11342" y="1354"/>
                      <a:pt x="11290" y="1425"/>
                      <a:pt x="11339" y="1488"/>
                    </a:cubicBezTo>
                    <a:cubicBezTo>
                      <a:pt x="11413" y="1571"/>
                      <a:pt x="11481" y="1654"/>
                      <a:pt x="11542" y="1731"/>
                    </a:cubicBezTo>
                    <a:cubicBezTo>
                      <a:pt x="11558" y="1753"/>
                      <a:pt x="11579" y="1762"/>
                      <a:pt x="11607" y="1762"/>
                    </a:cubicBezTo>
                    <a:cubicBezTo>
                      <a:pt x="11672" y="1762"/>
                      <a:pt x="11712" y="1685"/>
                      <a:pt x="11669" y="1633"/>
                    </a:cubicBezTo>
                    <a:cubicBezTo>
                      <a:pt x="11607" y="1552"/>
                      <a:pt x="11536" y="1466"/>
                      <a:pt x="11459" y="1380"/>
                    </a:cubicBezTo>
                    <a:cubicBezTo>
                      <a:pt x="11441" y="1361"/>
                      <a:pt x="11421" y="1354"/>
                      <a:pt x="11402" y="1354"/>
                    </a:cubicBezTo>
                    <a:close/>
                    <a:moveTo>
                      <a:pt x="3285" y="1486"/>
                    </a:moveTo>
                    <a:cubicBezTo>
                      <a:pt x="3264" y="1486"/>
                      <a:pt x="3242" y="1494"/>
                      <a:pt x="3224" y="1515"/>
                    </a:cubicBezTo>
                    <a:cubicBezTo>
                      <a:pt x="3153" y="1602"/>
                      <a:pt x="3088" y="1694"/>
                      <a:pt x="3033" y="1790"/>
                    </a:cubicBezTo>
                    <a:cubicBezTo>
                      <a:pt x="3008" y="1827"/>
                      <a:pt x="3023" y="1876"/>
                      <a:pt x="3060" y="1901"/>
                    </a:cubicBezTo>
                    <a:cubicBezTo>
                      <a:pt x="3073" y="1907"/>
                      <a:pt x="3088" y="1910"/>
                      <a:pt x="3104" y="1910"/>
                    </a:cubicBezTo>
                    <a:lnTo>
                      <a:pt x="3101" y="1913"/>
                    </a:lnTo>
                    <a:cubicBezTo>
                      <a:pt x="3131" y="1913"/>
                      <a:pt x="3156" y="1898"/>
                      <a:pt x="3172" y="1870"/>
                    </a:cubicBezTo>
                    <a:cubicBezTo>
                      <a:pt x="3224" y="1784"/>
                      <a:pt x="3283" y="1697"/>
                      <a:pt x="3350" y="1617"/>
                    </a:cubicBezTo>
                    <a:cubicBezTo>
                      <a:pt x="3398" y="1556"/>
                      <a:pt x="3345" y="1486"/>
                      <a:pt x="3285" y="1486"/>
                    </a:cubicBezTo>
                    <a:close/>
                    <a:moveTo>
                      <a:pt x="7559" y="1500"/>
                    </a:moveTo>
                    <a:cubicBezTo>
                      <a:pt x="7501" y="1500"/>
                      <a:pt x="7445" y="1570"/>
                      <a:pt x="7496" y="1633"/>
                    </a:cubicBezTo>
                    <a:cubicBezTo>
                      <a:pt x="7557" y="1716"/>
                      <a:pt x="7610" y="1802"/>
                      <a:pt x="7656" y="1895"/>
                    </a:cubicBezTo>
                    <a:cubicBezTo>
                      <a:pt x="7668" y="1922"/>
                      <a:pt x="7696" y="1941"/>
                      <a:pt x="7730" y="1941"/>
                    </a:cubicBezTo>
                    <a:cubicBezTo>
                      <a:pt x="7742" y="1941"/>
                      <a:pt x="7752" y="1938"/>
                      <a:pt x="7764" y="1932"/>
                    </a:cubicBezTo>
                    <a:cubicBezTo>
                      <a:pt x="7804" y="1913"/>
                      <a:pt x="7820" y="1864"/>
                      <a:pt x="7801" y="1824"/>
                    </a:cubicBezTo>
                    <a:cubicBezTo>
                      <a:pt x="7752" y="1722"/>
                      <a:pt x="7693" y="1626"/>
                      <a:pt x="7622" y="1537"/>
                    </a:cubicBezTo>
                    <a:cubicBezTo>
                      <a:pt x="7605" y="1511"/>
                      <a:pt x="7582" y="1500"/>
                      <a:pt x="7559" y="1500"/>
                    </a:cubicBezTo>
                    <a:close/>
                    <a:moveTo>
                      <a:pt x="7233" y="1638"/>
                    </a:moveTo>
                    <a:cubicBezTo>
                      <a:pt x="7190" y="1638"/>
                      <a:pt x="7153" y="1669"/>
                      <a:pt x="7150" y="1713"/>
                    </a:cubicBezTo>
                    <a:cubicBezTo>
                      <a:pt x="7141" y="1787"/>
                      <a:pt x="7138" y="1861"/>
                      <a:pt x="7138" y="1938"/>
                    </a:cubicBezTo>
                    <a:cubicBezTo>
                      <a:pt x="7138" y="1975"/>
                      <a:pt x="7138" y="2012"/>
                      <a:pt x="7141" y="2049"/>
                    </a:cubicBezTo>
                    <a:cubicBezTo>
                      <a:pt x="7141" y="2092"/>
                      <a:pt x="7178" y="2126"/>
                      <a:pt x="7221" y="2126"/>
                    </a:cubicBezTo>
                    <a:lnTo>
                      <a:pt x="7224" y="2123"/>
                    </a:lnTo>
                    <a:cubicBezTo>
                      <a:pt x="7271" y="2123"/>
                      <a:pt x="7304" y="2083"/>
                      <a:pt x="7301" y="2040"/>
                    </a:cubicBezTo>
                    <a:cubicBezTo>
                      <a:pt x="7298" y="2006"/>
                      <a:pt x="7298" y="1972"/>
                      <a:pt x="7298" y="1938"/>
                    </a:cubicBezTo>
                    <a:cubicBezTo>
                      <a:pt x="7298" y="1867"/>
                      <a:pt x="7301" y="1799"/>
                      <a:pt x="7311" y="1728"/>
                    </a:cubicBezTo>
                    <a:cubicBezTo>
                      <a:pt x="7314" y="1685"/>
                      <a:pt x="7283" y="1645"/>
                      <a:pt x="7240" y="1639"/>
                    </a:cubicBezTo>
                    <a:cubicBezTo>
                      <a:pt x="7238" y="1639"/>
                      <a:pt x="7235" y="1638"/>
                      <a:pt x="7233" y="1638"/>
                    </a:cubicBezTo>
                    <a:close/>
                    <a:moveTo>
                      <a:pt x="11801" y="1860"/>
                    </a:moveTo>
                    <a:cubicBezTo>
                      <a:pt x="11742" y="1860"/>
                      <a:pt x="11687" y="1926"/>
                      <a:pt x="11733" y="1990"/>
                    </a:cubicBezTo>
                    <a:cubicBezTo>
                      <a:pt x="11848" y="2148"/>
                      <a:pt x="11909" y="2252"/>
                      <a:pt x="11909" y="2252"/>
                    </a:cubicBezTo>
                    <a:cubicBezTo>
                      <a:pt x="11925" y="2277"/>
                      <a:pt x="11952" y="2293"/>
                      <a:pt x="11980" y="2293"/>
                    </a:cubicBezTo>
                    <a:cubicBezTo>
                      <a:pt x="11996" y="2293"/>
                      <a:pt x="12008" y="2289"/>
                      <a:pt x="12020" y="2280"/>
                    </a:cubicBezTo>
                    <a:cubicBezTo>
                      <a:pt x="12060" y="2259"/>
                      <a:pt x="12073" y="2209"/>
                      <a:pt x="12048" y="2169"/>
                    </a:cubicBezTo>
                    <a:cubicBezTo>
                      <a:pt x="12045" y="2166"/>
                      <a:pt x="11983" y="2061"/>
                      <a:pt x="11866" y="1895"/>
                    </a:cubicBezTo>
                    <a:cubicBezTo>
                      <a:pt x="11848" y="1870"/>
                      <a:pt x="11824" y="1860"/>
                      <a:pt x="11801" y="1860"/>
                    </a:cubicBezTo>
                    <a:close/>
                    <a:moveTo>
                      <a:pt x="2955" y="2033"/>
                    </a:moveTo>
                    <a:cubicBezTo>
                      <a:pt x="2925" y="2033"/>
                      <a:pt x="2895" y="2050"/>
                      <a:pt x="2882" y="2089"/>
                    </a:cubicBezTo>
                    <a:cubicBezTo>
                      <a:pt x="2841" y="2194"/>
                      <a:pt x="2804" y="2299"/>
                      <a:pt x="2780" y="2407"/>
                    </a:cubicBezTo>
                    <a:cubicBezTo>
                      <a:pt x="2767" y="2453"/>
                      <a:pt x="2795" y="2496"/>
                      <a:pt x="2838" y="2505"/>
                    </a:cubicBezTo>
                    <a:cubicBezTo>
                      <a:pt x="2845" y="2508"/>
                      <a:pt x="2851" y="2508"/>
                      <a:pt x="2857" y="2508"/>
                    </a:cubicBezTo>
                    <a:lnTo>
                      <a:pt x="2860" y="2508"/>
                    </a:lnTo>
                    <a:cubicBezTo>
                      <a:pt x="2897" y="2508"/>
                      <a:pt x="2928" y="2484"/>
                      <a:pt x="2937" y="2447"/>
                    </a:cubicBezTo>
                    <a:cubicBezTo>
                      <a:pt x="2962" y="2345"/>
                      <a:pt x="2993" y="2246"/>
                      <a:pt x="3033" y="2151"/>
                    </a:cubicBezTo>
                    <a:cubicBezTo>
                      <a:pt x="3062" y="2084"/>
                      <a:pt x="3008" y="2033"/>
                      <a:pt x="2955" y="2033"/>
                    </a:cubicBezTo>
                    <a:close/>
                    <a:moveTo>
                      <a:pt x="7821" y="2084"/>
                    </a:moveTo>
                    <a:cubicBezTo>
                      <a:pt x="7777" y="2084"/>
                      <a:pt x="7733" y="2116"/>
                      <a:pt x="7739" y="2175"/>
                    </a:cubicBezTo>
                    <a:cubicBezTo>
                      <a:pt x="7742" y="2191"/>
                      <a:pt x="7742" y="2209"/>
                      <a:pt x="7742" y="2225"/>
                    </a:cubicBezTo>
                    <a:cubicBezTo>
                      <a:pt x="7746" y="2299"/>
                      <a:pt x="7724" y="2370"/>
                      <a:pt x="7684" y="2428"/>
                    </a:cubicBezTo>
                    <a:cubicBezTo>
                      <a:pt x="7656" y="2465"/>
                      <a:pt x="7665" y="2515"/>
                      <a:pt x="7699" y="2539"/>
                    </a:cubicBezTo>
                    <a:cubicBezTo>
                      <a:pt x="7715" y="2552"/>
                      <a:pt x="7730" y="2558"/>
                      <a:pt x="7749" y="2558"/>
                    </a:cubicBezTo>
                    <a:cubicBezTo>
                      <a:pt x="7773" y="2558"/>
                      <a:pt x="7798" y="2545"/>
                      <a:pt x="7813" y="2524"/>
                    </a:cubicBezTo>
                    <a:cubicBezTo>
                      <a:pt x="7875" y="2438"/>
                      <a:pt x="7906" y="2333"/>
                      <a:pt x="7903" y="2225"/>
                    </a:cubicBezTo>
                    <a:cubicBezTo>
                      <a:pt x="7903" y="2203"/>
                      <a:pt x="7900" y="2182"/>
                      <a:pt x="7900" y="2160"/>
                    </a:cubicBezTo>
                    <a:cubicBezTo>
                      <a:pt x="7897" y="2108"/>
                      <a:pt x="7859" y="2084"/>
                      <a:pt x="7821" y="2084"/>
                    </a:cubicBezTo>
                    <a:close/>
                    <a:moveTo>
                      <a:pt x="7283" y="2281"/>
                    </a:moveTo>
                    <a:cubicBezTo>
                      <a:pt x="7233" y="2281"/>
                      <a:pt x="7182" y="2325"/>
                      <a:pt x="7203" y="2388"/>
                    </a:cubicBezTo>
                    <a:cubicBezTo>
                      <a:pt x="7258" y="2549"/>
                      <a:pt x="7341" y="2650"/>
                      <a:pt x="7449" y="2684"/>
                    </a:cubicBezTo>
                    <a:cubicBezTo>
                      <a:pt x="7456" y="2687"/>
                      <a:pt x="7465" y="2687"/>
                      <a:pt x="7474" y="2687"/>
                    </a:cubicBezTo>
                    <a:cubicBezTo>
                      <a:pt x="7567" y="2687"/>
                      <a:pt x="7588" y="2555"/>
                      <a:pt x="7499" y="2530"/>
                    </a:cubicBezTo>
                    <a:cubicBezTo>
                      <a:pt x="7443" y="2512"/>
                      <a:pt x="7394" y="2444"/>
                      <a:pt x="7357" y="2336"/>
                    </a:cubicBezTo>
                    <a:cubicBezTo>
                      <a:pt x="7344" y="2297"/>
                      <a:pt x="7314" y="2281"/>
                      <a:pt x="7283" y="2281"/>
                    </a:cubicBezTo>
                    <a:close/>
                    <a:moveTo>
                      <a:pt x="2802" y="2670"/>
                    </a:moveTo>
                    <a:cubicBezTo>
                      <a:pt x="2766" y="2670"/>
                      <a:pt x="2731" y="2692"/>
                      <a:pt x="2724" y="2737"/>
                    </a:cubicBezTo>
                    <a:cubicBezTo>
                      <a:pt x="2712" y="2829"/>
                      <a:pt x="2709" y="2925"/>
                      <a:pt x="2709" y="3017"/>
                    </a:cubicBezTo>
                    <a:lnTo>
                      <a:pt x="2709" y="3070"/>
                    </a:lnTo>
                    <a:cubicBezTo>
                      <a:pt x="2709" y="3116"/>
                      <a:pt x="2746" y="3150"/>
                      <a:pt x="2789" y="3150"/>
                    </a:cubicBezTo>
                    <a:cubicBezTo>
                      <a:pt x="2835" y="3150"/>
                      <a:pt x="2869" y="3113"/>
                      <a:pt x="2869" y="3067"/>
                    </a:cubicBezTo>
                    <a:lnTo>
                      <a:pt x="2869" y="3017"/>
                    </a:lnTo>
                    <a:cubicBezTo>
                      <a:pt x="2869" y="2931"/>
                      <a:pt x="2875" y="2842"/>
                      <a:pt x="2885" y="2755"/>
                    </a:cubicBezTo>
                    <a:cubicBezTo>
                      <a:pt x="2886" y="2700"/>
                      <a:pt x="2844" y="2670"/>
                      <a:pt x="2802" y="2670"/>
                    </a:cubicBezTo>
                    <a:close/>
                    <a:moveTo>
                      <a:pt x="1978" y="3267"/>
                    </a:moveTo>
                    <a:cubicBezTo>
                      <a:pt x="1864" y="3273"/>
                      <a:pt x="1753" y="3292"/>
                      <a:pt x="1645" y="3320"/>
                    </a:cubicBezTo>
                    <a:cubicBezTo>
                      <a:pt x="1552" y="3344"/>
                      <a:pt x="1568" y="3477"/>
                      <a:pt x="1663" y="3480"/>
                    </a:cubicBezTo>
                    <a:cubicBezTo>
                      <a:pt x="1669" y="3480"/>
                      <a:pt x="1676" y="3480"/>
                      <a:pt x="1685" y="3477"/>
                    </a:cubicBezTo>
                    <a:cubicBezTo>
                      <a:pt x="1784" y="3452"/>
                      <a:pt x="1885" y="3437"/>
                      <a:pt x="1987" y="3428"/>
                    </a:cubicBezTo>
                    <a:cubicBezTo>
                      <a:pt x="2089" y="3415"/>
                      <a:pt x="2077" y="3267"/>
                      <a:pt x="1978" y="3267"/>
                    </a:cubicBezTo>
                    <a:close/>
                    <a:moveTo>
                      <a:pt x="2305" y="3270"/>
                    </a:moveTo>
                    <a:cubicBezTo>
                      <a:pt x="2209" y="3270"/>
                      <a:pt x="2196" y="3419"/>
                      <a:pt x="2299" y="3431"/>
                    </a:cubicBezTo>
                    <a:cubicBezTo>
                      <a:pt x="2400" y="3440"/>
                      <a:pt x="2505" y="3458"/>
                      <a:pt x="2607" y="3483"/>
                    </a:cubicBezTo>
                    <a:cubicBezTo>
                      <a:pt x="2613" y="3483"/>
                      <a:pt x="2619" y="3486"/>
                      <a:pt x="2625" y="3486"/>
                    </a:cubicBezTo>
                    <a:lnTo>
                      <a:pt x="2625" y="3486"/>
                    </a:lnTo>
                    <a:cubicBezTo>
                      <a:pt x="2718" y="3484"/>
                      <a:pt x="2733" y="3347"/>
                      <a:pt x="2641" y="3326"/>
                    </a:cubicBezTo>
                    <a:cubicBezTo>
                      <a:pt x="2533" y="3298"/>
                      <a:pt x="2422" y="3280"/>
                      <a:pt x="2311" y="3270"/>
                    </a:cubicBezTo>
                    <a:cubicBezTo>
                      <a:pt x="2309" y="3270"/>
                      <a:pt x="2307" y="3270"/>
                      <a:pt x="2305" y="3270"/>
                    </a:cubicBezTo>
                    <a:close/>
                    <a:moveTo>
                      <a:pt x="2625" y="3486"/>
                    </a:moveTo>
                    <a:cubicBezTo>
                      <a:pt x="2624" y="3486"/>
                      <a:pt x="2623" y="3486"/>
                      <a:pt x="2623" y="3486"/>
                    </a:cubicBezTo>
                    <a:lnTo>
                      <a:pt x="2626" y="3486"/>
                    </a:lnTo>
                    <a:cubicBezTo>
                      <a:pt x="2625" y="3486"/>
                      <a:pt x="2625" y="3486"/>
                      <a:pt x="2625" y="3486"/>
                    </a:cubicBezTo>
                    <a:close/>
                    <a:moveTo>
                      <a:pt x="1361" y="3427"/>
                    </a:moveTo>
                    <a:cubicBezTo>
                      <a:pt x="1350" y="3427"/>
                      <a:pt x="1339" y="3429"/>
                      <a:pt x="1327" y="3434"/>
                    </a:cubicBezTo>
                    <a:cubicBezTo>
                      <a:pt x="1225" y="3483"/>
                      <a:pt x="1127" y="3539"/>
                      <a:pt x="1034" y="3606"/>
                    </a:cubicBezTo>
                    <a:cubicBezTo>
                      <a:pt x="972" y="3653"/>
                      <a:pt x="1003" y="3751"/>
                      <a:pt x="1083" y="3751"/>
                    </a:cubicBezTo>
                    <a:lnTo>
                      <a:pt x="1083" y="3755"/>
                    </a:lnTo>
                    <a:cubicBezTo>
                      <a:pt x="1099" y="3751"/>
                      <a:pt x="1117" y="3745"/>
                      <a:pt x="1130" y="3736"/>
                    </a:cubicBezTo>
                    <a:cubicBezTo>
                      <a:pt x="1213" y="3674"/>
                      <a:pt x="1302" y="3625"/>
                      <a:pt x="1395" y="3582"/>
                    </a:cubicBezTo>
                    <a:cubicBezTo>
                      <a:pt x="1476" y="3539"/>
                      <a:pt x="1436" y="3427"/>
                      <a:pt x="1361" y="3427"/>
                    </a:cubicBezTo>
                    <a:close/>
                    <a:moveTo>
                      <a:pt x="2818" y="3311"/>
                    </a:moveTo>
                    <a:cubicBezTo>
                      <a:pt x="2773" y="3311"/>
                      <a:pt x="2728" y="3345"/>
                      <a:pt x="2737" y="3403"/>
                    </a:cubicBezTo>
                    <a:cubicBezTo>
                      <a:pt x="2752" y="3514"/>
                      <a:pt x="2774" y="3622"/>
                      <a:pt x="2801" y="3730"/>
                    </a:cubicBezTo>
                    <a:cubicBezTo>
                      <a:pt x="2811" y="3764"/>
                      <a:pt x="2841" y="3792"/>
                      <a:pt x="2878" y="3792"/>
                    </a:cubicBezTo>
                    <a:cubicBezTo>
                      <a:pt x="2885" y="3792"/>
                      <a:pt x="2894" y="3792"/>
                      <a:pt x="2900" y="3788"/>
                    </a:cubicBezTo>
                    <a:cubicBezTo>
                      <a:pt x="2943" y="3779"/>
                      <a:pt x="2968" y="3733"/>
                      <a:pt x="2959" y="3690"/>
                    </a:cubicBezTo>
                    <a:cubicBezTo>
                      <a:pt x="2949" y="3656"/>
                      <a:pt x="2943" y="3622"/>
                      <a:pt x="2934" y="3588"/>
                    </a:cubicBezTo>
                    <a:lnTo>
                      <a:pt x="2934" y="3588"/>
                    </a:lnTo>
                    <a:cubicBezTo>
                      <a:pt x="3020" y="3625"/>
                      <a:pt x="3107" y="3665"/>
                      <a:pt x="3190" y="3711"/>
                    </a:cubicBezTo>
                    <a:cubicBezTo>
                      <a:pt x="3207" y="3724"/>
                      <a:pt x="3224" y="3729"/>
                      <a:pt x="3239" y="3729"/>
                    </a:cubicBezTo>
                    <a:cubicBezTo>
                      <a:pt x="3313" y="3729"/>
                      <a:pt x="3359" y="3608"/>
                      <a:pt x="3267" y="3569"/>
                    </a:cubicBezTo>
                    <a:cubicBezTo>
                      <a:pt x="3168" y="3517"/>
                      <a:pt x="3067" y="3468"/>
                      <a:pt x="2965" y="3428"/>
                    </a:cubicBezTo>
                    <a:cubicBezTo>
                      <a:pt x="2954" y="3423"/>
                      <a:pt x="2943" y="3421"/>
                      <a:pt x="2933" y="3421"/>
                    </a:cubicBezTo>
                    <a:cubicBezTo>
                      <a:pt x="2922" y="3421"/>
                      <a:pt x="2912" y="3423"/>
                      <a:pt x="2903" y="3428"/>
                    </a:cubicBezTo>
                    <a:lnTo>
                      <a:pt x="2897" y="3381"/>
                    </a:lnTo>
                    <a:cubicBezTo>
                      <a:pt x="2890" y="3333"/>
                      <a:pt x="2854" y="3311"/>
                      <a:pt x="2818" y="3311"/>
                    </a:cubicBezTo>
                    <a:close/>
                    <a:moveTo>
                      <a:pt x="3498" y="3734"/>
                    </a:moveTo>
                    <a:cubicBezTo>
                      <a:pt x="3430" y="3734"/>
                      <a:pt x="3379" y="3829"/>
                      <a:pt x="3449" y="3881"/>
                    </a:cubicBezTo>
                    <a:cubicBezTo>
                      <a:pt x="3529" y="3943"/>
                      <a:pt x="3603" y="4014"/>
                      <a:pt x="3671" y="4091"/>
                    </a:cubicBezTo>
                    <a:cubicBezTo>
                      <a:pt x="3687" y="4109"/>
                      <a:pt x="3708" y="4118"/>
                      <a:pt x="3733" y="4118"/>
                    </a:cubicBezTo>
                    <a:cubicBezTo>
                      <a:pt x="3801" y="4118"/>
                      <a:pt x="3838" y="4035"/>
                      <a:pt x="3795" y="3983"/>
                    </a:cubicBezTo>
                    <a:cubicBezTo>
                      <a:pt x="3721" y="3899"/>
                      <a:pt x="3637" y="3822"/>
                      <a:pt x="3548" y="3751"/>
                    </a:cubicBezTo>
                    <a:cubicBezTo>
                      <a:pt x="3531" y="3739"/>
                      <a:pt x="3514" y="3734"/>
                      <a:pt x="3498" y="3734"/>
                    </a:cubicBezTo>
                    <a:close/>
                    <a:moveTo>
                      <a:pt x="837" y="3800"/>
                    </a:moveTo>
                    <a:cubicBezTo>
                      <a:pt x="818" y="3800"/>
                      <a:pt x="799" y="3807"/>
                      <a:pt x="781" y="3825"/>
                    </a:cubicBezTo>
                    <a:cubicBezTo>
                      <a:pt x="744" y="3862"/>
                      <a:pt x="710" y="3899"/>
                      <a:pt x="676" y="3940"/>
                    </a:cubicBezTo>
                    <a:cubicBezTo>
                      <a:pt x="636" y="3986"/>
                      <a:pt x="599" y="4035"/>
                      <a:pt x="565" y="4081"/>
                    </a:cubicBezTo>
                    <a:cubicBezTo>
                      <a:pt x="538" y="4118"/>
                      <a:pt x="544" y="4168"/>
                      <a:pt x="581" y="4196"/>
                    </a:cubicBezTo>
                    <a:cubicBezTo>
                      <a:pt x="596" y="4205"/>
                      <a:pt x="612" y="4211"/>
                      <a:pt x="630" y="4211"/>
                    </a:cubicBezTo>
                    <a:cubicBezTo>
                      <a:pt x="655" y="4211"/>
                      <a:pt x="679" y="4199"/>
                      <a:pt x="695" y="4177"/>
                    </a:cubicBezTo>
                    <a:cubicBezTo>
                      <a:pt x="729" y="4134"/>
                      <a:pt x="763" y="4088"/>
                      <a:pt x="800" y="4044"/>
                    </a:cubicBezTo>
                    <a:cubicBezTo>
                      <a:pt x="831" y="4007"/>
                      <a:pt x="864" y="3974"/>
                      <a:pt x="895" y="3940"/>
                    </a:cubicBezTo>
                    <a:cubicBezTo>
                      <a:pt x="952" y="3881"/>
                      <a:pt x="898" y="3800"/>
                      <a:pt x="837" y="3800"/>
                    </a:cubicBezTo>
                    <a:close/>
                    <a:moveTo>
                      <a:pt x="2978" y="3936"/>
                    </a:moveTo>
                    <a:cubicBezTo>
                      <a:pt x="2927" y="3936"/>
                      <a:pt x="2877" y="3983"/>
                      <a:pt x="2900" y="4048"/>
                    </a:cubicBezTo>
                    <a:cubicBezTo>
                      <a:pt x="2940" y="4152"/>
                      <a:pt x="2990" y="4254"/>
                      <a:pt x="3045" y="4350"/>
                    </a:cubicBezTo>
                    <a:cubicBezTo>
                      <a:pt x="3060" y="4374"/>
                      <a:pt x="3085" y="4390"/>
                      <a:pt x="3116" y="4390"/>
                    </a:cubicBezTo>
                    <a:cubicBezTo>
                      <a:pt x="3178" y="4390"/>
                      <a:pt x="3215" y="4322"/>
                      <a:pt x="3187" y="4270"/>
                    </a:cubicBezTo>
                    <a:cubicBezTo>
                      <a:pt x="3134" y="4180"/>
                      <a:pt x="3088" y="4085"/>
                      <a:pt x="3051" y="3989"/>
                    </a:cubicBezTo>
                    <a:cubicBezTo>
                      <a:pt x="3037" y="3952"/>
                      <a:pt x="3007" y="3936"/>
                      <a:pt x="2978" y="3936"/>
                    </a:cubicBezTo>
                    <a:close/>
                    <a:moveTo>
                      <a:pt x="3900" y="4233"/>
                    </a:moveTo>
                    <a:cubicBezTo>
                      <a:pt x="3851" y="4233"/>
                      <a:pt x="3802" y="4275"/>
                      <a:pt x="3819" y="4337"/>
                    </a:cubicBezTo>
                    <a:cubicBezTo>
                      <a:pt x="3832" y="4368"/>
                      <a:pt x="3838" y="4402"/>
                      <a:pt x="3838" y="4436"/>
                    </a:cubicBezTo>
                    <a:cubicBezTo>
                      <a:pt x="3838" y="4482"/>
                      <a:pt x="3822" y="4529"/>
                      <a:pt x="3791" y="4569"/>
                    </a:cubicBezTo>
                    <a:cubicBezTo>
                      <a:pt x="3761" y="4603"/>
                      <a:pt x="3767" y="4655"/>
                      <a:pt x="3804" y="4683"/>
                    </a:cubicBezTo>
                    <a:cubicBezTo>
                      <a:pt x="3819" y="4695"/>
                      <a:pt x="3835" y="4701"/>
                      <a:pt x="3853" y="4701"/>
                    </a:cubicBezTo>
                    <a:cubicBezTo>
                      <a:pt x="3878" y="4701"/>
                      <a:pt x="3902" y="4689"/>
                      <a:pt x="3918" y="4667"/>
                    </a:cubicBezTo>
                    <a:cubicBezTo>
                      <a:pt x="3970" y="4603"/>
                      <a:pt x="4001" y="4519"/>
                      <a:pt x="3998" y="4436"/>
                    </a:cubicBezTo>
                    <a:cubicBezTo>
                      <a:pt x="3998" y="4384"/>
                      <a:pt x="3989" y="4334"/>
                      <a:pt x="3973" y="4288"/>
                    </a:cubicBezTo>
                    <a:cubicBezTo>
                      <a:pt x="3960" y="4250"/>
                      <a:pt x="3930" y="4233"/>
                      <a:pt x="3900" y="4233"/>
                    </a:cubicBezTo>
                    <a:close/>
                    <a:moveTo>
                      <a:pt x="448" y="4328"/>
                    </a:moveTo>
                    <a:cubicBezTo>
                      <a:pt x="424" y="4328"/>
                      <a:pt x="401" y="4338"/>
                      <a:pt x="383" y="4362"/>
                    </a:cubicBezTo>
                    <a:cubicBezTo>
                      <a:pt x="328" y="4458"/>
                      <a:pt x="282" y="4560"/>
                      <a:pt x="238" y="4661"/>
                    </a:cubicBezTo>
                    <a:cubicBezTo>
                      <a:pt x="223" y="4704"/>
                      <a:pt x="241" y="4751"/>
                      <a:pt x="282" y="4766"/>
                    </a:cubicBezTo>
                    <a:cubicBezTo>
                      <a:pt x="288" y="4771"/>
                      <a:pt x="297" y="4774"/>
                      <a:pt x="304" y="4774"/>
                    </a:cubicBezTo>
                    <a:cubicBezTo>
                      <a:pt x="307" y="4774"/>
                      <a:pt x="310" y="4773"/>
                      <a:pt x="312" y="4772"/>
                    </a:cubicBezTo>
                    <a:cubicBezTo>
                      <a:pt x="346" y="4772"/>
                      <a:pt x="377" y="4754"/>
                      <a:pt x="389" y="4723"/>
                    </a:cubicBezTo>
                    <a:cubicBezTo>
                      <a:pt x="426" y="4624"/>
                      <a:pt x="473" y="4532"/>
                      <a:pt x="525" y="4439"/>
                    </a:cubicBezTo>
                    <a:cubicBezTo>
                      <a:pt x="549" y="4378"/>
                      <a:pt x="499" y="4328"/>
                      <a:pt x="448" y="4328"/>
                    </a:cubicBezTo>
                    <a:close/>
                    <a:moveTo>
                      <a:pt x="3306" y="4490"/>
                    </a:moveTo>
                    <a:cubicBezTo>
                      <a:pt x="3244" y="4490"/>
                      <a:pt x="3189" y="4569"/>
                      <a:pt x="3246" y="4627"/>
                    </a:cubicBezTo>
                    <a:cubicBezTo>
                      <a:pt x="3350" y="4738"/>
                      <a:pt x="3455" y="4803"/>
                      <a:pt x="3557" y="4825"/>
                    </a:cubicBezTo>
                    <a:lnTo>
                      <a:pt x="3572" y="4825"/>
                    </a:lnTo>
                    <a:cubicBezTo>
                      <a:pt x="3574" y="4825"/>
                      <a:pt x="3575" y="4825"/>
                      <a:pt x="3576" y="4825"/>
                    </a:cubicBezTo>
                    <a:cubicBezTo>
                      <a:pt x="3671" y="4825"/>
                      <a:pt x="3686" y="4683"/>
                      <a:pt x="3588" y="4664"/>
                    </a:cubicBezTo>
                    <a:cubicBezTo>
                      <a:pt x="3517" y="4652"/>
                      <a:pt x="3440" y="4600"/>
                      <a:pt x="3363" y="4516"/>
                    </a:cubicBezTo>
                    <a:cubicBezTo>
                      <a:pt x="3345" y="4498"/>
                      <a:pt x="3325" y="4490"/>
                      <a:pt x="3306" y="4490"/>
                    </a:cubicBezTo>
                    <a:close/>
                    <a:moveTo>
                      <a:pt x="203" y="4930"/>
                    </a:moveTo>
                    <a:cubicBezTo>
                      <a:pt x="174" y="4930"/>
                      <a:pt x="145" y="4945"/>
                      <a:pt x="130" y="4979"/>
                    </a:cubicBezTo>
                    <a:cubicBezTo>
                      <a:pt x="100" y="5084"/>
                      <a:pt x="75" y="5192"/>
                      <a:pt x="56" y="5303"/>
                    </a:cubicBezTo>
                    <a:cubicBezTo>
                      <a:pt x="50" y="5346"/>
                      <a:pt x="78" y="5386"/>
                      <a:pt x="121" y="5395"/>
                    </a:cubicBezTo>
                    <a:lnTo>
                      <a:pt x="137" y="5395"/>
                    </a:lnTo>
                    <a:cubicBezTo>
                      <a:pt x="174" y="5395"/>
                      <a:pt x="208" y="5368"/>
                      <a:pt x="214" y="5331"/>
                    </a:cubicBezTo>
                    <a:cubicBezTo>
                      <a:pt x="232" y="5226"/>
                      <a:pt x="257" y="5124"/>
                      <a:pt x="285" y="5022"/>
                    </a:cubicBezTo>
                    <a:cubicBezTo>
                      <a:pt x="292" y="4966"/>
                      <a:pt x="247" y="4930"/>
                      <a:pt x="203" y="4930"/>
                    </a:cubicBezTo>
                    <a:close/>
                    <a:moveTo>
                      <a:pt x="97" y="5556"/>
                    </a:moveTo>
                    <a:cubicBezTo>
                      <a:pt x="56" y="5556"/>
                      <a:pt x="19" y="5586"/>
                      <a:pt x="16" y="5630"/>
                    </a:cubicBezTo>
                    <a:cubicBezTo>
                      <a:pt x="7" y="5735"/>
                      <a:pt x="1" y="5846"/>
                      <a:pt x="1" y="5960"/>
                    </a:cubicBezTo>
                    <a:cubicBezTo>
                      <a:pt x="1" y="6003"/>
                      <a:pt x="38" y="6040"/>
                      <a:pt x="84" y="6040"/>
                    </a:cubicBezTo>
                    <a:cubicBezTo>
                      <a:pt x="127" y="6040"/>
                      <a:pt x="164" y="6003"/>
                      <a:pt x="164" y="5960"/>
                    </a:cubicBezTo>
                    <a:cubicBezTo>
                      <a:pt x="164" y="5852"/>
                      <a:pt x="167" y="5744"/>
                      <a:pt x="177" y="5642"/>
                    </a:cubicBezTo>
                    <a:cubicBezTo>
                      <a:pt x="180" y="5596"/>
                      <a:pt x="146" y="5559"/>
                      <a:pt x="103" y="5556"/>
                    </a:cubicBezTo>
                    <a:cubicBezTo>
                      <a:pt x="101" y="5556"/>
                      <a:pt x="99" y="5556"/>
                      <a:pt x="97" y="5556"/>
                    </a:cubicBezTo>
                    <a:close/>
                    <a:moveTo>
                      <a:pt x="96" y="6200"/>
                    </a:moveTo>
                    <a:cubicBezTo>
                      <a:pt x="94" y="6200"/>
                      <a:pt x="92" y="6200"/>
                      <a:pt x="90" y="6200"/>
                    </a:cubicBezTo>
                    <a:cubicBezTo>
                      <a:pt x="44" y="6203"/>
                      <a:pt x="10" y="6244"/>
                      <a:pt x="13" y="6287"/>
                    </a:cubicBezTo>
                    <a:cubicBezTo>
                      <a:pt x="22" y="6398"/>
                      <a:pt x="35" y="6509"/>
                      <a:pt x="47" y="6614"/>
                    </a:cubicBezTo>
                    <a:cubicBezTo>
                      <a:pt x="53" y="6654"/>
                      <a:pt x="87" y="6685"/>
                      <a:pt x="127" y="6685"/>
                    </a:cubicBezTo>
                    <a:lnTo>
                      <a:pt x="140" y="6685"/>
                    </a:lnTo>
                    <a:cubicBezTo>
                      <a:pt x="183" y="6678"/>
                      <a:pt x="214" y="6635"/>
                      <a:pt x="208" y="6592"/>
                    </a:cubicBezTo>
                    <a:cubicBezTo>
                      <a:pt x="195" y="6490"/>
                      <a:pt x="183" y="6382"/>
                      <a:pt x="177" y="6277"/>
                    </a:cubicBezTo>
                    <a:cubicBezTo>
                      <a:pt x="174" y="6233"/>
                      <a:pt x="137" y="6200"/>
                      <a:pt x="96" y="6200"/>
                    </a:cubicBezTo>
                    <a:close/>
                    <a:moveTo>
                      <a:pt x="184" y="6844"/>
                    </a:moveTo>
                    <a:cubicBezTo>
                      <a:pt x="138" y="6844"/>
                      <a:pt x="92" y="6879"/>
                      <a:pt x="103" y="6938"/>
                    </a:cubicBezTo>
                    <a:cubicBezTo>
                      <a:pt x="124" y="7049"/>
                      <a:pt x="149" y="7156"/>
                      <a:pt x="174" y="7258"/>
                    </a:cubicBezTo>
                    <a:cubicBezTo>
                      <a:pt x="183" y="7295"/>
                      <a:pt x="214" y="7320"/>
                      <a:pt x="251" y="7320"/>
                    </a:cubicBezTo>
                    <a:cubicBezTo>
                      <a:pt x="260" y="7320"/>
                      <a:pt x="266" y="7320"/>
                      <a:pt x="272" y="7317"/>
                    </a:cubicBezTo>
                    <a:cubicBezTo>
                      <a:pt x="315" y="7308"/>
                      <a:pt x="343" y="7261"/>
                      <a:pt x="331" y="7218"/>
                    </a:cubicBezTo>
                    <a:cubicBezTo>
                      <a:pt x="306" y="7119"/>
                      <a:pt x="285" y="7015"/>
                      <a:pt x="263" y="6907"/>
                    </a:cubicBezTo>
                    <a:cubicBezTo>
                      <a:pt x="253" y="6863"/>
                      <a:pt x="219" y="6844"/>
                      <a:pt x="184" y="6844"/>
                    </a:cubicBezTo>
                    <a:close/>
                    <a:moveTo>
                      <a:pt x="341" y="7477"/>
                    </a:moveTo>
                    <a:cubicBezTo>
                      <a:pt x="295" y="7477"/>
                      <a:pt x="249" y="7514"/>
                      <a:pt x="260" y="7573"/>
                    </a:cubicBezTo>
                    <a:cubicBezTo>
                      <a:pt x="297" y="7693"/>
                      <a:pt x="331" y="7795"/>
                      <a:pt x="365" y="7884"/>
                    </a:cubicBezTo>
                    <a:cubicBezTo>
                      <a:pt x="374" y="7918"/>
                      <a:pt x="405" y="7940"/>
                      <a:pt x="442" y="7940"/>
                    </a:cubicBezTo>
                    <a:cubicBezTo>
                      <a:pt x="451" y="7940"/>
                      <a:pt x="457" y="7937"/>
                      <a:pt x="467" y="7934"/>
                    </a:cubicBezTo>
                    <a:cubicBezTo>
                      <a:pt x="510" y="7918"/>
                      <a:pt x="531" y="7872"/>
                      <a:pt x="516" y="7832"/>
                    </a:cubicBezTo>
                    <a:cubicBezTo>
                      <a:pt x="485" y="7742"/>
                      <a:pt x="448" y="7644"/>
                      <a:pt x="414" y="7527"/>
                    </a:cubicBezTo>
                    <a:cubicBezTo>
                      <a:pt x="400" y="7492"/>
                      <a:pt x="371" y="7477"/>
                      <a:pt x="341" y="7477"/>
                    </a:cubicBezTo>
                    <a:close/>
                    <a:moveTo>
                      <a:pt x="564" y="8082"/>
                    </a:moveTo>
                    <a:cubicBezTo>
                      <a:pt x="513" y="8082"/>
                      <a:pt x="463" y="8130"/>
                      <a:pt x="485" y="8193"/>
                    </a:cubicBezTo>
                    <a:cubicBezTo>
                      <a:pt x="507" y="8239"/>
                      <a:pt x="510" y="8242"/>
                      <a:pt x="519" y="8254"/>
                    </a:cubicBezTo>
                    <a:cubicBezTo>
                      <a:pt x="534" y="8270"/>
                      <a:pt x="556" y="8279"/>
                      <a:pt x="578" y="8279"/>
                    </a:cubicBezTo>
                    <a:lnTo>
                      <a:pt x="578" y="8276"/>
                    </a:lnTo>
                    <a:cubicBezTo>
                      <a:pt x="636" y="8276"/>
                      <a:pt x="673" y="8214"/>
                      <a:pt x="649" y="8162"/>
                    </a:cubicBezTo>
                    <a:lnTo>
                      <a:pt x="633" y="8128"/>
                    </a:lnTo>
                    <a:cubicBezTo>
                      <a:pt x="617" y="8096"/>
                      <a:pt x="590" y="8082"/>
                      <a:pt x="564" y="808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0"/>
              <p:cNvSpPr/>
              <p:nvPr/>
            </p:nvSpPr>
            <p:spPr>
              <a:xfrm>
                <a:off x="8894833" y="4609275"/>
                <a:ext cx="102663" cy="102663"/>
              </a:xfrm>
              <a:custGeom>
                <a:avLst/>
                <a:gdLst/>
                <a:ahLst/>
                <a:cxnLst/>
                <a:rect l="l" t="t" r="r" b="b"/>
                <a:pathLst>
                  <a:path w="1614" h="1614" extrusionOk="0">
                    <a:moveTo>
                      <a:pt x="867" y="0"/>
                    </a:moveTo>
                    <a:cubicBezTo>
                      <a:pt x="821" y="0"/>
                      <a:pt x="781" y="40"/>
                      <a:pt x="781" y="87"/>
                    </a:cubicBezTo>
                    <a:lnTo>
                      <a:pt x="778" y="577"/>
                    </a:lnTo>
                    <a:lnTo>
                      <a:pt x="485" y="268"/>
                    </a:lnTo>
                    <a:cubicBezTo>
                      <a:pt x="473" y="251"/>
                      <a:pt x="456" y="243"/>
                      <a:pt x="438" y="243"/>
                    </a:cubicBezTo>
                    <a:cubicBezTo>
                      <a:pt x="376" y="243"/>
                      <a:pt x="301" y="335"/>
                      <a:pt x="362" y="383"/>
                    </a:cubicBezTo>
                    <a:lnTo>
                      <a:pt x="661" y="703"/>
                    </a:lnTo>
                    <a:lnTo>
                      <a:pt x="115" y="706"/>
                    </a:lnTo>
                    <a:cubicBezTo>
                      <a:pt x="1" y="706"/>
                      <a:pt x="1" y="879"/>
                      <a:pt x="115" y="879"/>
                    </a:cubicBezTo>
                    <a:lnTo>
                      <a:pt x="614" y="873"/>
                    </a:lnTo>
                    <a:lnTo>
                      <a:pt x="226" y="1144"/>
                    </a:lnTo>
                    <a:cubicBezTo>
                      <a:pt x="161" y="1191"/>
                      <a:pt x="195" y="1296"/>
                      <a:pt x="275" y="1299"/>
                    </a:cubicBezTo>
                    <a:cubicBezTo>
                      <a:pt x="294" y="1299"/>
                      <a:pt x="309" y="1292"/>
                      <a:pt x="325" y="1283"/>
                    </a:cubicBezTo>
                    <a:lnTo>
                      <a:pt x="775" y="969"/>
                    </a:lnTo>
                    <a:lnTo>
                      <a:pt x="775" y="969"/>
                    </a:lnTo>
                    <a:lnTo>
                      <a:pt x="772" y="1527"/>
                    </a:lnTo>
                    <a:cubicBezTo>
                      <a:pt x="772" y="1573"/>
                      <a:pt x="809" y="1613"/>
                      <a:pt x="855" y="1613"/>
                    </a:cubicBezTo>
                    <a:cubicBezTo>
                      <a:pt x="904" y="1613"/>
                      <a:pt x="941" y="1573"/>
                      <a:pt x="941" y="1527"/>
                    </a:cubicBezTo>
                    <a:lnTo>
                      <a:pt x="944" y="1003"/>
                    </a:lnTo>
                    <a:lnTo>
                      <a:pt x="1259" y="1333"/>
                    </a:lnTo>
                    <a:cubicBezTo>
                      <a:pt x="1275" y="1350"/>
                      <a:pt x="1297" y="1358"/>
                      <a:pt x="1320" y="1358"/>
                    </a:cubicBezTo>
                    <a:cubicBezTo>
                      <a:pt x="1341" y="1358"/>
                      <a:pt x="1363" y="1351"/>
                      <a:pt x="1379" y="1336"/>
                    </a:cubicBezTo>
                    <a:cubicBezTo>
                      <a:pt x="1413" y="1302"/>
                      <a:pt x="1416" y="1249"/>
                      <a:pt x="1382" y="1212"/>
                    </a:cubicBezTo>
                    <a:lnTo>
                      <a:pt x="1055" y="867"/>
                    </a:lnTo>
                    <a:lnTo>
                      <a:pt x="1500" y="864"/>
                    </a:lnTo>
                    <a:cubicBezTo>
                      <a:pt x="1614" y="864"/>
                      <a:pt x="1614" y="691"/>
                      <a:pt x="1500" y="691"/>
                    </a:cubicBezTo>
                    <a:lnTo>
                      <a:pt x="1500" y="694"/>
                    </a:lnTo>
                    <a:lnTo>
                      <a:pt x="1170" y="697"/>
                    </a:lnTo>
                    <a:lnTo>
                      <a:pt x="1515" y="454"/>
                    </a:lnTo>
                    <a:cubicBezTo>
                      <a:pt x="1586" y="400"/>
                      <a:pt x="1536" y="300"/>
                      <a:pt x="1465" y="300"/>
                    </a:cubicBezTo>
                    <a:cubicBezTo>
                      <a:pt x="1451" y="300"/>
                      <a:pt x="1435" y="305"/>
                      <a:pt x="1419" y="315"/>
                    </a:cubicBezTo>
                    <a:lnTo>
                      <a:pt x="948" y="642"/>
                    </a:lnTo>
                    <a:lnTo>
                      <a:pt x="954" y="87"/>
                    </a:lnTo>
                    <a:cubicBezTo>
                      <a:pt x="954" y="40"/>
                      <a:pt x="914" y="3"/>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0"/>
              <p:cNvSpPr/>
              <p:nvPr/>
            </p:nvSpPr>
            <p:spPr>
              <a:xfrm>
                <a:off x="8525457" y="4576640"/>
                <a:ext cx="173330" cy="167924"/>
              </a:xfrm>
              <a:custGeom>
                <a:avLst/>
                <a:gdLst/>
                <a:ahLst/>
                <a:cxnLst/>
                <a:rect l="l" t="t" r="r" b="b"/>
                <a:pathLst>
                  <a:path w="2725" h="2640" extrusionOk="0">
                    <a:moveTo>
                      <a:pt x="889" y="243"/>
                    </a:moveTo>
                    <a:cubicBezTo>
                      <a:pt x="988" y="326"/>
                      <a:pt x="1151" y="474"/>
                      <a:pt x="1370" y="681"/>
                    </a:cubicBezTo>
                    <a:cubicBezTo>
                      <a:pt x="1244" y="739"/>
                      <a:pt x="1108" y="807"/>
                      <a:pt x="960" y="884"/>
                    </a:cubicBezTo>
                    <a:cubicBezTo>
                      <a:pt x="914" y="557"/>
                      <a:pt x="895" y="358"/>
                      <a:pt x="889" y="243"/>
                    </a:cubicBezTo>
                    <a:close/>
                    <a:moveTo>
                      <a:pt x="2227" y="520"/>
                    </a:moveTo>
                    <a:lnTo>
                      <a:pt x="2227" y="520"/>
                    </a:lnTo>
                    <a:cubicBezTo>
                      <a:pt x="2172" y="708"/>
                      <a:pt x="2101" y="890"/>
                      <a:pt x="2018" y="1066"/>
                    </a:cubicBezTo>
                    <a:cubicBezTo>
                      <a:pt x="1904" y="955"/>
                      <a:pt x="1786" y="841"/>
                      <a:pt x="1672" y="730"/>
                    </a:cubicBezTo>
                    <a:cubicBezTo>
                      <a:pt x="1996" y="585"/>
                      <a:pt x="2150" y="536"/>
                      <a:pt x="2227" y="520"/>
                    </a:cubicBezTo>
                    <a:close/>
                    <a:moveTo>
                      <a:pt x="827" y="1143"/>
                    </a:moveTo>
                    <a:cubicBezTo>
                      <a:pt x="849" y="1298"/>
                      <a:pt x="877" y="1455"/>
                      <a:pt x="904" y="1609"/>
                    </a:cubicBezTo>
                    <a:cubicBezTo>
                      <a:pt x="497" y="1544"/>
                      <a:pt x="318" y="1489"/>
                      <a:pt x="241" y="1455"/>
                    </a:cubicBezTo>
                    <a:cubicBezTo>
                      <a:pt x="358" y="1390"/>
                      <a:pt x="577" y="1273"/>
                      <a:pt x="827" y="1143"/>
                    </a:cubicBezTo>
                    <a:close/>
                    <a:moveTo>
                      <a:pt x="1506" y="810"/>
                    </a:moveTo>
                    <a:cubicBezTo>
                      <a:pt x="1651" y="946"/>
                      <a:pt x="1802" y="1094"/>
                      <a:pt x="1941" y="1233"/>
                    </a:cubicBezTo>
                    <a:cubicBezTo>
                      <a:pt x="1867" y="1396"/>
                      <a:pt x="1786" y="1557"/>
                      <a:pt x="1706" y="1711"/>
                    </a:cubicBezTo>
                    <a:cubicBezTo>
                      <a:pt x="1478" y="1689"/>
                      <a:pt x="1268" y="1661"/>
                      <a:pt x="1086" y="1637"/>
                    </a:cubicBezTo>
                    <a:lnTo>
                      <a:pt x="1083" y="1637"/>
                    </a:lnTo>
                    <a:cubicBezTo>
                      <a:pt x="1049" y="1449"/>
                      <a:pt x="1015" y="1251"/>
                      <a:pt x="988" y="1063"/>
                    </a:cubicBezTo>
                    <a:cubicBezTo>
                      <a:pt x="1179" y="968"/>
                      <a:pt x="1352" y="881"/>
                      <a:pt x="1506" y="810"/>
                    </a:cubicBezTo>
                    <a:close/>
                    <a:moveTo>
                      <a:pt x="2070" y="1362"/>
                    </a:moveTo>
                    <a:cubicBezTo>
                      <a:pt x="2280" y="1578"/>
                      <a:pt x="2394" y="1708"/>
                      <a:pt x="2453" y="1779"/>
                    </a:cubicBezTo>
                    <a:cubicBezTo>
                      <a:pt x="2314" y="1769"/>
                      <a:pt x="2110" y="1751"/>
                      <a:pt x="1888" y="1729"/>
                    </a:cubicBezTo>
                    <a:cubicBezTo>
                      <a:pt x="1950" y="1612"/>
                      <a:pt x="2012" y="1486"/>
                      <a:pt x="2070" y="1362"/>
                    </a:cubicBezTo>
                    <a:close/>
                    <a:moveTo>
                      <a:pt x="1117" y="1816"/>
                    </a:moveTo>
                    <a:lnTo>
                      <a:pt x="1117" y="1816"/>
                    </a:lnTo>
                    <a:cubicBezTo>
                      <a:pt x="1268" y="1834"/>
                      <a:pt x="1438" y="1856"/>
                      <a:pt x="1620" y="1874"/>
                    </a:cubicBezTo>
                    <a:cubicBezTo>
                      <a:pt x="1438" y="2207"/>
                      <a:pt x="1321" y="2371"/>
                      <a:pt x="1259" y="2436"/>
                    </a:cubicBezTo>
                    <a:cubicBezTo>
                      <a:pt x="1231" y="2340"/>
                      <a:pt x="1182" y="2143"/>
                      <a:pt x="1117" y="1816"/>
                    </a:cubicBezTo>
                    <a:close/>
                    <a:moveTo>
                      <a:pt x="826" y="0"/>
                    </a:moveTo>
                    <a:cubicBezTo>
                      <a:pt x="798" y="0"/>
                      <a:pt x="770" y="10"/>
                      <a:pt x="750" y="30"/>
                    </a:cubicBezTo>
                    <a:cubicBezTo>
                      <a:pt x="719" y="67"/>
                      <a:pt x="673" y="119"/>
                      <a:pt x="799" y="968"/>
                    </a:cubicBezTo>
                    <a:cubicBezTo>
                      <a:pt x="395" y="1174"/>
                      <a:pt x="65" y="1356"/>
                      <a:pt x="62" y="1356"/>
                    </a:cubicBezTo>
                    <a:cubicBezTo>
                      <a:pt x="38" y="1372"/>
                      <a:pt x="22" y="1393"/>
                      <a:pt x="19" y="1421"/>
                    </a:cubicBezTo>
                    <a:cubicBezTo>
                      <a:pt x="1" y="1557"/>
                      <a:pt x="149" y="1668"/>
                      <a:pt x="938" y="1788"/>
                    </a:cubicBezTo>
                    <a:cubicBezTo>
                      <a:pt x="988" y="2059"/>
                      <a:pt x="1071" y="2466"/>
                      <a:pt x="1129" y="2574"/>
                    </a:cubicBezTo>
                    <a:cubicBezTo>
                      <a:pt x="1148" y="2615"/>
                      <a:pt x="1188" y="2639"/>
                      <a:pt x="1234" y="2639"/>
                    </a:cubicBezTo>
                    <a:cubicBezTo>
                      <a:pt x="1290" y="2639"/>
                      <a:pt x="1404" y="2639"/>
                      <a:pt x="1802" y="1893"/>
                    </a:cubicBezTo>
                    <a:cubicBezTo>
                      <a:pt x="2144" y="1930"/>
                      <a:pt x="2453" y="1951"/>
                      <a:pt x="2573" y="1961"/>
                    </a:cubicBezTo>
                    <a:cubicBezTo>
                      <a:pt x="2616" y="1961"/>
                      <a:pt x="2656" y="1939"/>
                      <a:pt x="2675" y="1902"/>
                    </a:cubicBezTo>
                    <a:cubicBezTo>
                      <a:pt x="2702" y="1837"/>
                      <a:pt x="2724" y="1785"/>
                      <a:pt x="2144" y="1199"/>
                    </a:cubicBezTo>
                    <a:cubicBezTo>
                      <a:pt x="2274" y="912"/>
                      <a:pt x="2416" y="573"/>
                      <a:pt x="2406" y="459"/>
                    </a:cubicBezTo>
                    <a:cubicBezTo>
                      <a:pt x="2403" y="406"/>
                      <a:pt x="2363" y="344"/>
                      <a:pt x="2264" y="344"/>
                    </a:cubicBezTo>
                    <a:cubicBezTo>
                      <a:pt x="2194" y="344"/>
                      <a:pt x="2039" y="372"/>
                      <a:pt x="1537" y="604"/>
                    </a:cubicBezTo>
                    <a:cubicBezTo>
                      <a:pt x="1305" y="385"/>
                      <a:pt x="941" y="48"/>
                      <a:pt x="870" y="8"/>
                    </a:cubicBezTo>
                    <a:cubicBezTo>
                      <a:pt x="856" y="3"/>
                      <a:pt x="841"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0"/>
              <p:cNvSpPr/>
              <p:nvPr/>
            </p:nvSpPr>
            <p:spPr>
              <a:xfrm>
                <a:off x="8414295" y="4897906"/>
                <a:ext cx="122063" cy="122635"/>
              </a:xfrm>
              <a:custGeom>
                <a:avLst/>
                <a:gdLst/>
                <a:ahLst/>
                <a:cxnLst/>
                <a:rect l="l" t="t" r="r" b="b"/>
                <a:pathLst>
                  <a:path w="1919" h="1928" extrusionOk="0">
                    <a:moveTo>
                      <a:pt x="1024" y="247"/>
                    </a:moveTo>
                    <a:cubicBezTo>
                      <a:pt x="1049" y="330"/>
                      <a:pt x="1076" y="438"/>
                      <a:pt x="1095" y="512"/>
                    </a:cubicBezTo>
                    <a:cubicBezTo>
                      <a:pt x="1141" y="700"/>
                      <a:pt x="1150" y="747"/>
                      <a:pt x="1175" y="777"/>
                    </a:cubicBezTo>
                    <a:cubicBezTo>
                      <a:pt x="1200" y="811"/>
                      <a:pt x="1237" y="827"/>
                      <a:pt x="1425" y="895"/>
                    </a:cubicBezTo>
                    <a:cubicBezTo>
                      <a:pt x="1490" y="919"/>
                      <a:pt x="1595" y="953"/>
                      <a:pt x="1669" y="987"/>
                    </a:cubicBezTo>
                    <a:cubicBezTo>
                      <a:pt x="1561" y="1033"/>
                      <a:pt x="1391" y="1098"/>
                      <a:pt x="1237" y="1154"/>
                    </a:cubicBezTo>
                    <a:cubicBezTo>
                      <a:pt x="1212" y="1160"/>
                      <a:pt x="1194" y="1178"/>
                      <a:pt x="1184" y="1200"/>
                    </a:cubicBezTo>
                    <a:cubicBezTo>
                      <a:pt x="1110" y="1376"/>
                      <a:pt x="1015" y="1573"/>
                      <a:pt x="953" y="1687"/>
                    </a:cubicBezTo>
                    <a:cubicBezTo>
                      <a:pt x="910" y="1567"/>
                      <a:pt x="848" y="1354"/>
                      <a:pt x="802" y="1169"/>
                    </a:cubicBezTo>
                    <a:cubicBezTo>
                      <a:pt x="796" y="1135"/>
                      <a:pt x="768" y="1111"/>
                      <a:pt x="737" y="1104"/>
                    </a:cubicBezTo>
                    <a:cubicBezTo>
                      <a:pt x="558" y="1074"/>
                      <a:pt x="352" y="1024"/>
                      <a:pt x="241" y="993"/>
                    </a:cubicBezTo>
                    <a:cubicBezTo>
                      <a:pt x="416" y="901"/>
                      <a:pt x="595" y="818"/>
                      <a:pt x="780" y="747"/>
                    </a:cubicBezTo>
                    <a:cubicBezTo>
                      <a:pt x="805" y="737"/>
                      <a:pt x="820" y="719"/>
                      <a:pt x="830" y="697"/>
                    </a:cubicBezTo>
                    <a:cubicBezTo>
                      <a:pt x="888" y="543"/>
                      <a:pt x="953" y="392"/>
                      <a:pt x="1024" y="247"/>
                    </a:cubicBezTo>
                    <a:close/>
                    <a:moveTo>
                      <a:pt x="1046" y="0"/>
                    </a:moveTo>
                    <a:cubicBezTo>
                      <a:pt x="990" y="0"/>
                      <a:pt x="913" y="0"/>
                      <a:pt x="682" y="602"/>
                    </a:cubicBezTo>
                    <a:cubicBezTo>
                      <a:pt x="40" y="861"/>
                      <a:pt x="15" y="944"/>
                      <a:pt x="6" y="981"/>
                    </a:cubicBezTo>
                    <a:cubicBezTo>
                      <a:pt x="0" y="1012"/>
                      <a:pt x="6" y="1043"/>
                      <a:pt x="22" y="1067"/>
                    </a:cubicBezTo>
                    <a:cubicBezTo>
                      <a:pt x="40" y="1092"/>
                      <a:pt x="86" y="1157"/>
                      <a:pt x="651" y="1265"/>
                    </a:cubicBezTo>
                    <a:cubicBezTo>
                      <a:pt x="817" y="1928"/>
                      <a:pt x="876" y="1928"/>
                      <a:pt x="941" y="1928"/>
                    </a:cubicBezTo>
                    <a:lnTo>
                      <a:pt x="944" y="1928"/>
                    </a:lnTo>
                    <a:cubicBezTo>
                      <a:pt x="996" y="1925"/>
                      <a:pt x="1055" y="1922"/>
                      <a:pt x="1326" y="1302"/>
                    </a:cubicBezTo>
                    <a:cubicBezTo>
                      <a:pt x="1496" y="1243"/>
                      <a:pt x="1817" y="1123"/>
                      <a:pt x="1881" y="1064"/>
                    </a:cubicBezTo>
                    <a:cubicBezTo>
                      <a:pt x="1906" y="1040"/>
                      <a:pt x="1918" y="1006"/>
                      <a:pt x="1915" y="972"/>
                    </a:cubicBezTo>
                    <a:cubicBezTo>
                      <a:pt x="1900" y="892"/>
                      <a:pt x="1814" y="851"/>
                      <a:pt x="1484" y="734"/>
                    </a:cubicBezTo>
                    <a:cubicBezTo>
                      <a:pt x="1422" y="710"/>
                      <a:pt x="1345" y="685"/>
                      <a:pt x="1314" y="669"/>
                    </a:cubicBezTo>
                    <a:cubicBezTo>
                      <a:pt x="1299" y="629"/>
                      <a:pt x="1280" y="543"/>
                      <a:pt x="1261" y="472"/>
                    </a:cubicBezTo>
                    <a:cubicBezTo>
                      <a:pt x="1203" y="241"/>
                      <a:pt x="1166" y="96"/>
                      <a:pt x="1126" y="40"/>
                    </a:cubicBezTo>
                    <a:cubicBezTo>
                      <a:pt x="1104" y="16"/>
                      <a:pt x="1076" y="0"/>
                      <a:pt x="1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4" name="Google Shape;1034;p10"/>
              <p:cNvGrpSpPr/>
              <p:nvPr/>
            </p:nvGrpSpPr>
            <p:grpSpPr>
              <a:xfrm>
                <a:off x="7936358" y="4836871"/>
                <a:ext cx="405379" cy="244724"/>
                <a:chOff x="8838794" y="3786045"/>
                <a:chExt cx="326497" cy="197120"/>
              </a:xfrm>
            </p:grpSpPr>
            <p:sp>
              <p:nvSpPr>
                <p:cNvPr id="1035" name="Google Shape;1035;p10"/>
                <p:cNvSpPr/>
                <p:nvPr/>
              </p:nvSpPr>
              <p:spPr>
                <a:xfrm>
                  <a:off x="8838794" y="3786045"/>
                  <a:ext cx="326497" cy="197120"/>
                </a:xfrm>
                <a:custGeom>
                  <a:avLst/>
                  <a:gdLst/>
                  <a:ahLst/>
                  <a:cxnLst/>
                  <a:rect l="l" t="t" r="r" b="b"/>
                  <a:pathLst>
                    <a:path w="5133" h="3099" extrusionOk="0">
                      <a:moveTo>
                        <a:pt x="1910" y="1"/>
                      </a:moveTo>
                      <a:cubicBezTo>
                        <a:pt x="954" y="1"/>
                        <a:pt x="0" y="927"/>
                        <a:pt x="0" y="927"/>
                      </a:cubicBezTo>
                      <a:cubicBezTo>
                        <a:pt x="0" y="927"/>
                        <a:pt x="484" y="2118"/>
                        <a:pt x="1515" y="2537"/>
                      </a:cubicBezTo>
                      <a:cubicBezTo>
                        <a:pt x="1669" y="2600"/>
                        <a:pt x="1827" y="2627"/>
                        <a:pt x="1985" y="2627"/>
                      </a:cubicBezTo>
                      <a:cubicBezTo>
                        <a:pt x="2875" y="2627"/>
                        <a:pt x="3735" y="1769"/>
                        <a:pt x="3735" y="1769"/>
                      </a:cubicBezTo>
                      <a:cubicBezTo>
                        <a:pt x="3735" y="1769"/>
                        <a:pt x="3920" y="2997"/>
                        <a:pt x="4821" y="3099"/>
                      </a:cubicBezTo>
                      <a:cubicBezTo>
                        <a:pt x="4821" y="3099"/>
                        <a:pt x="4867" y="1779"/>
                        <a:pt x="4263" y="1581"/>
                      </a:cubicBezTo>
                      <a:cubicBezTo>
                        <a:pt x="4263" y="1581"/>
                        <a:pt x="4883" y="1412"/>
                        <a:pt x="5132" y="252"/>
                      </a:cubicBezTo>
                      <a:cubicBezTo>
                        <a:pt x="5132" y="252"/>
                        <a:pt x="5075" y="235"/>
                        <a:pt x="4980" y="235"/>
                      </a:cubicBezTo>
                      <a:cubicBezTo>
                        <a:pt x="4722" y="235"/>
                        <a:pt x="4186" y="362"/>
                        <a:pt x="3769" y="1307"/>
                      </a:cubicBezTo>
                      <a:cubicBezTo>
                        <a:pt x="3769" y="1307"/>
                        <a:pt x="3526" y="576"/>
                        <a:pt x="2428" y="104"/>
                      </a:cubicBezTo>
                      <a:cubicBezTo>
                        <a:pt x="2259" y="31"/>
                        <a:pt x="2085" y="1"/>
                        <a:pt x="1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0"/>
                <p:cNvSpPr/>
                <p:nvPr/>
              </p:nvSpPr>
              <p:spPr>
                <a:xfrm>
                  <a:off x="8936049" y="3802329"/>
                  <a:ext cx="54257" cy="119646"/>
                </a:xfrm>
                <a:custGeom>
                  <a:avLst/>
                  <a:gdLst/>
                  <a:ahLst/>
                  <a:cxnLst/>
                  <a:rect l="l" t="t" r="r" b="b"/>
                  <a:pathLst>
                    <a:path w="853" h="1881" extrusionOk="0">
                      <a:moveTo>
                        <a:pt x="122" y="0"/>
                      </a:moveTo>
                      <a:cubicBezTo>
                        <a:pt x="60" y="0"/>
                        <a:pt x="0" y="74"/>
                        <a:pt x="53" y="141"/>
                      </a:cubicBezTo>
                      <a:cubicBezTo>
                        <a:pt x="57" y="150"/>
                        <a:pt x="646" y="949"/>
                        <a:pt x="131" y="1751"/>
                      </a:cubicBezTo>
                      <a:cubicBezTo>
                        <a:pt x="106" y="1788"/>
                        <a:pt x="118" y="1843"/>
                        <a:pt x="155" y="1868"/>
                      </a:cubicBezTo>
                      <a:cubicBezTo>
                        <a:pt x="171" y="1877"/>
                        <a:pt x="186" y="1881"/>
                        <a:pt x="202" y="1881"/>
                      </a:cubicBezTo>
                      <a:cubicBezTo>
                        <a:pt x="232" y="1881"/>
                        <a:pt x="260" y="1868"/>
                        <a:pt x="276" y="1840"/>
                      </a:cubicBezTo>
                      <a:cubicBezTo>
                        <a:pt x="852" y="943"/>
                        <a:pt x="198" y="48"/>
                        <a:pt x="189" y="39"/>
                      </a:cubicBezTo>
                      <a:cubicBezTo>
                        <a:pt x="171" y="11"/>
                        <a:pt x="146" y="0"/>
                        <a:pt x="12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0"/>
                <p:cNvSpPr/>
                <p:nvPr/>
              </p:nvSpPr>
              <p:spPr>
                <a:xfrm>
                  <a:off x="8884018" y="3819757"/>
                  <a:ext cx="39627" cy="39627"/>
                </a:xfrm>
                <a:custGeom>
                  <a:avLst/>
                  <a:gdLst/>
                  <a:ahLst/>
                  <a:cxnLst/>
                  <a:rect l="l" t="t" r="r" b="b"/>
                  <a:pathLst>
                    <a:path w="623" h="623" extrusionOk="0">
                      <a:moveTo>
                        <a:pt x="97" y="0"/>
                      </a:moveTo>
                      <a:cubicBezTo>
                        <a:pt x="49" y="0"/>
                        <a:pt x="1" y="36"/>
                        <a:pt x="11" y="98"/>
                      </a:cubicBezTo>
                      <a:cubicBezTo>
                        <a:pt x="20" y="169"/>
                        <a:pt x="88" y="530"/>
                        <a:pt x="270" y="610"/>
                      </a:cubicBezTo>
                      <a:cubicBezTo>
                        <a:pt x="289" y="616"/>
                        <a:pt x="310" y="623"/>
                        <a:pt x="332" y="623"/>
                      </a:cubicBezTo>
                      <a:cubicBezTo>
                        <a:pt x="356" y="623"/>
                        <a:pt x="381" y="616"/>
                        <a:pt x="406" y="604"/>
                      </a:cubicBezTo>
                      <a:cubicBezTo>
                        <a:pt x="538" y="530"/>
                        <a:pt x="600" y="231"/>
                        <a:pt x="615" y="141"/>
                      </a:cubicBezTo>
                      <a:cubicBezTo>
                        <a:pt x="622" y="80"/>
                        <a:pt x="575" y="45"/>
                        <a:pt x="528" y="45"/>
                      </a:cubicBezTo>
                      <a:cubicBezTo>
                        <a:pt x="492" y="45"/>
                        <a:pt x="456" y="65"/>
                        <a:pt x="446" y="111"/>
                      </a:cubicBezTo>
                      <a:cubicBezTo>
                        <a:pt x="421" y="268"/>
                        <a:pt x="359" y="431"/>
                        <a:pt x="338" y="453"/>
                      </a:cubicBezTo>
                      <a:cubicBezTo>
                        <a:pt x="276" y="425"/>
                        <a:pt x="205" y="234"/>
                        <a:pt x="181" y="74"/>
                      </a:cubicBezTo>
                      <a:cubicBezTo>
                        <a:pt x="172" y="23"/>
                        <a:pt x="135" y="0"/>
                        <a:pt x="9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0"/>
                <p:cNvSpPr/>
                <p:nvPr/>
              </p:nvSpPr>
              <p:spPr>
                <a:xfrm>
                  <a:off x="8847953" y="3866190"/>
                  <a:ext cx="46179" cy="18128"/>
                </a:xfrm>
                <a:custGeom>
                  <a:avLst/>
                  <a:gdLst/>
                  <a:ahLst/>
                  <a:cxnLst/>
                  <a:rect l="l" t="t" r="r" b="b"/>
                  <a:pathLst>
                    <a:path w="726" h="285" extrusionOk="0">
                      <a:moveTo>
                        <a:pt x="115" y="0"/>
                      </a:moveTo>
                      <a:cubicBezTo>
                        <a:pt x="57" y="0"/>
                        <a:pt x="1" y="62"/>
                        <a:pt x="41" y="130"/>
                      </a:cubicBezTo>
                      <a:cubicBezTo>
                        <a:pt x="78" y="198"/>
                        <a:pt x="183" y="284"/>
                        <a:pt x="356" y="284"/>
                      </a:cubicBezTo>
                      <a:cubicBezTo>
                        <a:pt x="451" y="284"/>
                        <a:pt x="547" y="260"/>
                        <a:pt x="633" y="220"/>
                      </a:cubicBezTo>
                      <a:cubicBezTo>
                        <a:pt x="725" y="179"/>
                        <a:pt x="682" y="54"/>
                        <a:pt x="600" y="54"/>
                      </a:cubicBezTo>
                      <a:cubicBezTo>
                        <a:pt x="588" y="54"/>
                        <a:pt x="576" y="56"/>
                        <a:pt x="563" y="62"/>
                      </a:cubicBezTo>
                      <a:cubicBezTo>
                        <a:pt x="475" y="102"/>
                        <a:pt x="406" y="116"/>
                        <a:pt x="353" y="116"/>
                      </a:cubicBezTo>
                      <a:cubicBezTo>
                        <a:pt x="240" y="116"/>
                        <a:pt x="195" y="54"/>
                        <a:pt x="186" y="44"/>
                      </a:cubicBezTo>
                      <a:cubicBezTo>
                        <a:pt x="168" y="13"/>
                        <a:pt x="141" y="0"/>
                        <a:pt x="115"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0"/>
                <p:cNvSpPr/>
                <p:nvPr/>
              </p:nvSpPr>
              <p:spPr>
                <a:xfrm>
                  <a:off x="8983309" y="3816768"/>
                  <a:ext cx="63862" cy="114621"/>
                </a:xfrm>
                <a:custGeom>
                  <a:avLst/>
                  <a:gdLst/>
                  <a:ahLst/>
                  <a:cxnLst/>
                  <a:rect l="l" t="t" r="r" b="b"/>
                  <a:pathLst>
                    <a:path w="1004" h="1802" extrusionOk="0">
                      <a:moveTo>
                        <a:pt x="454" y="0"/>
                      </a:moveTo>
                      <a:cubicBezTo>
                        <a:pt x="370" y="0"/>
                        <a:pt x="301" y="6"/>
                        <a:pt x="273" y="10"/>
                      </a:cubicBezTo>
                      <a:cubicBezTo>
                        <a:pt x="226" y="13"/>
                        <a:pt x="193" y="56"/>
                        <a:pt x="196" y="102"/>
                      </a:cubicBezTo>
                      <a:cubicBezTo>
                        <a:pt x="202" y="146"/>
                        <a:pt x="239" y="179"/>
                        <a:pt x="285" y="179"/>
                      </a:cubicBezTo>
                      <a:cubicBezTo>
                        <a:pt x="287" y="179"/>
                        <a:pt x="289" y="179"/>
                        <a:pt x="291" y="179"/>
                      </a:cubicBezTo>
                      <a:cubicBezTo>
                        <a:pt x="337" y="175"/>
                        <a:pt x="391" y="172"/>
                        <a:pt x="447" y="172"/>
                      </a:cubicBezTo>
                      <a:cubicBezTo>
                        <a:pt x="593" y="172"/>
                        <a:pt x="749" y="190"/>
                        <a:pt x="794" y="244"/>
                      </a:cubicBezTo>
                      <a:cubicBezTo>
                        <a:pt x="800" y="250"/>
                        <a:pt x="806" y="256"/>
                        <a:pt x="800" y="278"/>
                      </a:cubicBezTo>
                      <a:cubicBezTo>
                        <a:pt x="760" y="457"/>
                        <a:pt x="439" y="559"/>
                        <a:pt x="319" y="580"/>
                      </a:cubicBezTo>
                      <a:cubicBezTo>
                        <a:pt x="223" y="599"/>
                        <a:pt x="230" y="741"/>
                        <a:pt x="328" y="750"/>
                      </a:cubicBezTo>
                      <a:cubicBezTo>
                        <a:pt x="566" y="771"/>
                        <a:pt x="806" y="842"/>
                        <a:pt x="828" y="895"/>
                      </a:cubicBezTo>
                      <a:cubicBezTo>
                        <a:pt x="819" y="947"/>
                        <a:pt x="584" y="1034"/>
                        <a:pt x="307" y="1061"/>
                      </a:cubicBezTo>
                      <a:cubicBezTo>
                        <a:pt x="217" y="1067"/>
                        <a:pt x="199" y="1191"/>
                        <a:pt x="282" y="1225"/>
                      </a:cubicBezTo>
                      <a:cubicBezTo>
                        <a:pt x="424" y="1283"/>
                        <a:pt x="637" y="1404"/>
                        <a:pt x="671" y="1496"/>
                      </a:cubicBezTo>
                      <a:cubicBezTo>
                        <a:pt x="677" y="1509"/>
                        <a:pt x="677" y="1521"/>
                        <a:pt x="671" y="1533"/>
                      </a:cubicBezTo>
                      <a:cubicBezTo>
                        <a:pt x="635" y="1605"/>
                        <a:pt x="483" y="1631"/>
                        <a:pt x="331" y="1631"/>
                      </a:cubicBezTo>
                      <a:cubicBezTo>
                        <a:pt x="262" y="1631"/>
                        <a:pt x="192" y="1625"/>
                        <a:pt x="134" y="1616"/>
                      </a:cubicBezTo>
                      <a:cubicBezTo>
                        <a:pt x="128" y="1616"/>
                        <a:pt x="122" y="1615"/>
                        <a:pt x="117" y="1615"/>
                      </a:cubicBezTo>
                      <a:cubicBezTo>
                        <a:pt x="18" y="1615"/>
                        <a:pt x="1" y="1769"/>
                        <a:pt x="106" y="1786"/>
                      </a:cubicBezTo>
                      <a:cubicBezTo>
                        <a:pt x="183" y="1795"/>
                        <a:pt x="260" y="1802"/>
                        <a:pt x="338" y="1802"/>
                      </a:cubicBezTo>
                      <a:cubicBezTo>
                        <a:pt x="516" y="1802"/>
                        <a:pt x="745" y="1768"/>
                        <a:pt x="825" y="1607"/>
                      </a:cubicBezTo>
                      <a:cubicBezTo>
                        <a:pt x="853" y="1552"/>
                        <a:pt x="856" y="1487"/>
                        <a:pt x="831" y="1431"/>
                      </a:cubicBezTo>
                      <a:cubicBezTo>
                        <a:pt x="794" y="1336"/>
                        <a:pt x="692" y="1253"/>
                        <a:pt x="590" y="1188"/>
                      </a:cubicBezTo>
                      <a:cubicBezTo>
                        <a:pt x="772" y="1145"/>
                        <a:pt x="976" y="1064"/>
                        <a:pt x="998" y="916"/>
                      </a:cubicBezTo>
                      <a:cubicBezTo>
                        <a:pt x="1004" y="870"/>
                        <a:pt x="988" y="821"/>
                        <a:pt x="957" y="784"/>
                      </a:cubicBezTo>
                      <a:cubicBezTo>
                        <a:pt x="905" y="716"/>
                        <a:pt x="791" y="670"/>
                        <a:pt x="674" y="639"/>
                      </a:cubicBezTo>
                      <a:cubicBezTo>
                        <a:pt x="806" y="571"/>
                        <a:pt x="933" y="469"/>
                        <a:pt x="967" y="318"/>
                      </a:cubicBezTo>
                      <a:cubicBezTo>
                        <a:pt x="985" y="253"/>
                        <a:pt x="970" y="182"/>
                        <a:pt x="924" y="130"/>
                      </a:cubicBezTo>
                      <a:cubicBezTo>
                        <a:pt x="830" y="23"/>
                        <a:pt x="615" y="0"/>
                        <a:pt x="454"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 name="Google Shape;1040;p10"/>
              <p:cNvSpPr/>
              <p:nvPr/>
            </p:nvSpPr>
            <p:spPr>
              <a:xfrm>
                <a:off x="8867365" y="4967640"/>
                <a:ext cx="75629" cy="75566"/>
              </a:xfrm>
              <a:custGeom>
                <a:avLst/>
                <a:gdLst/>
                <a:ahLst/>
                <a:cxnLst/>
                <a:rect l="l" t="t" r="r" b="b"/>
                <a:pathLst>
                  <a:path w="1189" h="1188" extrusionOk="0">
                    <a:moveTo>
                      <a:pt x="596" y="173"/>
                    </a:moveTo>
                    <a:cubicBezTo>
                      <a:pt x="707" y="173"/>
                      <a:pt x="815" y="220"/>
                      <a:pt x="892" y="300"/>
                    </a:cubicBezTo>
                    <a:cubicBezTo>
                      <a:pt x="1157" y="565"/>
                      <a:pt x="969" y="1015"/>
                      <a:pt x="596" y="1015"/>
                    </a:cubicBezTo>
                    <a:lnTo>
                      <a:pt x="596" y="1102"/>
                    </a:lnTo>
                    <a:lnTo>
                      <a:pt x="593" y="1015"/>
                    </a:lnTo>
                    <a:cubicBezTo>
                      <a:pt x="365" y="1009"/>
                      <a:pt x="186" y="821"/>
                      <a:pt x="186" y="593"/>
                    </a:cubicBezTo>
                    <a:cubicBezTo>
                      <a:pt x="186" y="364"/>
                      <a:pt x="368" y="179"/>
                      <a:pt x="596" y="173"/>
                    </a:cubicBezTo>
                    <a:close/>
                    <a:moveTo>
                      <a:pt x="593" y="1"/>
                    </a:moveTo>
                    <a:cubicBezTo>
                      <a:pt x="266" y="1"/>
                      <a:pt x="1" y="266"/>
                      <a:pt x="1" y="593"/>
                    </a:cubicBezTo>
                    <a:cubicBezTo>
                      <a:pt x="1" y="920"/>
                      <a:pt x="266" y="1188"/>
                      <a:pt x="593" y="1188"/>
                    </a:cubicBezTo>
                    <a:lnTo>
                      <a:pt x="596" y="1188"/>
                    </a:lnTo>
                    <a:cubicBezTo>
                      <a:pt x="923" y="1188"/>
                      <a:pt x="1188" y="920"/>
                      <a:pt x="1185" y="593"/>
                    </a:cubicBezTo>
                    <a:cubicBezTo>
                      <a:pt x="1185" y="266"/>
                      <a:pt x="920" y="1"/>
                      <a:pt x="5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0"/>
              <p:cNvSpPr/>
              <p:nvPr/>
            </p:nvSpPr>
            <p:spPr>
              <a:xfrm>
                <a:off x="8965298" y="42682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2" name="Google Shape;1042;p10"/>
              <p:cNvGrpSpPr/>
              <p:nvPr/>
            </p:nvGrpSpPr>
            <p:grpSpPr>
              <a:xfrm>
                <a:off x="8711014" y="3767669"/>
                <a:ext cx="388320" cy="384805"/>
                <a:chOff x="10649934" y="1571625"/>
                <a:chExt cx="449705" cy="445634"/>
              </a:xfrm>
            </p:grpSpPr>
            <p:sp>
              <p:nvSpPr>
                <p:cNvPr id="1043" name="Google Shape;1043;p10"/>
                <p:cNvSpPr/>
                <p:nvPr/>
              </p:nvSpPr>
              <p:spPr>
                <a:xfrm>
                  <a:off x="10649934" y="1571625"/>
                  <a:ext cx="449705" cy="445634"/>
                </a:xfrm>
                <a:custGeom>
                  <a:avLst/>
                  <a:gdLst/>
                  <a:ahLst/>
                  <a:cxnLst/>
                  <a:rect l="l" t="t" r="r" b="b"/>
                  <a:pathLst>
                    <a:path w="7070" h="7006" extrusionOk="0">
                      <a:moveTo>
                        <a:pt x="3541" y="217"/>
                      </a:moveTo>
                      <a:cubicBezTo>
                        <a:pt x="3631" y="377"/>
                        <a:pt x="3809" y="793"/>
                        <a:pt x="3948" y="1161"/>
                      </a:cubicBezTo>
                      <a:cubicBezTo>
                        <a:pt x="3958" y="1182"/>
                        <a:pt x="3976" y="1201"/>
                        <a:pt x="4001" y="1210"/>
                      </a:cubicBezTo>
                      <a:cubicBezTo>
                        <a:pt x="4009" y="1214"/>
                        <a:pt x="4019" y="1215"/>
                        <a:pt x="4028" y="1215"/>
                      </a:cubicBezTo>
                      <a:cubicBezTo>
                        <a:pt x="4043" y="1215"/>
                        <a:pt x="4059" y="1211"/>
                        <a:pt x="4072" y="1204"/>
                      </a:cubicBezTo>
                      <a:cubicBezTo>
                        <a:pt x="4414" y="1016"/>
                        <a:pt x="4941" y="750"/>
                        <a:pt x="5077" y="726"/>
                      </a:cubicBezTo>
                      <a:lnTo>
                        <a:pt x="5077" y="726"/>
                      </a:lnTo>
                      <a:cubicBezTo>
                        <a:pt x="5093" y="846"/>
                        <a:pt x="5019" y="1262"/>
                        <a:pt x="4932" y="1611"/>
                      </a:cubicBezTo>
                      <a:cubicBezTo>
                        <a:pt x="4918" y="1665"/>
                        <a:pt x="4959" y="1717"/>
                        <a:pt x="5014" y="1717"/>
                      </a:cubicBezTo>
                      <a:cubicBezTo>
                        <a:pt x="5019" y="1717"/>
                        <a:pt x="5023" y="1716"/>
                        <a:pt x="5028" y="1716"/>
                      </a:cubicBezTo>
                      <a:cubicBezTo>
                        <a:pt x="5034" y="1716"/>
                        <a:pt x="5737" y="1611"/>
                        <a:pt x="6095" y="1611"/>
                      </a:cubicBezTo>
                      <a:cubicBezTo>
                        <a:pt x="6135" y="1611"/>
                        <a:pt x="6175" y="1614"/>
                        <a:pt x="6215" y="1617"/>
                      </a:cubicBezTo>
                      <a:cubicBezTo>
                        <a:pt x="6169" y="1762"/>
                        <a:pt x="5975" y="2166"/>
                        <a:pt x="5790" y="2521"/>
                      </a:cubicBezTo>
                      <a:cubicBezTo>
                        <a:pt x="5765" y="2570"/>
                        <a:pt x="5790" y="2629"/>
                        <a:pt x="5842" y="2641"/>
                      </a:cubicBezTo>
                      <a:cubicBezTo>
                        <a:pt x="6252" y="2755"/>
                        <a:pt x="6727" y="2919"/>
                        <a:pt x="6820" y="2990"/>
                      </a:cubicBezTo>
                      <a:cubicBezTo>
                        <a:pt x="6755" y="3107"/>
                        <a:pt x="6329" y="3455"/>
                        <a:pt x="5950" y="3727"/>
                      </a:cubicBezTo>
                      <a:cubicBezTo>
                        <a:pt x="5904" y="3764"/>
                        <a:pt x="5904" y="3835"/>
                        <a:pt x="5953" y="3869"/>
                      </a:cubicBezTo>
                      <a:cubicBezTo>
                        <a:pt x="6385" y="4158"/>
                        <a:pt x="6755" y="4495"/>
                        <a:pt x="6752" y="4584"/>
                      </a:cubicBezTo>
                      <a:cubicBezTo>
                        <a:pt x="6706" y="4677"/>
                        <a:pt x="6172" y="4834"/>
                        <a:pt x="5583" y="4933"/>
                      </a:cubicBezTo>
                      <a:cubicBezTo>
                        <a:pt x="5524" y="4942"/>
                        <a:pt x="5493" y="5007"/>
                        <a:pt x="5521" y="5059"/>
                      </a:cubicBezTo>
                      <a:cubicBezTo>
                        <a:pt x="5719" y="5411"/>
                        <a:pt x="5913" y="5846"/>
                        <a:pt x="5907" y="5957"/>
                      </a:cubicBezTo>
                      <a:cubicBezTo>
                        <a:pt x="5871" y="5966"/>
                        <a:pt x="5836" y="5970"/>
                        <a:pt x="5801" y="5970"/>
                      </a:cubicBezTo>
                      <a:cubicBezTo>
                        <a:pt x="5790" y="5970"/>
                        <a:pt x="5779" y="5970"/>
                        <a:pt x="5768" y="5969"/>
                      </a:cubicBezTo>
                      <a:cubicBezTo>
                        <a:pt x="5444" y="5969"/>
                        <a:pt x="4846" y="5842"/>
                        <a:pt x="4840" y="5842"/>
                      </a:cubicBezTo>
                      <a:cubicBezTo>
                        <a:pt x="4833" y="5841"/>
                        <a:pt x="4827" y="5841"/>
                        <a:pt x="4821" y="5841"/>
                      </a:cubicBezTo>
                      <a:cubicBezTo>
                        <a:pt x="4785" y="5841"/>
                        <a:pt x="4752" y="5864"/>
                        <a:pt x="4741" y="5898"/>
                      </a:cubicBezTo>
                      <a:cubicBezTo>
                        <a:pt x="4624" y="6265"/>
                        <a:pt x="4470" y="6684"/>
                        <a:pt x="4399" y="6817"/>
                      </a:cubicBezTo>
                      <a:cubicBezTo>
                        <a:pt x="4272" y="6721"/>
                        <a:pt x="3951" y="6327"/>
                        <a:pt x="3692" y="5972"/>
                      </a:cubicBezTo>
                      <a:cubicBezTo>
                        <a:pt x="3680" y="5950"/>
                        <a:pt x="3655" y="5938"/>
                        <a:pt x="3631" y="5938"/>
                      </a:cubicBezTo>
                      <a:lnTo>
                        <a:pt x="3624" y="5938"/>
                      </a:lnTo>
                      <a:cubicBezTo>
                        <a:pt x="3622" y="5938"/>
                        <a:pt x="3619" y="5937"/>
                        <a:pt x="3616" y="5937"/>
                      </a:cubicBezTo>
                      <a:cubicBezTo>
                        <a:pt x="3597" y="5937"/>
                        <a:pt x="3576" y="5946"/>
                        <a:pt x="3563" y="5960"/>
                      </a:cubicBezTo>
                      <a:cubicBezTo>
                        <a:pt x="3245" y="6277"/>
                        <a:pt x="2863" y="6632"/>
                        <a:pt x="2727" y="6728"/>
                      </a:cubicBezTo>
                      <a:cubicBezTo>
                        <a:pt x="2684" y="6580"/>
                        <a:pt x="2607" y="6206"/>
                        <a:pt x="2548" y="5870"/>
                      </a:cubicBezTo>
                      <a:cubicBezTo>
                        <a:pt x="2541" y="5827"/>
                        <a:pt x="2505" y="5799"/>
                        <a:pt x="2465" y="5799"/>
                      </a:cubicBezTo>
                      <a:cubicBezTo>
                        <a:pt x="2454" y="5799"/>
                        <a:pt x="2442" y="5801"/>
                        <a:pt x="2431" y="5805"/>
                      </a:cubicBezTo>
                      <a:cubicBezTo>
                        <a:pt x="2061" y="5950"/>
                        <a:pt x="1447" y="6176"/>
                        <a:pt x="1222" y="6216"/>
                      </a:cubicBezTo>
                      <a:cubicBezTo>
                        <a:pt x="1253" y="6037"/>
                        <a:pt x="1376" y="5562"/>
                        <a:pt x="1502" y="5136"/>
                      </a:cubicBezTo>
                      <a:cubicBezTo>
                        <a:pt x="1509" y="5111"/>
                        <a:pt x="1506" y="5090"/>
                        <a:pt x="1493" y="5068"/>
                      </a:cubicBezTo>
                      <a:cubicBezTo>
                        <a:pt x="1481" y="5050"/>
                        <a:pt x="1462" y="5034"/>
                        <a:pt x="1441" y="5028"/>
                      </a:cubicBezTo>
                      <a:cubicBezTo>
                        <a:pt x="987" y="4917"/>
                        <a:pt x="466" y="4763"/>
                        <a:pt x="324" y="4686"/>
                      </a:cubicBezTo>
                      <a:cubicBezTo>
                        <a:pt x="420" y="4566"/>
                        <a:pt x="802" y="4251"/>
                        <a:pt x="1142" y="4001"/>
                      </a:cubicBezTo>
                      <a:cubicBezTo>
                        <a:pt x="1163" y="3983"/>
                        <a:pt x="1179" y="3955"/>
                        <a:pt x="1175" y="3927"/>
                      </a:cubicBezTo>
                      <a:cubicBezTo>
                        <a:pt x="1175" y="3899"/>
                        <a:pt x="1160" y="3872"/>
                        <a:pt x="1132" y="3859"/>
                      </a:cubicBezTo>
                      <a:cubicBezTo>
                        <a:pt x="636" y="3572"/>
                        <a:pt x="204" y="3233"/>
                        <a:pt x="207" y="3134"/>
                      </a:cubicBezTo>
                      <a:cubicBezTo>
                        <a:pt x="222" y="3042"/>
                        <a:pt x="701" y="2857"/>
                        <a:pt x="1206" y="2740"/>
                      </a:cubicBezTo>
                      <a:cubicBezTo>
                        <a:pt x="1262" y="2727"/>
                        <a:pt x="1290" y="2666"/>
                        <a:pt x="1262" y="2616"/>
                      </a:cubicBezTo>
                      <a:cubicBezTo>
                        <a:pt x="1043" y="2203"/>
                        <a:pt x="812" y="1734"/>
                        <a:pt x="756" y="1558"/>
                      </a:cubicBezTo>
                      <a:lnTo>
                        <a:pt x="756" y="1558"/>
                      </a:lnTo>
                      <a:cubicBezTo>
                        <a:pt x="981" y="1577"/>
                        <a:pt x="1580" y="1716"/>
                        <a:pt x="1805" y="1774"/>
                      </a:cubicBezTo>
                      <a:cubicBezTo>
                        <a:pt x="1811" y="1776"/>
                        <a:pt x="1818" y="1777"/>
                        <a:pt x="1824" y="1777"/>
                      </a:cubicBezTo>
                      <a:cubicBezTo>
                        <a:pt x="1843" y="1777"/>
                        <a:pt x="1862" y="1770"/>
                        <a:pt x="1876" y="1759"/>
                      </a:cubicBezTo>
                      <a:cubicBezTo>
                        <a:pt x="1897" y="1743"/>
                        <a:pt x="1910" y="1719"/>
                        <a:pt x="1910" y="1694"/>
                      </a:cubicBezTo>
                      <a:cubicBezTo>
                        <a:pt x="1925" y="1241"/>
                        <a:pt x="1956" y="738"/>
                        <a:pt x="1990" y="562"/>
                      </a:cubicBezTo>
                      <a:cubicBezTo>
                        <a:pt x="2162" y="649"/>
                        <a:pt x="2644" y="954"/>
                        <a:pt x="3072" y="1238"/>
                      </a:cubicBezTo>
                      <a:cubicBezTo>
                        <a:pt x="3086" y="1247"/>
                        <a:pt x="3103" y="1253"/>
                        <a:pt x="3121" y="1253"/>
                      </a:cubicBezTo>
                      <a:cubicBezTo>
                        <a:pt x="3130" y="1253"/>
                        <a:pt x="3140" y="1251"/>
                        <a:pt x="3149" y="1247"/>
                      </a:cubicBezTo>
                      <a:cubicBezTo>
                        <a:pt x="3174" y="1238"/>
                        <a:pt x="3196" y="1219"/>
                        <a:pt x="3202" y="1191"/>
                      </a:cubicBezTo>
                      <a:cubicBezTo>
                        <a:pt x="3313" y="812"/>
                        <a:pt x="3461" y="380"/>
                        <a:pt x="3541" y="217"/>
                      </a:cubicBezTo>
                      <a:close/>
                      <a:moveTo>
                        <a:pt x="3541" y="1"/>
                      </a:moveTo>
                      <a:cubicBezTo>
                        <a:pt x="3476" y="1"/>
                        <a:pt x="3381" y="1"/>
                        <a:pt x="3072" y="1034"/>
                      </a:cubicBezTo>
                      <a:cubicBezTo>
                        <a:pt x="2403" y="593"/>
                        <a:pt x="2027" y="368"/>
                        <a:pt x="1943" y="368"/>
                      </a:cubicBezTo>
                      <a:cubicBezTo>
                        <a:pt x="1937" y="368"/>
                        <a:pt x="1928" y="371"/>
                        <a:pt x="1919" y="371"/>
                      </a:cubicBezTo>
                      <a:cubicBezTo>
                        <a:pt x="1854" y="389"/>
                        <a:pt x="1783" y="405"/>
                        <a:pt x="1743" y="1583"/>
                      </a:cubicBezTo>
                      <a:cubicBezTo>
                        <a:pt x="1499" y="1524"/>
                        <a:pt x="904" y="1386"/>
                        <a:pt x="713" y="1386"/>
                      </a:cubicBezTo>
                      <a:cubicBezTo>
                        <a:pt x="709" y="1385"/>
                        <a:pt x="704" y="1385"/>
                        <a:pt x="700" y="1385"/>
                      </a:cubicBezTo>
                      <a:cubicBezTo>
                        <a:pt x="670" y="1385"/>
                        <a:pt x="638" y="1394"/>
                        <a:pt x="614" y="1410"/>
                      </a:cubicBezTo>
                      <a:cubicBezTo>
                        <a:pt x="556" y="1457"/>
                        <a:pt x="482" y="1509"/>
                        <a:pt x="1058" y="2601"/>
                      </a:cubicBezTo>
                      <a:cubicBezTo>
                        <a:pt x="697" y="2690"/>
                        <a:pt x="77" y="2875"/>
                        <a:pt x="40" y="3110"/>
                      </a:cubicBezTo>
                      <a:cubicBezTo>
                        <a:pt x="0" y="3344"/>
                        <a:pt x="583" y="3733"/>
                        <a:pt x="935" y="3943"/>
                      </a:cubicBezTo>
                      <a:cubicBezTo>
                        <a:pt x="108" y="4562"/>
                        <a:pt x="127" y="4674"/>
                        <a:pt x="136" y="4723"/>
                      </a:cubicBezTo>
                      <a:cubicBezTo>
                        <a:pt x="145" y="4775"/>
                        <a:pt x="164" y="4889"/>
                        <a:pt x="1311" y="5176"/>
                      </a:cubicBezTo>
                      <a:cubicBezTo>
                        <a:pt x="1209" y="5534"/>
                        <a:pt x="1024" y="6194"/>
                        <a:pt x="1043" y="6308"/>
                      </a:cubicBezTo>
                      <a:cubicBezTo>
                        <a:pt x="1046" y="6327"/>
                        <a:pt x="1068" y="6395"/>
                        <a:pt x="1172" y="6395"/>
                      </a:cubicBezTo>
                      <a:cubicBezTo>
                        <a:pt x="1373" y="6395"/>
                        <a:pt x="2116" y="6114"/>
                        <a:pt x="2397" y="6006"/>
                      </a:cubicBezTo>
                      <a:cubicBezTo>
                        <a:pt x="2459" y="6342"/>
                        <a:pt x="2551" y="6811"/>
                        <a:pt x="2607" y="6885"/>
                      </a:cubicBezTo>
                      <a:cubicBezTo>
                        <a:pt x="2628" y="6910"/>
                        <a:pt x="2656" y="6922"/>
                        <a:pt x="2687" y="6925"/>
                      </a:cubicBezTo>
                      <a:cubicBezTo>
                        <a:pt x="2785" y="6925"/>
                        <a:pt x="3097" y="6666"/>
                        <a:pt x="3612" y="6154"/>
                      </a:cubicBezTo>
                      <a:cubicBezTo>
                        <a:pt x="4028" y="6718"/>
                        <a:pt x="4297" y="7005"/>
                        <a:pt x="4417" y="7005"/>
                      </a:cubicBezTo>
                      <a:cubicBezTo>
                        <a:pt x="4445" y="7005"/>
                        <a:pt x="4473" y="6996"/>
                        <a:pt x="4494" y="6974"/>
                      </a:cubicBezTo>
                      <a:cubicBezTo>
                        <a:pt x="4590" y="6882"/>
                        <a:pt x="4790" y="6296"/>
                        <a:pt x="4880" y="6028"/>
                      </a:cubicBezTo>
                      <a:cubicBezTo>
                        <a:pt x="5056" y="6061"/>
                        <a:pt x="5493" y="6142"/>
                        <a:pt x="5768" y="6142"/>
                      </a:cubicBezTo>
                      <a:cubicBezTo>
                        <a:pt x="5885" y="6142"/>
                        <a:pt x="6015" y="6129"/>
                        <a:pt x="6058" y="6043"/>
                      </a:cubicBezTo>
                      <a:cubicBezTo>
                        <a:pt x="6135" y="5889"/>
                        <a:pt x="5907" y="5414"/>
                        <a:pt x="5728" y="5081"/>
                      </a:cubicBezTo>
                      <a:cubicBezTo>
                        <a:pt x="6194" y="5000"/>
                        <a:pt x="6857" y="4849"/>
                        <a:pt x="6915" y="4633"/>
                      </a:cubicBezTo>
                      <a:cubicBezTo>
                        <a:pt x="6974" y="4421"/>
                        <a:pt x="6499" y="4041"/>
                        <a:pt x="6147" y="3798"/>
                      </a:cubicBezTo>
                      <a:cubicBezTo>
                        <a:pt x="7070" y="3125"/>
                        <a:pt x="7011" y="2993"/>
                        <a:pt x="6986" y="2934"/>
                      </a:cubicBezTo>
                      <a:cubicBezTo>
                        <a:pt x="6931" y="2801"/>
                        <a:pt x="6434" y="2635"/>
                        <a:pt x="5990" y="2508"/>
                      </a:cubicBezTo>
                      <a:cubicBezTo>
                        <a:pt x="6141" y="2215"/>
                        <a:pt x="6394" y="1703"/>
                        <a:pt x="6394" y="1577"/>
                      </a:cubicBezTo>
                      <a:cubicBezTo>
                        <a:pt x="6394" y="1444"/>
                        <a:pt x="6206" y="1444"/>
                        <a:pt x="6092" y="1444"/>
                      </a:cubicBezTo>
                      <a:cubicBezTo>
                        <a:pt x="5814" y="1444"/>
                        <a:pt x="5352" y="1503"/>
                        <a:pt x="5130" y="1531"/>
                      </a:cubicBezTo>
                      <a:cubicBezTo>
                        <a:pt x="5336" y="655"/>
                        <a:pt x="5222" y="596"/>
                        <a:pt x="5170" y="571"/>
                      </a:cubicBezTo>
                      <a:cubicBezTo>
                        <a:pt x="5151" y="562"/>
                        <a:pt x="5130" y="559"/>
                        <a:pt x="5108" y="559"/>
                      </a:cubicBezTo>
                      <a:cubicBezTo>
                        <a:pt x="4932" y="559"/>
                        <a:pt x="4328" y="874"/>
                        <a:pt x="4075" y="1009"/>
                      </a:cubicBezTo>
                      <a:cubicBezTo>
                        <a:pt x="3705" y="59"/>
                        <a:pt x="3612" y="22"/>
                        <a:pt x="3578" y="7"/>
                      </a:cubicBezTo>
                      <a:cubicBezTo>
                        <a:pt x="3566" y="4"/>
                        <a:pt x="3553" y="1"/>
                        <a:pt x="3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0"/>
                <p:cNvSpPr/>
                <p:nvPr/>
              </p:nvSpPr>
              <p:spPr>
                <a:xfrm>
                  <a:off x="10732687" y="1664810"/>
                  <a:ext cx="279682" cy="279619"/>
                </a:xfrm>
                <a:custGeom>
                  <a:avLst/>
                  <a:gdLst/>
                  <a:ahLst/>
                  <a:cxnLst/>
                  <a:rect l="l" t="t" r="r" b="b"/>
                  <a:pathLst>
                    <a:path w="4397" h="4396" extrusionOk="0">
                      <a:moveTo>
                        <a:pt x="2197" y="1"/>
                      </a:moveTo>
                      <a:cubicBezTo>
                        <a:pt x="985" y="1"/>
                        <a:pt x="1" y="985"/>
                        <a:pt x="1" y="2197"/>
                      </a:cubicBezTo>
                      <a:cubicBezTo>
                        <a:pt x="1" y="3412"/>
                        <a:pt x="985" y="4396"/>
                        <a:pt x="2197" y="4396"/>
                      </a:cubicBezTo>
                      <a:cubicBezTo>
                        <a:pt x="3412" y="4396"/>
                        <a:pt x="4396" y="3412"/>
                        <a:pt x="4396" y="2197"/>
                      </a:cubicBezTo>
                      <a:cubicBezTo>
                        <a:pt x="4396" y="985"/>
                        <a:pt x="3412" y="1"/>
                        <a:pt x="2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0"/>
                <p:cNvSpPr/>
                <p:nvPr/>
              </p:nvSpPr>
              <p:spPr>
                <a:xfrm>
                  <a:off x="10883180" y="1708190"/>
                  <a:ext cx="23217" cy="14184"/>
                </a:xfrm>
                <a:custGeom>
                  <a:avLst/>
                  <a:gdLst/>
                  <a:ahLst/>
                  <a:cxnLst/>
                  <a:rect l="l" t="t" r="r" b="b"/>
                  <a:pathLst>
                    <a:path w="365" h="223" extrusionOk="0">
                      <a:moveTo>
                        <a:pt x="1" y="0"/>
                      </a:moveTo>
                      <a:lnTo>
                        <a:pt x="365" y="223"/>
                      </a:lnTo>
                      <a:cubicBezTo>
                        <a:pt x="318" y="65"/>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0"/>
                <p:cNvSpPr/>
                <p:nvPr/>
              </p:nvSpPr>
              <p:spPr>
                <a:xfrm>
                  <a:off x="10875102" y="1702720"/>
                  <a:ext cx="37401" cy="25125"/>
                </a:xfrm>
                <a:custGeom>
                  <a:avLst/>
                  <a:gdLst/>
                  <a:ahLst/>
                  <a:cxnLst/>
                  <a:rect l="l" t="t" r="r" b="b"/>
                  <a:pathLst>
                    <a:path w="588" h="395" extrusionOk="0">
                      <a:moveTo>
                        <a:pt x="119" y="0"/>
                      </a:moveTo>
                      <a:cubicBezTo>
                        <a:pt x="24" y="0"/>
                        <a:pt x="0" y="153"/>
                        <a:pt x="109" y="170"/>
                      </a:cubicBezTo>
                      <a:cubicBezTo>
                        <a:pt x="223" y="194"/>
                        <a:pt x="390" y="262"/>
                        <a:pt x="408" y="333"/>
                      </a:cubicBezTo>
                      <a:cubicBezTo>
                        <a:pt x="421" y="370"/>
                        <a:pt x="455" y="395"/>
                        <a:pt x="492" y="395"/>
                      </a:cubicBezTo>
                      <a:cubicBezTo>
                        <a:pt x="501" y="395"/>
                        <a:pt x="507" y="392"/>
                        <a:pt x="516" y="389"/>
                      </a:cubicBezTo>
                      <a:cubicBezTo>
                        <a:pt x="562" y="376"/>
                        <a:pt x="587" y="330"/>
                        <a:pt x="575" y="284"/>
                      </a:cubicBezTo>
                      <a:cubicBezTo>
                        <a:pt x="516" y="86"/>
                        <a:pt x="205" y="16"/>
                        <a:pt x="143" y="3"/>
                      </a:cubicBezTo>
                      <a:cubicBezTo>
                        <a:pt x="135" y="1"/>
                        <a:pt x="127"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0"/>
                <p:cNvSpPr/>
                <p:nvPr/>
              </p:nvSpPr>
              <p:spPr>
                <a:xfrm>
                  <a:off x="10899655" y="1751125"/>
                  <a:ext cx="23217" cy="14248"/>
                </a:xfrm>
                <a:custGeom>
                  <a:avLst/>
                  <a:gdLst/>
                  <a:ahLst/>
                  <a:cxnLst/>
                  <a:rect l="l" t="t" r="r" b="b"/>
                  <a:pathLst>
                    <a:path w="365" h="224" extrusionOk="0">
                      <a:moveTo>
                        <a:pt x="1" y="1"/>
                      </a:moveTo>
                      <a:lnTo>
                        <a:pt x="365" y="223"/>
                      </a:lnTo>
                      <a:cubicBezTo>
                        <a:pt x="318" y="69"/>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0"/>
                <p:cNvSpPr/>
                <p:nvPr/>
              </p:nvSpPr>
              <p:spPr>
                <a:xfrm>
                  <a:off x="10891704" y="1745718"/>
                  <a:ext cx="37274" cy="25125"/>
                </a:xfrm>
                <a:custGeom>
                  <a:avLst/>
                  <a:gdLst/>
                  <a:ahLst/>
                  <a:cxnLst/>
                  <a:rect l="l" t="t" r="r" b="b"/>
                  <a:pathLst>
                    <a:path w="586" h="395" extrusionOk="0">
                      <a:moveTo>
                        <a:pt x="119" y="0"/>
                      </a:moveTo>
                      <a:cubicBezTo>
                        <a:pt x="23" y="0"/>
                        <a:pt x="1" y="152"/>
                        <a:pt x="107" y="172"/>
                      </a:cubicBezTo>
                      <a:cubicBezTo>
                        <a:pt x="221" y="194"/>
                        <a:pt x="388" y="262"/>
                        <a:pt x="409" y="333"/>
                      </a:cubicBezTo>
                      <a:cubicBezTo>
                        <a:pt x="419" y="370"/>
                        <a:pt x="453" y="394"/>
                        <a:pt x="490" y="394"/>
                      </a:cubicBezTo>
                      <a:cubicBezTo>
                        <a:pt x="499" y="394"/>
                        <a:pt x="508" y="391"/>
                        <a:pt x="514" y="391"/>
                      </a:cubicBezTo>
                      <a:cubicBezTo>
                        <a:pt x="561" y="376"/>
                        <a:pt x="585" y="330"/>
                        <a:pt x="573" y="283"/>
                      </a:cubicBezTo>
                      <a:cubicBezTo>
                        <a:pt x="514" y="89"/>
                        <a:pt x="203" y="15"/>
                        <a:pt x="141" y="3"/>
                      </a:cubicBezTo>
                      <a:cubicBezTo>
                        <a:pt x="134" y="1"/>
                        <a:pt x="126"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0"/>
                <p:cNvSpPr/>
                <p:nvPr/>
              </p:nvSpPr>
              <p:spPr>
                <a:xfrm>
                  <a:off x="10945769" y="1750743"/>
                  <a:ext cx="20482" cy="17937"/>
                </a:xfrm>
                <a:custGeom>
                  <a:avLst/>
                  <a:gdLst/>
                  <a:ahLst/>
                  <a:cxnLst/>
                  <a:rect l="l" t="t" r="r" b="b"/>
                  <a:pathLst>
                    <a:path w="322" h="282" extrusionOk="0">
                      <a:moveTo>
                        <a:pt x="0" y="1"/>
                      </a:moveTo>
                      <a:lnTo>
                        <a:pt x="321" y="281"/>
                      </a:lnTo>
                      <a:cubicBezTo>
                        <a:pt x="303" y="12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0"/>
                <p:cNvSpPr/>
                <p:nvPr/>
              </p:nvSpPr>
              <p:spPr>
                <a:xfrm>
                  <a:off x="10937755" y="1745209"/>
                  <a:ext cx="34157" cy="28941"/>
                </a:xfrm>
                <a:custGeom>
                  <a:avLst/>
                  <a:gdLst/>
                  <a:ahLst/>
                  <a:cxnLst/>
                  <a:rect l="l" t="t" r="r" b="b"/>
                  <a:pathLst>
                    <a:path w="537" h="455" extrusionOk="0">
                      <a:moveTo>
                        <a:pt x="122" y="0"/>
                      </a:moveTo>
                      <a:cubicBezTo>
                        <a:pt x="40" y="0"/>
                        <a:pt x="0" y="130"/>
                        <a:pt x="96" y="168"/>
                      </a:cubicBezTo>
                      <a:cubicBezTo>
                        <a:pt x="200" y="208"/>
                        <a:pt x="355" y="307"/>
                        <a:pt x="361" y="378"/>
                      </a:cubicBezTo>
                      <a:cubicBezTo>
                        <a:pt x="367" y="421"/>
                        <a:pt x="404" y="455"/>
                        <a:pt x="447" y="455"/>
                      </a:cubicBezTo>
                      <a:lnTo>
                        <a:pt x="456" y="455"/>
                      </a:lnTo>
                      <a:cubicBezTo>
                        <a:pt x="503" y="449"/>
                        <a:pt x="537" y="405"/>
                        <a:pt x="534" y="359"/>
                      </a:cubicBezTo>
                      <a:cubicBezTo>
                        <a:pt x="509" y="156"/>
                        <a:pt x="216" y="32"/>
                        <a:pt x="157" y="8"/>
                      </a:cubicBezTo>
                      <a:cubicBezTo>
                        <a:pt x="145" y="3"/>
                        <a:pt x="133" y="0"/>
                        <a:pt x="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0"/>
                <p:cNvSpPr/>
                <p:nvPr/>
              </p:nvSpPr>
              <p:spPr>
                <a:xfrm>
                  <a:off x="10846861" y="1739994"/>
                  <a:ext cx="23217" cy="14184"/>
                </a:xfrm>
                <a:custGeom>
                  <a:avLst/>
                  <a:gdLst/>
                  <a:ahLst/>
                  <a:cxnLst/>
                  <a:rect l="l" t="t" r="r" b="b"/>
                  <a:pathLst>
                    <a:path w="365" h="223" extrusionOk="0">
                      <a:moveTo>
                        <a:pt x="1" y="0"/>
                      </a:moveTo>
                      <a:lnTo>
                        <a:pt x="365" y="222"/>
                      </a:lnTo>
                      <a:cubicBezTo>
                        <a:pt x="319" y="65"/>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0"/>
                <p:cNvSpPr/>
                <p:nvPr/>
              </p:nvSpPr>
              <p:spPr>
                <a:xfrm>
                  <a:off x="10839101" y="1734523"/>
                  <a:ext cx="37083" cy="25125"/>
                </a:xfrm>
                <a:custGeom>
                  <a:avLst/>
                  <a:gdLst/>
                  <a:ahLst/>
                  <a:cxnLst/>
                  <a:rect l="l" t="t" r="r" b="b"/>
                  <a:pathLst>
                    <a:path w="583" h="395" extrusionOk="0">
                      <a:moveTo>
                        <a:pt x="119" y="1"/>
                      </a:moveTo>
                      <a:cubicBezTo>
                        <a:pt x="24" y="1"/>
                        <a:pt x="0" y="149"/>
                        <a:pt x="104" y="169"/>
                      </a:cubicBezTo>
                      <a:cubicBezTo>
                        <a:pt x="212" y="194"/>
                        <a:pt x="385" y="259"/>
                        <a:pt x="407" y="333"/>
                      </a:cubicBezTo>
                      <a:cubicBezTo>
                        <a:pt x="416" y="367"/>
                        <a:pt x="450" y="395"/>
                        <a:pt x="487" y="395"/>
                      </a:cubicBezTo>
                      <a:cubicBezTo>
                        <a:pt x="496" y="391"/>
                        <a:pt x="505" y="391"/>
                        <a:pt x="512" y="388"/>
                      </a:cubicBezTo>
                      <a:cubicBezTo>
                        <a:pt x="558" y="376"/>
                        <a:pt x="583" y="330"/>
                        <a:pt x="570" y="284"/>
                      </a:cubicBezTo>
                      <a:cubicBezTo>
                        <a:pt x="512" y="86"/>
                        <a:pt x="200" y="15"/>
                        <a:pt x="138" y="3"/>
                      </a:cubicBezTo>
                      <a:cubicBezTo>
                        <a:pt x="132" y="2"/>
                        <a:pt x="12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0"/>
                <p:cNvSpPr/>
                <p:nvPr/>
              </p:nvSpPr>
              <p:spPr>
                <a:xfrm>
                  <a:off x="10822945" y="1705646"/>
                  <a:ext cx="25952" cy="8523"/>
                </a:xfrm>
                <a:custGeom>
                  <a:avLst/>
                  <a:gdLst/>
                  <a:ahLst/>
                  <a:cxnLst/>
                  <a:rect l="l" t="t" r="r" b="b"/>
                  <a:pathLst>
                    <a:path w="408" h="134" extrusionOk="0">
                      <a:moveTo>
                        <a:pt x="13" y="0"/>
                      </a:moveTo>
                      <a:cubicBezTo>
                        <a:pt x="5" y="0"/>
                        <a:pt x="1" y="0"/>
                        <a:pt x="1" y="0"/>
                      </a:cubicBezTo>
                      <a:lnTo>
                        <a:pt x="408" y="133"/>
                      </a:lnTo>
                      <a:cubicBezTo>
                        <a:pt x="337" y="8"/>
                        <a:pt x="7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0"/>
                <p:cNvSpPr/>
                <p:nvPr/>
              </p:nvSpPr>
              <p:spPr>
                <a:xfrm>
                  <a:off x="10817475" y="1700176"/>
                  <a:ext cx="37528" cy="19464"/>
                </a:xfrm>
                <a:custGeom>
                  <a:avLst/>
                  <a:gdLst/>
                  <a:ahLst/>
                  <a:cxnLst/>
                  <a:rect l="l" t="t" r="r" b="b"/>
                  <a:pathLst>
                    <a:path w="590" h="306" extrusionOk="0">
                      <a:moveTo>
                        <a:pt x="84" y="0"/>
                      </a:moveTo>
                      <a:cubicBezTo>
                        <a:pt x="37" y="3"/>
                        <a:pt x="0" y="40"/>
                        <a:pt x="0" y="89"/>
                      </a:cubicBezTo>
                      <a:cubicBezTo>
                        <a:pt x="3" y="136"/>
                        <a:pt x="40" y="173"/>
                        <a:pt x="90" y="173"/>
                      </a:cubicBezTo>
                      <a:cubicBezTo>
                        <a:pt x="99" y="172"/>
                        <a:pt x="108" y="172"/>
                        <a:pt x="118" y="172"/>
                      </a:cubicBezTo>
                      <a:cubicBezTo>
                        <a:pt x="227" y="172"/>
                        <a:pt x="383" y="203"/>
                        <a:pt x="417" y="262"/>
                      </a:cubicBezTo>
                      <a:cubicBezTo>
                        <a:pt x="432" y="290"/>
                        <a:pt x="460" y="305"/>
                        <a:pt x="491" y="305"/>
                      </a:cubicBezTo>
                      <a:cubicBezTo>
                        <a:pt x="506" y="305"/>
                        <a:pt x="522" y="299"/>
                        <a:pt x="534" y="293"/>
                      </a:cubicBezTo>
                      <a:cubicBezTo>
                        <a:pt x="574" y="268"/>
                        <a:pt x="589" y="219"/>
                        <a:pt x="568" y="179"/>
                      </a:cubicBezTo>
                      <a:cubicBezTo>
                        <a:pt x="466" y="0"/>
                        <a:pt x="148"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10"/>
              <p:cNvSpPr/>
              <p:nvPr/>
            </p:nvSpPr>
            <p:spPr>
              <a:xfrm>
                <a:off x="7651561" y="4922099"/>
                <a:ext cx="102663" cy="102663"/>
              </a:xfrm>
              <a:custGeom>
                <a:avLst/>
                <a:gdLst/>
                <a:ahLst/>
                <a:cxnLst/>
                <a:rect l="l" t="t" r="r" b="b"/>
                <a:pathLst>
                  <a:path w="1614" h="1614" extrusionOk="0">
                    <a:moveTo>
                      <a:pt x="867" y="0"/>
                    </a:moveTo>
                    <a:cubicBezTo>
                      <a:pt x="821" y="0"/>
                      <a:pt x="781" y="40"/>
                      <a:pt x="781" y="87"/>
                    </a:cubicBezTo>
                    <a:lnTo>
                      <a:pt x="778" y="577"/>
                    </a:lnTo>
                    <a:lnTo>
                      <a:pt x="485" y="268"/>
                    </a:lnTo>
                    <a:cubicBezTo>
                      <a:pt x="473" y="251"/>
                      <a:pt x="456" y="243"/>
                      <a:pt x="438" y="243"/>
                    </a:cubicBezTo>
                    <a:cubicBezTo>
                      <a:pt x="376" y="243"/>
                      <a:pt x="301" y="335"/>
                      <a:pt x="362" y="383"/>
                    </a:cubicBezTo>
                    <a:lnTo>
                      <a:pt x="661" y="703"/>
                    </a:lnTo>
                    <a:lnTo>
                      <a:pt x="115" y="706"/>
                    </a:lnTo>
                    <a:cubicBezTo>
                      <a:pt x="1" y="706"/>
                      <a:pt x="1" y="879"/>
                      <a:pt x="115" y="879"/>
                    </a:cubicBezTo>
                    <a:lnTo>
                      <a:pt x="614" y="873"/>
                    </a:lnTo>
                    <a:lnTo>
                      <a:pt x="226" y="1144"/>
                    </a:lnTo>
                    <a:cubicBezTo>
                      <a:pt x="161" y="1191"/>
                      <a:pt x="195" y="1296"/>
                      <a:pt x="275" y="1299"/>
                    </a:cubicBezTo>
                    <a:cubicBezTo>
                      <a:pt x="294" y="1299"/>
                      <a:pt x="309" y="1292"/>
                      <a:pt x="325" y="1283"/>
                    </a:cubicBezTo>
                    <a:lnTo>
                      <a:pt x="775" y="969"/>
                    </a:lnTo>
                    <a:lnTo>
                      <a:pt x="775" y="969"/>
                    </a:lnTo>
                    <a:lnTo>
                      <a:pt x="772" y="1527"/>
                    </a:lnTo>
                    <a:cubicBezTo>
                      <a:pt x="772" y="1573"/>
                      <a:pt x="809" y="1613"/>
                      <a:pt x="855" y="1613"/>
                    </a:cubicBezTo>
                    <a:cubicBezTo>
                      <a:pt x="904" y="1613"/>
                      <a:pt x="941" y="1573"/>
                      <a:pt x="941" y="1527"/>
                    </a:cubicBezTo>
                    <a:lnTo>
                      <a:pt x="944" y="1003"/>
                    </a:lnTo>
                    <a:lnTo>
                      <a:pt x="1259" y="1333"/>
                    </a:lnTo>
                    <a:cubicBezTo>
                      <a:pt x="1275" y="1350"/>
                      <a:pt x="1297" y="1358"/>
                      <a:pt x="1320" y="1358"/>
                    </a:cubicBezTo>
                    <a:cubicBezTo>
                      <a:pt x="1341" y="1358"/>
                      <a:pt x="1363" y="1351"/>
                      <a:pt x="1379" y="1336"/>
                    </a:cubicBezTo>
                    <a:cubicBezTo>
                      <a:pt x="1413" y="1302"/>
                      <a:pt x="1416" y="1249"/>
                      <a:pt x="1382" y="1212"/>
                    </a:cubicBezTo>
                    <a:lnTo>
                      <a:pt x="1055" y="867"/>
                    </a:lnTo>
                    <a:lnTo>
                      <a:pt x="1500" y="864"/>
                    </a:lnTo>
                    <a:cubicBezTo>
                      <a:pt x="1614" y="864"/>
                      <a:pt x="1614" y="691"/>
                      <a:pt x="1500" y="691"/>
                    </a:cubicBezTo>
                    <a:lnTo>
                      <a:pt x="1500" y="694"/>
                    </a:lnTo>
                    <a:lnTo>
                      <a:pt x="1170" y="697"/>
                    </a:lnTo>
                    <a:lnTo>
                      <a:pt x="1515" y="454"/>
                    </a:lnTo>
                    <a:cubicBezTo>
                      <a:pt x="1586" y="400"/>
                      <a:pt x="1536" y="300"/>
                      <a:pt x="1465" y="300"/>
                    </a:cubicBezTo>
                    <a:cubicBezTo>
                      <a:pt x="1451" y="300"/>
                      <a:pt x="1435" y="305"/>
                      <a:pt x="1419" y="315"/>
                    </a:cubicBezTo>
                    <a:lnTo>
                      <a:pt x="948" y="642"/>
                    </a:lnTo>
                    <a:lnTo>
                      <a:pt x="954" y="87"/>
                    </a:lnTo>
                    <a:cubicBezTo>
                      <a:pt x="954" y="40"/>
                      <a:pt x="914" y="3"/>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0"/>
              <p:cNvSpPr/>
              <p:nvPr/>
            </p:nvSpPr>
            <p:spPr>
              <a:xfrm>
                <a:off x="7365098" y="49540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7" name="Google Shape;1057;p10"/>
          <p:cNvGrpSpPr/>
          <p:nvPr/>
        </p:nvGrpSpPr>
        <p:grpSpPr>
          <a:xfrm>
            <a:off x="7305875" y="93491"/>
            <a:ext cx="1761596" cy="1732556"/>
            <a:chOff x="7305875" y="93491"/>
            <a:chExt cx="1761596" cy="1732556"/>
          </a:xfrm>
        </p:grpSpPr>
        <p:grpSp>
          <p:nvGrpSpPr>
            <p:cNvPr id="1058" name="Google Shape;1058;p10"/>
            <p:cNvGrpSpPr/>
            <p:nvPr/>
          </p:nvGrpSpPr>
          <p:grpSpPr>
            <a:xfrm>
              <a:off x="7843196" y="103794"/>
              <a:ext cx="356308" cy="212146"/>
              <a:chOff x="5852753" y="-1422679"/>
              <a:chExt cx="195881" cy="116634"/>
            </a:xfrm>
          </p:grpSpPr>
          <p:sp>
            <p:nvSpPr>
              <p:cNvPr id="1059" name="Google Shape;1059;p10"/>
              <p:cNvSpPr/>
              <p:nvPr/>
            </p:nvSpPr>
            <p:spPr>
              <a:xfrm>
                <a:off x="5852753" y="-1420330"/>
                <a:ext cx="195881" cy="111615"/>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0"/>
              <p:cNvSpPr/>
              <p:nvPr/>
            </p:nvSpPr>
            <p:spPr>
              <a:xfrm>
                <a:off x="5861505" y="-1422679"/>
                <a:ext cx="176673" cy="116634"/>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1" name="Google Shape;1061;p10"/>
            <p:cNvSpPr/>
            <p:nvPr/>
          </p:nvSpPr>
          <p:spPr>
            <a:xfrm>
              <a:off x="8749603" y="1109521"/>
              <a:ext cx="77243" cy="58799"/>
            </a:xfrm>
            <a:custGeom>
              <a:avLst/>
              <a:gdLst/>
              <a:ahLst/>
              <a:cxnLst/>
              <a:rect l="l" t="t" r="r" b="b"/>
              <a:pathLst>
                <a:path w="1210" h="921" extrusionOk="0">
                  <a:moveTo>
                    <a:pt x="861" y="1"/>
                  </a:moveTo>
                  <a:cubicBezTo>
                    <a:pt x="840" y="1"/>
                    <a:pt x="818" y="10"/>
                    <a:pt x="800" y="32"/>
                  </a:cubicBezTo>
                  <a:cubicBezTo>
                    <a:pt x="1" y="788"/>
                    <a:pt x="26" y="822"/>
                    <a:pt x="78" y="890"/>
                  </a:cubicBezTo>
                  <a:cubicBezTo>
                    <a:pt x="97" y="911"/>
                    <a:pt x="152" y="921"/>
                    <a:pt x="229" y="921"/>
                  </a:cubicBezTo>
                  <a:cubicBezTo>
                    <a:pt x="525" y="921"/>
                    <a:pt x="1139" y="788"/>
                    <a:pt x="1145" y="782"/>
                  </a:cubicBezTo>
                  <a:cubicBezTo>
                    <a:pt x="1188" y="769"/>
                    <a:pt x="1210" y="723"/>
                    <a:pt x="1195" y="683"/>
                  </a:cubicBezTo>
                  <a:cubicBezTo>
                    <a:pt x="1182" y="648"/>
                    <a:pt x="1151" y="627"/>
                    <a:pt x="1117" y="627"/>
                  </a:cubicBezTo>
                  <a:cubicBezTo>
                    <a:pt x="1109" y="627"/>
                    <a:pt x="1101" y="628"/>
                    <a:pt x="1093" y="631"/>
                  </a:cubicBezTo>
                  <a:cubicBezTo>
                    <a:pt x="1028" y="649"/>
                    <a:pt x="544" y="729"/>
                    <a:pt x="300" y="757"/>
                  </a:cubicBezTo>
                  <a:cubicBezTo>
                    <a:pt x="427" y="615"/>
                    <a:pt x="676" y="368"/>
                    <a:pt x="911" y="146"/>
                  </a:cubicBezTo>
                  <a:cubicBezTo>
                    <a:pt x="981" y="90"/>
                    <a:pt x="925" y="1"/>
                    <a:pt x="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0"/>
            <p:cNvSpPr/>
            <p:nvPr/>
          </p:nvSpPr>
          <p:spPr>
            <a:xfrm>
              <a:off x="8778139" y="978454"/>
              <a:ext cx="282609" cy="234238"/>
            </a:xfrm>
            <a:custGeom>
              <a:avLst/>
              <a:gdLst/>
              <a:ahLst/>
              <a:cxnLst/>
              <a:rect l="l" t="t" r="r" b="b"/>
              <a:pathLst>
                <a:path w="4427" h="3669" extrusionOk="0">
                  <a:moveTo>
                    <a:pt x="1234" y="0"/>
                  </a:moveTo>
                  <a:cubicBezTo>
                    <a:pt x="1179" y="0"/>
                    <a:pt x="1127" y="25"/>
                    <a:pt x="1081" y="84"/>
                  </a:cubicBezTo>
                  <a:cubicBezTo>
                    <a:pt x="769" y="478"/>
                    <a:pt x="1463" y="1792"/>
                    <a:pt x="1463" y="1792"/>
                  </a:cubicBezTo>
                  <a:cubicBezTo>
                    <a:pt x="1463" y="1792"/>
                    <a:pt x="991" y="1509"/>
                    <a:pt x="617" y="1509"/>
                  </a:cubicBezTo>
                  <a:cubicBezTo>
                    <a:pt x="424" y="1509"/>
                    <a:pt x="257" y="1585"/>
                    <a:pt x="195" y="1814"/>
                  </a:cubicBezTo>
                  <a:cubicBezTo>
                    <a:pt x="0" y="2525"/>
                    <a:pt x="944" y="3669"/>
                    <a:pt x="2021" y="3669"/>
                  </a:cubicBezTo>
                  <a:cubicBezTo>
                    <a:pt x="2356" y="3669"/>
                    <a:pt x="2703" y="3559"/>
                    <a:pt x="3033" y="3291"/>
                  </a:cubicBezTo>
                  <a:cubicBezTo>
                    <a:pt x="4427" y="2162"/>
                    <a:pt x="3613" y="852"/>
                    <a:pt x="3613" y="852"/>
                  </a:cubicBezTo>
                  <a:lnTo>
                    <a:pt x="3613" y="852"/>
                  </a:lnTo>
                  <a:lnTo>
                    <a:pt x="2913" y="1490"/>
                  </a:lnTo>
                  <a:cubicBezTo>
                    <a:pt x="2913" y="1490"/>
                    <a:pt x="2795" y="608"/>
                    <a:pt x="2358" y="383"/>
                  </a:cubicBezTo>
                  <a:cubicBezTo>
                    <a:pt x="2294" y="350"/>
                    <a:pt x="2242" y="336"/>
                    <a:pt x="2198" y="336"/>
                  </a:cubicBezTo>
                  <a:cubicBezTo>
                    <a:pt x="1936" y="336"/>
                    <a:pt x="1981" y="827"/>
                    <a:pt x="1981" y="827"/>
                  </a:cubicBezTo>
                  <a:cubicBezTo>
                    <a:pt x="1981" y="827"/>
                    <a:pt x="1553" y="0"/>
                    <a:pt x="12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0"/>
            <p:cNvSpPr/>
            <p:nvPr/>
          </p:nvSpPr>
          <p:spPr>
            <a:xfrm>
              <a:off x="8800291" y="1091901"/>
              <a:ext cx="42133" cy="40221"/>
            </a:xfrm>
            <a:custGeom>
              <a:avLst/>
              <a:gdLst/>
              <a:ahLst/>
              <a:cxnLst/>
              <a:rect l="l" t="t" r="r" b="b"/>
              <a:pathLst>
                <a:path w="660" h="630" extrusionOk="0">
                  <a:moveTo>
                    <a:pt x="428" y="0"/>
                  </a:moveTo>
                  <a:cubicBezTo>
                    <a:pt x="374" y="0"/>
                    <a:pt x="319" y="53"/>
                    <a:pt x="351" y="117"/>
                  </a:cubicBezTo>
                  <a:cubicBezTo>
                    <a:pt x="407" y="237"/>
                    <a:pt x="444" y="392"/>
                    <a:pt x="428" y="456"/>
                  </a:cubicBezTo>
                  <a:cubicBezTo>
                    <a:pt x="373" y="419"/>
                    <a:pt x="262" y="287"/>
                    <a:pt x="175" y="154"/>
                  </a:cubicBezTo>
                  <a:cubicBezTo>
                    <a:pt x="158" y="126"/>
                    <a:pt x="133" y="114"/>
                    <a:pt x="109" y="114"/>
                  </a:cubicBezTo>
                  <a:cubicBezTo>
                    <a:pt x="54" y="114"/>
                    <a:pt x="1" y="176"/>
                    <a:pt x="40" y="240"/>
                  </a:cubicBezTo>
                  <a:cubicBezTo>
                    <a:pt x="132" y="382"/>
                    <a:pt x="305" y="623"/>
                    <a:pt x="441" y="629"/>
                  </a:cubicBezTo>
                  <a:lnTo>
                    <a:pt x="447" y="629"/>
                  </a:lnTo>
                  <a:cubicBezTo>
                    <a:pt x="487" y="629"/>
                    <a:pt x="524" y="611"/>
                    <a:pt x="549" y="580"/>
                  </a:cubicBezTo>
                  <a:cubicBezTo>
                    <a:pt x="660" y="438"/>
                    <a:pt x="539" y="139"/>
                    <a:pt x="499" y="52"/>
                  </a:cubicBezTo>
                  <a:cubicBezTo>
                    <a:pt x="485" y="16"/>
                    <a:pt x="457" y="0"/>
                    <a:pt x="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0"/>
            <p:cNvSpPr/>
            <p:nvPr/>
          </p:nvSpPr>
          <p:spPr>
            <a:xfrm>
              <a:off x="8873258" y="1034316"/>
              <a:ext cx="81648" cy="79867"/>
            </a:xfrm>
            <a:custGeom>
              <a:avLst/>
              <a:gdLst/>
              <a:ahLst/>
              <a:cxnLst/>
              <a:rect l="l" t="t" r="r" b="b"/>
              <a:pathLst>
                <a:path w="1279" h="1251" extrusionOk="0">
                  <a:moveTo>
                    <a:pt x="847" y="0"/>
                  </a:moveTo>
                  <a:cubicBezTo>
                    <a:pt x="816" y="0"/>
                    <a:pt x="784" y="9"/>
                    <a:pt x="756" y="26"/>
                  </a:cubicBezTo>
                  <a:cubicBezTo>
                    <a:pt x="667" y="88"/>
                    <a:pt x="642" y="242"/>
                    <a:pt x="642" y="387"/>
                  </a:cubicBezTo>
                  <a:cubicBezTo>
                    <a:pt x="473" y="222"/>
                    <a:pt x="340" y="137"/>
                    <a:pt x="245" y="137"/>
                  </a:cubicBezTo>
                  <a:cubicBezTo>
                    <a:pt x="214" y="137"/>
                    <a:pt x="187" y="146"/>
                    <a:pt x="164" y="165"/>
                  </a:cubicBezTo>
                  <a:cubicBezTo>
                    <a:pt x="124" y="192"/>
                    <a:pt x="1" y="288"/>
                    <a:pt x="386" y="1201"/>
                  </a:cubicBezTo>
                  <a:cubicBezTo>
                    <a:pt x="399" y="1232"/>
                    <a:pt x="430" y="1250"/>
                    <a:pt x="460" y="1250"/>
                  </a:cubicBezTo>
                  <a:cubicBezTo>
                    <a:pt x="473" y="1250"/>
                    <a:pt x="485" y="1247"/>
                    <a:pt x="494" y="1241"/>
                  </a:cubicBezTo>
                  <a:cubicBezTo>
                    <a:pt x="534" y="1226"/>
                    <a:pt x="553" y="1176"/>
                    <a:pt x="537" y="1136"/>
                  </a:cubicBezTo>
                  <a:cubicBezTo>
                    <a:pt x="402" y="812"/>
                    <a:pt x="272" y="424"/>
                    <a:pt x="272" y="300"/>
                  </a:cubicBezTo>
                  <a:lnTo>
                    <a:pt x="272" y="300"/>
                  </a:lnTo>
                  <a:cubicBezTo>
                    <a:pt x="349" y="331"/>
                    <a:pt x="525" y="485"/>
                    <a:pt x="676" y="655"/>
                  </a:cubicBezTo>
                  <a:cubicBezTo>
                    <a:pt x="693" y="674"/>
                    <a:pt x="715" y="682"/>
                    <a:pt x="736" y="682"/>
                  </a:cubicBezTo>
                  <a:cubicBezTo>
                    <a:pt x="779" y="682"/>
                    <a:pt x="821" y="646"/>
                    <a:pt x="815" y="593"/>
                  </a:cubicBezTo>
                  <a:cubicBezTo>
                    <a:pt x="793" y="399"/>
                    <a:pt x="812" y="189"/>
                    <a:pt x="843" y="162"/>
                  </a:cubicBezTo>
                  <a:cubicBezTo>
                    <a:pt x="849" y="162"/>
                    <a:pt x="855" y="165"/>
                    <a:pt x="861" y="168"/>
                  </a:cubicBezTo>
                  <a:cubicBezTo>
                    <a:pt x="1006" y="248"/>
                    <a:pt x="1093" y="606"/>
                    <a:pt x="1111" y="815"/>
                  </a:cubicBezTo>
                  <a:cubicBezTo>
                    <a:pt x="1114" y="867"/>
                    <a:pt x="1152" y="891"/>
                    <a:pt x="1190" y="891"/>
                  </a:cubicBezTo>
                  <a:cubicBezTo>
                    <a:pt x="1234" y="891"/>
                    <a:pt x="1278" y="859"/>
                    <a:pt x="1272" y="800"/>
                  </a:cubicBezTo>
                  <a:cubicBezTo>
                    <a:pt x="1265" y="735"/>
                    <a:pt x="1207" y="171"/>
                    <a:pt x="938" y="26"/>
                  </a:cubicBezTo>
                  <a:cubicBezTo>
                    <a:pt x="911" y="9"/>
                    <a:pt x="879" y="0"/>
                    <a:pt x="8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0"/>
            <p:cNvSpPr/>
            <p:nvPr/>
          </p:nvSpPr>
          <p:spPr>
            <a:xfrm>
              <a:off x="8844339" y="1126567"/>
              <a:ext cx="139996" cy="72461"/>
            </a:xfrm>
            <a:custGeom>
              <a:avLst/>
              <a:gdLst/>
              <a:ahLst/>
              <a:cxnLst/>
              <a:rect l="l" t="t" r="r" b="b"/>
              <a:pathLst>
                <a:path w="2193" h="1135" extrusionOk="0">
                  <a:moveTo>
                    <a:pt x="2091" y="0"/>
                  </a:moveTo>
                  <a:cubicBezTo>
                    <a:pt x="2061" y="0"/>
                    <a:pt x="2030" y="17"/>
                    <a:pt x="2018" y="55"/>
                  </a:cubicBezTo>
                  <a:cubicBezTo>
                    <a:pt x="2014" y="61"/>
                    <a:pt x="1795" y="672"/>
                    <a:pt x="1265" y="891"/>
                  </a:cubicBezTo>
                  <a:cubicBezTo>
                    <a:pt x="1137" y="944"/>
                    <a:pt x="1000" y="970"/>
                    <a:pt x="856" y="970"/>
                  </a:cubicBezTo>
                  <a:cubicBezTo>
                    <a:pt x="640" y="970"/>
                    <a:pt x="406" y="911"/>
                    <a:pt x="158" y="792"/>
                  </a:cubicBezTo>
                  <a:cubicBezTo>
                    <a:pt x="143" y="784"/>
                    <a:pt x="129" y="780"/>
                    <a:pt x="116" y="780"/>
                  </a:cubicBezTo>
                  <a:cubicBezTo>
                    <a:pt x="41" y="780"/>
                    <a:pt x="1" y="898"/>
                    <a:pt x="90" y="937"/>
                  </a:cubicBezTo>
                  <a:cubicBezTo>
                    <a:pt x="361" y="1067"/>
                    <a:pt x="620" y="1135"/>
                    <a:pt x="861" y="1135"/>
                  </a:cubicBezTo>
                  <a:cubicBezTo>
                    <a:pt x="1021" y="1135"/>
                    <a:pt x="1182" y="1104"/>
                    <a:pt x="1330" y="1042"/>
                  </a:cubicBezTo>
                  <a:cubicBezTo>
                    <a:pt x="1928" y="792"/>
                    <a:pt x="2163" y="135"/>
                    <a:pt x="2172" y="108"/>
                  </a:cubicBezTo>
                  <a:cubicBezTo>
                    <a:pt x="2193" y="44"/>
                    <a:pt x="2141" y="0"/>
                    <a:pt x="2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0"/>
            <p:cNvSpPr/>
            <p:nvPr/>
          </p:nvSpPr>
          <p:spPr>
            <a:xfrm>
              <a:off x="7305875" y="106700"/>
              <a:ext cx="96224" cy="96476"/>
            </a:xfrm>
            <a:custGeom>
              <a:avLst/>
              <a:gdLst/>
              <a:ahLst/>
              <a:cxnLst/>
              <a:rect l="l" t="t" r="r" b="b"/>
              <a:pathLst>
                <a:path w="1121" h="1124" extrusionOk="0">
                  <a:moveTo>
                    <a:pt x="563" y="164"/>
                  </a:moveTo>
                  <a:lnTo>
                    <a:pt x="563" y="164"/>
                  </a:lnTo>
                  <a:cubicBezTo>
                    <a:pt x="782" y="168"/>
                    <a:pt x="960" y="347"/>
                    <a:pt x="957" y="565"/>
                  </a:cubicBezTo>
                  <a:cubicBezTo>
                    <a:pt x="957" y="784"/>
                    <a:pt x="778" y="960"/>
                    <a:pt x="562" y="960"/>
                  </a:cubicBezTo>
                  <a:cubicBezTo>
                    <a:pt x="340" y="960"/>
                    <a:pt x="164" y="781"/>
                    <a:pt x="164" y="562"/>
                  </a:cubicBezTo>
                  <a:cubicBezTo>
                    <a:pt x="164" y="341"/>
                    <a:pt x="342" y="166"/>
                    <a:pt x="563" y="164"/>
                  </a:cubicBezTo>
                  <a:close/>
                  <a:moveTo>
                    <a:pt x="562" y="1"/>
                  </a:moveTo>
                  <a:cubicBezTo>
                    <a:pt x="251" y="1"/>
                    <a:pt x="1" y="251"/>
                    <a:pt x="1" y="562"/>
                  </a:cubicBezTo>
                  <a:cubicBezTo>
                    <a:pt x="1" y="871"/>
                    <a:pt x="251" y="1121"/>
                    <a:pt x="559" y="1124"/>
                  </a:cubicBezTo>
                  <a:lnTo>
                    <a:pt x="562" y="1124"/>
                  </a:lnTo>
                  <a:cubicBezTo>
                    <a:pt x="871" y="1121"/>
                    <a:pt x="1121" y="871"/>
                    <a:pt x="1121" y="562"/>
                  </a:cubicBezTo>
                  <a:cubicBezTo>
                    <a:pt x="1121" y="251"/>
                    <a:pt x="871"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0"/>
            <p:cNvSpPr/>
            <p:nvPr/>
          </p:nvSpPr>
          <p:spPr>
            <a:xfrm>
              <a:off x="8735954" y="80898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0"/>
            <p:cNvSpPr/>
            <p:nvPr/>
          </p:nvSpPr>
          <p:spPr>
            <a:xfrm>
              <a:off x="8812877" y="179637"/>
              <a:ext cx="184623" cy="198973"/>
            </a:xfrm>
            <a:custGeom>
              <a:avLst/>
              <a:gdLst/>
              <a:ahLst/>
              <a:cxnLst/>
              <a:rect l="l" t="t" r="r" b="b"/>
              <a:pathLst>
                <a:path w="2496" h="2690" extrusionOk="0">
                  <a:moveTo>
                    <a:pt x="1564" y="244"/>
                  </a:moveTo>
                  <a:cubicBezTo>
                    <a:pt x="1574" y="374"/>
                    <a:pt x="1580" y="596"/>
                    <a:pt x="1583" y="898"/>
                  </a:cubicBezTo>
                  <a:cubicBezTo>
                    <a:pt x="1450" y="849"/>
                    <a:pt x="1308" y="796"/>
                    <a:pt x="1151" y="741"/>
                  </a:cubicBezTo>
                  <a:cubicBezTo>
                    <a:pt x="1355" y="478"/>
                    <a:pt x="1487" y="327"/>
                    <a:pt x="1564" y="244"/>
                  </a:cubicBezTo>
                  <a:close/>
                  <a:moveTo>
                    <a:pt x="241" y="617"/>
                  </a:moveTo>
                  <a:cubicBezTo>
                    <a:pt x="371" y="657"/>
                    <a:pt x="605" y="734"/>
                    <a:pt x="870" y="824"/>
                  </a:cubicBezTo>
                  <a:cubicBezTo>
                    <a:pt x="775" y="947"/>
                    <a:pt x="679" y="1077"/>
                    <a:pt x="590" y="1203"/>
                  </a:cubicBezTo>
                  <a:cubicBezTo>
                    <a:pt x="352" y="864"/>
                    <a:pt x="269" y="697"/>
                    <a:pt x="241" y="617"/>
                  </a:cubicBezTo>
                  <a:close/>
                  <a:moveTo>
                    <a:pt x="1756" y="1149"/>
                  </a:moveTo>
                  <a:cubicBezTo>
                    <a:pt x="2099" y="1287"/>
                    <a:pt x="2237" y="1367"/>
                    <a:pt x="2289" y="1404"/>
                  </a:cubicBezTo>
                  <a:cubicBezTo>
                    <a:pt x="2117" y="1493"/>
                    <a:pt x="1935" y="1567"/>
                    <a:pt x="1749" y="1629"/>
                  </a:cubicBezTo>
                  <a:cubicBezTo>
                    <a:pt x="1756" y="1472"/>
                    <a:pt x="1756" y="1309"/>
                    <a:pt x="1756" y="1149"/>
                  </a:cubicBezTo>
                  <a:close/>
                  <a:moveTo>
                    <a:pt x="1043" y="883"/>
                  </a:moveTo>
                  <a:cubicBezTo>
                    <a:pt x="1244" y="953"/>
                    <a:pt x="1426" y="1021"/>
                    <a:pt x="1583" y="1080"/>
                  </a:cubicBezTo>
                  <a:cubicBezTo>
                    <a:pt x="1583" y="1283"/>
                    <a:pt x="1583" y="1493"/>
                    <a:pt x="1577" y="1691"/>
                  </a:cubicBezTo>
                  <a:cubicBezTo>
                    <a:pt x="1410" y="1749"/>
                    <a:pt x="1234" y="1802"/>
                    <a:pt x="1068" y="1851"/>
                  </a:cubicBezTo>
                  <a:cubicBezTo>
                    <a:pt x="929" y="1669"/>
                    <a:pt x="803" y="1502"/>
                    <a:pt x="695" y="1351"/>
                  </a:cubicBezTo>
                  <a:lnTo>
                    <a:pt x="692" y="1351"/>
                  </a:lnTo>
                  <a:cubicBezTo>
                    <a:pt x="806" y="1194"/>
                    <a:pt x="923" y="1037"/>
                    <a:pt x="1043" y="883"/>
                  </a:cubicBezTo>
                  <a:close/>
                  <a:moveTo>
                    <a:pt x="590" y="1496"/>
                  </a:moveTo>
                  <a:cubicBezTo>
                    <a:pt x="679" y="1623"/>
                    <a:pt x="778" y="1755"/>
                    <a:pt x="892" y="1900"/>
                  </a:cubicBezTo>
                  <a:cubicBezTo>
                    <a:pt x="590" y="1984"/>
                    <a:pt x="358" y="2030"/>
                    <a:pt x="238" y="2030"/>
                  </a:cubicBezTo>
                  <a:cubicBezTo>
                    <a:pt x="346" y="1848"/>
                    <a:pt x="463" y="1669"/>
                    <a:pt x="590" y="1496"/>
                  </a:cubicBezTo>
                  <a:close/>
                  <a:moveTo>
                    <a:pt x="1574" y="1873"/>
                  </a:moveTo>
                  <a:lnTo>
                    <a:pt x="1574" y="1873"/>
                  </a:lnTo>
                  <a:cubicBezTo>
                    <a:pt x="1561" y="2175"/>
                    <a:pt x="1546" y="2341"/>
                    <a:pt x="1534" y="2434"/>
                  </a:cubicBezTo>
                  <a:cubicBezTo>
                    <a:pt x="1456" y="2338"/>
                    <a:pt x="1327" y="2181"/>
                    <a:pt x="1182" y="1996"/>
                  </a:cubicBezTo>
                  <a:cubicBezTo>
                    <a:pt x="1312" y="1959"/>
                    <a:pt x="1441" y="1916"/>
                    <a:pt x="1574" y="1873"/>
                  </a:cubicBezTo>
                  <a:close/>
                  <a:moveTo>
                    <a:pt x="1629" y="0"/>
                  </a:moveTo>
                  <a:cubicBezTo>
                    <a:pt x="1583" y="0"/>
                    <a:pt x="1512" y="0"/>
                    <a:pt x="982" y="682"/>
                  </a:cubicBezTo>
                  <a:cubicBezTo>
                    <a:pt x="553" y="537"/>
                    <a:pt x="192" y="420"/>
                    <a:pt x="189" y="420"/>
                  </a:cubicBezTo>
                  <a:cubicBezTo>
                    <a:pt x="181" y="417"/>
                    <a:pt x="172" y="416"/>
                    <a:pt x="164" y="416"/>
                  </a:cubicBezTo>
                  <a:cubicBezTo>
                    <a:pt x="145" y="416"/>
                    <a:pt x="126" y="422"/>
                    <a:pt x="112" y="432"/>
                  </a:cubicBezTo>
                  <a:cubicBezTo>
                    <a:pt x="1" y="516"/>
                    <a:pt x="25" y="701"/>
                    <a:pt x="485" y="1351"/>
                  </a:cubicBezTo>
                  <a:cubicBezTo>
                    <a:pt x="325" y="1573"/>
                    <a:pt x="87" y="1919"/>
                    <a:pt x="50" y="2033"/>
                  </a:cubicBezTo>
                  <a:cubicBezTo>
                    <a:pt x="35" y="2070"/>
                    <a:pt x="41" y="2110"/>
                    <a:pt x="62" y="2141"/>
                  </a:cubicBezTo>
                  <a:cubicBezTo>
                    <a:pt x="102" y="2196"/>
                    <a:pt x="173" y="2203"/>
                    <a:pt x="232" y="2203"/>
                  </a:cubicBezTo>
                  <a:cubicBezTo>
                    <a:pt x="411" y="2203"/>
                    <a:pt x="741" y="2122"/>
                    <a:pt x="1003" y="2048"/>
                  </a:cubicBezTo>
                  <a:cubicBezTo>
                    <a:pt x="1271" y="2388"/>
                    <a:pt x="1487" y="2647"/>
                    <a:pt x="1490" y="2650"/>
                  </a:cubicBezTo>
                  <a:cubicBezTo>
                    <a:pt x="1512" y="2671"/>
                    <a:pt x="1540" y="2687"/>
                    <a:pt x="1571" y="2690"/>
                  </a:cubicBezTo>
                  <a:cubicBezTo>
                    <a:pt x="1660" y="2690"/>
                    <a:pt x="1719" y="2690"/>
                    <a:pt x="1746" y="1814"/>
                  </a:cubicBezTo>
                  <a:cubicBezTo>
                    <a:pt x="2039" y="1709"/>
                    <a:pt x="2382" y="1577"/>
                    <a:pt x="2459" y="1490"/>
                  </a:cubicBezTo>
                  <a:cubicBezTo>
                    <a:pt x="2487" y="1462"/>
                    <a:pt x="2496" y="1422"/>
                    <a:pt x="2487" y="1385"/>
                  </a:cubicBezTo>
                  <a:cubicBezTo>
                    <a:pt x="2471" y="1311"/>
                    <a:pt x="2397" y="1216"/>
                    <a:pt x="1756" y="963"/>
                  </a:cubicBezTo>
                  <a:cubicBezTo>
                    <a:pt x="1753" y="645"/>
                    <a:pt x="1743" y="148"/>
                    <a:pt x="1722" y="71"/>
                  </a:cubicBezTo>
                  <a:cubicBezTo>
                    <a:pt x="1706" y="31"/>
                    <a:pt x="1672" y="4"/>
                    <a:pt x="1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0"/>
            <p:cNvSpPr/>
            <p:nvPr/>
          </p:nvSpPr>
          <p:spPr>
            <a:xfrm>
              <a:off x="7578924" y="93491"/>
              <a:ext cx="122063" cy="122890"/>
            </a:xfrm>
            <a:custGeom>
              <a:avLst/>
              <a:gdLst/>
              <a:ahLst/>
              <a:cxnLst/>
              <a:rect l="l" t="t" r="r" b="b"/>
              <a:pathLst>
                <a:path w="1919" h="1932" extrusionOk="0">
                  <a:moveTo>
                    <a:pt x="1024" y="248"/>
                  </a:moveTo>
                  <a:cubicBezTo>
                    <a:pt x="1049" y="331"/>
                    <a:pt x="1076" y="442"/>
                    <a:pt x="1095" y="513"/>
                  </a:cubicBezTo>
                  <a:cubicBezTo>
                    <a:pt x="1141" y="704"/>
                    <a:pt x="1150" y="747"/>
                    <a:pt x="1175" y="781"/>
                  </a:cubicBezTo>
                  <a:cubicBezTo>
                    <a:pt x="1200" y="815"/>
                    <a:pt x="1234" y="828"/>
                    <a:pt x="1425" y="895"/>
                  </a:cubicBezTo>
                  <a:cubicBezTo>
                    <a:pt x="1490" y="920"/>
                    <a:pt x="1592" y="957"/>
                    <a:pt x="1669" y="988"/>
                  </a:cubicBezTo>
                  <a:cubicBezTo>
                    <a:pt x="1561" y="1037"/>
                    <a:pt x="1388" y="1102"/>
                    <a:pt x="1234" y="1154"/>
                  </a:cubicBezTo>
                  <a:cubicBezTo>
                    <a:pt x="1212" y="1164"/>
                    <a:pt x="1194" y="1179"/>
                    <a:pt x="1184" y="1201"/>
                  </a:cubicBezTo>
                  <a:cubicBezTo>
                    <a:pt x="1110" y="1377"/>
                    <a:pt x="1015" y="1577"/>
                    <a:pt x="953" y="1688"/>
                  </a:cubicBezTo>
                  <a:cubicBezTo>
                    <a:pt x="910" y="1568"/>
                    <a:pt x="851" y="1358"/>
                    <a:pt x="805" y="1173"/>
                  </a:cubicBezTo>
                  <a:cubicBezTo>
                    <a:pt x="796" y="1139"/>
                    <a:pt x="771" y="1114"/>
                    <a:pt x="737" y="1108"/>
                  </a:cubicBezTo>
                  <a:cubicBezTo>
                    <a:pt x="558" y="1071"/>
                    <a:pt x="355" y="1028"/>
                    <a:pt x="241" y="994"/>
                  </a:cubicBezTo>
                  <a:cubicBezTo>
                    <a:pt x="416" y="905"/>
                    <a:pt x="595" y="821"/>
                    <a:pt x="780" y="747"/>
                  </a:cubicBezTo>
                  <a:cubicBezTo>
                    <a:pt x="802" y="738"/>
                    <a:pt x="820" y="723"/>
                    <a:pt x="830" y="698"/>
                  </a:cubicBezTo>
                  <a:cubicBezTo>
                    <a:pt x="885" y="547"/>
                    <a:pt x="953" y="396"/>
                    <a:pt x="1024" y="248"/>
                  </a:cubicBezTo>
                  <a:close/>
                  <a:moveTo>
                    <a:pt x="1046" y="1"/>
                  </a:moveTo>
                  <a:cubicBezTo>
                    <a:pt x="993" y="1"/>
                    <a:pt x="916" y="1"/>
                    <a:pt x="685" y="605"/>
                  </a:cubicBezTo>
                  <a:cubicBezTo>
                    <a:pt x="40" y="865"/>
                    <a:pt x="19" y="948"/>
                    <a:pt x="6" y="982"/>
                  </a:cubicBezTo>
                  <a:cubicBezTo>
                    <a:pt x="0" y="1013"/>
                    <a:pt x="6" y="1043"/>
                    <a:pt x="22" y="1068"/>
                  </a:cubicBezTo>
                  <a:cubicBezTo>
                    <a:pt x="40" y="1093"/>
                    <a:pt x="89" y="1158"/>
                    <a:pt x="651" y="1265"/>
                  </a:cubicBezTo>
                  <a:cubicBezTo>
                    <a:pt x="817" y="1932"/>
                    <a:pt x="879" y="1932"/>
                    <a:pt x="941" y="1932"/>
                  </a:cubicBezTo>
                  <a:lnTo>
                    <a:pt x="947" y="1932"/>
                  </a:lnTo>
                  <a:cubicBezTo>
                    <a:pt x="999" y="1929"/>
                    <a:pt x="1058" y="1926"/>
                    <a:pt x="1329" y="1306"/>
                  </a:cubicBezTo>
                  <a:cubicBezTo>
                    <a:pt x="1499" y="1244"/>
                    <a:pt x="1817" y="1127"/>
                    <a:pt x="1885" y="1065"/>
                  </a:cubicBezTo>
                  <a:cubicBezTo>
                    <a:pt x="1909" y="1040"/>
                    <a:pt x="1918" y="1006"/>
                    <a:pt x="1915" y="972"/>
                  </a:cubicBezTo>
                  <a:cubicBezTo>
                    <a:pt x="1900" y="895"/>
                    <a:pt x="1814" y="855"/>
                    <a:pt x="1484" y="735"/>
                  </a:cubicBezTo>
                  <a:cubicBezTo>
                    <a:pt x="1422" y="713"/>
                    <a:pt x="1348" y="686"/>
                    <a:pt x="1314" y="670"/>
                  </a:cubicBezTo>
                  <a:cubicBezTo>
                    <a:pt x="1302" y="633"/>
                    <a:pt x="1280" y="547"/>
                    <a:pt x="1262" y="473"/>
                  </a:cubicBezTo>
                  <a:cubicBezTo>
                    <a:pt x="1203" y="241"/>
                    <a:pt x="1169" y="100"/>
                    <a:pt x="1126" y="44"/>
                  </a:cubicBezTo>
                  <a:cubicBezTo>
                    <a:pt x="1107" y="19"/>
                    <a:pt x="1076" y="4"/>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0"/>
            <p:cNvSpPr/>
            <p:nvPr/>
          </p:nvSpPr>
          <p:spPr>
            <a:xfrm>
              <a:off x="8094872" y="369969"/>
              <a:ext cx="902625" cy="372204"/>
            </a:xfrm>
            <a:custGeom>
              <a:avLst/>
              <a:gdLst/>
              <a:ahLst/>
              <a:cxnLst/>
              <a:rect l="l" t="t" r="r" b="b"/>
              <a:pathLst>
                <a:path w="12203" h="5032" extrusionOk="0">
                  <a:moveTo>
                    <a:pt x="2722" y="1"/>
                  </a:moveTo>
                  <a:cubicBezTo>
                    <a:pt x="2678" y="1"/>
                    <a:pt x="2641" y="36"/>
                    <a:pt x="2638" y="79"/>
                  </a:cubicBezTo>
                  <a:cubicBezTo>
                    <a:pt x="2635" y="125"/>
                    <a:pt x="2669" y="168"/>
                    <a:pt x="2715" y="171"/>
                  </a:cubicBezTo>
                  <a:cubicBezTo>
                    <a:pt x="2823" y="180"/>
                    <a:pt x="2924" y="205"/>
                    <a:pt x="3026" y="242"/>
                  </a:cubicBezTo>
                  <a:cubicBezTo>
                    <a:pt x="3036" y="245"/>
                    <a:pt x="3045" y="248"/>
                    <a:pt x="3057" y="248"/>
                  </a:cubicBezTo>
                  <a:cubicBezTo>
                    <a:pt x="3153" y="248"/>
                    <a:pt x="3174" y="116"/>
                    <a:pt x="3085" y="82"/>
                  </a:cubicBezTo>
                  <a:cubicBezTo>
                    <a:pt x="2971" y="38"/>
                    <a:pt x="2854" y="14"/>
                    <a:pt x="2733" y="1"/>
                  </a:cubicBezTo>
                  <a:cubicBezTo>
                    <a:pt x="2730" y="1"/>
                    <a:pt x="2726" y="1"/>
                    <a:pt x="2722" y="1"/>
                  </a:cubicBezTo>
                  <a:close/>
                  <a:moveTo>
                    <a:pt x="2384" y="7"/>
                  </a:moveTo>
                  <a:cubicBezTo>
                    <a:pt x="2380" y="7"/>
                    <a:pt x="2376" y="7"/>
                    <a:pt x="2372" y="8"/>
                  </a:cubicBezTo>
                  <a:cubicBezTo>
                    <a:pt x="2271" y="20"/>
                    <a:pt x="2172" y="42"/>
                    <a:pt x="2076" y="69"/>
                  </a:cubicBezTo>
                  <a:lnTo>
                    <a:pt x="2024" y="82"/>
                  </a:lnTo>
                  <a:cubicBezTo>
                    <a:pt x="1928" y="109"/>
                    <a:pt x="1947" y="251"/>
                    <a:pt x="2049" y="251"/>
                  </a:cubicBezTo>
                  <a:cubicBezTo>
                    <a:pt x="2055" y="251"/>
                    <a:pt x="2064" y="251"/>
                    <a:pt x="2073" y="248"/>
                  </a:cubicBezTo>
                  <a:lnTo>
                    <a:pt x="2123" y="233"/>
                  </a:lnTo>
                  <a:cubicBezTo>
                    <a:pt x="2212" y="208"/>
                    <a:pt x="2301" y="190"/>
                    <a:pt x="2394" y="177"/>
                  </a:cubicBezTo>
                  <a:cubicBezTo>
                    <a:pt x="2501" y="165"/>
                    <a:pt x="2485" y="7"/>
                    <a:pt x="2384" y="7"/>
                  </a:cubicBezTo>
                  <a:close/>
                  <a:moveTo>
                    <a:pt x="1721" y="188"/>
                  </a:moveTo>
                  <a:cubicBezTo>
                    <a:pt x="1711" y="188"/>
                    <a:pt x="1701" y="189"/>
                    <a:pt x="1691" y="193"/>
                  </a:cubicBezTo>
                  <a:cubicBezTo>
                    <a:pt x="1580" y="233"/>
                    <a:pt x="1472" y="279"/>
                    <a:pt x="1370" y="328"/>
                  </a:cubicBezTo>
                  <a:cubicBezTo>
                    <a:pt x="1288" y="368"/>
                    <a:pt x="1314" y="492"/>
                    <a:pt x="1404" y="492"/>
                  </a:cubicBezTo>
                  <a:cubicBezTo>
                    <a:pt x="1405" y="492"/>
                    <a:pt x="1406" y="492"/>
                    <a:pt x="1407" y="492"/>
                  </a:cubicBezTo>
                  <a:lnTo>
                    <a:pt x="1407" y="495"/>
                  </a:lnTo>
                  <a:cubicBezTo>
                    <a:pt x="1419" y="492"/>
                    <a:pt x="1432" y="489"/>
                    <a:pt x="1444" y="483"/>
                  </a:cubicBezTo>
                  <a:cubicBezTo>
                    <a:pt x="1540" y="436"/>
                    <a:pt x="1645" y="390"/>
                    <a:pt x="1752" y="353"/>
                  </a:cubicBezTo>
                  <a:cubicBezTo>
                    <a:pt x="1841" y="314"/>
                    <a:pt x="1805" y="188"/>
                    <a:pt x="1721" y="188"/>
                  </a:cubicBezTo>
                  <a:close/>
                  <a:moveTo>
                    <a:pt x="3354" y="236"/>
                  </a:moveTo>
                  <a:cubicBezTo>
                    <a:pt x="3283" y="236"/>
                    <a:pt x="3232" y="338"/>
                    <a:pt x="3307" y="393"/>
                  </a:cubicBezTo>
                  <a:cubicBezTo>
                    <a:pt x="3393" y="455"/>
                    <a:pt x="3474" y="529"/>
                    <a:pt x="3548" y="609"/>
                  </a:cubicBezTo>
                  <a:cubicBezTo>
                    <a:pt x="3563" y="628"/>
                    <a:pt x="3585" y="637"/>
                    <a:pt x="3609" y="637"/>
                  </a:cubicBezTo>
                  <a:cubicBezTo>
                    <a:pt x="3631" y="637"/>
                    <a:pt x="3652" y="631"/>
                    <a:pt x="3668" y="615"/>
                  </a:cubicBezTo>
                  <a:cubicBezTo>
                    <a:pt x="3702" y="584"/>
                    <a:pt x="3705" y="529"/>
                    <a:pt x="3674" y="495"/>
                  </a:cubicBezTo>
                  <a:cubicBezTo>
                    <a:pt x="3594" y="406"/>
                    <a:pt x="3504" y="322"/>
                    <a:pt x="3406" y="254"/>
                  </a:cubicBezTo>
                  <a:cubicBezTo>
                    <a:pt x="3388" y="242"/>
                    <a:pt x="3371" y="236"/>
                    <a:pt x="3354" y="236"/>
                  </a:cubicBezTo>
                  <a:close/>
                  <a:moveTo>
                    <a:pt x="1117" y="483"/>
                  </a:moveTo>
                  <a:cubicBezTo>
                    <a:pt x="1100" y="483"/>
                    <a:pt x="1082" y="488"/>
                    <a:pt x="1065" y="501"/>
                  </a:cubicBezTo>
                  <a:cubicBezTo>
                    <a:pt x="966" y="563"/>
                    <a:pt x="870" y="634"/>
                    <a:pt x="781" y="708"/>
                  </a:cubicBezTo>
                  <a:cubicBezTo>
                    <a:pt x="719" y="760"/>
                    <a:pt x="753" y="859"/>
                    <a:pt x="833" y="859"/>
                  </a:cubicBezTo>
                  <a:lnTo>
                    <a:pt x="833" y="862"/>
                  </a:lnTo>
                  <a:cubicBezTo>
                    <a:pt x="855" y="862"/>
                    <a:pt x="873" y="853"/>
                    <a:pt x="889" y="840"/>
                  </a:cubicBezTo>
                  <a:cubicBezTo>
                    <a:pt x="975" y="769"/>
                    <a:pt x="1065" y="705"/>
                    <a:pt x="1157" y="646"/>
                  </a:cubicBezTo>
                  <a:cubicBezTo>
                    <a:pt x="1243" y="596"/>
                    <a:pt x="1192" y="483"/>
                    <a:pt x="1117" y="483"/>
                  </a:cubicBezTo>
                  <a:close/>
                  <a:moveTo>
                    <a:pt x="3819" y="740"/>
                  </a:moveTo>
                  <a:cubicBezTo>
                    <a:pt x="3759" y="740"/>
                    <a:pt x="3702" y="805"/>
                    <a:pt x="3745" y="871"/>
                  </a:cubicBezTo>
                  <a:cubicBezTo>
                    <a:pt x="3804" y="964"/>
                    <a:pt x="3856" y="1062"/>
                    <a:pt x="3902" y="1164"/>
                  </a:cubicBezTo>
                  <a:cubicBezTo>
                    <a:pt x="3915" y="1195"/>
                    <a:pt x="3945" y="1214"/>
                    <a:pt x="3979" y="1214"/>
                  </a:cubicBezTo>
                  <a:lnTo>
                    <a:pt x="3976" y="1217"/>
                  </a:lnTo>
                  <a:cubicBezTo>
                    <a:pt x="3989" y="1217"/>
                    <a:pt x="4001" y="1211"/>
                    <a:pt x="4013" y="1207"/>
                  </a:cubicBezTo>
                  <a:cubicBezTo>
                    <a:pt x="4056" y="1186"/>
                    <a:pt x="4075" y="1136"/>
                    <a:pt x="4056" y="1093"/>
                  </a:cubicBezTo>
                  <a:cubicBezTo>
                    <a:pt x="4007" y="985"/>
                    <a:pt x="3952" y="881"/>
                    <a:pt x="3890" y="782"/>
                  </a:cubicBezTo>
                  <a:cubicBezTo>
                    <a:pt x="3871" y="752"/>
                    <a:pt x="3845" y="740"/>
                    <a:pt x="3819" y="740"/>
                  </a:cubicBezTo>
                  <a:close/>
                  <a:moveTo>
                    <a:pt x="6999" y="1087"/>
                  </a:moveTo>
                  <a:cubicBezTo>
                    <a:pt x="6953" y="1090"/>
                    <a:pt x="6916" y="1124"/>
                    <a:pt x="6909" y="1170"/>
                  </a:cubicBezTo>
                  <a:cubicBezTo>
                    <a:pt x="6909" y="1220"/>
                    <a:pt x="6946" y="1257"/>
                    <a:pt x="6993" y="1260"/>
                  </a:cubicBezTo>
                  <a:cubicBezTo>
                    <a:pt x="7104" y="1263"/>
                    <a:pt x="7212" y="1272"/>
                    <a:pt x="7323" y="1291"/>
                  </a:cubicBezTo>
                  <a:lnTo>
                    <a:pt x="7335" y="1291"/>
                  </a:lnTo>
                  <a:cubicBezTo>
                    <a:pt x="7440" y="1291"/>
                    <a:pt x="7455" y="1140"/>
                    <a:pt x="7350" y="1121"/>
                  </a:cubicBezTo>
                  <a:cubicBezTo>
                    <a:pt x="7233" y="1103"/>
                    <a:pt x="7116" y="1090"/>
                    <a:pt x="6999" y="1087"/>
                  </a:cubicBezTo>
                  <a:close/>
                  <a:moveTo>
                    <a:pt x="6653" y="1096"/>
                  </a:moveTo>
                  <a:cubicBezTo>
                    <a:pt x="6651" y="1096"/>
                    <a:pt x="6649" y="1096"/>
                    <a:pt x="6647" y="1096"/>
                  </a:cubicBezTo>
                  <a:cubicBezTo>
                    <a:pt x="6530" y="1106"/>
                    <a:pt x="6413" y="1118"/>
                    <a:pt x="6302" y="1136"/>
                  </a:cubicBezTo>
                  <a:cubicBezTo>
                    <a:pt x="6195" y="1152"/>
                    <a:pt x="6206" y="1306"/>
                    <a:pt x="6311" y="1306"/>
                  </a:cubicBezTo>
                  <a:cubicBezTo>
                    <a:pt x="6312" y="1306"/>
                    <a:pt x="6313" y="1306"/>
                    <a:pt x="6314" y="1306"/>
                  </a:cubicBezTo>
                  <a:lnTo>
                    <a:pt x="6314" y="1306"/>
                  </a:lnTo>
                  <a:lnTo>
                    <a:pt x="6311" y="1309"/>
                  </a:lnTo>
                  <a:cubicBezTo>
                    <a:pt x="6317" y="1309"/>
                    <a:pt x="6323" y="1309"/>
                    <a:pt x="6330" y="1306"/>
                  </a:cubicBezTo>
                  <a:cubicBezTo>
                    <a:pt x="6438" y="1291"/>
                    <a:pt x="6549" y="1278"/>
                    <a:pt x="6663" y="1269"/>
                  </a:cubicBezTo>
                  <a:cubicBezTo>
                    <a:pt x="6709" y="1263"/>
                    <a:pt x="6743" y="1223"/>
                    <a:pt x="6740" y="1177"/>
                  </a:cubicBezTo>
                  <a:cubicBezTo>
                    <a:pt x="6734" y="1132"/>
                    <a:pt x="6697" y="1096"/>
                    <a:pt x="6653" y="1096"/>
                  </a:cubicBezTo>
                  <a:close/>
                  <a:moveTo>
                    <a:pt x="587" y="930"/>
                  </a:moveTo>
                  <a:cubicBezTo>
                    <a:pt x="566" y="930"/>
                    <a:pt x="544" y="938"/>
                    <a:pt x="525" y="958"/>
                  </a:cubicBezTo>
                  <a:cubicBezTo>
                    <a:pt x="448" y="1047"/>
                    <a:pt x="377" y="1143"/>
                    <a:pt x="315" y="1244"/>
                  </a:cubicBezTo>
                  <a:cubicBezTo>
                    <a:pt x="278" y="1300"/>
                    <a:pt x="321" y="1374"/>
                    <a:pt x="386" y="1374"/>
                  </a:cubicBezTo>
                  <a:lnTo>
                    <a:pt x="386" y="1377"/>
                  </a:lnTo>
                  <a:cubicBezTo>
                    <a:pt x="417" y="1377"/>
                    <a:pt x="448" y="1359"/>
                    <a:pt x="463" y="1334"/>
                  </a:cubicBezTo>
                  <a:cubicBezTo>
                    <a:pt x="519" y="1238"/>
                    <a:pt x="584" y="1152"/>
                    <a:pt x="654" y="1069"/>
                  </a:cubicBezTo>
                  <a:cubicBezTo>
                    <a:pt x="703" y="1004"/>
                    <a:pt x="649" y="930"/>
                    <a:pt x="587" y="930"/>
                  </a:cubicBezTo>
                  <a:close/>
                  <a:moveTo>
                    <a:pt x="5981" y="1204"/>
                  </a:moveTo>
                  <a:cubicBezTo>
                    <a:pt x="5973" y="1204"/>
                    <a:pt x="5965" y="1205"/>
                    <a:pt x="5956" y="1207"/>
                  </a:cubicBezTo>
                  <a:cubicBezTo>
                    <a:pt x="5842" y="1235"/>
                    <a:pt x="5731" y="1269"/>
                    <a:pt x="5623" y="1309"/>
                  </a:cubicBezTo>
                  <a:cubicBezTo>
                    <a:pt x="5531" y="1343"/>
                    <a:pt x="5555" y="1476"/>
                    <a:pt x="5651" y="1476"/>
                  </a:cubicBezTo>
                  <a:lnTo>
                    <a:pt x="5648" y="1479"/>
                  </a:lnTo>
                  <a:cubicBezTo>
                    <a:pt x="5660" y="1479"/>
                    <a:pt x="5670" y="1476"/>
                    <a:pt x="5682" y="1473"/>
                  </a:cubicBezTo>
                  <a:cubicBezTo>
                    <a:pt x="5787" y="1433"/>
                    <a:pt x="5892" y="1402"/>
                    <a:pt x="6000" y="1374"/>
                  </a:cubicBezTo>
                  <a:cubicBezTo>
                    <a:pt x="6102" y="1348"/>
                    <a:pt x="6073" y="1204"/>
                    <a:pt x="5981" y="1204"/>
                  </a:cubicBezTo>
                  <a:close/>
                  <a:moveTo>
                    <a:pt x="7665" y="1202"/>
                  </a:moveTo>
                  <a:cubicBezTo>
                    <a:pt x="7578" y="1202"/>
                    <a:pt x="7543" y="1338"/>
                    <a:pt x="7640" y="1371"/>
                  </a:cubicBezTo>
                  <a:cubicBezTo>
                    <a:pt x="7742" y="1405"/>
                    <a:pt x="7841" y="1451"/>
                    <a:pt x="7933" y="1507"/>
                  </a:cubicBezTo>
                  <a:cubicBezTo>
                    <a:pt x="7946" y="1513"/>
                    <a:pt x="7961" y="1519"/>
                    <a:pt x="7977" y="1519"/>
                  </a:cubicBezTo>
                  <a:cubicBezTo>
                    <a:pt x="8063" y="1519"/>
                    <a:pt x="8097" y="1405"/>
                    <a:pt x="8020" y="1359"/>
                  </a:cubicBezTo>
                  <a:cubicBezTo>
                    <a:pt x="7918" y="1297"/>
                    <a:pt x="7807" y="1248"/>
                    <a:pt x="7696" y="1207"/>
                  </a:cubicBezTo>
                  <a:cubicBezTo>
                    <a:pt x="7685" y="1204"/>
                    <a:pt x="7675" y="1202"/>
                    <a:pt x="7665" y="1202"/>
                  </a:cubicBezTo>
                  <a:close/>
                  <a:moveTo>
                    <a:pt x="5341" y="1437"/>
                  </a:moveTo>
                  <a:cubicBezTo>
                    <a:pt x="5328" y="1437"/>
                    <a:pt x="5314" y="1441"/>
                    <a:pt x="5299" y="1448"/>
                  </a:cubicBezTo>
                  <a:cubicBezTo>
                    <a:pt x="5195" y="1500"/>
                    <a:pt x="5090" y="1559"/>
                    <a:pt x="4994" y="1624"/>
                  </a:cubicBezTo>
                  <a:cubicBezTo>
                    <a:pt x="4923" y="1670"/>
                    <a:pt x="4954" y="1781"/>
                    <a:pt x="5040" y="1781"/>
                  </a:cubicBezTo>
                  <a:lnTo>
                    <a:pt x="5037" y="1781"/>
                  </a:lnTo>
                  <a:cubicBezTo>
                    <a:pt x="5041" y="1782"/>
                    <a:pt x="5044" y="1782"/>
                    <a:pt x="5047" y="1782"/>
                  </a:cubicBezTo>
                  <a:cubicBezTo>
                    <a:pt x="5062" y="1782"/>
                    <a:pt x="5076" y="1776"/>
                    <a:pt x="5087" y="1769"/>
                  </a:cubicBezTo>
                  <a:cubicBezTo>
                    <a:pt x="5179" y="1707"/>
                    <a:pt x="5278" y="1652"/>
                    <a:pt x="5377" y="1602"/>
                  </a:cubicBezTo>
                  <a:cubicBezTo>
                    <a:pt x="5464" y="1557"/>
                    <a:pt x="5419" y="1437"/>
                    <a:pt x="5341" y="1437"/>
                  </a:cubicBezTo>
                  <a:close/>
                  <a:moveTo>
                    <a:pt x="4106" y="1359"/>
                  </a:moveTo>
                  <a:cubicBezTo>
                    <a:pt x="4054" y="1359"/>
                    <a:pt x="4000" y="1406"/>
                    <a:pt x="4023" y="1473"/>
                  </a:cubicBezTo>
                  <a:cubicBezTo>
                    <a:pt x="4056" y="1574"/>
                    <a:pt x="4087" y="1682"/>
                    <a:pt x="4115" y="1797"/>
                  </a:cubicBezTo>
                  <a:cubicBezTo>
                    <a:pt x="4124" y="1834"/>
                    <a:pt x="4158" y="1861"/>
                    <a:pt x="4198" y="1861"/>
                  </a:cubicBezTo>
                  <a:lnTo>
                    <a:pt x="4195" y="1864"/>
                  </a:lnTo>
                  <a:cubicBezTo>
                    <a:pt x="4204" y="1861"/>
                    <a:pt x="4211" y="1861"/>
                    <a:pt x="4220" y="1858"/>
                  </a:cubicBezTo>
                  <a:cubicBezTo>
                    <a:pt x="4263" y="1846"/>
                    <a:pt x="4291" y="1800"/>
                    <a:pt x="4282" y="1753"/>
                  </a:cubicBezTo>
                  <a:cubicBezTo>
                    <a:pt x="4254" y="1639"/>
                    <a:pt x="4220" y="1525"/>
                    <a:pt x="4183" y="1417"/>
                  </a:cubicBezTo>
                  <a:cubicBezTo>
                    <a:pt x="4170" y="1376"/>
                    <a:pt x="4139" y="1359"/>
                    <a:pt x="4106" y="1359"/>
                  </a:cubicBezTo>
                  <a:close/>
                  <a:moveTo>
                    <a:pt x="8252" y="1547"/>
                  </a:moveTo>
                  <a:cubicBezTo>
                    <a:pt x="8185" y="1547"/>
                    <a:pt x="8128" y="1638"/>
                    <a:pt x="8196" y="1698"/>
                  </a:cubicBezTo>
                  <a:cubicBezTo>
                    <a:pt x="8276" y="1772"/>
                    <a:pt x="8347" y="1852"/>
                    <a:pt x="8411" y="1941"/>
                  </a:cubicBezTo>
                  <a:cubicBezTo>
                    <a:pt x="8427" y="1963"/>
                    <a:pt x="8452" y="1975"/>
                    <a:pt x="8479" y="1975"/>
                  </a:cubicBezTo>
                  <a:lnTo>
                    <a:pt x="8479" y="1979"/>
                  </a:lnTo>
                  <a:cubicBezTo>
                    <a:pt x="8498" y="1979"/>
                    <a:pt x="8516" y="1972"/>
                    <a:pt x="8532" y="1960"/>
                  </a:cubicBezTo>
                  <a:cubicBezTo>
                    <a:pt x="8569" y="1932"/>
                    <a:pt x="8578" y="1880"/>
                    <a:pt x="8550" y="1840"/>
                  </a:cubicBezTo>
                  <a:cubicBezTo>
                    <a:pt x="8479" y="1744"/>
                    <a:pt x="8399" y="1655"/>
                    <a:pt x="8310" y="1571"/>
                  </a:cubicBezTo>
                  <a:cubicBezTo>
                    <a:pt x="8291" y="1554"/>
                    <a:pt x="8272" y="1547"/>
                    <a:pt x="8252" y="1547"/>
                  </a:cubicBezTo>
                  <a:close/>
                  <a:moveTo>
                    <a:pt x="232" y="1506"/>
                  </a:moveTo>
                  <a:cubicBezTo>
                    <a:pt x="200" y="1506"/>
                    <a:pt x="168" y="1523"/>
                    <a:pt x="155" y="1565"/>
                  </a:cubicBezTo>
                  <a:cubicBezTo>
                    <a:pt x="112" y="1673"/>
                    <a:pt x="75" y="1787"/>
                    <a:pt x="50" y="1904"/>
                  </a:cubicBezTo>
                  <a:cubicBezTo>
                    <a:pt x="41" y="1951"/>
                    <a:pt x="72" y="1997"/>
                    <a:pt x="118" y="2006"/>
                  </a:cubicBezTo>
                  <a:lnTo>
                    <a:pt x="136" y="2006"/>
                  </a:lnTo>
                  <a:lnTo>
                    <a:pt x="133" y="2009"/>
                  </a:lnTo>
                  <a:cubicBezTo>
                    <a:pt x="173" y="2009"/>
                    <a:pt x="210" y="1982"/>
                    <a:pt x="220" y="1941"/>
                  </a:cubicBezTo>
                  <a:cubicBezTo>
                    <a:pt x="241" y="1834"/>
                    <a:pt x="272" y="1729"/>
                    <a:pt x="312" y="1627"/>
                  </a:cubicBezTo>
                  <a:cubicBezTo>
                    <a:pt x="345" y="1558"/>
                    <a:pt x="288" y="1506"/>
                    <a:pt x="232" y="1506"/>
                  </a:cubicBezTo>
                  <a:close/>
                  <a:moveTo>
                    <a:pt x="4766" y="1811"/>
                  </a:moveTo>
                  <a:cubicBezTo>
                    <a:pt x="4748" y="1811"/>
                    <a:pt x="4728" y="1818"/>
                    <a:pt x="4710" y="1834"/>
                  </a:cubicBezTo>
                  <a:cubicBezTo>
                    <a:pt x="4618" y="1908"/>
                    <a:pt x="4534" y="1991"/>
                    <a:pt x="4454" y="2077"/>
                  </a:cubicBezTo>
                  <a:cubicBezTo>
                    <a:pt x="4402" y="2133"/>
                    <a:pt x="4442" y="2222"/>
                    <a:pt x="4516" y="2222"/>
                  </a:cubicBezTo>
                  <a:cubicBezTo>
                    <a:pt x="4541" y="2222"/>
                    <a:pt x="4565" y="2213"/>
                    <a:pt x="4581" y="2194"/>
                  </a:cubicBezTo>
                  <a:cubicBezTo>
                    <a:pt x="4655" y="2111"/>
                    <a:pt x="4735" y="2034"/>
                    <a:pt x="4821" y="1963"/>
                  </a:cubicBezTo>
                  <a:cubicBezTo>
                    <a:pt x="4890" y="1905"/>
                    <a:pt x="4835" y="1811"/>
                    <a:pt x="4766" y="1811"/>
                  </a:cubicBezTo>
                  <a:close/>
                  <a:moveTo>
                    <a:pt x="8658" y="2096"/>
                  </a:moveTo>
                  <a:cubicBezTo>
                    <a:pt x="8602" y="2096"/>
                    <a:pt x="8545" y="2152"/>
                    <a:pt x="8578" y="2219"/>
                  </a:cubicBezTo>
                  <a:cubicBezTo>
                    <a:pt x="8624" y="2318"/>
                    <a:pt x="8664" y="2423"/>
                    <a:pt x="8695" y="2528"/>
                  </a:cubicBezTo>
                  <a:cubicBezTo>
                    <a:pt x="8708" y="2565"/>
                    <a:pt x="8741" y="2589"/>
                    <a:pt x="8778" y="2589"/>
                  </a:cubicBezTo>
                  <a:lnTo>
                    <a:pt x="8775" y="2592"/>
                  </a:lnTo>
                  <a:cubicBezTo>
                    <a:pt x="8785" y="2589"/>
                    <a:pt x="8794" y="2586"/>
                    <a:pt x="8803" y="2583"/>
                  </a:cubicBezTo>
                  <a:cubicBezTo>
                    <a:pt x="8849" y="2571"/>
                    <a:pt x="8874" y="2521"/>
                    <a:pt x="8862" y="2475"/>
                  </a:cubicBezTo>
                  <a:cubicBezTo>
                    <a:pt x="8825" y="2364"/>
                    <a:pt x="8782" y="2253"/>
                    <a:pt x="8732" y="2145"/>
                  </a:cubicBezTo>
                  <a:cubicBezTo>
                    <a:pt x="8716" y="2111"/>
                    <a:pt x="8687" y="2096"/>
                    <a:pt x="8658" y="2096"/>
                  </a:cubicBezTo>
                  <a:close/>
                  <a:moveTo>
                    <a:pt x="9705" y="2444"/>
                  </a:moveTo>
                  <a:cubicBezTo>
                    <a:pt x="9661" y="2444"/>
                    <a:pt x="9624" y="2483"/>
                    <a:pt x="9624" y="2528"/>
                  </a:cubicBezTo>
                  <a:cubicBezTo>
                    <a:pt x="9624" y="2574"/>
                    <a:pt x="9661" y="2614"/>
                    <a:pt x="9710" y="2614"/>
                  </a:cubicBezTo>
                  <a:cubicBezTo>
                    <a:pt x="9818" y="2617"/>
                    <a:pt x="9926" y="2629"/>
                    <a:pt x="10034" y="2651"/>
                  </a:cubicBezTo>
                  <a:lnTo>
                    <a:pt x="10049" y="2651"/>
                  </a:lnTo>
                  <a:cubicBezTo>
                    <a:pt x="10050" y="2651"/>
                    <a:pt x="10051" y="2651"/>
                    <a:pt x="10052" y="2651"/>
                  </a:cubicBezTo>
                  <a:cubicBezTo>
                    <a:pt x="10157" y="2651"/>
                    <a:pt x="10172" y="2500"/>
                    <a:pt x="10068" y="2481"/>
                  </a:cubicBezTo>
                  <a:cubicBezTo>
                    <a:pt x="9951" y="2460"/>
                    <a:pt x="9830" y="2447"/>
                    <a:pt x="9710" y="2444"/>
                  </a:cubicBezTo>
                  <a:cubicBezTo>
                    <a:pt x="9708" y="2444"/>
                    <a:pt x="9707" y="2444"/>
                    <a:pt x="9705" y="2444"/>
                  </a:cubicBezTo>
                  <a:close/>
                  <a:moveTo>
                    <a:pt x="83" y="2175"/>
                  </a:moveTo>
                  <a:cubicBezTo>
                    <a:pt x="41" y="2175"/>
                    <a:pt x="7" y="2210"/>
                    <a:pt x="4" y="2256"/>
                  </a:cubicBezTo>
                  <a:cubicBezTo>
                    <a:pt x="1" y="2299"/>
                    <a:pt x="1" y="2342"/>
                    <a:pt x="1" y="2379"/>
                  </a:cubicBezTo>
                  <a:cubicBezTo>
                    <a:pt x="1" y="2457"/>
                    <a:pt x="4" y="2534"/>
                    <a:pt x="13" y="2611"/>
                  </a:cubicBezTo>
                  <a:cubicBezTo>
                    <a:pt x="16" y="2654"/>
                    <a:pt x="53" y="2688"/>
                    <a:pt x="99" y="2688"/>
                  </a:cubicBezTo>
                  <a:lnTo>
                    <a:pt x="105" y="2688"/>
                  </a:lnTo>
                  <a:cubicBezTo>
                    <a:pt x="152" y="2685"/>
                    <a:pt x="189" y="2642"/>
                    <a:pt x="183" y="2595"/>
                  </a:cubicBezTo>
                  <a:cubicBezTo>
                    <a:pt x="176" y="2524"/>
                    <a:pt x="173" y="2453"/>
                    <a:pt x="173" y="2379"/>
                  </a:cubicBezTo>
                  <a:cubicBezTo>
                    <a:pt x="173" y="2342"/>
                    <a:pt x="173" y="2302"/>
                    <a:pt x="176" y="2265"/>
                  </a:cubicBezTo>
                  <a:cubicBezTo>
                    <a:pt x="176" y="2219"/>
                    <a:pt x="142" y="2176"/>
                    <a:pt x="93" y="2176"/>
                  </a:cubicBezTo>
                  <a:cubicBezTo>
                    <a:pt x="90" y="2175"/>
                    <a:pt x="86" y="2175"/>
                    <a:pt x="83" y="2175"/>
                  </a:cubicBezTo>
                  <a:close/>
                  <a:moveTo>
                    <a:pt x="9372" y="2470"/>
                  </a:moveTo>
                  <a:cubicBezTo>
                    <a:pt x="9365" y="2470"/>
                    <a:pt x="9359" y="2471"/>
                    <a:pt x="9352" y="2472"/>
                  </a:cubicBezTo>
                  <a:cubicBezTo>
                    <a:pt x="9235" y="2494"/>
                    <a:pt x="9118" y="2531"/>
                    <a:pt x="9007" y="2577"/>
                  </a:cubicBezTo>
                  <a:cubicBezTo>
                    <a:pt x="8924" y="2614"/>
                    <a:pt x="8948" y="2742"/>
                    <a:pt x="9042" y="2743"/>
                  </a:cubicBezTo>
                  <a:lnTo>
                    <a:pt x="9042" y="2743"/>
                  </a:lnTo>
                  <a:cubicBezTo>
                    <a:pt x="9054" y="2743"/>
                    <a:pt x="9066" y="2740"/>
                    <a:pt x="9078" y="2734"/>
                  </a:cubicBezTo>
                  <a:cubicBezTo>
                    <a:pt x="9176" y="2691"/>
                    <a:pt x="9278" y="2660"/>
                    <a:pt x="9386" y="2642"/>
                  </a:cubicBezTo>
                  <a:cubicBezTo>
                    <a:pt x="9490" y="2621"/>
                    <a:pt x="9469" y="2470"/>
                    <a:pt x="9372" y="2470"/>
                  </a:cubicBezTo>
                  <a:close/>
                  <a:moveTo>
                    <a:pt x="9042" y="2743"/>
                  </a:moveTo>
                  <a:lnTo>
                    <a:pt x="9042" y="2743"/>
                  </a:lnTo>
                  <a:cubicBezTo>
                    <a:pt x="9042" y="2743"/>
                    <a:pt x="9041" y="2743"/>
                    <a:pt x="9041" y="2743"/>
                  </a:cubicBezTo>
                  <a:lnTo>
                    <a:pt x="9044" y="2743"/>
                  </a:lnTo>
                  <a:cubicBezTo>
                    <a:pt x="9043" y="2743"/>
                    <a:pt x="9043" y="2743"/>
                    <a:pt x="9042" y="2743"/>
                  </a:cubicBezTo>
                  <a:close/>
                  <a:moveTo>
                    <a:pt x="4269" y="2026"/>
                  </a:moveTo>
                  <a:cubicBezTo>
                    <a:pt x="4221" y="2026"/>
                    <a:pt x="4173" y="2063"/>
                    <a:pt x="4183" y="2127"/>
                  </a:cubicBezTo>
                  <a:cubicBezTo>
                    <a:pt x="4198" y="2210"/>
                    <a:pt x="4211" y="2290"/>
                    <a:pt x="4220" y="2373"/>
                  </a:cubicBezTo>
                  <a:cubicBezTo>
                    <a:pt x="4155" y="2463"/>
                    <a:pt x="4100" y="2558"/>
                    <a:pt x="4047" y="2654"/>
                  </a:cubicBezTo>
                  <a:cubicBezTo>
                    <a:pt x="4026" y="2697"/>
                    <a:pt x="4041" y="2750"/>
                    <a:pt x="4084" y="2771"/>
                  </a:cubicBezTo>
                  <a:cubicBezTo>
                    <a:pt x="4097" y="2777"/>
                    <a:pt x="4109" y="2780"/>
                    <a:pt x="4124" y="2780"/>
                  </a:cubicBezTo>
                  <a:lnTo>
                    <a:pt x="4121" y="2780"/>
                  </a:lnTo>
                  <a:cubicBezTo>
                    <a:pt x="4124" y="2781"/>
                    <a:pt x="4126" y="2781"/>
                    <a:pt x="4129" y="2781"/>
                  </a:cubicBezTo>
                  <a:cubicBezTo>
                    <a:pt x="4159" y="2781"/>
                    <a:pt x="4184" y="2763"/>
                    <a:pt x="4198" y="2737"/>
                  </a:cubicBezTo>
                  <a:cubicBezTo>
                    <a:pt x="4235" y="2669"/>
                    <a:pt x="4272" y="2602"/>
                    <a:pt x="4316" y="2540"/>
                  </a:cubicBezTo>
                  <a:lnTo>
                    <a:pt x="4322" y="2540"/>
                  </a:lnTo>
                  <a:cubicBezTo>
                    <a:pt x="4368" y="2534"/>
                    <a:pt x="4405" y="2490"/>
                    <a:pt x="4399" y="2444"/>
                  </a:cubicBezTo>
                  <a:cubicBezTo>
                    <a:pt x="4386" y="2330"/>
                    <a:pt x="4371" y="2213"/>
                    <a:pt x="4353" y="2099"/>
                  </a:cubicBezTo>
                  <a:cubicBezTo>
                    <a:pt x="4344" y="2049"/>
                    <a:pt x="4307" y="2026"/>
                    <a:pt x="4269" y="2026"/>
                  </a:cubicBezTo>
                  <a:close/>
                  <a:moveTo>
                    <a:pt x="10380" y="2570"/>
                  </a:moveTo>
                  <a:cubicBezTo>
                    <a:pt x="10297" y="2570"/>
                    <a:pt x="10262" y="2698"/>
                    <a:pt x="10355" y="2734"/>
                  </a:cubicBezTo>
                  <a:cubicBezTo>
                    <a:pt x="10459" y="2771"/>
                    <a:pt x="10561" y="2811"/>
                    <a:pt x="10663" y="2858"/>
                  </a:cubicBezTo>
                  <a:cubicBezTo>
                    <a:pt x="10672" y="2864"/>
                    <a:pt x="10685" y="2867"/>
                    <a:pt x="10697" y="2867"/>
                  </a:cubicBezTo>
                  <a:lnTo>
                    <a:pt x="10700" y="2867"/>
                  </a:lnTo>
                  <a:cubicBezTo>
                    <a:pt x="10789" y="2867"/>
                    <a:pt x="10820" y="2740"/>
                    <a:pt x="10734" y="2703"/>
                  </a:cubicBezTo>
                  <a:cubicBezTo>
                    <a:pt x="10629" y="2654"/>
                    <a:pt x="10518" y="2611"/>
                    <a:pt x="10407" y="2574"/>
                  </a:cubicBezTo>
                  <a:cubicBezTo>
                    <a:pt x="10398" y="2571"/>
                    <a:pt x="10389" y="2570"/>
                    <a:pt x="10380" y="2570"/>
                  </a:cubicBezTo>
                  <a:close/>
                  <a:moveTo>
                    <a:pt x="4339" y="2709"/>
                  </a:moveTo>
                  <a:cubicBezTo>
                    <a:pt x="4338" y="2709"/>
                    <a:pt x="4336" y="2709"/>
                    <a:pt x="4334" y="2709"/>
                  </a:cubicBezTo>
                  <a:cubicBezTo>
                    <a:pt x="4285" y="2709"/>
                    <a:pt x="4248" y="2750"/>
                    <a:pt x="4251" y="2796"/>
                  </a:cubicBezTo>
                  <a:cubicBezTo>
                    <a:pt x="4254" y="2858"/>
                    <a:pt x="4254" y="2916"/>
                    <a:pt x="4254" y="2972"/>
                  </a:cubicBezTo>
                  <a:cubicBezTo>
                    <a:pt x="4254" y="3027"/>
                    <a:pt x="4251" y="3083"/>
                    <a:pt x="4251" y="3135"/>
                  </a:cubicBezTo>
                  <a:cubicBezTo>
                    <a:pt x="4248" y="3181"/>
                    <a:pt x="4285" y="3221"/>
                    <a:pt x="4334" y="3221"/>
                  </a:cubicBezTo>
                  <a:lnTo>
                    <a:pt x="4337" y="3221"/>
                  </a:lnTo>
                  <a:lnTo>
                    <a:pt x="4337" y="3225"/>
                  </a:lnTo>
                  <a:cubicBezTo>
                    <a:pt x="4383" y="3225"/>
                    <a:pt x="4420" y="3188"/>
                    <a:pt x="4420" y="3138"/>
                  </a:cubicBezTo>
                  <a:cubicBezTo>
                    <a:pt x="4423" y="3086"/>
                    <a:pt x="4423" y="3030"/>
                    <a:pt x="4423" y="2972"/>
                  </a:cubicBezTo>
                  <a:cubicBezTo>
                    <a:pt x="4423" y="2913"/>
                    <a:pt x="4423" y="2851"/>
                    <a:pt x="4420" y="2790"/>
                  </a:cubicBezTo>
                  <a:cubicBezTo>
                    <a:pt x="4420" y="2745"/>
                    <a:pt x="4383" y="2709"/>
                    <a:pt x="4339" y="2709"/>
                  </a:cubicBezTo>
                  <a:close/>
                  <a:moveTo>
                    <a:pt x="10993" y="2854"/>
                  </a:moveTo>
                  <a:cubicBezTo>
                    <a:pt x="10917" y="2854"/>
                    <a:pt x="10866" y="2966"/>
                    <a:pt x="10953" y="3015"/>
                  </a:cubicBezTo>
                  <a:cubicBezTo>
                    <a:pt x="11045" y="3073"/>
                    <a:pt x="11135" y="3138"/>
                    <a:pt x="11221" y="3209"/>
                  </a:cubicBezTo>
                  <a:cubicBezTo>
                    <a:pt x="11236" y="3221"/>
                    <a:pt x="11254" y="3227"/>
                    <a:pt x="11275" y="3228"/>
                  </a:cubicBezTo>
                  <a:lnTo>
                    <a:pt x="11275" y="3228"/>
                  </a:lnTo>
                  <a:cubicBezTo>
                    <a:pt x="11354" y="3226"/>
                    <a:pt x="11390" y="3129"/>
                    <a:pt x="11329" y="3077"/>
                  </a:cubicBezTo>
                  <a:cubicBezTo>
                    <a:pt x="11237" y="2999"/>
                    <a:pt x="11141" y="2932"/>
                    <a:pt x="11042" y="2870"/>
                  </a:cubicBezTo>
                  <a:cubicBezTo>
                    <a:pt x="11025" y="2859"/>
                    <a:pt x="11009" y="2854"/>
                    <a:pt x="10993" y="2854"/>
                  </a:cubicBezTo>
                  <a:close/>
                  <a:moveTo>
                    <a:pt x="11275" y="3228"/>
                  </a:moveTo>
                  <a:cubicBezTo>
                    <a:pt x="11275" y="3228"/>
                    <a:pt x="11274" y="3228"/>
                    <a:pt x="11274" y="3228"/>
                  </a:cubicBezTo>
                  <a:lnTo>
                    <a:pt x="11277" y="3228"/>
                  </a:lnTo>
                  <a:cubicBezTo>
                    <a:pt x="11276" y="3228"/>
                    <a:pt x="11276" y="3228"/>
                    <a:pt x="11275" y="3228"/>
                  </a:cubicBezTo>
                  <a:close/>
                  <a:moveTo>
                    <a:pt x="8745" y="2745"/>
                  </a:moveTo>
                  <a:cubicBezTo>
                    <a:pt x="8728" y="2745"/>
                    <a:pt x="8710" y="2751"/>
                    <a:pt x="8695" y="2762"/>
                  </a:cubicBezTo>
                  <a:cubicBezTo>
                    <a:pt x="8597" y="2833"/>
                    <a:pt x="8507" y="2913"/>
                    <a:pt x="8427" y="3006"/>
                  </a:cubicBezTo>
                  <a:cubicBezTo>
                    <a:pt x="8371" y="3068"/>
                    <a:pt x="8429" y="3149"/>
                    <a:pt x="8494" y="3149"/>
                  </a:cubicBezTo>
                  <a:cubicBezTo>
                    <a:pt x="8516" y="3149"/>
                    <a:pt x="8537" y="3140"/>
                    <a:pt x="8556" y="3120"/>
                  </a:cubicBezTo>
                  <a:cubicBezTo>
                    <a:pt x="8624" y="3043"/>
                    <a:pt x="8698" y="2975"/>
                    <a:pt x="8778" y="2913"/>
                  </a:cubicBezTo>
                  <a:cubicBezTo>
                    <a:pt x="8788" y="3002"/>
                    <a:pt x="8797" y="3092"/>
                    <a:pt x="8800" y="3184"/>
                  </a:cubicBezTo>
                  <a:cubicBezTo>
                    <a:pt x="8803" y="3231"/>
                    <a:pt x="8840" y="3265"/>
                    <a:pt x="8886" y="3268"/>
                  </a:cubicBezTo>
                  <a:lnTo>
                    <a:pt x="8890" y="3268"/>
                  </a:lnTo>
                  <a:cubicBezTo>
                    <a:pt x="8936" y="3265"/>
                    <a:pt x="8973" y="3228"/>
                    <a:pt x="8970" y="3178"/>
                  </a:cubicBezTo>
                  <a:cubicBezTo>
                    <a:pt x="8967" y="3061"/>
                    <a:pt x="8957" y="2944"/>
                    <a:pt x="8936" y="2827"/>
                  </a:cubicBezTo>
                  <a:cubicBezTo>
                    <a:pt x="8930" y="2784"/>
                    <a:pt x="8894" y="2755"/>
                    <a:pt x="8852" y="2755"/>
                  </a:cubicBezTo>
                  <a:cubicBezTo>
                    <a:pt x="8848" y="2755"/>
                    <a:pt x="8844" y="2755"/>
                    <a:pt x="8840" y="2756"/>
                  </a:cubicBezTo>
                  <a:cubicBezTo>
                    <a:pt x="8828" y="2759"/>
                    <a:pt x="8815" y="2762"/>
                    <a:pt x="8803" y="2771"/>
                  </a:cubicBezTo>
                  <a:cubicBezTo>
                    <a:pt x="8788" y="2754"/>
                    <a:pt x="8767" y="2745"/>
                    <a:pt x="8745" y="2745"/>
                  </a:cubicBezTo>
                  <a:close/>
                  <a:moveTo>
                    <a:pt x="3982" y="2926"/>
                  </a:moveTo>
                  <a:cubicBezTo>
                    <a:pt x="3950" y="2926"/>
                    <a:pt x="3917" y="2943"/>
                    <a:pt x="3902" y="2984"/>
                  </a:cubicBezTo>
                  <a:cubicBezTo>
                    <a:pt x="3862" y="3095"/>
                    <a:pt x="3831" y="3209"/>
                    <a:pt x="3810" y="3326"/>
                  </a:cubicBezTo>
                  <a:cubicBezTo>
                    <a:pt x="3800" y="3373"/>
                    <a:pt x="3831" y="3419"/>
                    <a:pt x="3878" y="3425"/>
                  </a:cubicBezTo>
                  <a:lnTo>
                    <a:pt x="3893" y="3425"/>
                  </a:lnTo>
                  <a:cubicBezTo>
                    <a:pt x="3936" y="3425"/>
                    <a:pt x="3970" y="3397"/>
                    <a:pt x="3979" y="3357"/>
                  </a:cubicBezTo>
                  <a:cubicBezTo>
                    <a:pt x="3998" y="3249"/>
                    <a:pt x="4026" y="3144"/>
                    <a:pt x="4066" y="3039"/>
                  </a:cubicBezTo>
                  <a:cubicBezTo>
                    <a:pt x="4089" y="2972"/>
                    <a:pt x="4036" y="2926"/>
                    <a:pt x="3982" y="2926"/>
                  </a:cubicBezTo>
                  <a:close/>
                  <a:moveTo>
                    <a:pt x="8291" y="3247"/>
                  </a:moveTo>
                  <a:cubicBezTo>
                    <a:pt x="8263" y="3247"/>
                    <a:pt x="8235" y="3261"/>
                    <a:pt x="8217" y="3295"/>
                  </a:cubicBezTo>
                  <a:cubicBezTo>
                    <a:pt x="8159" y="3400"/>
                    <a:pt x="8109" y="3511"/>
                    <a:pt x="8075" y="3626"/>
                  </a:cubicBezTo>
                  <a:cubicBezTo>
                    <a:pt x="8060" y="3672"/>
                    <a:pt x="8085" y="3718"/>
                    <a:pt x="8131" y="3733"/>
                  </a:cubicBezTo>
                  <a:cubicBezTo>
                    <a:pt x="8140" y="3737"/>
                    <a:pt x="8146" y="3737"/>
                    <a:pt x="8155" y="3737"/>
                  </a:cubicBezTo>
                  <a:cubicBezTo>
                    <a:pt x="8192" y="3737"/>
                    <a:pt x="8226" y="3712"/>
                    <a:pt x="8239" y="3675"/>
                  </a:cubicBezTo>
                  <a:cubicBezTo>
                    <a:pt x="8270" y="3573"/>
                    <a:pt x="8313" y="3474"/>
                    <a:pt x="8368" y="3379"/>
                  </a:cubicBezTo>
                  <a:cubicBezTo>
                    <a:pt x="8412" y="3311"/>
                    <a:pt x="8352" y="3247"/>
                    <a:pt x="8291" y="3247"/>
                  </a:cubicBezTo>
                  <a:close/>
                  <a:moveTo>
                    <a:pt x="11522" y="3293"/>
                  </a:moveTo>
                  <a:cubicBezTo>
                    <a:pt x="11457" y="3293"/>
                    <a:pt x="11401" y="3373"/>
                    <a:pt x="11459" y="3437"/>
                  </a:cubicBezTo>
                  <a:cubicBezTo>
                    <a:pt x="11530" y="3521"/>
                    <a:pt x="11598" y="3607"/>
                    <a:pt x="11659" y="3700"/>
                  </a:cubicBezTo>
                  <a:cubicBezTo>
                    <a:pt x="11675" y="3721"/>
                    <a:pt x="11702" y="3737"/>
                    <a:pt x="11730" y="3737"/>
                  </a:cubicBezTo>
                  <a:cubicBezTo>
                    <a:pt x="11746" y="3737"/>
                    <a:pt x="11764" y="3730"/>
                    <a:pt x="11776" y="3721"/>
                  </a:cubicBezTo>
                  <a:cubicBezTo>
                    <a:pt x="11816" y="3696"/>
                    <a:pt x="11829" y="3644"/>
                    <a:pt x="11801" y="3604"/>
                  </a:cubicBezTo>
                  <a:cubicBezTo>
                    <a:pt x="11736" y="3505"/>
                    <a:pt x="11665" y="3410"/>
                    <a:pt x="11585" y="3323"/>
                  </a:cubicBezTo>
                  <a:cubicBezTo>
                    <a:pt x="11566" y="3302"/>
                    <a:pt x="11543" y="3293"/>
                    <a:pt x="11522" y="3293"/>
                  </a:cubicBezTo>
                  <a:close/>
                  <a:moveTo>
                    <a:pt x="4307" y="3393"/>
                  </a:moveTo>
                  <a:cubicBezTo>
                    <a:pt x="4269" y="3393"/>
                    <a:pt x="4230" y="3417"/>
                    <a:pt x="4223" y="3468"/>
                  </a:cubicBezTo>
                  <a:cubicBezTo>
                    <a:pt x="4211" y="3573"/>
                    <a:pt x="4186" y="3681"/>
                    <a:pt x="4152" y="3783"/>
                  </a:cubicBezTo>
                  <a:cubicBezTo>
                    <a:pt x="4137" y="3829"/>
                    <a:pt x="4158" y="3875"/>
                    <a:pt x="4204" y="3894"/>
                  </a:cubicBezTo>
                  <a:cubicBezTo>
                    <a:pt x="4214" y="3897"/>
                    <a:pt x="4223" y="3897"/>
                    <a:pt x="4232" y="3897"/>
                  </a:cubicBezTo>
                  <a:cubicBezTo>
                    <a:pt x="4269" y="3897"/>
                    <a:pt x="4300" y="3875"/>
                    <a:pt x="4312" y="3841"/>
                  </a:cubicBezTo>
                  <a:cubicBezTo>
                    <a:pt x="4353" y="3727"/>
                    <a:pt x="4377" y="3610"/>
                    <a:pt x="4393" y="3490"/>
                  </a:cubicBezTo>
                  <a:cubicBezTo>
                    <a:pt x="4401" y="3427"/>
                    <a:pt x="4354" y="3393"/>
                    <a:pt x="4307" y="3393"/>
                  </a:cubicBezTo>
                  <a:close/>
                  <a:moveTo>
                    <a:pt x="8877" y="3436"/>
                  </a:moveTo>
                  <a:cubicBezTo>
                    <a:pt x="8837" y="3436"/>
                    <a:pt x="8797" y="3461"/>
                    <a:pt x="8791" y="3514"/>
                  </a:cubicBezTo>
                  <a:cubicBezTo>
                    <a:pt x="8782" y="3622"/>
                    <a:pt x="8766" y="3733"/>
                    <a:pt x="8741" y="3841"/>
                  </a:cubicBezTo>
                  <a:cubicBezTo>
                    <a:pt x="8729" y="3885"/>
                    <a:pt x="8757" y="3931"/>
                    <a:pt x="8803" y="3943"/>
                  </a:cubicBezTo>
                  <a:cubicBezTo>
                    <a:pt x="8809" y="3943"/>
                    <a:pt x="8819" y="3946"/>
                    <a:pt x="8825" y="3946"/>
                  </a:cubicBezTo>
                  <a:cubicBezTo>
                    <a:pt x="8865" y="3946"/>
                    <a:pt x="8899" y="3919"/>
                    <a:pt x="8908" y="3878"/>
                  </a:cubicBezTo>
                  <a:cubicBezTo>
                    <a:pt x="8933" y="3764"/>
                    <a:pt x="8951" y="3647"/>
                    <a:pt x="8964" y="3530"/>
                  </a:cubicBezTo>
                  <a:cubicBezTo>
                    <a:pt x="8968" y="3469"/>
                    <a:pt x="8922" y="3436"/>
                    <a:pt x="8877" y="3436"/>
                  </a:cubicBezTo>
                  <a:close/>
                  <a:moveTo>
                    <a:pt x="3871" y="3594"/>
                  </a:moveTo>
                  <a:cubicBezTo>
                    <a:pt x="3869" y="3594"/>
                    <a:pt x="3867" y="3595"/>
                    <a:pt x="3865" y="3595"/>
                  </a:cubicBezTo>
                  <a:cubicBezTo>
                    <a:pt x="3819" y="3598"/>
                    <a:pt x="3782" y="3638"/>
                    <a:pt x="3785" y="3687"/>
                  </a:cubicBezTo>
                  <a:cubicBezTo>
                    <a:pt x="3800" y="3872"/>
                    <a:pt x="3856" y="4002"/>
                    <a:pt x="3955" y="4060"/>
                  </a:cubicBezTo>
                  <a:cubicBezTo>
                    <a:pt x="3967" y="4067"/>
                    <a:pt x="3982" y="4070"/>
                    <a:pt x="3998" y="4073"/>
                  </a:cubicBezTo>
                  <a:cubicBezTo>
                    <a:pt x="4084" y="4070"/>
                    <a:pt x="4115" y="3956"/>
                    <a:pt x="4041" y="3912"/>
                  </a:cubicBezTo>
                  <a:cubicBezTo>
                    <a:pt x="4007" y="3891"/>
                    <a:pt x="3967" y="3820"/>
                    <a:pt x="3958" y="3675"/>
                  </a:cubicBezTo>
                  <a:cubicBezTo>
                    <a:pt x="3952" y="3630"/>
                    <a:pt x="3915" y="3594"/>
                    <a:pt x="3871" y="3594"/>
                  </a:cubicBezTo>
                  <a:close/>
                  <a:moveTo>
                    <a:pt x="11897" y="3855"/>
                  </a:moveTo>
                  <a:cubicBezTo>
                    <a:pt x="11837" y="3855"/>
                    <a:pt x="11775" y="3916"/>
                    <a:pt x="11820" y="3986"/>
                  </a:cubicBezTo>
                  <a:cubicBezTo>
                    <a:pt x="11866" y="4085"/>
                    <a:pt x="11903" y="4190"/>
                    <a:pt x="11934" y="4295"/>
                  </a:cubicBezTo>
                  <a:cubicBezTo>
                    <a:pt x="11946" y="4332"/>
                    <a:pt x="11980" y="4356"/>
                    <a:pt x="12017" y="4356"/>
                  </a:cubicBezTo>
                  <a:cubicBezTo>
                    <a:pt x="12026" y="4356"/>
                    <a:pt x="12032" y="4356"/>
                    <a:pt x="12042" y="4353"/>
                  </a:cubicBezTo>
                  <a:cubicBezTo>
                    <a:pt x="12085" y="4338"/>
                    <a:pt x="12113" y="4292"/>
                    <a:pt x="12100" y="4245"/>
                  </a:cubicBezTo>
                  <a:cubicBezTo>
                    <a:pt x="12063" y="4134"/>
                    <a:pt x="12023" y="4023"/>
                    <a:pt x="11974" y="3915"/>
                  </a:cubicBezTo>
                  <a:cubicBezTo>
                    <a:pt x="11960" y="3872"/>
                    <a:pt x="11929" y="3855"/>
                    <a:pt x="11897" y="3855"/>
                  </a:cubicBezTo>
                  <a:close/>
                  <a:moveTo>
                    <a:pt x="8103" y="3903"/>
                  </a:moveTo>
                  <a:cubicBezTo>
                    <a:pt x="8054" y="3903"/>
                    <a:pt x="8017" y="3940"/>
                    <a:pt x="8017" y="3989"/>
                  </a:cubicBezTo>
                  <a:cubicBezTo>
                    <a:pt x="8014" y="4119"/>
                    <a:pt x="8051" y="4252"/>
                    <a:pt x="8125" y="4363"/>
                  </a:cubicBezTo>
                  <a:cubicBezTo>
                    <a:pt x="8140" y="4384"/>
                    <a:pt x="8165" y="4397"/>
                    <a:pt x="8192" y="4397"/>
                  </a:cubicBezTo>
                  <a:cubicBezTo>
                    <a:pt x="8194" y="4397"/>
                    <a:pt x="8195" y="4397"/>
                    <a:pt x="8196" y="4397"/>
                  </a:cubicBezTo>
                  <a:cubicBezTo>
                    <a:pt x="8265" y="4397"/>
                    <a:pt x="8303" y="4318"/>
                    <a:pt x="8263" y="4264"/>
                  </a:cubicBezTo>
                  <a:cubicBezTo>
                    <a:pt x="8211" y="4181"/>
                    <a:pt x="8186" y="4085"/>
                    <a:pt x="8189" y="3986"/>
                  </a:cubicBezTo>
                  <a:cubicBezTo>
                    <a:pt x="8186" y="3940"/>
                    <a:pt x="8149" y="3903"/>
                    <a:pt x="8103" y="3903"/>
                  </a:cubicBezTo>
                  <a:close/>
                  <a:moveTo>
                    <a:pt x="8709" y="4096"/>
                  </a:moveTo>
                  <a:cubicBezTo>
                    <a:pt x="8681" y="4096"/>
                    <a:pt x="8653" y="4110"/>
                    <a:pt x="8637" y="4144"/>
                  </a:cubicBezTo>
                  <a:cubicBezTo>
                    <a:pt x="8581" y="4255"/>
                    <a:pt x="8516" y="4329"/>
                    <a:pt x="8458" y="4353"/>
                  </a:cubicBezTo>
                  <a:cubicBezTo>
                    <a:pt x="8368" y="4387"/>
                    <a:pt x="8393" y="4517"/>
                    <a:pt x="8489" y="4517"/>
                  </a:cubicBezTo>
                  <a:lnTo>
                    <a:pt x="8489" y="4520"/>
                  </a:lnTo>
                  <a:cubicBezTo>
                    <a:pt x="8498" y="4520"/>
                    <a:pt x="8510" y="4517"/>
                    <a:pt x="8519" y="4514"/>
                  </a:cubicBezTo>
                  <a:cubicBezTo>
                    <a:pt x="8621" y="4474"/>
                    <a:pt x="8714" y="4375"/>
                    <a:pt x="8791" y="4221"/>
                  </a:cubicBezTo>
                  <a:cubicBezTo>
                    <a:pt x="8824" y="4153"/>
                    <a:pt x="8766" y="4096"/>
                    <a:pt x="8709" y="4096"/>
                  </a:cubicBezTo>
                  <a:close/>
                  <a:moveTo>
                    <a:pt x="12093" y="4519"/>
                  </a:moveTo>
                  <a:cubicBezTo>
                    <a:pt x="12046" y="4519"/>
                    <a:pt x="11997" y="4555"/>
                    <a:pt x="12008" y="4619"/>
                  </a:cubicBezTo>
                  <a:cubicBezTo>
                    <a:pt x="12023" y="4714"/>
                    <a:pt x="12032" y="4813"/>
                    <a:pt x="12032" y="4912"/>
                  </a:cubicBezTo>
                  <a:lnTo>
                    <a:pt x="12032" y="4942"/>
                  </a:lnTo>
                  <a:cubicBezTo>
                    <a:pt x="12029" y="4989"/>
                    <a:pt x="12066" y="5029"/>
                    <a:pt x="12113" y="5032"/>
                  </a:cubicBezTo>
                  <a:lnTo>
                    <a:pt x="12119" y="5032"/>
                  </a:lnTo>
                  <a:cubicBezTo>
                    <a:pt x="12162" y="5032"/>
                    <a:pt x="12202" y="4995"/>
                    <a:pt x="12202" y="4952"/>
                  </a:cubicBezTo>
                  <a:lnTo>
                    <a:pt x="12202" y="4912"/>
                  </a:lnTo>
                  <a:cubicBezTo>
                    <a:pt x="12202" y="4804"/>
                    <a:pt x="12193" y="4699"/>
                    <a:pt x="12177" y="4591"/>
                  </a:cubicBezTo>
                  <a:cubicBezTo>
                    <a:pt x="12169" y="4542"/>
                    <a:pt x="12131" y="4519"/>
                    <a:pt x="12093" y="45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0"/>
            <p:cNvSpPr/>
            <p:nvPr/>
          </p:nvSpPr>
          <p:spPr>
            <a:xfrm>
              <a:off x="8964554" y="172338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0"/>
            <p:cNvSpPr/>
            <p:nvPr/>
          </p:nvSpPr>
          <p:spPr>
            <a:xfrm>
              <a:off x="8965298" y="14488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3" name="Google Shape;1073;p10"/>
            <p:cNvGrpSpPr/>
            <p:nvPr/>
          </p:nvGrpSpPr>
          <p:grpSpPr>
            <a:xfrm>
              <a:off x="8341725" y="115829"/>
              <a:ext cx="267198" cy="188098"/>
              <a:chOff x="8341725" y="115829"/>
              <a:chExt cx="267198" cy="188098"/>
            </a:xfrm>
          </p:grpSpPr>
          <p:sp>
            <p:nvSpPr>
              <p:cNvPr id="1074" name="Google Shape;1074;p10"/>
              <p:cNvSpPr/>
              <p:nvPr/>
            </p:nvSpPr>
            <p:spPr>
              <a:xfrm>
                <a:off x="8405670" y="188118"/>
                <a:ext cx="107912" cy="91561"/>
              </a:xfrm>
              <a:custGeom>
                <a:avLst/>
                <a:gdLst/>
                <a:ahLst/>
                <a:cxnLst/>
                <a:rect l="l" t="t" r="r" b="b"/>
                <a:pathLst>
                  <a:path w="2884" h="2447" extrusionOk="0">
                    <a:moveTo>
                      <a:pt x="1471" y="0"/>
                    </a:moveTo>
                    <a:cubicBezTo>
                      <a:pt x="674" y="0"/>
                      <a:pt x="207" y="963"/>
                      <a:pt x="0" y="1543"/>
                    </a:cubicBezTo>
                    <a:lnTo>
                      <a:pt x="509" y="1710"/>
                    </a:lnTo>
                    <a:cubicBezTo>
                      <a:pt x="509" y="1710"/>
                      <a:pt x="918" y="578"/>
                      <a:pt x="1479" y="578"/>
                    </a:cubicBezTo>
                    <a:cubicBezTo>
                      <a:pt x="1552" y="578"/>
                      <a:pt x="1626" y="597"/>
                      <a:pt x="1703" y="639"/>
                    </a:cubicBezTo>
                    <a:cubicBezTo>
                      <a:pt x="2375" y="1009"/>
                      <a:pt x="2030" y="2212"/>
                      <a:pt x="2030" y="2212"/>
                    </a:cubicBezTo>
                    <a:lnTo>
                      <a:pt x="2647" y="2447"/>
                    </a:lnTo>
                    <a:cubicBezTo>
                      <a:pt x="2770" y="1759"/>
                      <a:pt x="2884" y="312"/>
                      <a:pt x="1724" y="32"/>
                    </a:cubicBezTo>
                    <a:cubicBezTo>
                      <a:pt x="1636" y="10"/>
                      <a:pt x="1552" y="0"/>
                      <a:pt x="1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0"/>
              <p:cNvSpPr/>
              <p:nvPr/>
            </p:nvSpPr>
            <p:spPr>
              <a:xfrm>
                <a:off x="8341725" y="115829"/>
                <a:ext cx="267198" cy="188098"/>
              </a:xfrm>
              <a:custGeom>
                <a:avLst/>
                <a:gdLst/>
                <a:ahLst/>
                <a:cxnLst/>
                <a:rect l="l" t="t" r="r" b="b"/>
                <a:pathLst>
                  <a:path w="7141" h="5027" extrusionOk="0">
                    <a:moveTo>
                      <a:pt x="3198" y="0"/>
                    </a:moveTo>
                    <a:cubicBezTo>
                      <a:pt x="998" y="0"/>
                      <a:pt x="1" y="2926"/>
                      <a:pt x="1" y="2926"/>
                    </a:cubicBezTo>
                    <a:lnTo>
                      <a:pt x="475" y="3080"/>
                    </a:lnTo>
                    <a:cubicBezTo>
                      <a:pt x="742" y="2290"/>
                      <a:pt x="1495" y="619"/>
                      <a:pt x="3054" y="619"/>
                    </a:cubicBezTo>
                    <a:cubicBezTo>
                      <a:pt x="3284" y="619"/>
                      <a:pt x="3531" y="655"/>
                      <a:pt x="3797" y="736"/>
                    </a:cubicBezTo>
                    <a:cubicBezTo>
                      <a:pt x="6456" y="1541"/>
                      <a:pt x="5916" y="4018"/>
                      <a:pt x="5648" y="4866"/>
                    </a:cubicBezTo>
                    <a:lnTo>
                      <a:pt x="6067" y="5026"/>
                    </a:lnTo>
                    <a:cubicBezTo>
                      <a:pt x="6067" y="5026"/>
                      <a:pt x="7141" y="1301"/>
                      <a:pt x="4223" y="199"/>
                    </a:cubicBezTo>
                    <a:cubicBezTo>
                      <a:pt x="3856" y="61"/>
                      <a:pt x="3515" y="0"/>
                      <a:pt x="3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0"/>
              <p:cNvSpPr/>
              <p:nvPr/>
            </p:nvSpPr>
            <p:spPr>
              <a:xfrm>
                <a:off x="8359386" y="138953"/>
                <a:ext cx="223906" cy="158950"/>
              </a:xfrm>
              <a:custGeom>
                <a:avLst/>
                <a:gdLst/>
                <a:ahLst/>
                <a:cxnLst/>
                <a:rect l="l" t="t" r="r" b="b"/>
                <a:pathLst>
                  <a:path w="5984" h="4248" extrusionOk="0">
                    <a:moveTo>
                      <a:pt x="2582" y="1"/>
                    </a:moveTo>
                    <a:cubicBezTo>
                      <a:pt x="1023" y="1"/>
                      <a:pt x="269" y="1672"/>
                      <a:pt x="0" y="2459"/>
                    </a:cubicBezTo>
                    <a:lnTo>
                      <a:pt x="627" y="2660"/>
                    </a:lnTo>
                    <a:cubicBezTo>
                      <a:pt x="890" y="1900"/>
                      <a:pt x="1508" y="619"/>
                      <a:pt x="2695" y="619"/>
                    </a:cubicBezTo>
                    <a:cubicBezTo>
                      <a:pt x="2983" y="619"/>
                      <a:pt x="3304" y="694"/>
                      <a:pt x="3661" y="871"/>
                    </a:cubicBezTo>
                    <a:cubicBezTo>
                      <a:pt x="4861" y="1463"/>
                      <a:pt x="4710" y="3199"/>
                      <a:pt x="4562" y="4017"/>
                    </a:cubicBezTo>
                    <a:lnTo>
                      <a:pt x="5173" y="4248"/>
                    </a:lnTo>
                    <a:cubicBezTo>
                      <a:pt x="5444" y="3400"/>
                      <a:pt x="5984" y="923"/>
                      <a:pt x="3325" y="118"/>
                    </a:cubicBezTo>
                    <a:cubicBezTo>
                      <a:pt x="3059" y="37"/>
                      <a:pt x="2812" y="1"/>
                      <a:pt x="2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0"/>
              <p:cNvSpPr/>
              <p:nvPr/>
            </p:nvSpPr>
            <p:spPr>
              <a:xfrm>
                <a:off x="8382696" y="162076"/>
                <a:ext cx="158613" cy="127182"/>
              </a:xfrm>
              <a:custGeom>
                <a:avLst/>
                <a:gdLst/>
                <a:ahLst/>
                <a:cxnLst/>
                <a:rect l="l" t="t" r="r" b="b"/>
                <a:pathLst>
                  <a:path w="4239" h="3399" extrusionOk="0">
                    <a:moveTo>
                      <a:pt x="2072" y="1"/>
                    </a:moveTo>
                    <a:cubicBezTo>
                      <a:pt x="884" y="1"/>
                      <a:pt x="264" y="1282"/>
                      <a:pt x="0" y="2042"/>
                    </a:cubicBezTo>
                    <a:lnTo>
                      <a:pt x="614" y="2239"/>
                    </a:lnTo>
                    <a:cubicBezTo>
                      <a:pt x="824" y="1659"/>
                      <a:pt x="1288" y="696"/>
                      <a:pt x="2085" y="696"/>
                    </a:cubicBezTo>
                    <a:cubicBezTo>
                      <a:pt x="2166" y="696"/>
                      <a:pt x="2250" y="706"/>
                      <a:pt x="2338" y="728"/>
                    </a:cubicBezTo>
                    <a:cubicBezTo>
                      <a:pt x="3498" y="1008"/>
                      <a:pt x="3384" y="2455"/>
                      <a:pt x="3261" y="3140"/>
                    </a:cubicBezTo>
                    <a:lnTo>
                      <a:pt x="3939" y="3399"/>
                    </a:lnTo>
                    <a:cubicBezTo>
                      <a:pt x="4084" y="2581"/>
                      <a:pt x="4238" y="845"/>
                      <a:pt x="3038" y="253"/>
                    </a:cubicBezTo>
                    <a:cubicBezTo>
                      <a:pt x="2681" y="76"/>
                      <a:pt x="2360"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0"/>
              <p:cNvSpPr/>
              <p:nvPr/>
            </p:nvSpPr>
            <p:spPr>
              <a:xfrm>
                <a:off x="8355644" y="135024"/>
                <a:ext cx="241044" cy="163814"/>
              </a:xfrm>
              <a:custGeom>
                <a:avLst/>
                <a:gdLst/>
                <a:ahLst/>
                <a:cxnLst/>
                <a:rect l="l" t="t" r="r" b="b"/>
                <a:pathLst>
                  <a:path w="6442" h="4378" extrusionOk="0">
                    <a:moveTo>
                      <a:pt x="2825" y="0"/>
                    </a:moveTo>
                    <a:cubicBezTo>
                      <a:pt x="2536" y="0"/>
                      <a:pt x="2256" y="58"/>
                      <a:pt x="1985" y="174"/>
                    </a:cubicBezTo>
                    <a:cubicBezTo>
                      <a:pt x="671" y="738"/>
                      <a:pt x="48" y="2465"/>
                      <a:pt x="23" y="2536"/>
                    </a:cubicBezTo>
                    <a:cubicBezTo>
                      <a:pt x="0" y="2602"/>
                      <a:pt x="51" y="2647"/>
                      <a:pt x="102" y="2647"/>
                    </a:cubicBezTo>
                    <a:cubicBezTo>
                      <a:pt x="133" y="2647"/>
                      <a:pt x="164" y="2630"/>
                      <a:pt x="178" y="2592"/>
                    </a:cubicBezTo>
                    <a:cubicBezTo>
                      <a:pt x="184" y="2573"/>
                      <a:pt x="801" y="862"/>
                      <a:pt x="2050" y="322"/>
                    </a:cubicBezTo>
                    <a:cubicBezTo>
                      <a:pt x="2299" y="216"/>
                      <a:pt x="2558" y="163"/>
                      <a:pt x="2824" y="163"/>
                    </a:cubicBezTo>
                    <a:cubicBezTo>
                      <a:pt x="3140" y="163"/>
                      <a:pt x="3467" y="238"/>
                      <a:pt x="3802" y="387"/>
                    </a:cubicBezTo>
                    <a:cubicBezTo>
                      <a:pt x="4822" y="843"/>
                      <a:pt x="5368" y="1630"/>
                      <a:pt x="5424" y="2728"/>
                    </a:cubicBezTo>
                    <a:cubicBezTo>
                      <a:pt x="5445" y="3249"/>
                      <a:pt x="5368" y="3773"/>
                      <a:pt x="5199" y="4267"/>
                    </a:cubicBezTo>
                    <a:cubicBezTo>
                      <a:pt x="5183" y="4310"/>
                      <a:pt x="5205" y="4356"/>
                      <a:pt x="5245" y="4371"/>
                    </a:cubicBezTo>
                    <a:cubicBezTo>
                      <a:pt x="5254" y="4375"/>
                      <a:pt x="5263" y="4378"/>
                      <a:pt x="5276" y="4378"/>
                    </a:cubicBezTo>
                    <a:cubicBezTo>
                      <a:pt x="5307" y="4375"/>
                      <a:pt x="5334" y="4356"/>
                      <a:pt x="5347" y="4325"/>
                    </a:cubicBezTo>
                    <a:cubicBezTo>
                      <a:pt x="5359" y="4294"/>
                      <a:pt x="6442" y="1389"/>
                      <a:pt x="3863" y="239"/>
                    </a:cubicBezTo>
                    <a:cubicBezTo>
                      <a:pt x="3508" y="79"/>
                      <a:pt x="3161" y="0"/>
                      <a:pt x="2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0"/>
              <p:cNvSpPr/>
              <p:nvPr/>
            </p:nvSpPr>
            <p:spPr>
              <a:xfrm>
                <a:off x="8378917" y="160430"/>
                <a:ext cx="167107" cy="131822"/>
              </a:xfrm>
              <a:custGeom>
                <a:avLst/>
                <a:gdLst/>
                <a:ahLst/>
                <a:cxnLst/>
                <a:rect l="l" t="t" r="r" b="b"/>
                <a:pathLst>
                  <a:path w="4466" h="3523" extrusionOk="0">
                    <a:moveTo>
                      <a:pt x="2270" y="0"/>
                    </a:moveTo>
                    <a:cubicBezTo>
                      <a:pt x="2003" y="0"/>
                      <a:pt x="1745" y="61"/>
                      <a:pt x="1499" y="183"/>
                    </a:cubicBezTo>
                    <a:cubicBezTo>
                      <a:pt x="493" y="679"/>
                      <a:pt x="43" y="2005"/>
                      <a:pt x="21" y="2064"/>
                    </a:cubicBezTo>
                    <a:cubicBezTo>
                      <a:pt x="0" y="2127"/>
                      <a:pt x="51" y="2169"/>
                      <a:pt x="100" y="2169"/>
                    </a:cubicBezTo>
                    <a:cubicBezTo>
                      <a:pt x="131" y="2169"/>
                      <a:pt x="162" y="2153"/>
                      <a:pt x="175" y="2113"/>
                    </a:cubicBezTo>
                    <a:cubicBezTo>
                      <a:pt x="182" y="2101"/>
                      <a:pt x="626" y="793"/>
                      <a:pt x="1573" y="328"/>
                    </a:cubicBezTo>
                    <a:cubicBezTo>
                      <a:pt x="1793" y="217"/>
                      <a:pt x="2027" y="162"/>
                      <a:pt x="2269" y="162"/>
                    </a:cubicBezTo>
                    <a:cubicBezTo>
                      <a:pt x="2467" y="162"/>
                      <a:pt x="2671" y="199"/>
                      <a:pt x="2880" y="272"/>
                    </a:cubicBezTo>
                    <a:cubicBezTo>
                      <a:pt x="4466" y="818"/>
                      <a:pt x="3966" y="3403"/>
                      <a:pt x="3960" y="3427"/>
                    </a:cubicBezTo>
                    <a:cubicBezTo>
                      <a:pt x="3951" y="3470"/>
                      <a:pt x="3978" y="3514"/>
                      <a:pt x="4022" y="3523"/>
                    </a:cubicBezTo>
                    <a:lnTo>
                      <a:pt x="4040" y="3523"/>
                    </a:lnTo>
                    <a:cubicBezTo>
                      <a:pt x="4077" y="3523"/>
                      <a:pt x="4108" y="3495"/>
                      <a:pt x="4114" y="3461"/>
                    </a:cubicBezTo>
                    <a:cubicBezTo>
                      <a:pt x="4200" y="2986"/>
                      <a:pt x="4222" y="2505"/>
                      <a:pt x="4179" y="2027"/>
                    </a:cubicBezTo>
                    <a:cubicBezTo>
                      <a:pt x="4077" y="1025"/>
                      <a:pt x="3648" y="365"/>
                      <a:pt x="2933" y="118"/>
                    </a:cubicBezTo>
                    <a:cubicBezTo>
                      <a:pt x="2706" y="40"/>
                      <a:pt x="2485"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0"/>
              <p:cNvSpPr/>
              <p:nvPr/>
            </p:nvSpPr>
            <p:spPr>
              <a:xfrm>
                <a:off x="8401853" y="185237"/>
                <a:ext cx="121906" cy="97435"/>
              </a:xfrm>
              <a:custGeom>
                <a:avLst/>
                <a:gdLst/>
                <a:ahLst/>
                <a:cxnLst/>
                <a:rect l="l" t="t" r="r" b="b"/>
                <a:pathLst>
                  <a:path w="3258" h="2604" extrusionOk="0">
                    <a:moveTo>
                      <a:pt x="1629" y="1"/>
                    </a:moveTo>
                    <a:cubicBezTo>
                      <a:pt x="1471" y="1"/>
                      <a:pt x="1312" y="37"/>
                      <a:pt x="1166" y="109"/>
                    </a:cubicBezTo>
                    <a:cubicBezTo>
                      <a:pt x="429" y="457"/>
                      <a:pt x="41" y="1549"/>
                      <a:pt x="22" y="1595"/>
                    </a:cubicBezTo>
                    <a:cubicBezTo>
                      <a:pt x="1" y="1659"/>
                      <a:pt x="52" y="1703"/>
                      <a:pt x="103" y="1703"/>
                    </a:cubicBezTo>
                    <a:cubicBezTo>
                      <a:pt x="133" y="1703"/>
                      <a:pt x="163" y="1686"/>
                      <a:pt x="176" y="1648"/>
                    </a:cubicBezTo>
                    <a:cubicBezTo>
                      <a:pt x="182" y="1638"/>
                      <a:pt x="562" y="574"/>
                      <a:pt x="1237" y="254"/>
                    </a:cubicBezTo>
                    <a:cubicBezTo>
                      <a:pt x="1360" y="194"/>
                      <a:pt x="1495" y="163"/>
                      <a:pt x="1630" y="163"/>
                    </a:cubicBezTo>
                    <a:cubicBezTo>
                      <a:pt x="1738" y="163"/>
                      <a:pt x="1847" y="183"/>
                      <a:pt x="1950" y="223"/>
                    </a:cubicBezTo>
                    <a:cubicBezTo>
                      <a:pt x="3069" y="624"/>
                      <a:pt x="2674" y="2487"/>
                      <a:pt x="2668" y="2505"/>
                    </a:cubicBezTo>
                    <a:cubicBezTo>
                      <a:pt x="2659" y="2548"/>
                      <a:pt x="2687" y="2592"/>
                      <a:pt x="2730" y="2601"/>
                    </a:cubicBezTo>
                    <a:cubicBezTo>
                      <a:pt x="2736" y="2604"/>
                      <a:pt x="2742" y="2604"/>
                      <a:pt x="2749" y="2604"/>
                    </a:cubicBezTo>
                    <a:cubicBezTo>
                      <a:pt x="2786" y="2601"/>
                      <a:pt x="2816" y="2576"/>
                      <a:pt x="2826" y="2539"/>
                    </a:cubicBezTo>
                    <a:cubicBezTo>
                      <a:pt x="2844" y="2456"/>
                      <a:pt x="3257" y="519"/>
                      <a:pt x="2002" y="69"/>
                    </a:cubicBezTo>
                    <a:cubicBezTo>
                      <a:pt x="1882" y="23"/>
                      <a:pt x="1755"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1" name="Google Shape;1081;p10"/>
          <p:cNvGrpSpPr/>
          <p:nvPr/>
        </p:nvGrpSpPr>
        <p:grpSpPr>
          <a:xfrm>
            <a:off x="110901" y="80480"/>
            <a:ext cx="1859333" cy="1514910"/>
            <a:chOff x="110901" y="80480"/>
            <a:chExt cx="1859333" cy="1514910"/>
          </a:xfrm>
        </p:grpSpPr>
        <p:sp>
          <p:nvSpPr>
            <p:cNvPr id="1082" name="Google Shape;1082;p10"/>
            <p:cNvSpPr/>
            <p:nvPr/>
          </p:nvSpPr>
          <p:spPr>
            <a:xfrm>
              <a:off x="738125" y="421348"/>
              <a:ext cx="76150" cy="76625"/>
            </a:xfrm>
            <a:custGeom>
              <a:avLst/>
              <a:gdLst/>
              <a:ahLst/>
              <a:cxnLst/>
              <a:rect l="l" t="t" r="r" b="b"/>
              <a:pathLst>
                <a:path w="1518" h="1528" extrusionOk="0">
                  <a:moveTo>
                    <a:pt x="812" y="1"/>
                  </a:moveTo>
                  <a:cubicBezTo>
                    <a:pt x="765" y="1"/>
                    <a:pt x="731" y="38"/>
                    <a:pt x="731" y="81"/>
                  </a:cubicBezTo>
                  <a:lnTo>
                    <a:pt x="728" y="543"/>
                  </a:lnTo>
                  <a:lnTo>
                    <a:pt x="451" y="250"/>
                  </a:lnTo>
                  <a:cubicBezTo>
                    <a:pt x="433" y="232"/>
                    <a:pt x="413" y="224"/>
                    <a:pt x="394" y="224"/>
                  </a:cubicBezTo>
                  <a:cubicBezTo>
                    <a:pt x="332" y="224"/>
                    <a:pt x="277" y="303"/>
                    <a:pt x="333" y="365"/>
                  </a:cubicBezTo>
                  <a:lnTo>
                    <a:pt x="617" y="664"/>
                  </a:lnTo>
                  <a:lnTo>
                    <a:pt x="99" y="670"/>
                  </a:lnTo>
                  <a:cubicBezTo>
                    <a:pt x="0" y="676"/>
                    <a:pt x="0" y="824"/>
                    <a:pt x="99" y="830"/>
                  </a:cubicBezTo>
                  <a:lnTo>
                    <a:pt x="574" y="827"/>
                  </a:lnTo>
                  <a:lnTo>
                    <a:pt x="574" y="827"/>
                  </a:lnTo>
                  <a:lnTo>
                    <a:pt x="207" y="1083"/>
                  </a:lnTo>
                  <a:cubicBezTo>
                    <a:pt x="142" y="1126"/>
                    <a:pt x="173" y="1228"/>
                    <a:pt x="253" y="1228"/>
                  </a:cubicBezTo>
                  <a:cubicBezTo>
                    <a:pt x="269" y="1228"/>
                    <a:pt x="284" y="1225"/>
                    <a:pt x="300" y="1216"/>
                  </a:cubicBezTo>
                  <a:lnTo>
                    <a:pt x="722" y="920"/>
                  </a:lnTo>
                  <a:lnTo>
                    <a:pt x="719" y="1444"/>
                  </a:lnTo>
                  <a:cubicBezTo>
                    <a:pt x="719" y="1490"/>
                    <a:pt x="756" y="1527"/>
                    <a:pt x="802" y="1527"/>
                  </a:cubicBezTo>
                  <a:cubicBezTo>
                    <a:pt x="845" y="1527"/>
                    <a:pt x="882" y="1490"/>
                    <a:pt x="882" y="1447"/>
                  </a:cubicBezTo>
                  <a:lnTo>
                    <a:pt x="886" y="951"/>
                  </a:lnTo>
                  <a:lnTo>
                    <a:pt x="1182" y="1262"/>
                  </a:lnTo>
                  <a:cubicBezTo>
                    <a:pt x="1194" y="1277"/>
                    <a:pt x="1216" y="1287"/>
                    <a:pt x="1240" y="1287"/>
                  </a:cubicBezTo>
                  <a:cubicBezTo>
                    <a:pt x="1311" y="1287"/>
                    <a:pt x="1345" y="1203"/>
                    <a:pt x="1299" y="1151"/>
                  </a:cubicBezTo>
                  <a:lnTo>
                    <a:pt x="990" y="824"/>
                  </a:lnTo>
                  <a:lnTo>
                    <a:pt x="1410" y="818"/>
                  </a:lnTo>
                  <a:cubicBezTo>
                    <a:pt x="1518" y="818"/>
                    <a:pt x="1518" y="658"/>
                    <a:pt x="1410" y="658"/>
                  </a:cubicBezTo>
                  <a:lnTo>
                    <a:pt x="1095" y="661"/>
                  </a:lnTo>
                  <a:lnTo>
                    <a:pt x="1095" y="661"/>
                  </a:lnTo>
                  <a:lnTo>
                    <a:pt x="1425" y="429"/>
                  </a:lnTo>
                  <a:cubicBezTo>
                    <a:pt x="1492" y="378"/>
                    <a:pt x="1443" y="284"/>
                    <a:pt x="1376" y="284"/>
                  </a:cubicBezTo>
                  <a:cubicBezTo>
                    <a:pt x="1362" y="284"/>
                    <a:pt x="1347" y="288"/>
                    <a:pt x="1333" y="297"/>
                  </a:cubicBezTo>
                  <a:lnTo>
                    <a:pt x="889" y="605"/>
                  </a:lnTo>
                  <a:lnTo>
                    <a:pt x="889" y="605"/>
                  </a:lnTo>
                  <a:lnTo>
                    <a:pt x="892" y="84"/>
                  </a:lnTo>
                  <a:cubicBezTo>
                    <a:pt x="892" y="38"/>
                    <a:pt x="855" y="4"/>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0"/>
            <p:cNvSpPr/>
            <p:nvPr/>
          </p:nvSpPr>
          <p:spPr>
            <a:xfrm>
              <a:off x="1244129" y="155966"/>
              <a:ext cx="106534" cy="77311"/>
            </a:xfrm>
            <a:custGeom>
              <a:avLst/>
              <a:gdLst/>
              <a:ahLst/>
              <a:cxnLst/>
              <a:rect l="l" t="t" r="r" b="b"/>
              <a:pathLst>
                <a:path w="1254" h="910" extrusionOk="0">
                  <a:moveTo>
                    <a:pt x="1097" y="0"/>
                  </a:moveTo>
                  <a:cubicBezTo>
                    <a:pt x="975" y="0"/>
                    <a:pt x="707" y="47"/>
                    <a:pt x="93" y="188"/>
                  </a:cubicBezTo>
                  <a:cubicBezTo>
                    <a:pt x="0" y="214"/>
                    <a:pt x="25" y="347"/>
                    <a:pt x="113" y="347"/>
                  </a:cubicBezTo>
                  <a:cubicBezTo>
                    <a:pt x="119" y="347"/>
                    <a:pt x="124" y="346"/>
                    <a:pt x="130" y="345"/>
                  </a:cubicBezTo>
                  <a:cubicBezTo>
                    <a:pt x="445" y="274"/>
                    <a:pt x="790" y="203"/>
                    <a:pt x="979" y="176"/>
                  </a:cubicBezTo>
                  <a:lnTo>
                    <a:pt x="979" y="176"/>
                  </a:lnTo>
                  <a:cubicBezTo>
                    <a:pt x="818" y="364"/>
                    <a:pt x="485" y="722"/>
                    <a:pt x="433" y="765"/>
                  </a:cubicBezTo>
                  <a:cubicBezTo>
                    <a:pt x="399" y="793"/>
                    <a:pt x="390" y="842"/>
                    <a:pt x="417" y="879"/>
                  </a:cubicBezTo>
                  <a:cubicBezTo>
                    <a:pt x="433" y="897"/>
                    <a:pt x="457" y="910"/>
                    <a:pt x="482" y="910"/>
                  </a:cubicBezTo>
                  <a:cubicBezTo>
                    <a:pt x="501" y="910"/>
                    <a:pt x="516" y="904"/>
                    <a:pt x="531" y="894"/>
                  </a:cubicBezTo>
                  <a:cubicBezTo>
                    <a:pt x="538" y="888"/>
                    <a:pt x="1253" y="194"/>
                    <a:pt x="1210" y="62"/>
                  </a:cubicBezTo>
                  <a:cubicBezTo>
                    <a:pt x="1198" y="27"/>
                    <a:pt x="1189"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0"/>
            <p:cNvSpPr/>
            <p:nvPr/>
          </p:nvSpPr>
          <p:spPr>
            <a:xfrm>
              <a:off x="1011528" y="129375"/>
              <a:ext cx="345427" cy="299475"/>
            </a:xfrm>
            <a:custGeom>
              <a:avLst/>
              <a:gdLst/>
              <a:ahLst/>
              <a:cxnLst/>
              <a:rect l="l" t="t" r="r" b="b"/>
              <a:pathLst>
                <a:path w="4066" h="3525" extrusionOk="0">
                  <a:moveTo>
                    <a:pt x="790" y="0"/>
                  </a:moveTo>
                  <a:cubicBezTo>
                    <a:pt x="781" y="0"/>
                    <a:pt x="773" y="1"/>
                    <a:pt x="765" y="1"/>
                  </a:cubicBezTo>
                  <a:cubicBezTo>
                    <a:pt x="265" y="41"/>
                    <a:pt x="885" y="1161"/>
                    <a:pt x="885" y="1161"/>
                  </a:cubicBezTo>
                  <a:cubicBezTo>
                    <a:pt x="885" y="1161"/>
                    <a:pt x="676" y="991"/>
                    <a:pt x="509" y="991"/>
                  </a:cubicBezTo>
                  <a:cubicBezTo>
                    <a:pt x="412" y="991"/>
                    <a:pt x="329" y="1048"/>
                    <a:pt x="308" y="1229"/>
                  </a:cubicBezTo>
                  <a:cubicBezTo>
                    <a:pt x="253" y="1719"/>
                    <a:pt x="922" y="2308"/>
                    <a:pt x="922" y="2308"/>
                  </a:cubicBezTo>
                  <a:lnTo>
                    <a:pt x="0" y="2534"/>
                  </a:lnTo>
                  <a:cubicBezTo>
                    <a:pt x="0" y="2534"/>
                    <a:pt x="453" y="3524"/>
                    <a:pt x="1613" y="3524"/>
                  </a:cubicBezTo>
                  <a:cubicBezTo>
                    <a:pt x="1834" y="3524"/>
                    <a:pt x="2080" y="3489"/>
                    <a:pt x="2353" y="3403"/>
                  </a:cubicBezTo>
                  <a:cubicBezTo>
                    <a:pt x="4065" y="2867"/>
                    <a:pt x="3612" y="526"/>
                    <a:pt x="2696" y="220"/>
                  </a:cubicBezTo>
                  <a:cubicBezTo>
                    <a:pt x="2643" y="203"/>
                    <a:pt x="2594" y="195"/>
                    <a:pt x="2549" y="195"/>
                  </a:cubicBezTo>
                  <a:cubicBezTo>
                    <a:pt x="2026" y="195"/>
                    <a:pt x="1974" y="1263"/>
                    <a:pt x="1974" y="1263"/>
                  </a:cubicBezTo>
                  <a:cubicBezTo>
                    <a:pt x="1974" y="1263"/>
                    <a:pt x="1290" y="0"/>
                    <a:pt x="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0"/>
            <p:cNvSpPr/>
            <p:nvPr/>
          </p:nvSpPr>
          <p:spPr>
            <a:xfrm>
              <a:off x="1207769" y="166841"/>
              <a:ext cx="52757" cy="56242"/>
            </a:xfrm>
            <a:custGeom>
              <a:avLst/>
              <a:gdLst/>
              <a:ahLst/>
              <a:cxnLst/>
              <a:rect l="l" t="t" r="r" b="b"/>
              <a:pathLst>
                <a:path w="621" h="662" extrusionOk="0">
                  <a:moveTo>
                    <a:pt x="375" y="0"/>
                  </a:moveTo>
                  <a:cubicBezTo>
                    <a:pt x="323" y="0"/>
                    <a:pt x="269" y="51"/>
                    <a:pt x="299" y="116"/>
                  </a:cubicBezTo>
                  <a:cubicBezTo>
                    <a:pt x="364" y="264"/>
                    <a:pt x="413" y="430"/>
                    <a:pt x="413" y="495"/>
                  </a:cubicBezTo>
                  <a:cubicBezTo>
                    <a:pt x="352" y="473"/>
                    <a:pt x="244" y="353"/>
                    <a:pt x="176" y="245"/>
                  </a:cubicBezTo>
                  <a:cubicBezTo>
                    <a:pt x="157" y="219"/>
                    <a:pt x="133" y="208"/>
                    <a:pt x="109" y="208"/>
                  </a:cubicBezTo>
                  <a:cubicBezTo>
                    <a:pt x="53" y="208"/>
                    <a:pt x="1" y="267"/>
                    <a:pt x="37" y="331"/>
                  </a:cubicBezTo>
                  <a:cubicBezTo>
                    <a:pt x="90" y="409"/>
                    <a:pt x="262" y="661"/>
                    <a:pt x="435" y="661"/>
                  </a:cubicBezTo>
                  <a:lnTo>
                    <a:pt x="450" y="661"/>
                  </a:lnTo>
                  <a:cubicBezTo>
                    <a:pt x="494" y="658"/>
                    <a:pt x="531" y="634"/>
                    <a:pt x="552" y="600"/>
                  </a:cubicBezTo>
                  <a:cubicBezTo>
                    <a:pt x="620" y="483"/>
                    <a:pt x="515" y="205"/>
                    <a:pt x="447" y="51"/>
                  </a:cubicBezTo>
                  <a:cubicBezTo>
                    <a:pt x="432" y="15"/>
                    <a:pt x="404"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0"/>
            <p:cNvSpPr/>
            <p:nvPr/>
          </p:nvSpPr>
          <p:spPr>
            <a:xfrm>
              <a:off x="1068616" y="214076"/>
              <a:ext cx="115454" cy="110445"/>
            </a:xfrm>
            <a:custGeom>
              <a:avLst/>
              <a:gdLst/>
              <a:ahLst/>
              <a:cxnLst/>
              <a:rect l="l" t="t" r="r" b="b"/>
              <a:pathLst>
                <a:path w="1359" h="1300" extrusionOk="0">
                  <a:moveTo>
                    <a:pt x="604" y="0"/>
                  </a:moveTo>
                  <a:cubicBezTo>
                    <a:pt x="588" y="0"/>
                    <a:pt x="576" y="4"/>
                    <a:pt x="568" y="7"/>
                  </a:cubicBezTo>
                  <a:cubicBezTo>
                    <a:pt x="457" y="47"/>
                    <a:pt x="432" y="223"/>
                    <a:pt x="491" y="531"/>
                  </a:cubicBezTo>
                  <a:cubicBezTo>
                    <a:pt x="396" y="468"/>
                    <a:pt x="285" y="414"/>
                    <a:pt x="195" y="414"/>
                  </a:cubicBezTo>
                  <a:cubicBezTo>
                    <a:pt x="170" y="414"/>
                    <a:pt x="148" y="418"/>
                    <a:pt x="127" y="426"/>
                  </a:cubicBezTo>
                  <a:cubicBezTo>
                    <a:pt x="68" y="451"/>
                    <a:pt x="28" y="513"/>
                    <a:pt x="28" y="577"/>
                  </a:cubicBezTo>
                  <a:cubicBezTo>
                    <a:pt x="0" y="880"/>
                    <a:pt x="438" y="1244"/>
                    <a:pt x="488" y="1284"/>
                  </a:cubicBezTo>
                  <a:cubicBezTo>
                    <a:pt x="503" y="1293"/>
                    <a:pt x="522" y="1299"/>
                    <a:pt x="540" y="1299"/>
                  </a:cubicBezTo>
                  <a:cubicBezTo>
                    <a:pt x="617" y="1299"/>
                    <a:pt x="651" y="1203"/>
                    <a:pt x="590" y="1157"/>
                  </a:cubicBezTo>
                  <a:cubicBezTo>
                    <a:pt x="429" y="1025"/>
                    <a:pt x="176" y="756"/>
                    <a:pt x="192" y="593"/>
                  </a:cubicBezTo>
                  <a:lnTo>
                    <a:pt x="192" y="574"/>
                  </a:lnTo>
                  <a:cubicBezTo>
                    <a:pt x="194" y="574"/>
                    <a:pt x="196" y="574"/>
                    <a:pt x="199" y="574"/>
                  </a:cubicBezTo>
                  <a:cubicBezTo>
                    <a:pt x="256" y="574"/>
                    <a:pt x="426" y="672"/>
                    <a:pt x="568" y="790"/>
                  </a:cubicBezTo>
                  <a:cubicBezTo>
                    <a:pt x="583" y="803"/>
                    <a:pt x="601" y="809"/>
                    <a:pt x="618" y="809"/>
                  </a:cubicBezTo>
                  <a:cubicBezTo>
                    <a:pt x="666" y="809"/>
                    <a:pt x="711" y="764"/>
                    <a:pt x="697" y="707"/>
                  </a:cubicBezTo>
                  <a:cubicBezTo>
                    <a:pt x="636" y="473"/>
                    <a:pt x="605" y="229"/>
                    <a:pt x="617" y="170"/>
                  </a:cubicBezTo>
                  <a:lnTo>
                    <a:pt x="617" y="170"/>
                  </a:lnTo>
                  <a:cubicBezTo>
                    <a:pt x="716" y="226"/>
                    <a:pt x="975" y="559"/>
                    <a:pt x="1176" y="858"/>
                  </a:cubicBezTo>
                  <a:cubicBezTo>
                    <a:pt x="1192" y="887"/>
                    <a:pt x="1216" y="899"/>
                    <a:pt x="1241" y="899"/>
                  </a:cubicBezTo>
                  <a:cubicBezTo>
                    <a:pt x="1299" y="899"/>
                    <a:pt x="1358" y="832"/>
                    <a:pt x="1308" y="769"/>
                  </a:cubicBezTo>
                  <a:cubicBezTo>
                    <a:pt x="857" y="85"/>
                    <a:pt x="679"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0"/>
            <p:cNvSpPr/>
            <p:nvPr/>
          </p:nvSpPr>
          <p:spPr>
            <a:xfrm>
              <a:off x="1134540" y="274310"/>
              <a:ext cx="164558" cy="119875"/>
            </a:xfrm>
            <a:custGeom>
              <a:avLst/>
              <a:gdLst/>
              <a:ahLst/>
              <a:cxnLst/>
              <a:rect l="l" t="t" r="r" b="b"/>
              <a:pathLst>
                <a:path w="1937" h="1411" extrusionOk="0">
                  <a:moveTo>
                    <a:pt x="1849" y="0"/>
                  </a:moveTo>
                  <a:cubicBezTo>
                    <a:pt x="1813" y="0"/>
                    <a:pt x="1777" y="22"/>
                    <a:pt x="1769" y="69"/>
                  </a:cubicBezTo>
                  <a:cubicBezTo>
                    <a:pt x="1707" y="522"/>
                    <a:pt x="1528" y="852"/>
                    <a:pt x="1242" y="1043"/>
                  </a:cubicBezTo>
                  <a:cubicBezTo>
                    <a:pt x="1002" y="1205"/>
                    <a:pt x="722" y="1246"/>
                    <a:pt x="503" y="1246"/>
                  </a:cubicBezTo>
                  <a:cubicBezTo>
                    <a:pt x="288" y="1246"/>
                    <a:pt x="131" y="1207"/>
                    <a:pt x="128" y="1207"/>
                  </a:cubicBezTo>
                  <a:cubicBezTo>
                    <a:pt x="123" y="1206"/>
                    <a:pt x="118" y="1206"/>
                    <a:pt x="113" y="1206"/>
                  </a:cubicBezTo>
                  <a:cubicBezTo>
                    <a:pt x="26" y="1206"/>
                    <a:pt x="0" y="1332"/>
                    <a:pt x="88" y="1364"/>
                  </a:cubicBezTo>
                  <a:cubicBezTo>
                    <a:pt x="227" y="1395"/>
                    <a:pt x="366" y="1411"/>
                    <a:pt x="504" y="1411"/>
                  </a:cubicBezTo>
                  <a:cubicBezTo>
                    <a:pt x="748" y="1411"/>
                    <a:pt x="1060" y="1364"/>
                    <a:pt x="1331" y="1179"/>
                  </a:cubicBezTo>
                  <a:cubicBezTo>
                    <a:pt x="1661" y="960"/>
                    <a:pt x="1861" y="590"/>
                    <a:pt x="1929" y="90"/>
                  </a:cubicBezTo>
                  <a:cubicBezTo>
                    <a:pt x="1936" y="33"/>
                    <a:pt x="1892" y="0"/>
                    <a:pt x="1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0"/>
            <p:cNvSpPr/>
            <p:nvPr/>
          </p:nvSpPr>
          <p:spPr>
            <a:xfrm>
              <a:off x="110901" y="80480"/>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0"/>
            <p:cNvSpPr/>
            <p:nvPr/>
          </p:nvSpPr>
          <p:spPr>
            <a:xfrm>
              <a:off x="679734" y="119474"/>
              <a:ext cx="70741" cy="70930"/>
            </a:xfrm>
            <a:custGeom>
              <a:avLst/>
              <a:gdLst/>
              <a:ahLst/>
              <a:cxnLst/>
              <a:rect l="l" t="t" r="r" b="b"/>
              <a:pathLst>
                <a:path w="1121" h="1124" extrusionOk="0">
                  <a:moveTo>
                    <a:pt x="562" y="164"/>
                  </a:moveTo>
                  <a:cubicBezTo>
                    <a:pt x="781" y="168"/>
                    <a:pt x="960" y="346"/>
                    <a:pt x="957" y="565"/>
                  </a:cubicBezTo>
                  <a:cubicBezTo>
                    <a:pt x="957" y="784"/>
                    <a:pt x="778" y="960"/>
                    <a:pt x="562" y="960"/>
                  </a:cubicBezTo>
                  <a:cubicBezTo>
                    <a:pt x="340" y="960"/>
                    <a:pt x="164" y="781"/>
                    <a:pt x="164" y="562"/>
                  </a:cubicBezTo>
                  <a:cubicBezTo>
                    <a:pt x="164" y="344"/>
                    <a:pt x="341" y="166"/>
                    <a:pt x="562" y="164"/>
                  </a:cubicBezTo>
                  <a:close/>
                  <a:moveTo>
                    <a:pt x="559" y="1"/>
                  </a:moveTo>
                  <a:cubicBezTo>
                    <a:pt x="250" y="1"/>
                    <a:pt x="0" y="251"/>
                    <a:pt x="0" y="562"/>
                  </a:cubicBezTo>
                  <a:cubicBezTo>
                    <a:pt x="0" y="871"/>
                    <a:pt x="250" y="1120"/>
                    <a:pt x="559" y="1123"/>
                  </a:cubicBezTo>
                  <a:lnTo>
                    <a:pt x="562" y="1123"/>
                  </a:lnTo>
                  <a:cubicBezTo>
                    <a:pt x="870" y="1120"/>
                    <a:pt x="1120" y="871"/>
                    <a:pt x="1120" y="562"/>
                  </a:cubicBezTo>
                  <a:cubicBezTo>
                    <a:pt x="1120" y="251"/>
                    <a:pt x="870"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0"/>
            <p:cNvSpPr/>
            <p:nvPr/>
          </p:nvSpPr>
          <p:spPr>
            <a:xfrm>
              <a:off x="134378" y="679946"/>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0"/>
            <p:cNvSpPr/>
            <p:nvPr/>
          </p:nvSpPr>
          <p:spPr>
            <a:xfrm>
              <a:off x="190604" y="1009210"/>
              <a:ext cx="446685" cy="254309"/>
            </a:xfrm>
            <a:custGeom>
              <a:avLst/>
              <a:gdLst/>
              <a:ahLst/>
              <a:cxnLst/>
              <a:rect l="l" t="t" r="r" b="b"/>
              <a:pathLst>
                <a:path w="6448" h="3671" extrusionOk="0">
                  <a:moveTo>
                    <a:pt x="3915" y="0"/>
                  </a:moveTo>
                  <a:cubicBezTo>
                    <a:pt x="3615" y="0"/>
                    <a:pt x="3350" y="167"/>
                    <a:pt x="3169" y="387"/>
                  </a:cubicBezTo>
                  <a:lnTo>
                    <a:pt x="3169" y="387"/>
                  </a:lnTo>
                  <a:cubicBezTo>
                    <a:pt x="3046" y="288"/>
                    <a:pt x="2886" y="200"/>
                    <a:pt x="2681" y="132"/>
                  </a:cubicBezTo>
                  <a:cubicBezTo>
                    <a:pt x="2511" y="76"/>
                    <a:pt x="2368" y="52"/>
                    <a:pt x="2248" y="52"/>
                  </a:cubicBezTo>
                  <a:cubicBezTo>
                    <a:pt x="1490" y="52"/>
                    <a:pt x="1623" y="1005"/>
                    <a:pt x="1623" y="1005"/>
                  </a:cubicBezTo>
                  <a:cubicBezTo>
                    <a:pt x="1545" y="958"/>
                    <a:pt x="1462" y="937"/>
                    <a:pt x="1377" y="937"/>
                  </a:cubicBezTo>
                  <a:cubicBezTo>
                    <a:pt x="735" y="937"/>
                    <a:pt x="1" y="2154"/>
                    <a:pt x="840" y="2769"/>
                  </a:cubicBezTo>
                  <a:cubicBezTo>
                    <a:pt x="1102" y="2963"/>
                    <a:pt x="1351" y="3051"/>
                    <a:pt x="1564" y="3064"/>
                  </a:cubicBezTo>
                  <a:lnTo>
                    <a:pt x="1564" y="3064"/>
                  </a:lnTo>
                  <a:cubicBezTo>
                    <a:pt x="1637" y="3387"/>
                    <a:pt x="1868" y="3665"/>
                    <a:pt x="2357" y="3670"/>
                  </a:cubicBezTo>
                  <a:cubicBezTo>
                    <a:pt x="2374" y="3670"/>
                    <a:pt x="2392" y="3670"/>
                    <a:pt x="2408" y="3670"/>
                  </a:cubicBezTo>
                  <a:cubicBezTo>
                    <a:pt x="3079" y="3670"/>
                    <a:pt x="3528" y="3515"/>
                    <a:pt x="3781" y="3285"/>
                  </a:cubicBezTo>
                  <a:lnTo>
                    <a:pt x="3781" y="3285"/>
                  </a:lnTo>
                  <a:cubicBezTo>
                    <a:pt x="3834" y="3357"/>
                    <a:pt x="3900" y="3426"/>
                    <a:pt x="3983" y="3491"/>
                  </a:cubicBezTo>
                  <a:cubicBezTo>
                    <a:pt x="4094" y="3579"/>
                    <a:pt x="4230" y="3618"/>
                    <a:pt x="4376" y="3618"/>
                  </a:cubicBezTo>
                  <a:cubicBezTo>
                    <a:pt x="5223" y="3618"/>
                    <a:pt x="6448" y="2304"/>
                    <a:pt x="5722" y="1542"/>
                  </a:cubicBezTo>
                  <a:cubicBezTo>
                    <a:pt x="5522" y="1331"/>
                    <a:pt x="5310" y="1251"/>
                    <a:pt x="5112" y="1251"/>
                  </a:cubicBezTo>
                  <a:cubicBezTo>
                    <a:pt x="5090" y="1251"/>
                    <a:pt x="5068" y="1252"/>
                    <a:pt x="5046" y="1254"/>
                  </a:cubicBezTo>
                  <a:lnTo>
                    <a:pt x="5046" y="1254"/>
                  </a:lnTo>
                  <a:cubicBezTo>
                    <a:pt x="5054" y="878"/>
                    <a:pt x="4866" y="444"/>
                    <a:pt x="4402" y="151"/>
                  </a:cubicBezTo>
                  <a:cubicBezTo>
                    <a:pt x="4235" y="45"/>
                    <a:pt x="4070" y="0"/>
                    <a:pt x="3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0"/>
            <p:cNvSpPr/>
            <p:nvPr/>
          </p:nvSpPr>
          <p:spPr>
            <a:xfrm>
              <a:off x="282131" y="266071"/>
              <a:ext cx="336102" cy="221545"/>
            </a:xfrm>
            <a:custGeom>
              <a:avLst/>
              <a:gdLst/>
              <a:ahLst/>
              <a:cxnLst/>
              <a:rect l="l" t="t" r="r" b="b"/>
              <a:pathLst>
                <a:path w="5284" h="3483" extrusionOk="0">
                  <a:moveTo>
                    <a:pt x="780" y="0"/>
                  </a:moveTo>
                  <a:lnTo>
                    <a:pt x="780" y="0"/>
                  </a:lnTo>
                  <a:cubicBezTo>
                    <a:pt x="577" y="1172"/>
                    <a:pt x="1086" y="1561"/>
                    <a:pt x="1086" y="1561"/>
                  </a:cubicBezTo>
                  <a:cubicBezTo>
                    <a:pt x="1075" y="1560"/>
                    <a:pt x="1064" y="1560"/>
                    <a:pt x="1053" y="1560"/>
                  </a:cubicBezTo>
                  <a:cubicBezTo>
                    <a:pt x="438" y="1560"/>
                    <a:pt x="0" y="2758"/>
                    <a:pt x="0" y="2758"/>
                  </a:cubicBezTo>
                  <a:cubicBezTo>
                    <a:pt x="89" y="2783"/>
                    <a:pt x="176" y="2794"/>
                    <a:pt x="260" y="2794"/>
                  </a:cubicBezTo>
                  <a:cubicBezTo>
                    <a:pt x="993" y="2794"/>
                    <a:pt x="1505" y="1934"/>
                    <a:pt x="1505" y="1934"/>
                  </a:cubicBezTo>
                  <a:cubicBezTo>
                    <a:pt x="1505" y="1934"/>
                    <a:pt x="2162" y="3482"/>
                    <a:pt x="3272" y="3482"/>
                  </a:cubicBezTo>
                  <a:cubicBezTo>
                    <a:pt x="4386" y="3479"/>
                    <a:pt x="5283" y="2560"/>
                    <a:pt x="5283" y="2560"/>
                  </a:cubicBezTo>
                  <a:cubicBezTo>
                    <a:pt x="5283" y="2560"/>
                    <a:pt x="4548" y="882"/>
                    <a:pt x="3369" y="882"/>
                  </a:cubicBezTo>
                  <a:cubicBezTo>
                    <a:pt x="3361" y="882"/>
                    <a:pt x="3352" y="882"/>
                    <a:pt x="3343" y="882"/>
                  </a:cubicBezTo>
                  <a:cubicBezTo>
                    <a:pt x="2147" y="907"/>
                    <a:pt x="1647" y="1493"/>
                    <a:pt x="1647" y="1493"/>
                  </a:cubicBezTo>
                  <a:cubicBezTo>
                    <a:pt x="1604" y="84"/>
                    <a:pt x="780" y="0"/>
                    <a:pt x="7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0"/>
            <p:cNvSpPr/>
            <p:nvPr/>
          </p:nvSpPr>
          <p:spPr>
            <a:xfrm>
              <a:off x="471234" y="349524"/>
              <a:ext cx="71876" cy="109659"/>
            </a:xfrm>
            <a:custGeom>
              <a:avLst/>
              <a:gdLst/>
              <a:ahLst/>
              <a:cxnLst/>
              <a:rect l="l" t="t" r="r" b="b"/>
              <a:pathLst>
                <a:path w="1130" h="1724" extrusionOk="0">
                  <a:moveTo>
                    <a:pt x="1007" y="1"/>
                  </a:moveTo>
                  <a:cubicBezTo>
                    <a:pt x="991" y="1"/>
                    <a:pt x="974" y="6"/>
                    <a:pt x="956" y="18"/>
                  </a:cubicBezTo>
                  <a:cubicBezTo>
                    <a:pt x="944" y="21"/>
                    <a:pt x="0" y="600"/>
                    <a:pt x="198" y="1652"/>
                  </a:cubicBezTo>
                  <a:cubicBezTo>
                    <a:pt x="204" y="1692"/>
                    <a:pt x="241" y="1723"/>
                    <a:pt x="281" y="1723"/>
                  </a:cubicBezTo>
                  <a:lnTo>
                    <a:pt x="296" y="1723"/>
                  </a:lnTo>
                  <a:cubicBezTo>
                    <a:pt x="343" y="1714"/>
                    <a:pt x="373" y="1668"/>
                    <a:pt x="364" y="1621"/>
                  </a:cubicBezTo>
                  <a:cubicBezTo>
                    <a:pt x="192" y="690"/>
                    <a:pt x="1009" y="184"/>
                    <a:pt x="1043" y="163"/>
                  </a:cubicBezTo>
                  <a:cubicBezTo>
                    <a:pt x="1129" y="114"/>
                    <a:pt x="1081" y="1"/>
                    <a:pt x="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0"/>
            <p:cNvSpPr/>
            <p:nvPr/>
          </p:nvSpPr>
          <p:spPr>
            <a:xfrm>
              <a:off x="541074" y="377638"/>
              <a:ext cx="44207" cy="40327"/>
            </a:xfrm>
            <a:custGeom>
              <a:avLst/>
              <a:gdLst/>
              <a:ahLst/>
              <a:cxnLst/>
              <a:rect l="l" t="t" r="r" b="b"/>
              <a:pathLst>
                <a:path w="695" h="634" extrusionOk="0">
                  <a:moveTo>
                    <a:pt x="159" y="1"/>
                  </a:moveTo>
                  <a:cubicBezTo>
                    <a:pt x="123" y="1"/>
                    <a:pt x="88" y="21"/>
                    <a:pt x="77" y="69"/>
                  </a:cubicBezTo>
                  <a:cubicBezTo>
                    <a:pt x="59" y="158"/>
                    <a:pt x="0" y="458"/>
                    <a:pt x="99" y="578"/>
                  </a:cubicBezTo>
                  <a:cubicBezTo>
                    <a:pt x="130" y="612"/>
                    <a:pt x="173" y="633"/>
                    <a:pt x="219" y="633"/>
                  </a:cubicBezTo>
                  <a:lnTo>
                    <a:pt x="222" y="633"/>
                  </a:lnTo>
                  <a:cubicBezTo>
                    <a:pt x="423" y="630"/>
                    <a:pt x="617" y="322"/>
                    <a:pt x="654" y="260"/>
                  </a:cubicBezTo>
                  <a:cubicBezTo>
                    <a:pt x="695" y="192"/>
                    <a:pt x="638" y="128"/>
                    <a:pt x="579" y="128"/>
                  </a:cubicBezTo>
                  <a:cubicBezTo>
                    <a:pt x="553" y="128"/>
                    <a:pt x="527" y="141"/>
                    <a:pt x="509" y="171"/>
                  </a:cubicBezTo>
                  <a:cubicBezTo>
                    <a:pt x="435" y="291"/>
                    <a:pt x="293" y="461"/>
                    <a:pt x="232" y="470"/>
                  </a:cubicBezTo>
                  <a:cubicBezTo>
                    <a:pt x="207" y="436"/>
                    <a:pt x="210" y="260"/>
                    <a:pt x="244" y="106"/>
                  </a:cubicBezTo>
                  <a:cubicBezTo>
                    <a:pt x="260" y="41"/>
                    <a:pt x="209"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0"/>
            <p:cNvSpPr/>
            <p:nvPr/>
          </p:nvSpPr>
          <p:spPr>
            <a:xfrm>
              <a:off x="555195" y="433485"/>
              <a:ext cx="43826" cy="21945"/>
            </a:xfrm>
            <a:custGeom>
              <a:avLst/>
              <a:gdLst/>
              <a:ahLst/>
              <a:cxnLst/>
              <a:rect l="l" t="t" r="r" b="b"/>
              <a:pathLst>
                <a:path w="689" h="345" extrusionOk="0">
                  <a:moveTo>
                    <a:pt x="123" y="0"/>
                  </a:moveTo>
                  <a:cubicBezTo>
                    <a:pt x="58" y="0"/>
                    <a:pt x="0" y="84"/>
                    <a:pt x="59" y="147"/>
                  </a:cubicBezTo>
                  <a:cubicBezTo>
                    <a:pt x="204" y="298"/>
                    <a:pt x="346" y="345"/>
                    <a:pt x="454" y="345"/>
                  </a:cubicBezTo>
                  <a:cubicBezTo>
                    <a:pt x="458" y="345"/>
                    <a:pt x="462" y="345"/>
                    <a:pt x="467" y="345"/>
                  </a:cubicBezTo>
                  <a:cubicBezTo>
                    <a:pt x="530" y="345"/>
                    <a:pt x="593" y="324"/>
                    <a:pt x="645" y="286"/>
                  </a:cubicBezTo>
                  <a:cubicBezTo>
                    <a:pt x="682" y="258"/>
                    <a:pt x="688" y="206"/>
                    <a:pt x="660" y="169"/>
                  </a:cubicBezTo>
                  <a:cubicBezTo>
                    <a:pt x="644" y="146"/>
                    <a:pt x="618" y="134"/>
                    <a:pt x="591" y="134"/>
                  </a:cubicBezTo>
                  <a:cubicBezTo>
                    <a:pt x="574" y="134"/>
                    <a:pt x="556" y="139"/>
                    <a:pt x="540" y="150"/>
                  </a:cubicBezTo>
                  <a:cubicBezTo>
                    <a:pt x="534" y="154"/>
                    <a:pt x="503" y="175"/>
                    <a:pt x="451" y="175"/>
                  </a:cubicBezTo>
                  <a:cubicBezTo>
                    <a:pt x="389" y="175"/>
                    <a:pt x="296" y="146"/>
                    <a:pt x="182" y="27"/>
                  </a:cubicBezTo>
                  <a:cubicBezTo>
                    <a:pt x="164" y="8"/>
                    <a:pt x="143"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0"/>
            <p:cNvSpPr/>
            <p:nvPr/>
          </p:nvSpPr>
          <p:spPr>
            <a:xfrm>
              <a:off x="407436" y="332222"/>
              <a:ext cx="76647" cy="118882"/>
            </a:xfrm>
            <a:custGeom>
              <a:avLst/>
              <a:gdLst/>
              <a:ahLst/>
              <a:cxnLst/>
              <a:rect l="l" t="t" r="r" b="b"/>
              <a:pathLst>
                <a:path w="1205" h="1869" extrusionOk="0">
                  <a:moveTo>
                    <a:pt x="601" y="1"/>
                  </a:moveTo>
                  <a:cubicBezTo>
                    <a:pt x="552" y="1"/>
                    <a:pt x="507" y="9"/>
                    <a:pt x="470" y="27"/>
                  </a:cubicBezTo>
                  <a:cubicBezTo>
                    <a:pt x="408" y="58"/>
                    <a:pt x="365" y="117"/>
                    <a:pt x="356" y="188"/>
                  </a:cubicBezTo>
                  <a:cubicBezTo>
                    <a:pt x="334" y="339"/>
                    <a:pt x="414" y="481"/>
                    <a:pt x="510" y="592"/>
                  </a:cubicBezTo>
                  <a:cubicBezTo>
                    <a:pt x="468" y="588"/>
                    <a:pt x="426" y="585"/>
                    <a:pt x="386" y="585"/>
                  </a:cubicBezTo>
                  <a:cubicBezTo>
                    <a:pt x="311" y="585"/>
                    <a:pt x="242" y="595"/>
                    <a:pt x="192" y="623"/>
                  </a:cubicBezTo>
                  <a:cubicBezTo>
                    <a:pt x="149" y="644"/>
                    <a:pt x="118" y="684"/>
                    <a:pt x="106" y="731"/>
                  </a:cubicBezTo>
                  <a:cubicBezTo>
                    <a:pt x="69" y="876"/>
                    <a:pt x="229" y="1027"/>
                    <a:pt x="383" y="1135"/>
                  </a:cubicBezTo>
                  <a:cubicBezTo>
                    <a:pt x="263" y="1153"/>
                    <a:pt x="134" y="1193"/>
                    <a:pt x="66" y="1270"/>
                  </a:cubicBezTo>
                  <a:cubicBezTo>
                    <a:pt x="22" y="1314"/>
                    <a:pt x="1" y="1375"/>
                    <a:pt x="4" y="1434"/>
                  </a:cubicBezTo>
                  <a:cubicBezTo>
                    <a:pt x="26" y="1724"/>
                    <a:pt x="544" y="1853"/>
                    <a:pt x="605" y="1866"/>
                  </a:cubicBezTo>
                  <a:cubicBezTo>
                    <a:pt x="612" y="1869"/>
                    <a:pt x="618" y="1869"/>
                    <a:pt x="624" y="1869"/>
                  </a:cubicBezTo>
                  <a:cubicBezTo>
                    <a:pt x="726" y="1869"/>
                    <a:pt x="741" y="1724"/>
                    <a:pt x="642" y="1702"/>
                  </a:cubicBezTo>
                  <a:cubicBezTo>
                    <a:pt x="460" y="1659"/>
                    <a:pt x="186" y="1539"/>
                    <a:pt x="177" y="1421"/>
                  </a:cubicBezTo>
                  <a:cubicBezTo>
                    <a:pt x="174" y="1409"/>
                    <a:pt x="180" y="1397"/>
                    <a:pt x="189" y="1388"/>
                  </a:cubicBezTo>
                  <a:cubicBezTo>
                    <a:pt x="257" y="1314"/>
                    <a:pt x="504" y="1286"/>
                    <a:pt x="649" y="1286"/>
                  </a:cubicBezTo>
                  <a:cubicBezTo>
                    <a:pt x="689" y="1286"/>
                    <a:pt x="726" y="1258"/>
                    <a:pt x="735" y="1221"/>
                  </a:cubicBezTo>
                  <a:cubicBezTo>
                    <a:pt x="744" y="1181"/>
                    <a:pt x="726" y="1141"/>
                    <a:pt x="692" y="1122"/>
                  </a:cubicBezTo>
                  <a:cubicBezTo>
                    <a:pt x="442" y="996"/>
                    <a:pt x="260" y="826"/>
                    <a:pt x="269" y="777"/>
                  </a:cubicBezTo>
                  <a:cubicBezTo>
                    <a:pt x="281" y="764"/>
                    <a:pt x="319" y="757"/>
                    <a:pt x="373" y="757"/>
                  </a:cubicBezTo>
                  <a:cubicBezTo>
                    <a:pt x="472" y="757"/>
                    <a:pt x="626" y="780"/>
                    <a:pt x="787" y="829"/>
                  </a:cubicBezTo>
                  <a:cubicBezTo>
                    <a:pt x="797" y="832"/>
                    <a:pt x="807" y="834"/>
                    <a:pt x="815" y="834"/>
                  </a:cubicBezTo>
                  <a:cubicBezTo>
                    <a:pt x="894" y="834"/>
                    <a:pt x="936" y="722"/>
                    <a:pt x="858" y="675"/>
                  </a:cubicBezTo>
                  <a:cubicBezTo>
                    <a:pt x="763" y="613"/>
                    <a:pt x="497" y="394"/>
                    <a:pt x="525" y="216"/>
                  </a:cubicBezTo>
                  <a:cubicBezTo>
                    <a:pt x="528" y="191"/>
                    <a:pt x="538" y="188"/>
                    <a:pt x="547" y="182"/>
                  </a:cubicBezTo>
                  <a:cubicBezTo>
                    <a:pt x="561" y="174"/>
                    <a:pt x="580" y="171"/>
                    <a:pt x="603" y="171"/>
                  </a:cubicBezTo>
                  <a:cubicBezTo>
                    <a:pt x="714" y="171"/>
                    <a:pt x="914" y="250"/>
                    <a:pt x="1037" y="314"/>
                  </a:cubicBezTo>
                  <a:cubicBezTo>
                    <a:pt x="1052" y="322"/>
                    <a:pt x="1066" y="325"/>
                    <a:pt x="1079" y="325"/>
                  </a:cubicBezTo>
                  <a:cubicBezTo>
                    <a:pt x="1158" y="325"/>
                    <a:pt x="1205" y="208"/>
                    <a:pt x="1117" y="160"/>
                  </a:cubicBezTo>
                  <a:cubicBezTo>
                    <a:pt x="1058" y="130"/>
                    <a:pt x="799" y="1"/>
                    <a:pt x="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0"/>
            <p:cNvSpPr/>
            <p:nvPr/>
          </p:nvSpPr>
          <p:spPr>
            <a:xfrm>
              <a:off x="132954" y="1478085"/>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0"/>
            <p:cNvSpPr/>
            <p:nvPr/>
          </p:nvSpPr>
          <p:spPr>
            <a:xfrm rot="-5594267">
              <a:off x="1864621" y="158533"/>
              <a:ext cx="102915" cy="102661"/>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0"/>
            <p:cNvSpPr/>
            <p:nvPr/>
          </p:nvSpPr>
          <p:spPr>
            <a:xfrm rot="-5594267">
              <a:off x="1518450" y="117160"/>
              <a:ext cx="82879" cy="75565"/>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0"/>
            <p:cNvSpPr/>
            <p:nvPr/>
          </p:nvSpPr>
          <p:spPr>
            <a:xfrm>
              <a:off x="210486" y="1003529"/>
              <a:ext cx="402834" cy="265947"/>
            </a:xfrm>
            <a:custGeom>
              <a:avLst/>
              <a:gdLst/>
              <a:ahLst/>
              <a:cxnLst/>
              <a:rect l="l" t="t" r="r" b="b"/>
              <a:pathLst>
                <a:path w="5815" h="3839" extrusionOk="0">
                  <a:moveTo>
                    <a:pt x="2894" y="594"/>
                  </a:moveTo>
                  <a:cubicBezTo>
                    <a:pt x="3125" y="816"/>
                    <a:pt x="3174" y="1078"/>
                    <a:pt x="3110" y="1251"/>
                  </a:cubicBezTo>
                  <a:cubicBezTo>
                    <a:pt x="3077" y="1342"/>
                    <a:pt x="3020" y="1391"/>
                    <a:pt x="2952" y="1391"/>
                  </a:cubicBezTo>
                  <a:cubicBezTo>
                    <a:pt x="2910" y="1391"/>
                    <a:pt x="2864" y="1373"/>
                    <a:pt x="2817" y="1334"/>
                  </a:cubicBezTo>
                  <a:cubicBezTo>
                    <a:pt x="2656" y="1195"/>
                    <a:pt x="2693" y="877"/>
                    <a:pt x="2894" y="594"/>
                  </a:cubicBezTo>
                  <a:close/>
                  <a:moveTo>
                    <a:pt x="4667" y="1439"/>
                  </a:moveTo>
                  <a:lnTo>
                    <a:pt x="4667" y="1439"/>
                  </a:lnTo>
                  <a:cubicBezTo>
                    <a:pt x="4627" y="1750"/>
                    <a:pt x="4436" y="1981"/>
                    <a:pt x="4177" y="2018"/>
                  </a:cubicBezTo>
                  <a:cubicBezTo>
                    <a:pt x="4161" y="2018"/>
                    <a:pt x="4149" y="2022"/>
                    <a:pt x="4134" y="2022"/>
                  </a:cubicBezTo>
                  <a:cubicBezTo>
                    <a:pt x="4063" y="2022"/>
                    <a:pt x="4063" y="2000"/>
                    <a:pt x="4063" y="1981"/>
                  </a:cubicBezTo>
                  <a:cubicBezTo>
                    <a:pt x="4060" y="1852"/>
                    <a:pt x="4309" y="1519"/>
                    <a:pt x="4667" y="1439"/>
                  </a:cubicBezTo>
                  <a:close/>
                  <a:moveTo>
                    <a:pt x="1620" y="2253"/>
                  </a:moveTo>
                  <a:cubicBezTo>
                    <a:pt x="1663" y="2253"/>
                    <a:pt x="1706" y="2293"/>
                    <a:pt x="1731" y="2327"/>
                  </a:cubicBezTo>
                  <a:cubicBezTo>
                    <a:pt x="1857" y="2484"/>
                    <a:pt x="1888" y="2660"/>
                    <a:pt x="1820" y="2805"/>
                  </a:cubicBezTo>
                  <a:cubicBezTo>
                    <a:pt x="1743" y="2959"/>
                    <a:pt x="1564" y="3055"/>
                    <a:pt x="1348" y="3061"/>
                  </a:cubicBezTo>
                  <a:cubicBezTo>
                    <a:pt x="1305" y="2774"/>
                    <a:pt x="1385" y="2472"/>
                    <a:pt x="1500" y="2330"/>
                  </a:cubicBezTo>
                  <a:cubicBezTo>
                    <a:pt x="1543" y="2278"/>
                    <a:pt x="1583" y="2253"/>
                    <a:pt x="1620" y="2253"/>
                  </a:cubicBezTo>
                  <a:close/>
                  <a:moveTo>
                    <a:pt x="3548" y="2490"/>
                  </a:moveTo>
                  <a:cubicBezTo>
                    <a:pt x="3563" y="2490"/>
                    <a:pt x="3597" y="2524"/>
                    <a:pt x="3625" y="2614"/>
                  </a:cubicBezTo>
                  <a:cubicBezTo>
                    <a:pt x="3699" y="2827"/>
                    <a:pt x="3652" y="3061"/>
                    <a:pt x="3507" y="3231"/>
                  </a:cubicBezTo>
                  <a:cubicBezTo>
                    <a:pt x="3372" y="2993"/>
                    <a:pt x="3384" y="2737"/>
                    <a:pt x="3461" y="2586"/>
                  </a:cubicBezTo>
                  <a:cubicBezTo>
                    <a:pt x="3495" y="2518"/>
                    <a:pt x="3532" y="2490"/>
                    <a:pt x="3548" y="2490"/>
                  </a:cubicBezTo>
                  <a:close/>
                  <a:moveTo>
                    <a:pt x="3628" y="170"/>
                  </a:moveTo>
                  <a:cubicBezTo>
                    <a:pt x="3775" y="170"/>
                    <a:pt x="3925" y="213"/>
                    <a:pt x="4066" y="304"/>
                  </a:cubicBezTo>
                  <a:cubicBezTo>
                    <a:pt x="4430" y="532"/>
                    <a:pt x="4652" y="887"/>
                    <a:pt x="4673" y="1260"/>
                  </a:cubicBezTo>
                  <a:cubicBezTo>
                    <a:pt x="4229" y="1340"/>
                    <a:pt x="3881" y="1747"/>
                    <a:pt x="3893" y="1988"/>
                  </a:cubicBezTo>
                  <a:cubicBezTo>
                    <a:pt x="3899" y="2086"/>
                    <a:pt x="3960" y="2190"/>
                    <a:pt x="4132" y="2190"/>
                  </a:cubicBezTo>
                  <a:cubicBezTo>
                    <a:pt x="4153" y="2190"/>
                    <a:pt x="4177" y="2188"/>
                    <a:pt x="4201" y="2185"/>
                  </a:cubicBezTo>
                  <a:cubicBezTo>
                    <a:pt x="4550" y="2139"/>
                    <a:pt x="4803" y="1827"/>
                    <a:pt x="4840" y="1417"/>
                  </a:cubicBezTo>
                  <a:cubicBezTo>
                    <a:pt x="5034" y="1423"/>
                    <a:pt x="5213" y="1510"/>
                    <a:pt x="5373" y="1682"/>
                  </a:cubicBezTo>
                  <a:cubicBezTo>
                    <a:pt x="5651" y="1972"/>
                    <a:pt x="5586" y="2321"/>
                    <a:pt x="5485" y="2561"/>
                  </a:cubicBezTo>
                  <a:cubicBezTo>
                    <a:pt x="5247" y="3113"/>
                    <a:pt x="4581" y="3616"/>
                    <a:pt x="4090" y="3616"/>
                  </a:cubicBezTo>
                  <a:cubicBezTo>
                    <a:pt x="4086" y="3616"/>
                    <a:pt x="4082" y="3616"/>
                    <a:pt x="4077" y="3616"/>
                  </a:cubicBezTo>
                  <a:cubicBezTo>
                    <a:pt x="3958" y="3616"/>
                    <a:pt x="3843" y="3576"/>
                    <a:pt x="3748" y="3505"/>
                  </a:cubicBezTo>
                  <a:cubicBezTo>
                    <a:pt x="3699" y="3465"/>
                    <a:pt x="3652" y="3422"/>
                    <a:pt x="3609" y="3372"/>
                  </a:cubicBezTo>
                  <a:cubicBezTo>
                    <a:pt x="3816" y="3157"/>
                    <a:pt x="3884" y="2845"/>
                    <a:pt x="3788" y="2564"/>
                  </a:cubicBezTo>
                  <a:cubicBezTo>
                    <a:pt x="3723" y="2352"/>
                    <a:pt x="3609" y="2321"/>
                    <a:pt x="3548" y="2321"/>
                  </a:cubicBezTo>
                  <a:cubicBezTo>
                    <a:pt x="3455" y="2321"/>
                    <a:pt x="3366" y="2389"/>
                    <a:pt x="3307" y="2506"/>
                  </a:cubicBezTo>
                  <a:cubicBezTo>
                    <a:pt x="3202" y="2716"/>
                    <a:pt x="3187" y="3049"/>
                    <a:pt x="3381" y="3351"/>
                  </a:cubicBezTo>
                  <a:cubicBezTo>
                    <a:pt x="3181" y="3505"/>
                    <a:pt x="2807" y="3669"/>
                    <a:pt x="2120" y="3669"/>
                  </a:cubicBezTo>
                  <a:lnTo>
                    <a:pt x="2070" y="3669"/>
                  </a:lnTo>
                  <a:cubicBezTo>
                    <a:pt x="1651" y="3662"/>
                    <a:pt x="1469" y="3447"/>
                    <a:pt x="1392" y="3231"/>
                  </a:cubicBezTo>
                  <a:cubicBezTo>
                    <a:pt x="1657" y="3215"/>
                    <a:pt x="1873" y="3086"/>
                    <a:pt x="1972" y="2879"/>
                  </a:cubicBezTo>
                  <a:cubicBezTo>
                    <a:pt x="2073" y="2672"/>
                    <a:pt x="2033" y="2432"/>
                    <a:pt x="1864" y="2222"/>
                  </a:cubicBezTo>
                  <a:cubicBezTo>
                    <a:pt x="1771" y="2105"/>
                    <a:pt x="1679" y="2080"/>
                    <a:pt x="1617" y="2080"/>
                  </a:cubicBezTo>
                  <a:cubicBezTo>
                    <a:pt x="1527" y="2080"/>
                    <a:pt x="1441" y="2130"/>
                    <a:pt x="1367" y="2222"/>
                  </a:cubicBezTo>
                  <a:cubicBezTo>
                    <a:pt x="1216" y="2410"/>
                    <a:pt x="1139" y="2749"/>
                    <a:pt x="1173" y="3049"/>
                  </a:cubicBezTo>
                  <a:cubicBezTo>
                    <a:pt x="966" y="3002"/>
                    <a:pt x="769" y="2913"/>
                    <a:pt x="602" y="2783"/>
                  </a:cubicBezTo>
                  <a:cubicBezTo>
                    <a:pt x="161" y="2456"/>
                    <a:pt x="254" y="2003"/>
                    <a:pt x="312" y="1821"/>
                  </a:cubicBezTo>
                  <a:cubicBezTo>
                    <a:pt x="442" y="1426"/>
                    <a:pt x="790" y="1106"/>
                    <a:pt x="1086" y="1106"/>
                  </a:cubicBezTo>
                  <a:cubicBezTo>
                    <a:pt x="1157" y="1106"/>
                    <a:pt x="1228" y="1124"/>
                    <a:pt x="1290" y="1161"/>
                  </a:cubicBezTo>
                  <a:cubicBezTo>
                    <a:pt x="1304" y="1169"/>
                    <a:pt x="1319" y="1173"/>
                    <a:pt x="1333" y="1173"/>
                  </a:cubicBezTo>
                  <a:cubicBezTo>
                    <a:pt x="1382" y="1173"/>
                    <a:pt x="1427" y="1130"/>
                    <a:pt x="1419" y="1075"/>
                  </a:cubicBezTo>
                  <a:cubicBezTo>
                    <a:pt x="1419" y="1072"/>
                    <a:pt x="1358" y="621"/>
                    <a:pt x="1574" y="375"/>
                  </a:cubicBezTo>
                  <a:cubicBezTo>
                    <a:pt x="1664" y="270"/>
                    <a:pt x="1793" y="218"/>
                    <a:pt x="1959" y="218"/>
                  </a:cubicBezTo>
                  <a:cubicBezTo>
                    <a:pt x="2076" y="218"/>
                    <a:pt x="2212" y="243"/>
                    <a:pt x="2366" y="294"/>
                  </a:cubicBezTo>
                  <a:cubicBezTo>
                    <a:pt x="2508" y="338"/>
                    <a:pt x="2641" y="402"/>
                    <a:pt x="2761" y="486"/>
                  </a:cubicBezTo>
                  <a:cubicBezTo>
                    <a:pt x="2527" y="809"/>
                    <a:pt x="2446" y="1244"/>
                    <a:pt x="2709" y="1463"/>
                  </a:cubicBezTo>
                  <a:cubicBezTo>
                    <a:pt x="2777" y="1525"/>
                    <a:pt x="2863" y="1562"/>
                    <a:pt x="2955" y="1565"/>
                  </a:cubicBezTo>
                  <a:cubicBezTo>
                    <a:pt x="3094" y="1565"/>
                    <a:pt x="3218" y="1466"/>
                    <a:pt x="3273" y="1306"/>
                  </a:cubicBezTo>
                  <a:cubicBezTo>
                    <a:pt x="3353" y="1075"/>
                    <a:pt x="3298" y="735"/>
                    <a:pt x="3002" y="458"/>
                  </a:cubicBezTo>
                  <a:cubicBezTo>
                    <a:pt x="3182" y="270"/>
                    <a:pt x="3403" y="170"/>
                    <a:pt x="3628" y="170"/>
                  </a:cubicBezTo>
                  <a:close/>
                  <a:moveTo>
                    <a:pt x="3632" y="0"/>
                  </a:moveTo>
                  <a:cubicBezTo>
                    <a:pt x="3356" y="0"/>
                    <a:pt x="3085" y="122"/>
                    <a:pt x="2872" y="350"/>
                  </a:cubicBezTo>
                  <a:cubicBezTo>
                    <a:pt x="2733" y="257"/>
                    <a:pt x="2582" y="183"/>
                    <a:pt x="2422" y="131"/>
                  </a:cubicBezTo>
                  <a:cubicBezTo>
                    <a:pt x="2252" y="76"/>
                    <a:pt x="2099" y="48"/>
                    <a:pt x="1963" y="48"/>
                  </a:cubicBezTo>
                  <a:cubicBezTo>
                    <a:pt x="1743" y="48"/>
                    <a:pt x="1568" y="120"/>
                    <a:pt x="1444" y="264"/>
                  </a:cubicBezTo>
                  <a:cubicBezTo>
                    <a:pt x="1262" y="470"/>
                    <a:pt x="1237" y="776"/>
                    <a:pt x="1241" y="954"/>
                  </a:cubicBezTo>
                  <a:cubicBezTo>
                    <a:pt x="1191" y="939"/>
                    <a:pt x="1139" y="933"/>
                    <a:pt x="1089" y="933"/>
                  </a:cubicBezTo>
                  <a:cubicBezTo>
                    <a:pt x="716" y="933"/>
                    <a:pt x="306" y="1300"/>
                    <a:pt x="152" y="1766"/>
                  </a:cubicBezTo>
                  <a:cubicBezTo>
                    <a:pt x="1" y="2225"/>
                    <a:pt x="127" y="2645"/>
                    <a:pt x="500" y="2919"/>
                  </a:cubicBezTo>
                  <a:cubicBezTo>
                    <a:pt x="735" y="3092"/>
                    <a:pt x="978" y="3197"/>
                    <a:pt x="1210" y="3224"/>
                  </a:cubicBezTo>
                  <a:cubicBezTo>
                    <a:pt x="1321" y="3613"/>
                    <a:pt x="1632" y="3835"/>
                    <a:pt x="2070" y="3838"/>
                  </a:cubicBezTo>
                  <a:lnTo>
                    <a:pt x="2120" y="3838"/>
                  </a:lnTo>
                  <a:cubicBezTo>
                    <a:pt x="2715" y="3838"/>
                    <a:pt x="3184" y="3718"/>
                    <a:pt x="3483" y="3490"/>
                  </a:cubicBezTo>
                  <a:cubicBezTo>
                    <a:pt x="3532" y="3542"/>
                    <a:pt x="3585" y="3595"/>
                    <a:pt x="3643" y="3641"/>
                  </a:cubicBezTo>
                  <a:cubicBezTo>
                    <a:pt x="3766" y="3737"/>
                    <a:pt x="3921" y="3786"/>
                    <a:pt x="4076" y="3786"/>
                  </a:cubicBezTo>
                  <a:cubicBezTo>
                    <a:pt x="4081" y="3786"/>
                    <a:pt x="4086" y="3786"/>
                    <a:pt x="4090" y="3786"/>
                  </a:cubicBezTo>
                  <a:cubicBezTo>
                    <a:pt x="4652" y="3786"/>
                    <a:pt x="5377" y="3246"/>
                    <a:pt x="5642" y="2629"/>
                  </a:cubicBezTo>
                  <a:cubicBezTo>
                    <a:pt x="5815" y="2222"/>
                    <a:pt x="5765" y="1843"/>
                    <a:pt x="5500" y="1565"/>
                  </a:cubicBezTo>
                  <a:cubicBezTo>
                    <a:pt x="5303" y="1358"/>
                    <a:pt x="5084" y="1254"/>
                    <a:pt x="4843" y="1247"/>
                  </a:cubicBezTo>
                  <a:cubicBezTo>
                    <a:pt x="4821" y="819"/>
                    <a:pt x="4572" y="418"/>
                    <a:pt x="4161" y="159"/>
                  </a:cubicBezTo>
                  <a:cubicBezTo>
                    <a:pt x="3992" y="52"/>
                    <a:pt x="3811"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10"/>
          <p:cNvGrpSpPr/>
          <p:nvPr/>
        </p:nvGrpSpPr>
        <p:grpSpPr>
          <a:xfrm>
            <a:off x="78527" y="3357080"/>
            <a:ext cx="1783386" cy="1821430"/>
            <a:chOff x="78527" y="3357080"/>
            <a:chExt cx="1783386" cy="1821430"/>
          </a:xfrm>
        </p:grpSpPr>
        <p:sp>
          <p:nvSpPr>
            <p:cNvPr id="1102" name="Google Shape;1102;p10"/>
            <p:cNvSpPr/>
            <p:nvPr/>
          </p:nvSpPr>
          <p:spPr>
            <a:xfrm>
              <a:off x="1341824" y="4848149"/>
              <a:ext cx="336694" cy="222153"/>
            </a:xfrm>
            <a:custGeom>
              <a:avLst/>
              <a:gdLst/>
              <a:ahLst/>
              <a:cxnLst/>
              <a:rect l="l" t="t" r="r" b="b"/>
              <a:pathLst>
                <a:path w="5491" h="3623" extrusionOk="0">
                  <a:moveTo>
                    <a:pt x="2730" y="554"/>
                  </a:moveTo>
                  <a:lnTo>
                    <a:pt x="2730" y="557"/>
                  </a:lnTo>
                  <a:cubicBezTo>
                    <a:pt x="2949" y="767"/>
                    <a:pt x="2996" y="1014"/>
                    <a:pt x="2937" y="1177"/>
                  </a:cubicBezTo>
                  <a:cubicBezTo>
                    <a:pt x="2907" y="1263"/>
                    <a:pt x="2852" y="1310"/>
                    <a:pt x="2788" y="1310"/>
                  </a:cubicBezTo>
                  <a:cubicBezTo>
                    <a:pt x="2748" y="1310"/>
                    <a:pt x="2704" y="1292"/>
                    <a:pt x="2659" y="1254"/>
                  </a:cubicBezTo>
                  <a:cubicBezTo>
                    <a:pt x="2508" y="1125"/>
                    <a:pt x="2542" y="822"/>
                    <a:pt x="2730" y="554"/>
                  </a:cubicBezTo>
                  <a:close/>
                  <a:moveTo>
                    <a:pt x="4405" y="1353"/>
                  </a:moveTo>
                  <a:lnTo>
                    <a:pt x="4405" y="1356"/>
                  </a:lnTo>
                  <a:cubicBezTo>
                    <a:pt x="4368" y="1652"/>
                    <a:pt x="4186" y="1871"/>
                    <a:pt x="3943" y="1902"/>
                  </a:cubicBezTo>
                  <a:cubicBezTo>
                    <a:pt x="3930" y="1902"/>
                    <a:pt x="3915" y="1905"/>
                    <a:pt x="3902" y="1905"/>
                  </a:cubicBezTo>
                  <a:cubicBezTo>
                    <a:pt x="3838" y="1905"/>
                    <a:pt x="3838" y="1883"/>
                    <a:pt x="3838" y="1868"/>
                  </a:cubicBezTo>
                  <a:cubicBezTo>
                    <a:pt x="3831" y="1745"/>
                    <a:pt x="4066" y="1430"/>
                    <a:pt x="4405" y="1353"/>
                  </a:cubicBezTo>
                  <a:close/>
                  <a:moveTo>
                    <a:pt x="1528" y="2124"/>
                  </a:moveTo>
                  <a:cubicBezTo>
                    <a:pt x="1568" y="2124"/>
                    <a:pt x="1608" y="2164"/>
                    <a:pt x="1635" y="2195"/>
                  </a:cubicBezTo>
                  <a:cubicBezTo>
                    <a:pt x="1753" y="2346"/>
                    <a:pt x="1784" y="2509"/>
                    <a:pt x="1716" y="2648"/>
                  </a:cubicBezTo>
                  <a:cubicBezTo>
                    <a:pt x="1645" y="2793"/>
                    <a:pt x="1475" y="2886"/>
                    <a:pt x="1272" y="2889"/>
                  </a:cubicBezTo>
                  <a:cubicBezTo>
                    <a:pt x="1231" y="2617"/>
                    <a:pt x="1309" y="2331"/>
                    <a:pt x="1416" y="2198"/>
                  </a:cubicBezTo>
                  <a:cubicBezTo>
                    <a:pt x="1441" y="2158"/>
                    <a:pt x="1481" y="2130"/>
                    <a:pt x="1528" y="2124"/>
                  </a:cubicBezTo>
                  <a:close/>
                  <a:moveTo>
                    <a:pt x="3347" y="2352"/>
                  </a:moveTo>
                  <a:cubicBezTo>
                    <a:pt x="3363" y="2352"/>
                    <a:pt x="3393" y="2383"/>
                    <a:pt x="3421" y="2466"/>
                  </a:cubicBezTo>
                  <a:cubicBezTo>
                    <a:pt x="3489" y="2667"/>
                    <a:pt x="3449" y="2889"/>
                    <a:pt x="3310" y="3049"/>
                  </a:cubicBezTo>
                  <a:cubicBezTo>
                    <a:pt x="3184" y="2824"/>
                    <a:pt x="3193" y="2583"/>
                    <a:pt x="3264" y="2439"/>
                  </a:cubicBezTo>
                  <a:cubicBezTo>
                    <a:pt x="3298" y="2374"/>
                    <a:pt x="3332" y="2352"/>
                    <a:pt x="3347" y="2352"/>
                  </a:cubicBezTo>
                  <a:close/>
                  <a:moveTo>
                    <a:pt x="3425" y="161"/>
                  </a:moveTo>
                  <a:cubicBezTo>
                    <a:pt x="3564" y="161"/>
                    <a:pt x="3706" y="201"/>
                    <a:pt x="3841" y="286"/>
                  </a:cubicBezTo>
                  <a:cubicBezTo>
                    <a:pt x="4183" y="505"/>
                    <a:pt x="4393" y="838"/>
                    <a:pt x="4411" y="1189"/>
                  </a:cubicBezTo>
                  <a:cubicBezTo>
                    <a:pt x="3992" y="1266"/>
                    <a:pt x="3665" y="1652"/>
                    <a:pt x="3674" y="1877"/>
                  </a:cubicBezTo>
                  <a:cubicBezTo>
                    <a:pt x="3680" y="1971"/>
                    <a:pt x="3737" y="2070"/>
                    <a:pt x="3901" y="2070"/>
                  </a:cubicBezTo>
                  <a:cubicBezTo>
                    <a:pt x="3921" y="2070"/>
                    <a:pt x="3942" y="2068"/>
                    <a:pt x="3964" y="2065"/>
                  </a:cubicBezTo>
                  <a:cubicBezTo>
                    <a:pt x="4294" y="2019"/>
                    <a:pt x="4535" y="1726"/>
                    <a:pt x="4569" y="1341"/>
                  </a:cubicBezTo>
                  <a:cubicBezTo>
                    <a:pt x="4751" y="1344"/>
                    <a:pt x="4920" y="1427"/>
                    <a:pt x="5074" y="1587"/>
                  </a:cubicBezTo>
                  <a:cubicBezTo>
                    <a:pt x="5334" y="1862"/>
                    <a:pt x="5272" y="2192"/>
                    <a:pt x="5176" y="2417"/>
                  </a:cubicBezTo>
                  <a:cubicBezTo>
                    <a:pt x="4951" y="2938"/>
                    <a:pt x="4325" y="3413"/>
                    <a:pt x="3859" y="3413"/>
                  </a:cubicBezTo>
                  <a:cubicBezTo>
                    <a:pt x="3854" y="3413"/>
                    <a:pt x="3850" y="3413"/>
                    <a:pt x="3845" y="3413"/>
                  </a:cubicBezTo>
                  <a:cubicBezTo>
                    <a:pt x="3736" y="3413"/>
                    <a:pt x="3627" y="3379"/>
                    <a:pt x="3538" y="3311"/>
                  </a:cubicBezTo>
                  <a:cubicBezTo>
                    <a:pt x="3492" y="3274"/>
                    <a:pt x="3446" y="3231"/>
                    <a:pt x="3406" y="3185"/>
                  </a:cubicBezTo>
                  <a:cubicBezTo>
                    <a:pt x="3600" y="2981"/>
                    <a:pt x="3665" y="2688"/>
                    <a:pt x="3575" y="2420"/>
                  </a:cubicBezTo>
                  <a:cubicBezTo>
                    <a:pt x="3514" y="2220"/>
                    <a:pt x="3406" y="2189"/>
                    <a:pt x="3347" y="2189"/>
                  </a:cubicBezTo>
                  <a:cubicBezTo>
                    <a:pt x="3261" y="2189"/>
                    <a:pt x="3178" y="2253"/>
                    <a:pt x="3119" y="2368"/>
                  </a:cubicBezTo>
                  <a:cubicBezTo>
                    <a:pt x="3020" y="2562"/>
                    <a:pt x="3011" y="2876"/>
                    <a:pt x="3190" y="3163"/>
                  </a:cubicBezTo>
                  <a:cubicBezTo>
                    <a:pt x="3002" y="3308"/>
                    <a:pt x="2650" y="3462"/>
                    <a:pt x="1999" y="3462"/>
                  </a:cubicBezTo>
                  <a:lnTo>
                    <a:pt x="1953" y="3462"/>
                  </a:lnTo>
                  <a:cubicBezTo>
                    <a:pt x="1558" y="3456"/>
                    <a:pt x="1386" y="3253"/>
                    <a:pt x="1312" y="3049"/>
                  </a:cubicBezTo>
                  <a:cubicBezTo>
                    <a:pt x="1561" y="3034"/>
                    <a:pt x="1765" y="2913"/>
                    <a:pt x="1861" y="2719"/>
                  </a:cubicBezTo>
                  <a:cubicBezTo>
                    <a:pt x="1956" y="2525"/>
                    <a:pt x="1919" y="2297"/>
                    <a:pt x="1759" y="2096"/>
                  </a:cubicBezTo>
                  <a:cubicBezTo>
                    <a:pt x="1672" y="1988"/>
                    <a:pt x="1583" y="1964"/>
                    <a:pt x="1524" y="1964"/>
                  </a:cubicBezTo>
                  <a:cubicBezTo>
                    <a:pt x="1441" y="1964"/>
                    <a:pt x="1358" y="2010"/>
                    <a:pt x="1287" y="2099"/>
                  </a:cubicBezTo>
                  <a:cubicBezTo>
                    <a:pt x="1145" y="2278"/>
                    <a:pt x="1074" y="2596"/>
                    <a:pt x="1105" y="2880"/>
                  </a:cubicBezTo>
                  <a:cubicBezTo>
                    <a:pt x="911" y="2836"/>
                    <a:pt x="726" y="2750"/>
                    <a:pt x="565" y="2627"/>
                  </a:cubicBezTo>
                  <a:cubicBezTo>
                    <a:pt x="152" y="2321"/>
                    <a:pt x="238" y="1890"/>
                    <a:pt x="294" y="1720"/>
                  </a:cubicBezTo>
                  <a:cubicBezTo>
                    <a:pt x="417" y="1347"/>
                    <a:pt x="744" y="1044"/>
                    <a:pt x="1025" y="1044"/>
                  </a:cubicBezTo>
                  <a:cubicBezTo>
                    <a:pt x="1093" y="1044"/>
                    <a:pt x="1160" y="1063"/>
                    <a:pt x="1216" y="1097"/>
                  </a:cubicBezTo>
                  <a:cubicBezTo>
                    <a:pt x="1230" y="1105"/>
                    <a:pt x="1244" y="1108"/>
                    <a:pt x="1258" y="1108"/>
                  </a:cubicBezTo>
                  <a:cubicBezTo>
                    <a:pt x="1304" y="1108"/>
                    <a:pt x="1346" y="1069"/>
                    <a:pt x="1339" y="1017"/>
                  </a:cubicBezTo>
                  <a:cubicBezTo>
                    <a:pt x="1336" y="1014"/>
                    <a:pt x="1281" y="585"/>
                    <a:pt x="1484" y="354"/>
                  </a:cubicBezTo>
                  <a:cubicBezTo>
                    <a:pt x="1569" y="254"/>
                    <a:pt x="1692" y="205"/>
                    <a:pt x="1850" y="205"/>
                  </a:cubicBezTo>
                  <a:cubicBezTo>
                    <a:pt x="1960" y="205"/>
                    <a:pt x="2089" y="229"/>
                    <a:pt x="2234" y="276"/>
                  </a:cubicBezTo>
                  <a:cubicBezTo>
                    <a:pt x="2366" y="320"/>
                    <a:pt x="2490" y="378"/>
                    <a:pt x="2607" y="455"/>
                  </a:cubicBezTo>
                  <a:cubicBezTo>
                    <a:pt x="2385" y="764"/>
                    <a:pt x="2308" y="1174"/>
                    <a:pt x="2555" y="1381"/>
                  </a:cubicBezTo>
                  <a:cubicBezTo>
                    <a:pt x="2619" y="1439"/>
                    <a:pt x="2703" y="1473"/>
                    <a:pt x="2789" y="1476"/>
                  </a:cubicBezTo>
                  <a:cubicBezTo>
                    <a:pt x="2922" y="1476"/>
                    <a:pt x="3036" y="1384"/>
                    <a:pt x="3088" y="1233"/>
                  </a:cubicBezTo>
                  <a:cubicBezTo>
                    <a:pt x="3165" y="1017"/>
                    <a:pt x="3113" y="696"/>
                    <a:pt x="2835" y="434"/>
                  </a:cubicBezTo>
                  <a:cubicBezTo>
                    <a:pt x="3005" y="255"/>
                    <a:pt x="3212" y="161"/>
                    <a:pt x="3425" y="161"/>
                  </a:cubicBezTo>
                  <a:close/>
                  <a:moveTo>
                    <a:pt x="3429" y="0"/>
                  </a:moveTo>
                  <a:cubicBezTo>
                    <a:pt x="3169" y="0"/>
                    <a:pt x="2914" y="115"/>
                    <a:pt x="2712" y="332"/>
                  </a:cubicBezTo>
                  <a:cubicBezTo>
                    <a:pt x="2582" y="243"/>
                    <a:pt x="2437" y="172"/>
                    <a:pt x="2289" y="122"/>
                  </a:cubicBezTo>
                  <a:cubicBezTo>
                    <a:pt x="2128" y="70"/>
                    <a:pt x="1983" y="45"/>
                    <a:pt x="1854" y="45"/>
                  </a:cubicBezTo>
                  <a:cubicBezTo>
                    <a:pt x="1646" y="45"/>
                    <a:pt x="1482" y="112"/>
                    <a:pt x="1364" y="246"/>
                  </a:cubicBezTo>
                  <a:cubicBezTo>
                    <a:pt x="1194" y="443"/>
                    <a:pt x="1170" y="730"/>
                    <a:pt x="1173" y="899"/>
                  </a:cubicBezTo>
                  <a:cubicBezTo>
                    <a:pt x="1127" y="887"/>
                    <a:pt x="1077" y="881"/>
                    <a:pt x="1028" y="881"/>
                  </a:cubicBezTo>
                  <a:cubicBezTo>
                    <a:pt x="676" y="881"/>
                    <a:pt x="288" y="1226"/>
                    <a:pt x="143" y="1667"/>
                  </a:cubicBezTo>
                  <a:cubicBezTo>
                    <a:pt x="1" y="2102"/>
                    <a:pt x="121" y="2497"/>
                    <a:pt x="473" y="2756"/>
                  </a:cubicBezTo>
                  <a:cubicBezTo>
                    <a:pt x="695" y="2920"/>
                    <a:pt x="923" y="3018"/>
                    <a:pt x="1142" y="3046"/>
                  </a:cubicBezTo>
                  <a:cubicBezTo>
                    <a:pt x="1247" y="3410"/>
                    <a:pt x="1537" y="3620"/>
                    <a:pt x="1953" y="3623"/>
                  </a:cubicBezTo>
                  <a:lnTo>
                    <a:pt x="1999" y="3623"/>
                  </a:lnTo>
                  <a:cubicBezTo>
                    <a:pt x="2561" y="3623"/>
                    <a:pt x="3005" y="3509"/>
                    <a:pt x="3289" y="3296"/>
                  </a:cubicBezTo>
                  <a:cubicBezTo>
                    <a:pt x="3335" y="3348"/>
                    <a:pt x="3387" y="3395"/>
                    <a:pt x="3440" y="3438"/>
                  </a:cubicBezTo>
                  <a:cubicBezTo>
                    <a:pt x="3557" y="3528"/>
                    <a:pt x="3702" y="3577"/>
                    <a:pt x="3849" y="3577"/>
                  </a:cubicBezTo>
                  <a:cubicBezTo>
                    <a:pt x="3853" y="3577"/>
                    <a:pt x="3858" y="3577"/>
                    <a:pt x="3862" y="3577"/>
                  </a:cubicBezTo>
                  <a:cubicBezTo>
                    <a:pt x="4393" y="3577"/>
                    <a:pt x="5078" y="3065"/>
                    <a:pt x="5327" y="2482"/>
                  </a:cubicBezTo>
                  <a:cubicBezTo>
                    <a:pt x="5491" y="2099"/>
                    <a:pt x="5445" y="1741"/>
                    <a:pt x="5195" y="1476"/>
                  </a:cubicBezTo>
                  <a:cubicBezTo>
                    <a:pt x="5010" y="1282"/>
                    <a:pt x="4803" y="1183"/>
                    <a:pt x="4575" y="1177"/>
                  </a:cubicBezTo>
                  <a:cubicBezTo>
                    <a:pt x="4553" y="773"/>
                    <a:pt x="4316" y="394"/>
                    <a:pt x="3930" y="150"/>
                  </a:cubicBezTo>
                  <a:cubicBezTo>
                    <a:pt x="3770" y="49"/>
                    <a:pt x="3598" y="0"/>
                    <a:pt x="3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0"/>
            <p:cNvSpPr/>
            <p:nvPr/>
          </p:nvSpPr>
          <p:spPr>
            <a:xfrm>
              <a:off x="591016" y="4398235"/>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0"/>
            <p:cNvSpPr/>
            <p:nvPr/>
          </p:nvSpPr>
          <p:spPr>
            <a:xfrm>
              <a:off x="85064" y="4802233"/>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0"/>
            <p:cNvSpPr/>
            <p:nvPr/>
          </p:nvSpPr>
          <p:spPr>
            <a:xfrm rot="-1523482">
              <a:off x="388316" y="4690908"/>
              <a:ext cx="787482" cy="334944"/>
            </a:xfrm>
            <a:custGeom>
              <a:avLst/>
              <a:gdLst/>
              <a:ahLst/>
              <a:cxnLst/>
              <a:rect l="l" t="t" r="r" b="b"/>
              <a:pathLst>
                <a:path w="10815" h="4600" extrusionOk="0">
                  <a:moveTo>
                    <a:pt x="1879" y="0"/>
                  </a:moveTo>
                  <a:cubicBezTo>
                    <a:pt x="1876" y="0"/>
                    <a:pt x="1873" y="0"/>
                    <a:pt x="1870" y="0"/>
                  </a:cubicBezTo>
                  <a:cubicBezTo>
                    <a:pt x="1747" y="0"/>
                    <a:pt x="1626" y="22"/>
                    <a:pt x="1509" y="59"/>
                  </a:cubicBezTo>
                  <a:cubicBezTo>
                    <a:pt x="1417" y="90"/>
                    <a:pt x="1438" y="226"/>
                    <a:pt x="1534" y="226"/>
                  </a:cubicBezTo>
                  <a:lnTo>
                    <a:pt x="1537" y="226"/>
                  </a:lnTo>
                  <a:cubicBezTo>
                    <a:pt x="1543" y="226"/>
                    <a:pt x="1552" y="226"/>
                    <a:pt x="1559" y="223"/>
                  </a:cubicBezTo>
                  <a:cubicBezTo>
                    <a:pt x="1660" y="189"/>
                    <a:pt x="1765" y="173"/>
                    <a:pt x="1870" y="170"/>
                  </a:cubicBezTo>
                  <a:cubicBezTo>
                    <a:pt x="1873" y="170"/>
                    <a:pt x="1876" y="170"/>
                    <a:pt x="1879" y="170"/>
                  </a:cubicBezTo>
                  <a:cubicBezTo>
                    <a:pt x="1991" y="170"/>
                    <a:pt x="1991" y="0"/>
                    <a:pt x="1879" y="0"/>
                  </a:cubicBezTo>
                  <a:close/>
                  <a:moveTo>
                    <a:pt x="2205" y="48"/>
                  </a:moveTo>
                  <a:cubicBezTo>
                    <a:pt x="2115" y="48"/>
                    <a:pt x="2084" y="186"/>
                    <a:pt x="2185" y="216"/>
                  </a:cubicBezTo>
                  <a:cubicBezTo>
                    <a:pt x="2286" y="247"/>
                    <a:pt x="2382" y="293"/>
                    <a:pt x="2475" y="349"/>
                  </a:cubicBezTo>
                  <a:cubicBezTo>
                    <a:pt x="2487" y="358"/>
                    <a:pt x="2502" y="361"/>
                    <a:pt x="2518" y="361"/>
                  </a:cubicBezTo>
                  <a:cubicBezTo>
                    <a:pt x="2607" y="361"/>
                    <a:pt x="2638" y="247"/>
                    <a:pt x="2564" y="204"/>
                  </a:cubicBezTo>
                  <a:cubicBezTo>
                    <a:pt x="2459" y="139"/>
                    <a:pt x="2348" y="87"/>
                    <a:pt x="2234" y="53"/>
                  </a:cubicBezTo>
                  <a:cubicBezTo>
                    <a:pt x="2224" y="50"/>
                    <a:pt x="2214" y="48"/>
                    <a:pt x="2205" y="48"/>
                  </a:cubicBezTo>
                  <a:close/>
                  <a:moveTo>
                    <a:pt x="1225" y="194"/>
                  </a:moveTo>
                  <a:cubicBezTo>
                    <a:pt x="1210" y="194"/>
                    <a:pt x="1195" y="198"/>
                    <a:pt x="1179" y="207"/>
                  </a:cubicBezTo>
                  <a:cubicBezTo>
                    <a:pt x="1077" y="269"/>
                    <a:pt x="982" y="340"/>
                    <a:pt x="889" y="417"/>
                  </a:cubicBezTo>
                  <a:cubicBezTo>
                    <a:pt x="852" y="445"/>
                    <a:pt x="849" y="500"/>
                    <a:pt x="880" y="537"/>
                  </a:cubicBezTo>
                  <a:cubicBezTo>
                    <a:pt x="895" y="556"/>
                    <a:pt x="920" y="568"/>
                    <a:pt x="945" y="568"/>
                  </a:cubicBezTo>
                  <a:lnTo>
                    <a:pt x="948" y="568"/>
                  </a:lnTo>
                  <a:cubicBezTo>
                    <a:pt x="966" y="568"/>
                    <a:pt x="985" y="559"/>
                    <a:pt x="1000" y="549"/>
                  </a:cubicBezTo>
                  <a:cubicBezTo>
                    <a:pt x="1084" y="475"/>
                    <a:pt x="1173" y="414"/>
                    <a:pt x="1266" y="355"/>
                  </a:cubicBezTo>
                  <a:cubicBezTo>
                    <a:pt x="1348" y="306"/>
                    <a:pt x="1301" y="194"/>
                    <a:pt x="1225" y="194"/>
                  </a:cubicBezTo>
                  <a:close/>
                  <a:moveTo>
                    <a:pt x="2793" y="393"/>
                  </a:moveTo>
                  <a:cubicBezTo>
                    <a:pt x="2724" y="393"/>
                    <a:pt x="2668" y="486"/>
                    <a:pt x="2734" y="546"/>
                  </a:cubicBezTo>
                  <a:cubicBezTo>
                    <a:pt x="2786" y="593"/>
                    <a:pt x="2839" y="642"/>
                    <a:pt x="2891" y="701"/>
                  </a:cubicBezTo>
                  <a:lnTo>
                    <a:pt x="2968" y="784"/>
                  </a:lnTo>
                  <a:cubicBezTo>
                    <a:pt x="2984" y="799"/>
                    <a:pt x="3008" y="812"/>
                    <a:pt x="3033" y="812"/>
                  </a:cubicBezTo>
                  <a:cubicBezTo>
                    <a:pt x="3107" y="812"/>
                    <a:pt x="3144" y="722"/>
                    <a:pt x="3095" y="670"/>
                  </a:cubicBezTo>
                  <a:cubicBezTo>
                    <a:pt x="3070" y="639"/>
                    <a:pt x="3045" y="611"/>
                    <a:pt x="3017" y="583"/>
                  </a:cubicBezTo>
                  <a:cubicBezTo>
                    <a:pt x="2962" y="522"/>
                    <a:pt x="2906" y="469"/>
                    <a:pt x="2851" y="417"/>
                  </a:cubicBezTo>
                  <a:cubicBezTo>
                    <a:pt x="2832" y="400"/>
                    <a:pt x="2812" y="393"/>
                    <a:pt x="2793" y="393"/>
                  </a:cubicBezTo>
                  <a:close/>
                  <a:moveTo>
                    <a:pt x="691" y="637"/>
                  </a:moveTo>
                  <a:cubicBezTo>
                    <a:pt x="672" y="637"/>
                    <a:pt x="651" y="644"/>
                    <a:pt x="633" y="661"/>
                  </a:cubicBezTo>
                  <a:cubicBezTo>
                    <a:pt x="556" y="741"/>
                    <a:pt x="482" y="830"/>
                    <a:pt x="408" y="926"/>
                  </a:cubicBezTo>
                  <a:cubicBezTo>
                    <a:pt x="377" y="963"/>
                    <a:pt x="383" y="1018"/>
                    <a:pt x="424" y="1046"/>
                  </a:cubicBezTo>
                  <a:cubicBezTo>
                    <a:pt x="439" y="1058"/>
                    <a:pt x="454" y="1065"/>
                    <a:pt x="476" y="1065"/>
                  </a:cubicBezTo>
                  <a:cubicBezTo>
                    <a:pt x="504" y="1065"/>
                    <a:pt x="528" y="1052"/>
                    <a:pt x="544" y="1031"/>
                  </a:cubicBezTo>
                  <a:cubicBezTo>
                    <a:pt x="615" y="938"/>
                    <a:pt x="686" y="852"/>
                    <a:pt x="760" y="775"/>
                  </a:cubicBezTo>
                  <a:cubicBezTo>
                    <a:pt x="809" y="711"/>
                    <a:pt x="754" y="637"/>
                    <a:pt x="691" y="637"/>
                  </a:cubicBezTo>
                  <a:close/>
                  <a:moveTo>
                    <a:pt x="5503" y="1071"/>
                  </a:moveTo>
                  <a:cubicBezTo>
                    <a:pt x="5386" y="1071"/>
                    <a:pt x="5269" y="1080"/>
                    <a:pt x="5152" y="1105"/>
                  </a:cubicBezTo>
                  <a:cubicBezTo>
                    <a:pt x="5047" y="1120"/>
                    <a:pt x="5059" y="1274"/>
                    <a:pt x="5167" y="1274"/>
                  </a:cubicBezTo>
                  <a:cubicBezTo>
                    <a:pt x="5173" y="1274"/>
                    <a:pt x="5180" y="1271"/>
                    <a:pt x="5183" y="1271"/>
                  </a:cubicBezTo>
                  <a:cubicBezTo>
                    <a:pt x="5279" y="1255"/>
                    <a:pt x="5376" y="1243"/>
                    <a:pt x="5473" y="1243"/>
                  </a:cubicBezTo>
                  <a:cubicBezTo>
                    <a:pt x="5484" y="1243"/>
                    <a:pt x="5495" y="1243"/>
                    <a:pt x="5506" y="1243"/>
                  </a:cubicBezTo>
                  <a:cubicBezTo>
                    <a:pt x="5553" y="1243"/>
                    <a:pt x="5593" y="1203"/>
                    <a:pt x="5593" y="1157"/>
                  </a:cubicBezTo>
                  <a:cubicBezTo>
                    <a:pt x="5590" y="1108"/>
                    <a:pt x="5553" y="1071"/>
                    <a:pt x="5503" y="1071"/>
                  </a:cubicBezTo>
                  <a:close/>
                  <a:moveTo>
                    <a:pt x="3254" y="895"/>
                  </a:moveTo>
                  <a:cubicBezTo>
                    <a:pt x="3189" y="895"/>
                    <a:pt x="3131" y="972"/>
                    <a:pt x="3187" y="1037"/>
                  </a:cubicBezTo>
                  <a:cubicBezTo>
                    <a:pt x="3261" y="1129"/>
                    <a:pt x="3329" y="1222"/>
                    <a:pt x="3391" y="1308"/>
                  </a:cubicBezTo>
                  <a:cubicBezTo>
                    <a:pt x="3406" y="1330"/>
                    <a:pt x="3434" y="1345"/>
                    <a:pt x="3462" y="1345"/>
                  </a:cubicBezTo>
                  <a:cubicBezTo>
                    <a:pt x="3480" y="1345"/>
                    <a:pt x="3495" y="1339"/>
                    <a:pt x="3511" y="1327"/>
                  </a:cubicBezTo>
                  <a:cubicBezTo>
                    <a:pt x="3548" y="1299"/>
                    <a:pt x="3557" y="1247"/>
                    <a:pt x="3533" y="1210"/>
                  </a:cubicBezTo>
                  <a:cubicBezTo>
                    <a:pt x="3468" y="1117"/>
                    <a:pt x="3400" y="1024"/>
                    <a:pt x="3323" y="932"/>
                  </a:cubicBezTo>
                  <a:cubicBezTo>
                    <a:pt x="3303" y="906"/>
                    <a:pt x="3278" y="895"/>
                    <a:pt x="3254" y="895"/>
                  </a:cubicBezTo>
                  <a:close/>
                  <a:moveTo>
                    <a:pt x="5845" y="1100"/>
                  </a:moveTo>
                  <a:cubicBezTo>
                    <a:pt x="5747" y="1100"/>
                    <a:pt x="5725" y="1254"/>
                    <a:pt x="5833" y="1271"/>
                  </a:cubicBezTo>
                  <a:cubicBezTo>
                    <a:pt x="5877" y="1277"/>
                    <a:pt x="5917" y="1287"/>
                    <a:pt x="5960" y="1296"/>
                  </a:cubicBezTo>
                  <a:cubicBezTo>
                    <a:pt x="6028" y="1311"/>
                    <a:pt x="6092" y="1330"/>
                    <a:pt x="6154" y="1348"/>
                  </a:cubicBezTo>
                  <a:cubicBezTo>
                    <a:pt x="6163" y="1351"/>
                    <a:pt x="6173" y="1351"/>
                    <a:pt x="6182" y="1351"/>
                  </a:cubicBezTo>
                  <a:lnTo>
                    <a:pt x="6179" y="1351"/>
                  </a:lnTo>
                  <a:cubicBezTo>
                    <a:pt x="6180" y="1351"/>
                    <a:pt x="6181" y="1351"/>
                    <a:pt x="6182" y="1351"/>
                  </a:cubicBezTo>
                  <a:cubicBezTo>
                    <a:pt x="6278" y="1351"/>
                    <a:pt x="6298" y="1215"/>
                    <a:pt x="6207" y="1185"/>
                  </a:cubicBezTo>
                  <a:cubicBezTo>
                    <a:pt x="6139" y="1163"/>
                    <a:pt x="6071" y="1145"/>
                    <a:pt x="6000" y="1129"/>
                  </a:cubicBezTo>
                  <a:cubicBezTo>
                    <a:pt x="5951" y="1117"/>
                    <a:pt x="5907" y="1108"/>
                    <a:pt x="5861" y="1102"/>
                  </a:cubicBezTo>
                  <a:cubicBezTo>
                    <a:pt x="5855" y="1101"/>
                    <a:pt x="5850" y="1100"/>
                    <a:pt x="5845" y="1100"/>
                  </a:cubicBezTo>
                  <a:close/>
                  <a:moveTo>
                    <a:pt x="4842" y="1199"/>
                  </a:moveTo>
                  <a:cubicBezTo>
                    <a:pt x="4831" y="1199"/>
                    <a:pt x="4819" y="1201"/>
                    <a:pt x="4806" y="1206"/>
                  </a:cubicBezTo>
                  <a:cubicBezTo>
                    <a:pt x="4695" y="1250"/>
                    <a:pt x="4590" y="1308"/>
                    <a:pt x="4492" y="1373"/>
                  </a:cubicBezTo>
                  <a:cubicBezTo>
                    <a:pt x="4421" y="1419"/>
                    <a:pt x="4452" y="1530"/>
                    <a:pt x="4538" y="1530"/>
                  </a:cubicBezTo>
                  <a:cubicBezTo>
                    <a:pt x="4553" y="1530"/>
                    <a:pt x="4572" y="1527"/>
                    <a:pt x="4584" y="1518"/>
                  </a:cubicBezTo>
                  <a:cubicBezTo>
                    <a:pt x="4677" y="1456"/>
                    <a:pt x="4772" y="1404"/>
                    <a:pt x="4871" y="1364"/>
                  </a:cubicBezTo>
                  <a:cubicBezTo>
                    <a:pt x="4963" y="1326"/>
                    <a:pt x="4924" y="1199"/>
                    <a:pt x="4842" y="1199"/>
                  </a:cubicBezTo>
                  <a:close/>
                  <a:moveTo>
                    <a:pt x="273" y="1172"/>
                  </a:moveTo>
                  <a:cubicBezTo>
                    <a:pt x="248" y="1172"/>
                    <a:pt x="223" y="1184"/>
                    <a:pt x="205" y="1213"/>
                  </a:cubicBezTo>
                  <a:cubicBezTo>
                    <a:pt x="87" y="1388"/>
                    <a:pt x="26" y="1509"/>
                    <a:pt x="23" y="1515"/>
                  </a:cubicBezTo>
                  <a:cubicBezTo>
                    <a:pt x="1" y="1558"/>
                    <a:pt x="20" y="1610"/>
                    <a:pt x="63" y="1632"/>
                  </a:cubicBezTo>
                  <a:cubicBezTo>
                    <a:pt x="72" y="1638"/>
                    <a:pt x="87" y="1641"/>
                    <a:pt x="100" y="1641"/>
                  </a:cubicBezTo>
                  <a:lnTo>
                    <a:pt x="103" y="1641"/>
                  </a:lnTo>
                  <a:cubicBezTo>
                    <a:pt x="134" y="1638"/>
                    <a:pt x="161" y="1620"/>
                    <a:pt x="177" y="1592"/>
                  </a:cubicBezTo>
                  <a:cubicBezTo>
                    <a:pt x="229" y="1493"/>
                    <a:pt x="285" y="1398"/>
                    <a:pt x="346" y="1305"/>
                  </a:cubicBezTo>
                  <a:cubicBezTo>
                    <a:pt x="390" y="1238"/>
                    <a:pt x="333" y="1172"/>
                    <a:pt x="273" y="1172"/>
                  </a:cubicBezTo>
                  <a:close/>
                  <a:moveTo>
                    <a:pt x="6490" y="1316"/>
                  </a:moveTo>
                  <a:cubicBezTo>
                    <a:pt x="6411" y="1316"/>
                    <a:pt x="6363" y="1434"/>
                    <a:pt x="6453" y="1478"/>
                  </a:cubicBezTo>
                  <a:cubicBezTo>
                    <a:pt x="6546" y="1530"/>
                    <a:pt x="6635" y="1595"/>
                    <a:pt x="6715" y="1666"/>
                  </a:cubicBezTo>
                  <a:cubicBezTo>
                    <a:pt x="6731" y="1678"/>
                    <a:pt x="6753" y="1688"/>
                    <a:pt x="6774" y="1688"/>
                  </a:cubicBezTo>
                  <a:cubicBezTo>
                    <a:pt x="6851" y="1688"/>
                    <a:pt x="6888" y="1589"/>
                    <a:pt x="6830" y="1536"/>
                  </a:cubicBezTo>
                  <a:cubicBezTo>
                    <a:pt x="6740" y="1456"/>
                    <a:pt x="6641" y="1388"/>
                    <a:pt x="6537" y="1330"/>
                  </a:cubicBezTo>
                  <a:cubicBezTo>
                    <a:pt x="6520" y="1320"/>
                    <a:pt x="6504" y="1316"/>
                    <a:pt x="6490" y="1316"/>
                  </a:cubicBezTo>
                  <a:close/>
                  <a:moveTo>
                    <a:pt x="3651" y="1462"/>
                  </a:moveTo>
                  <a:cubicBezTo>
                    <a:pt x="3593" y="1462"/>
                    <a:pt x="3536" y="1523"/>
                    <a:pt x="3573" y="1589"/>
                  </a:cubicBezTo>
                  <a:cubicBezTo>
                    <a:pt x="3628" y="1684"/>
                    <a:pt x="3681" y="1783"/>
                    <a:pt x="3727" y="1885"/>
                  </a:cubicBezTo>
                  <a:cubicBezTo>
                    <a:pt x="3739" y="1916"/>
                    <a:pt x="3770" y="1937"/>
                    <a:pt x="3804" y="1937"/>
                  </a:cubicBezTo>
                  <a:cubicBezTo>
                    <a:pt x="3866" y="1934"/>
                    <a:pt x="3906" y="1873"/>
                    <a:pt x="3881" y="1817"/>
                  </a:cubicBezTo>
                  <a:cubicBezTo>
                    <a:pt x="3835" y="1709"/>
                    <a:pt x="3779" y="1604"/>
                    <a:pt x="3721" y="1503"/>
                  </a:cubicBezTo>
                  <a:cubicBezTo>
                    <a:pt x="3703" y="1474"/>
                    <a:pt x="3677" y="1462"/>
                    <a:pt x="3651" y="1462"/>
                  </a:cubicBezTo>
                  <a:close/>
                  <a:moveTo>
                    <a:pt x="4273" y="1572"/>
                  </a:moveTo>
                  <a:cubicBezTo>
                    <a:pt x="4253" y="1572"/>
                    <a:pt x="4232" y="1580"/>
                    <a:pt x="4214" y="1598"/>
                  </a:cubicBezTo>
                  <a:cubicBezTo>
                    <a:pt x="4128" y="1681"/>
                    <a:pt x="4048" y="1771"/>
                    <a:pt x="3977" y="1866"/>
                  </a:cubicBezTo>
                  <a:cubicBezTo>
                    <a:pt x="3949" y="1903"/>
                    <a:pt x="3958" y="1956"/>
                    <a:pt x="3995" y="1987"/>
                  </a:cubicBezTo>
                  <a:cubicBezTo>
                    <a:pt x="4011" y="1996"/>
                    <a:pt x="4029" y="2002"/>
                    <a:pt x="4048" y="2002"/>
                  </a:cubicBezTo>
                  <a:cubicBezTo>
                    <a:pt x="4072" y="2002"/>
                    <a:pt x="4100" y="1990"/>
                    <a:pt x="4115" y="1968"/>
                  </a:cubicBezTo>
                  <a:cubicBezTo>
                    <a:pt x="4180" y="1879"/>
                    <a:pt x="4251" y="1799"/>
                    <a:pt x="4331" y="1721"/>
                  </a:cubicBezTo>
                  <a:cubicBezTo>
                    <a:pt x="4396" y="1660"/>
                    <a:pt x="4339" y="1572"/>
                    <a:pt x="4273" y="1572"/>
                  </a:cubicBezTo>
                  <a:close/>
                  <a:moveTo>
                    <a:pt x="7005" y="1768"/>
                  </a:moveTo>
                  <a:cubicBezTo>
                    <a:pt x="6943" y="1768"/>
                    <a:pt x="6886" y="1837"/>
                    <a:pt x="6934" y="1903"/>
                  </a:cubicBezTo>
                  <a:cubicBezTo>
                    <a:pt x="6999" y="1993"/>
                    <a:pt x="7052" y="2085"/>
                    <a:pt x="7095" y="2187"/>
                  </a:cubicBezTo>
                  <a:cubicBezTo>
                    <a:pt x="7110" y="2215"/>
                    <a:pt x="7138" y="2237"/>
                    <a:pt x="7172" y="2237"/>
                  </a:cubicBezTo>
                  <a:lnTo>
                    <a:pt x="7175" y="2237"/>
                  </a:lnTo>
                  <a:cubicBezTo>
                    <a:pt x="7237" y="2237"/>
                    <a:pt x="7277" y="2172"/>
                    <a:pt x="7252" y="2116"/>
                  </a:cubicBezTo>
                  <a:cubicBezTo>
                    <a:pt x="7203" y="2005"/>
                    <a:pt x="7144" y="1900"/>
                    <a:pt x="7073" y="1805"/>
                  </a:cubicBezTo>
                  <a:cubicBezTo>
                    <a:pt x="7054" y="1779"/>
                    <a:pt x="7029" y="1768"/>
                    <a:pt x="7005" y="1768"/>
                  </a:cubicBezTo>
                  <a:close/>
                  <a:moveTo>
                    <a:pt x="8677" y="2061"/>
                  </a:moveTo>
                  <a:cubicBezTo>
                    <a:pt x="8557" y="2064"/>
                    <a:pt x="8437" y="2082"/>
                    <a:pt x="8322" y="2113"/>
                  </a:cubicBezTo>
                  <a:cubicBezTo>
                    <a:pt x="8224" y="2141"/>
                    <a:pt x="8242" y="2283"/>
                    <a:pt x="8344" y="2283"/>
                  </a:cubicBezTo>
                  <a:cubicBezTo>
                    <a:pt x="8350" y="2283"/>
                    <a:pt x="8356" y="2283"/>
                    <a:pt x="8366" y="2280"/>
                  </a:cubicBezTo>
                  <a:cubicBezTo>
                    <a:pt x="8467" y="2252"/>
                    <a:pt x="8575" y="2237"/>
                    <a:pt x="8683" y="2233"/>
                  </a:cubicBezTo>
                  <a:cubicBezTo>
                    <a:pt x="8730" y="2230"/>
                    <a:pt x="8767" y="2190"/>
                    <a:pt x="8767" y="2144"/>
                  </a:cubicBezTo>
                  <a:cubicBezTo>
                    <a:pt x="8763" y="2098"/>
                    <a:pt x="8723" y="2061"/>
                    <a:pt x="8677" y="2061"/>
                  </a:cubicBezTo>
                  <a:close/>
                  <a:moveTo>
                    <a:pt x="9017" y="2095"/>
                  </a:moveTo>
                  <a:cubicBezTo>
                    <a:pt x="8925" y="2095"/>
                    <a:pt x="8898" y="2242"/>
                    <a:pt x="9001" y="2264"/>
                  </a:cubicBezTo>
                  <a:cubicBezTo>
                    <a:pt x="9106" y="2289"/>
                    <a:pt x="9208" y="2326"/>
                    <a:pt x="9303" y="2375"/>
                  </a:cubicBezTo>
                  <a:cubicBezTo>
                    <a:pt x="9312" y="2382"/>
                    <a:pt x="9328" y="2385"/>
                    <a:pt x="9340" y="2385"/>
                  </a:cubicBezTo>
                  <a:lnTo>
                    <a:pt x="9343" y="2385"/>
                  </a:lnTo>
                  <a:cubicBezTo>
                    <a:pt x="9430" y="2385"/>
                    <a:pt x="9461" y="2264"/>
                    <a:pt x="9380" y="2224"/>
                  </a:cubicBezTo>
                  <a:cubicBezTo>
                    <a:pt x="9272" y="2169"/>
                    <a:pt x="9158" y="2126"/>
                    <a:pt x="9041" y="2098"/>
                  </a:cubicBezTo>
                  <a:cubicBezTo>
                    <a:pt x="9033" y="2096"/>
                    <a:pt x="9025" y="2095"/>
                    <a:pt x="9017" y="2095"/>
                  </a:cubicBezTo>
                  <a:close/>
                  <a:moveTo>
                    <a:pt x="8026" y="2230"/>
                  </a:moveTo>
                  <a:cubicBezTo>
                    <a:pt x="8013" y="2230"/>
                    <a:pt x="8000" y="2233"/>
                    <a:pt x="7986" y="2240"/>
                  </a:cubicBezTo>
                  <a:cubicBezTo>
                    <a:pt x="7878" y="2292"/>
                    <a:pt x="7776" y="2351"/>
                    <a:pt x="7678" y="2419"/>
                  </a:cubicBezTo>
                  <a:cubicBezTo>
                    <a:pt x="7610" y="2468"/>
                    <a:pt x="7644" y="2576"/>
                    <a:pt x="7727" y="2576"/>
                  </a:cubicBezTo>
                  <a:cubicBezTo>
                    <a:pt x="7746" y="2576"/>
                    <a:pt x="7761" y="2570"/>
                    <a:pt x="7776" y="2560"/>
                  </a:cubicBezTo>
                  <a:cubicBezTo>
                    <a:pt x="7866" y="2499"/>
                    <a:pt x="7962" y="2443"/>
                    <a:pt x="8060" y="2394"/>
                  </a:cubicBezTo>
                  <a:cubicBezTo>
                    <a:pt x="8151" y="2351"/>
                    <a:pt x="8106" y="2230"/>
                    <a:pt x="8026" y="2230"/>
                  </a:cubicBezTo>
                  <a:close/>
                  <a:moveTo>
                    <a:pt x="3919" y="2086"/>
                  </a:moveTo>
                  <a:cubicBezTo>
                    <a:pt x="3911" y="2086"/>
                    <a:pt x="3904" y="2087"/>
                    <a:pt x="3896" y="2089"/>
                  </a:cubicBezTo>
                  <a:cubicBezTo>
                    <a:pt x="3859" y="2113"/>
                    <a:pt x="3822" y="2138"/>
                    <a:pt x="3789" y="2166"/>
                  </a:cubicBezTo>
                  <a:cubicBezTo>
                    <a:pt x="3730" y="2271"/>
                    <a:pt x="3684" y="2382"/>
                    <a:pt x="3647" y="2496"/>
                  </a:cubicBezTo>
                  <a:cubicBezTo>
                    <a:pt x="3631" y="2539"/>
                    <a:pt x="3656" y="2588"/>
                    <a:pt x="3702" y="2604"/>
                  </a:cubicBezTo>
                  <a:cubicBezTo>
                    <a:pt x="3711" y="2604"/>
                    <a:pt x="3721" y="2607"/>
                    <a:pt x="3730" y="2607"/>
                  </a:cubicBezTo>
                  <a:cubicBezTo>
                    <a:pt x="3767" y="2607"/>
                    <a:pt x="3798" y="2582"/>
                    <a:pt x="3810" y="2545"/>
                  </a:cubicBezTo>
                  <a:cubicBezTo>
                    <a:pt x="3829" y="2489"/>
                    <a:pt x="3850" y="2431"/>
                    <a:pt x="3875" y="2378"/>
                  </a:cubicBezTo>
                  <a:cubicBezTo>
                    <a:pt x="3881" y="2422"/>
                    <a:pt x="3884" y="2465"/>
                    <a:pt x="3884" y="2511"/>
                  </a:cubicBezTo>
                  <a:cubicBezTo>
                    <a:pt x="3884" y="2556"/>
                    <a:pt x="3921" y="2595"/>
                    <a:pt x="3965" y="2595"/>
                  </a:cubicBezTo>
                  <a:cubicBezTo>
                    <a:pt x="3967" y="2595"/>
                    <a:pt x="3969" y="2594"/>
                    <a:pt x="3970" y="2594"/>
                  </a:cubicBezTo>
                  <a:cubicBezTo>
                    <a:pt x="4020" y="2594"/>
                    <a:pt x="4057" y="2554"/>
                    <a:pt x="4057" y="2508"/>
                  </a:cubicBezTo>
                  <a:cubicBezTo>
                    <a:pt x="4051" y="2388"/>
                    <a:pt x="4035" y="2267"/>
                    <a:pt x="4001" y="2150"/>
                  </a:cubicBezTo>
                  <a:cubicBezTo>
                    <a:pt x="3991" y="2111"/>
                    <a:pt x="3957" y="2086"/>
                    <a:pt x="3919" y="2086"/>
                  </a:cubicBezTo>
                  <a:close/>
                  <a:moveTo>
                    <a:pt x="9628" y="2400"/>
                  </a:moveTo>
                  <a:cubicBezTo>
                    <a:pt x="9557" y="2400"/>
                    <a:pt x="9503" y="2500"/>
                    <a:pt x="9578" y="2557"/>
                  </a:cubicBezTo>
                  <a:cubicBezTo>
                    <a:pt x="9667" y="2625"/>
                    <a:pt x="9754" y="2696"/>
                    <a:pt x="9834" y="2770"/>
                  </a:cubicBezTo>
                  <a:cubicBezTo>
                    <a:pt x="9849" y="2786"/>
                    <a:pt x="9868" y="2792"/>
                    <a:pt x="9889" y="2792"/>
                  </a:cubicBezTo>
                  <a:lnTo>
                    <a:pt x="9892" y="2792"/>
                  </a:lnTo>
                  <a:cubicBezTo>
                    <a:pt x="9969" y="2792"/>
                    <a:pt x="10006" y="2696"/>
                    <a:pt x="9948" y="2644"/>
                  </a:cubicBezTo>
                  <a:cubicBezTo>
                    <a:pt x="9865" y="2567"/>
                    <a:pt x="9775" y="2493"/>
                    <a:pt x="9679" y="2419"/>
                  </a:cubicBezTo>
                  <a:cubicBezTo>
                    <a:pt x="9662" y="2406"/>
                    <a:pt x="9645" y="2400"/>
                    <a:pt x="9628" y="2400"/>
                  </a:cubicBezTo>
                  <a:close/>
                  <a:moveTo>
                    <a:pt x="7284" y="2391"/>
                  </a:moveTo>
                  <a:cubicBezTo>
                    <a:pt x="7276" y="2391"/>
                    <a:pt x="7269" y="2392"/>
                    <a:pt x="7261" y="2394"/>
                  </a:cubicBezTo>
                  <a:cubicBezTo>
                    <a:pt x="7215" y="2403"/>
                    <a:pt x="7187" y="2449"/>
                    <a:pt x="7200" y="2496"/>
                  </a:cubicBezTo>
                  <a:cubicBezTo>
                    <a:pt x="7221" y="2594"/>
                    <a:pt x="7237" y="2696"/>
                    <a:pt x="7243" y="2801"/>
                  </a:cubicBezTo>
                  <a:cubicBezTo>
                    <a:pt x="7215" y="2832"/>
                    <a:pt x="7184" y="2863"/>
                    <a:pt x="7160" y="2897"/>
                  </a:cubicBezTo>
                  <a:cubicBezTo>
                    <a:pt x="7129" y="2934"/>
                    <a:pt x="7132" y="2986"/>
                    <a:pt x="7169" y="3017"/>
                  </a:cubicBezTo>
                  <a:cubicBezTo>
                    <a:pt x="7184" y="3029"/>
                    <a:pt x="7203" y="3035"/>
                    <a:pt x="7224" y="3038"/>
                  </a:cubicBezTo>
                  <a:cubicBezTo>
                    <a:pt x="7249" y="3038"/>
                    <a:pt x="7274" y="3026"/>
                    <a:pt x="7292" y="3005"/>
                  </a:cubicBezTo>
                  <a:cubicBezTo>
                    <a:pt x="7360" y="2921"/>
                    <a:pt x="7437" y="2841"/>
                    <a:pt x="7517" y="2767"/>
                  </a:cubicBezTo>
                  <a:cubicBezTo>
                    <a:pt x="7587" y="2707"/>
                    <a:pt x="7530" y="2614"/>
                    <a:pt x="7462" y="2614"/>
                  </a:cubicBezTo>
                  <a:cubicBezTo>
                    <a:pt x="7443" y="2614"/>
                    <a:pt x="7422" y="2622"/>
                    <a:pt x="7403" y="2641"/>
                  </a:cubicBezTo>
                  <a:lnTo>
                    <a:pt x="7400" y="2644"/>
                  </a:lnTo>
                  <a:cubicBezTo>
                    <a:pt x="7391" y="2579"/>
                    <a:pt x="7379" y="2517"/>
                    <a:pt x="7366" y="2456"/>
                  </a:cubicBezTo>
                  <a:cubicBezTo>
                    <a:pt x="7356" y="2417"/>
                    <a:pt x="7322" y="2391"/>
                    <a:pt x="7284" y="2391"/>
                  </a:cubicBezTo>
                  <a:close/>
                  <a:moveTo>
                    <a:pt x="3904" y="2757"/>
                  </a:moveTo>
                  <a:cubicBezTo>
                    <a:pt x="3876" y="2757"/>
                    <a:pt x="3849" y="2771"/>
                    <a:pt x="3832" y="2804"/>
                  </a:cubicBezTo>
                  <a:cubicBezTo>
                    <a:pt x="3804" y="2860"/>
                    <a:pt x="3770" y="2875"/>
                    <a:pt x="3770" y="2875"/>
                  </a:cubicBezTo>
                  <a:cubicBezTo>
                    <a:pt x="3770" y="2875"/>
                    <a:pt x="3769" y="2878"/>
                    <a:pt x="3769" y="2878"/>
                  </a:cubicBezTo>
                  <a:cubicBezTo>
                    <a:pt x="3767" y="2878"/>
                    <a:pt x="3766" y="2872"/>
                    <a:pt x="3764" y="2847"/>
                  </a:cubicBezTo>
                  <a:cubicBezTo>
                    <a:pt x="3757" y="2796"/>
                    <a:pt x="3718" y="2772"/>
                    <a:pt x="3679" y="2772"/>
                  </a:cubicBezTo>
                  <a:cubicBezTo>
                    <a:pt x="3632" y="2772"/>
                    <a:pt x="3584" y="2806"/>
                    <a:pt x="3591" y="2869"/>
                  </a:cubicBezTo>
                  <a:cubicBezTo>
                    <a:pt x="3594" y="2906"/>
                    <a:pt x="3610" y="2943"/>
                    <a:pt x="3631" y="2977"/>
                  </a:cubicBezTo>
                  <a:cubicBezTo>
                    <a:pt x="3662" y="3020"/>
                    <a:pt x="3711" y="3048"/>
                    <a:pt x="3767" y="3048"/>
                  </a:cubicBezTo>
                  <a:cubicBezTo>
                    <a:pt x="3850" y="3048"/>
                    <a:pt x="3927" y="2986"/>
                    <a:pt x="3983" y="2884"/>
                  </a:cubicBezTo>
                  <a:cubicBezTo>
                    <a:pt x="4018" y="2816"/>
                    <a:pt x="3961" y="2757"/>
                    <a:pt x="3904" y="2757"/>
                  </a:cubicBezTo>
                  <a:close/>
                  <a:moveTo>
                    <a:pt x="10131" y="2862"/>
                  </a:moveTo>
                  <a:cubicBezTo>
                    <a:pt x="10068" y="2862"/>
                    <a:pt x="10010" y="2940"/>
                    <a:pt x="10065" y="3005"/>
                  </a:cubicBezTo>
                  <a:cubicBezTo>
                    <a:pt x="10139" y="3088"/>
                    <a:pt x="10207" y="3177"/>
                    <a:pt x="10269" y="3270"/>
                  </a:cubicBezTo>
                  <a:cubicBezTo>
                    <a:pt x="10284" y="3291"/>
                    <a:pt x="10312" y="3307"/>
                    <a:pt x="10340" y="3307"/>
                  </a:cubicBezTo>
                  <a:lnTo>
                    <a:pt x="10340" y="3310"/>
                  </a:lnTo>
                  <a:cubicBezTo>
                    <a:pt x="10355" y="3307"/>
                    <a:pt x="10373" y="3301"/>
                    <a:pt x="10389" y="3291"/>
                  </a:cubicBezTo>
                  <a:cubicBezTo>
                    <a:pt x="10426" y="3264"/>
                    <a:pt x="10438" y="3211"/>
                    <a:pt x="10410" y="3174"/>
                  </a:cubicBezTo>
                  <a:cubicBezTo>
                    <a:pt x="10346" y="3075"/>
                    <a:pt x="10272" y="2983"/>
                    <a:pt x="10195" y="2894"/>
                  </a:cubicBezTo>
                  <a:cubicBezTo>
                    <a:pt x="10176" y="2871"/>
                    <a:pt x="10153" y="2862"/>
                    <a:pt x="10131" y="2862"/>
                  </a:cubicBezTo>
                  <a:close/>
                  <a:moveTo>
                    <a:pt x="7315" y="3069"/>
                  </a:moveTo>
                  <a:cubicBezTo>
                    <a:pt x="7273" y="3069"/>
                    <a:pt x="7233" y="3101"/>
                    <a:pt x="7231" y="3143"/>
                  </a:cubicBezTo>
                  <a:cubicBezTo>
                    <a:pt x="7215" y="3248"/>
                    <a:pt x="7187" y="3347"/>
                    <a:pt x="7141" y="3443"/>
                  </a:cubicBezTo>
                  <a:cubicBezTo>
                    <a:pt x="7120" y="3483"/>
                    <a:pt x="7135" y="3535"/>
                    <a:pt x="7175" y="3557"/>
                  </a:cubicBezTo>
                  <a:cubicBezTo>
                    <a:pt x="7187" y="3563"/>
                    <a:pt x="7203" y="3566"/>
                    <a:pt x="7218" y="3569"/>
                  </a:cubicBezTo>
                  <a:cubicBezTo>
                    <a:pt x="7249" y="3569"/>
                    <a:pt x="7277" y="3550"/>
                    <a:pt x="7292" y="3523"/>
                  </a:cubicBezTo>
                  <a:cubicBezTo>
                    <a:pt x="7348" y="3412"/>
                    <a:pt x="7385" y="3291"/>
                    <a:pt x="7400" y="3168"/>
                  </a:cubicBezTo>
                  <a:cubicBezTo>
                    <a:pt x="7406" y="3122"/>
                    <a:pt x="7372" y="3079"/>
                    <a:pt x="7326" y="3069"/>
                  </a:cubicBezTo>
                  <a:cubicBezTo>
                    <a:pt x="7323" y="3069"/>
                    <a:pt x="7319" y="3069"/>
                    <a:pt x="7315" y="3069"/>
                  </a:cubicBezTo>
                  <a:close/>
                  <a:moveTo>
                    <a:pt x="7027" y="3148"/>
                  </a:moveTo>
                  <a:cubicBezTo>
                    <a:pt x="7000" y="3148"/>
                    <a:pt x="6973" y="3161"/>
                    <a:pt x="6956" y="3193"/>
                  </a:cubicBezTo>
                  <a:cubicBezTo>
                    <a:pt x="6901" y="3285"/>
                    <a:pt x="6867" y="3387"/>
                    <a:pt x="6860" y="3495"/>
                  </a:cubicBezTo>
                  <a:cubicBezTo>
                    <a:pt x="6860" y="3529"/>
                    <a:pt x="6867" y="3563"/>
                    <a:pt x="6882" y="3594"/>
                  </a:cubicBezTo>
                  <a:cubicBezTo>
                    <a:pt x="6894" y="3625"/>
                    <a:pt x="6925" y="3643"/>
                    <a:pt x="6959" y="3646"/>
                  </a:cubicBezTo>
                  <a:cubicBezTo>
                    <a:pt x="6971" y="3646"/>
                    <a:pt x="6984" y="3643"/>
                    <a:pt x="6993" y="3637"/>
                  </a:cubicBezTo>
                  <a:cubicBezTo>
                    <a:pt x="7036" y="3618"/>
                    <a:pt x="7055" y="3566"/>
                    <a:pt x="7036" y="3523"/>
                  </a:cubicBezTo>
                  <a:cubicBezTo>
                    <a:pt x="7033" y="3513"/>
                    <a:pt x="7030" y="3504"/>
                    <a:pt x="7033" y="3495"/>
                  </a:cubicBezTo>
                  <a:cubicBezTo>
                    <a:pt x="7033" y="3464"/>
                    <a:pt x="7042" y="3396"/>
                    <a:pt x="7107" y="3276"/>
                  </a:cubicBezTo>
                  <a:cubicBezTo>
                    <a:pt x="7143" y="3207"/>
                    <a:pt x="7085" y="3148"/>
                    <a:pt x="7027" y="3148"/>
                  </a:cubicBezTo>
                  <a:close/>
                  <a:moveTo>
                    <a:pt x="10512" y="3433"/>
                  </a:moveTo>
                  <a:cubicBezTo>
                    <a:pt x="10456" y="3433"/>
                    <a:pt x="10399" y="3489"/>
                    <a:pt x="10432" y="3557"/>
                  </a:cubicBezTo>
                  <a:cubicBezTo>
                    <a:pt x="10481" y="3655"/>
                    <a:pt x="10522" y="3757"/>
                    <a:pt x="10555" y="3862"/>
                  </a:cubicBezTo>
                  <a:cubicBezTo>
                    <a:pt x="10568" y="3899"/>
                    <a:pt x="10599" y="3921"/>
                    <a:pt x="10636" y="3924"/>
                  </a:cubicBezTo>
                  <a:cubicBezTo>
                    <a:pt x="10645" y="3921"/>
                    <a:pt x="10654" y="3921"/>
                    <a:pt x="10663" y="3918"/>
                  </a:cubicBezTo>
                  <a:cubicBezTo>
                    <a:pt x="10710" y="3905"/>
                    <a:pt x="10734" y="3856"/>
                    <a:pt x="10719" y="3810"/>
                  </a:cubicBezTo>
                  <a:cubicBezTo>
                    <a:pt x="10682" y="3699"/>
                    <a:pt x="10639" y="3587"/>
                    <a:pt x="10586" y="3483"/>
                  </a:cubicBezTo>
                  <a:cubicBezTo>
                    <a:pt x="10570" y="3447"/>
                    <a:pt x="10541" y="3433"/>
                    <a:pt x="10512" y="3433"/>
                  </a:cubicBezTo>
                  <a:close/>
                  <a:moveTo>
                    <a:pt x="10716" y="4086"/>
                  </a:moveTo>
                  <a:cubicBezTo>
                    <a:pt x="10711" y="4086"/>
                    <a:pt x="10706" y="4086"/>
                    <a:pt x="10700" y="4087"/>
                  </a:cubicBezTo>
                  <a:cubicBezTo>
                    <a:pt x="10654" y="4093"/>
                    <a:pt x="10620" y="4136"/>
                    <a:pt x="10626" y="4183"/>
                  </a:cubicBezTo>
                  <a:cubicBezTo>
                    <a:pt x="10636" y="4254"/>
                    <a:pt x="10642" y="4325"/>
                    <a:pt x="10642" y="4399"/>
                  </a:cubicBezTo>
                  <a:cubicBezTo>
                    <a:pt x="10642" y="4433"/>
                    <a:pt x="10642" y="4467"/>
                    <a:pt x="10639" y="4504"/>
                  </a:cubicBezTo>
                  <a:cubicBezTo>
                    <a:pt x="10633" y="4550"/>
                    <a:pt x="10666" y="4593"/>
                    <a:pt x="10713" y="4599"/>
                  </a:cubicBezTo>
                  <a:lnTo>
                    <a:pt x="10722" y="4599"/>
                  </a:lnTo>
                  <a:cubicBezTo>
                    <a:pt x="10765" y="4596"/>
                    <a:pt x="10802" y="4565"/>
                    <a:pt x="10808" y="4522"/>
                  </a:cubicBezTo>
                  <a:cubicBezTo>
                    <a:pt x="10811" y="4482"/>
                    <a:pt x="10815" y="4439"/>
                    <a:pt x="10815" y="4399"/>
                  </a:cubicBezTo>
                  <a:cubicBezTo>
                    <a:pt x="10815" y="4318"/>
                    <a:pt x="10808" y="4238"/>
                    <a:pt x="10796" y="4158"/>
                  </a:cubicBezTo>
                  <a:cubicBezTo>
                    <a:pt x="10793" y="4117"/>
                    <a:pt x="10756" y="4086"/>
                    <a:pt x="10716" y="40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0"/>
            <p:cNvSpPr/>
            <p:nvPr/>
          </p:nvSpPr>
          <p:spPr>
            <a:xfrm flipH="1">
              <a:off x="381812" y="4602895"/>
              <a:ext cx="97968" cy="74569"/>
            </a:xfrm>
            <a:custGeom>
              <a:avLst/>
              <a:gdLst/>
              <a:ahLst/>
              <a:cxnLst/>
              <a:rect l="l" t="t" r="r" b="b"/>
              <a:pathLst>
                <a:path w="1210" h="921" extrusionOk="0">
                  <a:moveTo>
                    <a:pt x="861" y="1"/>
                  </a:moveTo>
                  <a:cubicBezTo>
                    <a:pt x="840" y="1"/>
                    <a:pt x="818" y="10"/>
                    <a:pt x="800" y="32"/>
                  </a:cubicBezTo>
                  <a:cubicBezTo>
                    <a:pt x="1" y="788"/>
                    <a:pt x="26" y="822"/>
                    <a:pt x="78" y="890"/>
                  </a:cubicBezTo>
                  <a:cubicBezTo>
                    <a:pt x="97" y="911"/>
                    <a:pt x="152" y="921"/>
                    <a:pt x="229" y="921"/>
                  </a:cubicBezTo>
                  <a:cubicBezTo>
                    <a:pt x="525" y="921"/>
                    <a:pt x="1139" y="788"/>
                    <a:pt x="1145" y="782"/>
                  </a:cubicBezTo>
                  <a:cubicBezTo>
                    <a:pt x="1188" y="769"/>
                    <a:pt x="1210" y="723"/>
                    <a:pt x="1195" y="683"/>
                  </a:cubicBezTo>
                  <a:cubicBezTo>
                    <a:pt x="1182" y="648"/>
                    <a:pt x="1151" y="627"/>
                    <a:pt x="1117" y="627"/>
                  </a:cubicBezTo>
                  <a:cubicBezTo>
                    <a:pt x="1109" y="627"/>
                    <a:pt x="1101" y="628"/>
                    <a:pt x="1093" y="631"/>
                  </a:cubicBezTo>
                  <a:cubicBezTo>
                    <a:pt x="1028" y="649"/>
                    <a:pt x="544" y="729"/>
                    <a:pt x="300" y="757"/>
                  </a:cubicBezTo>
                  <a:cubicBezTo>
                    <a:pt x="427" y="615"/>
                    <a:pt x="676" y="368"/>
                    <a:pt x="911" y="146"/>
                  </a:cubicBezTo>
                  <a:cubicBezTo>
                    <a:pt x="981" y="90"/>
                    <a:pt x="925" y="1"/>
                    <a:pt x="861"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7" name="Google Shape;1107;p10"/>
            <p:cNvSpPr/>
            <p:nvPr/>
          </p:nvSpPr>
          <p:spPr>
            <a:xfrm flipH="1">
              <a:off x="85157" y="4436674"/>
              <a:ext cx="358432" cy="297061"/>
            </a:xfrm>
            <a:custGeom>
              <a:avLst/>
              <a:gdLst/>
              <a:ahLst/>
              <a:cxnLst/>
              <a:rect l="l" t="t" r="r" b="b"/>
              <a:pathLst>
                <a:path w="4427" h="3669" extrusionOk="0">
                  <a:moveTo>
                    <a:pt x="1234" y="0"/>
                  </a:moveTo>
                  <a:cubicBezTo>
                    <a:pt x="1179" y="0"/>
                    <a:pt x="1127" y="25"/>
                    <a:pt x="1081" y="84"/>
                  </a:cubicBezTo>
                  <a:cubicBezTo>
                    <a:pt x="769" y="478"/>
                    <a:pt x="1463" y="1792"/>
                    <a:pt x="1463" y="1792"/>
                  </a:cubicBezTo>
                  <a:cubicBezTo>
                    <a:pt x="1463" y="1792"/>
                    <a:pt x="991" y="1509"/>
                    <a:pt x="617" y="1509"/>
                  </a:cubicBezTo>
                  <a:cubicBezTo>
                    <a:pt x="424" y="1509"/>
                    <a:pt x="257" y="1585"/>
                    <a:pt x="195" y="1814"/>
                  </a:cubicBezTo>
                  <a:cubicBezTo>
                    <a:pt x="0" y="2525"/>
                    <a:pt x="944" y="3669"/>
                    <a:pt x="2021" y="3669"/>
                  </a:cubicBezTo>
                  <a:cubicBezTo>
                    <a:pt x="2356" y="3669"/>
                    <a:pt x="2703" y="3559"/>
                    <a:pt x="3033" y="3291"/>
                  </a:cubicBezTo>
                  <a:cubicBezTo>
                    <a:pt x="4427" y="2162"/>
                    <a:pt x="3613" y="852"/>
                    <a:pt x="3613" y="852"/>
                  </a:cubicBezTo>
                  <a:lnTo>
                    <a:pt x="3613" y="852"/>
                  </a:lnTo>
                  <a:lnTo>
                    <a:pt x="2913" y="1490"/>
                  </a:lnTo>
                  <a:cubicBezTo>
                    <a:pt x="2913" y="1490"/>
                    <a:pt x="2795" y="608"/>
                    <a:pt x="2358" y="383"/>
                  </a:cubicBezTo>
                  <a:cubicBezTo>
                    <a:pt x="2294" y="350"/>
                    <a:pt x="2242" y="336"/>
                    <a:pt x="2198" y="336"/>
                  </a:cubicBezTo>
                  <a:cubicBezTo>
                    <a:pt x="1936" y="336"/>
                    <a:pt x="1981" y="827"/>
                    <a:pt x="1981" y="827"/>
                  </a:cubicBezTo>
                  <a:cubicBezTo>
                    <a:pt x="1981" y="827"/>
                    <a:pt x="1553" y="0"/>
                    <a:pt x="1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0"/>
            <p:cNvSpPr/>
            <p:nvPr/>
          </p:nvSpPr>
          <p:spPr>
            <a:xfrm flipH="1">
              <a:off x="362057" y="4580549"/>
              <a:ext cx="53437" cy="51008"/>
            </a:xfrm>
            <a:custGeom>
              <a:avLst/>
              <a:gdLst/>
              <a:ahLst/>
              <a:cxnLst/>
              <a:rect l="l" t="t" r="r" b="b"/>
              <a:pathLst>
                <a:path w="660" h="630" extrusionOk="0">
                  <a:moveTo>
                    <a:pt x="428" y="0"/>
                  </a:moveTo>
                  <a:cubicBezTo>
                    <a:pt x="374" y="0"/>
                    <a:pt x="319" y="53"/>
                    <a:pt x="351" y="117"/>
                  </a:cubicBezTo>
                  <a:cubicBezTo>
                    <a:pt x="407" y="237"/>
                    <a:pt x="444" y="392"/>
                    <a:pt x="428" y="456"/>
                  </a:cubicBezTo>
                  <a:cubicBezTo>
                    <a:pt x="373" y="419"/>
                    <a:pt x="262" y="287"/>
                    <a:pt x="175" y="154"/>
                  </a:cubicBezTo>
                  <a:cubicBezTo>
                    <a:pt x="158" y="126"/>
                    <a:pt x="133" y="114"/>
                    <a:pt x="109" y="114"/>
                  </a:cubicBezTo>
                  <a:cubicBezTo>
                    <a:pt x="54" y="114"/>
                    <a:pt x="1" y="176"/>
                    <a:pt x="40" y="240"/>
                  </a:cubicBezTo>
                  <a:cubicBezTo>
                    <a:pt x="132" y="382"/>
                    <a:pt x="305" y="623"/>
                    <a:pt x="441" y="629"/>
                  </a:cubicBezTo>
                  <a:lnTo>
                    <a:pt x="447" y="629"/>
                  </a:lnTo>
                  <a:cubicBezTo>
                    <a:pt x="487" y="629"/>
                    <a:pt x="524" y="611"/>
                    <a:pt x="549" y="580"/>
                  </a:cubicBezTo>
                  <a:cubicBezTo>
                    <a:pt x="660" y="438"/>
                    <a:pt x="539" y="139"/>
                    <a:pt x="499" y="52"/>
                  </a:cubicBezTo>
                  <a:cubicBezTo>
                    <a:pt x="485" y="16"/>
                    <a:pt x="457" y="0"/>
                    <a:pt x="428"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9" name="Google Shape;1109;p10"/>
            <p:cNvSpPr/>
            <p:nvPr/>
          </p:nvSpPr>
          <p:spPr>
            <a:xfrm flipH="1">
              <a:off x="219396" y="4507518"/>
              <a:ext cx="103554" cy="101287"/>
            </a:xfrm>
            <a:custGeom>
              <a:avLst/>
              <a:gdLst/>
              <a:ahLst/>
              <a:cxnLst/>
              <a:rect l="l" t="t" r="r" b="b"/>
              <a:pathLst>
                <a:path w="1279" h="1251" extrusionOk="0">
                  <a:moveTo>
                    <a:pt x="847" y="0"/>
                  </a:moveTo>
                  <a:cubicBezTo>
                    <a:pt x="816" y="0"/>
                    <a:pt x="784" y="9"/>
                    <a:pt x="756" y="26"/>
                  </a:cubicBezTo>
                  <a:cubicBezTo>
                    <a:pt x="667" y="88"/>
                    <a:pt x="642" y="242"/>
                    <a:pt x="642" y="387"/>
                  </a:cubicBezTo>
                  <a:cubicBezTo>
                    <a:pt x="473" y="222"/>
                    <a:pt x="340" y="137"/>
                    <a:pt x="245" y="137"/>
                  </a:cubicBezTo>
                  <a:cubicBezTo>
                    <a:pt x="214" y="137"/>
                    <a:pt x="187" y="146"/>
                    <a:pt x="164" y="165"/>
                  </a:cubicBezTo>
                  <a:cubicBezTo>
                    <a:pt x="124" y="192"/>
                    <a:pt x="1" y="288"/>
                    <a:pt x="386" y="1201"/>
                  </a:cubicBezTo>
                  <a:cubicBezTo>
                    <a:pt x="399" y="1232"/>
                    <a:pt x="430" y="1250"/>
                    <a:pt x="460" y="1250"/>
                  </a:cubicBezTo>
                  <a:cubicBezTo>
                    <a:pt x="473" y="1250"/>
                    <a:pt x="485" y="1247"/>
                    <a:pt x="494" y="1241"/>
                  </a:cubicBezTo>
                  <a:cubicBezTo>
                    <a:pt x="534" y="1226"/>
                    <a:pt x="553" y="1176"/>
                    <a:pt x="537" y="1136"/>
                  </a:cubicBezTo>
                  <a:cubicBezTo>
                    <a:pt x="402" y="812"/>
                    <a:pt x="272" y="424"/>
                    <a:pt x="272" y="300"/>
                  </a:cubicBezTo>
                  <a:lnTo>
                    <a:pt x="272" y="300"/>
                  </a:lnTo>
                  <a:cubicBezTo>
                    <a:pt x="349" y="331"/>
                    <a:pt x="525" y="485"/>
                    <a:pt x="676" y="655"/>
                  </a:cubicBezTo>
                  <a:cubicBezTo>
                    <a:pt x="693" y="674"/>
                    <a:pt x="715" y="682"/>
                    <a:pt x="736" y="682"/>
                  </a:cubicBezTo>
                  <a:cubicBezTo>
                    <a:pt x="779" y="682"/>
                    <a:pt x="821" y="646"/>
                    <a:pt x="815" y="593"/>
                  </a:cubicBezTo>
                  <a:cubicBezTo>
                    <a:pt x="793" y="399"/>
                    <a:pt x="812" y="189"/>
                    <a:pt x="843" y="162"/>
                  </a:cubicBezTo>
                  <a:cubicBezTo>
                    <a:pt x="849" y="162"/>
                    <a:pt x="855" y="165"/>
                    <a:pt x="861" y="168"/>
                  </a:cubicBezTo>
                  <a:cubicBezTo>
                    <a:pt x="1006" y="248"/>
                    <a:pt x="1093" y="606"/>
                    <a:pt x="1111" y="815"/>
                  </a:cubicBezTo>
                  <a:cubicBezTo>
                    <a:pt x="1114" y="867"/>
                    <a:pt x="1152" y="891"/>
                    <a:pt x="1190" y="891"/>
                  </a:cubicBezTo>
                  <a:cubicBezTo>
                    <a:pt x="1234" y="891"/>
                    <a:pt x="1278" y="859"/>
                    <a:pt x="1272" y="800"/>
                  </a:cubicBezTo>
                  <a:cubicBezTo>
                    <a:pt x="1265" y="735"/>
                    <a:pt x="1207" y="171"/>
                    <a:pt x="938" y="26"/>
                  </a:cubicBezTo>
                  <a:cubicBezTo>
                    <a:pt x="911" y="9"/>
                    <a:pt x="879" y="0"/>
                    <a:pt x="84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0" name="Google Shape;1110;p10"/>
            <p:cNvSpPr/>
            <p:nvPr/>
          </p:nvSpPr>
          <p:spPr>
            <a:xfrm flipH="1">
              <a:off x="182072" y="4624513"/>
              <a:ext cx="177556" cy="91895"/>
            </a:xfrm>
            <a:custGeom>
              <a:avLst/>
              <a:gdLst/>
              <a:ahLst/>
              <a:cxnLst/>
              <a:rect l="l" t="t" r="r" b="b"/>
              <a:pathLst>
                <a:path w="2193" h="1135" extrusionOk="0">
                  <a:moveTo>
                    <a:pt x="2091" y="0"/>
                  </a:moveTo>
                  <a:cubicBezTo>
                    <a:pt x="2061" y="0"/>
                    <a:pt x="2030" y="17"/>
                    <a:pt x="2018" y="55"/>
                  </a:cubicBezTo>
                  <a:cubicBezTo>
                    <a:pt x="2014" y="61"/>
                    <a:pt x="1795" y="672"/>
                    <a:pt x="1265" y="891"/>
                  </a:cubicBezTo>
                  <a:cubicBezTo>
                    <a:pt x="1137" y="944"/>
                    <a:pt x="1000" y="970"/>
                    <a:pt x="856" y="970"/>
                  </a:cubicBezTo>
                  <a:cubicBezTo>
                    <a:pt x="640" y="970"/>
                    <a:pt x="406" y="911"/>
                    <a:pt x="158" y="792"/>
                  </a:cubicBezTo>
                  <a:cubicBezTo>
                    <a:pt x="143" y="784"/>
                    <a:pt x="129" y="780"/>
                    <a:pt x="116" y="780"/>
                  </a:cubicBezTo>
                  <a:cubicBezTo>
                    <a:pt x="41" y="780"/>
                    <a:pt x="1" y="898"/>
                    <a:pt x="90" y="937"/>
                  </a:cubicBezTo>
                  <a:cubicBezTo>
                    <a:pt x="361" y="1067"/>
                    <a:pt x="620" y="1135"/>
                    <a:pt x="861" y="1135"/>
                  </a:cubicBezTo>
                  <a:cubicBezTo>
                    <a:pt x="1021" y="1135"/>
                    <a:pt x="1182" y="1104"/>
                    <a:pt x="1330" y="1042"/>
                  </a:cubicBezTo>
                  <a:cubicBezTo>
                    <a:pt x="1928" y="792"/>
                    <a:pt x="2163" y="135"/>
                    <a:pt x="2172" y="108"/>
                  </a:cubicBezTo>
                  <a:cubicBezTo>
                    <a:pt x="2193" y="44"/>
                    <a:pt x="2141" y="0"/>
                    <a:pt x="2091"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1" name="Google Shape;1111;p10"/>
            <p:cNvSpPr/>
            <p:nvPr/>
          </p:nvSpPr>
          <p:spPr>
            <a:xfrm>
              <a:off x="78527" y="4013042"/>
              <a:ext cx="407881" cy="232406"/>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0"/>
            <p:cNvSpPr/>
            <p:nvPr/>
          </p:nvSpPr>
          <p:spPr>
            <a:xfrm>
              <a:off x="148352" y="3736183"/>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0"/>
            <p:cNvSpPr/>
            <p:nvPr/>
          </p:nvSpPr>
          <p:spPr>
            <a:xfrm>
              <a:off x="98895" y="3357080"/>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0"/>
            <p:cNvSpPr/>
            <p:nvPr/>
          </p:nvSpPr>
          <p:spPr>
            <a:xfrm>
              <a:off x="1747441" y="4947871"/>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0"/>
            <p:cNvSpPr/>
            <p:nvPr/>
          </p:nvSpPr>
          <p:spPr>
            <a:xfrm>
              <a:off x="96750" y="4008152"/>
              <a:ext cx="367883" cy="242857"/>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2"/>
        </a:solidFill>
        <a:effectLst/>
      </p:bgPr>
    </p:bg>
    <p:spTree>
      <p:nvGrpSpPr>
        <p:cNvPr id="1" name="Shape 2179"/>
        <p:cNvGrpSpPr/>
        <p:nvPr/>
      </p:nvGrpSpPr>
      <p:grpSpPr>
        <a:xfrm>
          <a:off x="0" y="0"/>
          <a:ext cx="0" cy="0"/>
          <a:chOff x="0" y="0"/>
          <a:chExt cx="0" cy="0"/>
        </a:xfrm>
      </p:grpSpPr>
      <p:sp>
        <p:nvSpPr>
          <p:cNvPr id="2180" name="Google Shape;2180;p22"/>
          <p:cNvSpPr/>
          <p:nvPr/>
        </p:nvSpPr>
        <p:spPr>
          <a:xfrm>
            <a:off x="-111285" y="-151800"/>
            <a:ext cx="9366570" cy="5506907"/>
          </a:xfrm>
          <a:custGeom>
            <a:avLst/>
            <a:gdLst/>
            <a:ahLst/>
            <a:cxnLst/>
            <a:rect l="l" t="t" r="r" b="b"/>
            <a:pathLst>
              <a:path w="287870" h="169248" extrusionOk="0">
                <a:moveTo>
                  <a:pt x="17455" y="3287"/>
                </a:moveTo>
                <a:lnTo>
                  <a:pt x="17455" y="9371"/>
                </a:lnTo>
                <a:lnTo>
                  <a:pt x="11371" y="9371"/>
                </a:lnTo>
                <a:lnTo>
                  <a:pt x="11371" y="3287"/>
                </a:lnTo>
                <a:close/>
                <a:moveTo>
                  <a:pt x="24503" y="3287"/>
                </a:moveTo>
                <a:lnTo>
                  <a:pt x="24503" y="9371"/>
                </a:lnTo>
                <a:lnTo>
                  <a:pt x="18431" y="9371"/>
                </a:lnTo>
                <a:lnTo>
                  <a:pt x="18431" y="3287"/>
                </a:lnTo>
                <a:close/>
                <a:moveTo>
                  <a:pt x="31564" y="3287"/>
                </a:moveTo>
                <a:lnTo>
                  <a:pt x="31564" y="9371"/>
                </a:lnTo>
                <a:lnTo>
                  <a:pt x="25492" y="9371"/>
                </a:lnTo>
                <a:lnTo>
                  <a:pt x="25492" y="3287"/>
                </a:lnTo>
                <a:close/>
                <a:moveTo>
                  <a:pt x="38612" y="3287"/>
                </a:moveTo>
                <a:lnTo>
                  <a:pt x="38612" y="9371"/>
                </a:lnTo>
                <a:lnTo>
                  <a:pt x="32540" y="9371"/>
                </a:lnTo>
                <a:lnTo>
                  <a:pt x="32540" y="3287"/>
                </a:lnTo>
                <a:close/>
                <a:moveTo>
                  <a:pt x="45673" y="3287"/>
                </a:moveTo>
                <a:lnTo>
                  <a:pt x="45673" y="9371"/>
                </a:lnTo>
                <a:lnTo>
                  <a:pt x="39601" y="9371"/>
                </a:lnTo>
                <a:lnTo>
                  <a:pt x="39601" y="3287"/>
                </a:lnTo>
                <a:close/>
                <a:moveTo>
                  <a:pt x="52721" y="3287"/>
                </a:moveTo>
                <a:lnTo>
                  <a:pt x="52721" y="9371"/>
                </a:lnTo>
                <a:lnTo>
                  <a:pt x="46649" y="9371"/>
                </a:lnTo>
                <a:lnTo>
                  <a:pt x="46649" y="3287"/>
                </a:lnTo>
                <a:close/>
                <a:moveTo>
                  <a:pt x="59782" y="3287"/>
                </a:moveTo>
                <a:lnTo>
                  <a:pt x="59782" y="9371"/>
                </a:lnTo>
                <a:lnTo>
                  <a:pt x="53709" y="9371"/>
                </a:lnTo>
                <a:lnTo>
                  <a:pt x="53709" y="3287"/>
                </a:lnTo>
                <a:close/>
                <a:moveTo>
                  <a:pt x="66842" y="3287"/>
                </a:moveTo>
                <a:lnTo>
                  <a:pt x="66842" y="9371"/>
                </a:lnTo>
                <a:lnTo>
                  <a:pt x="60770" y="9371"/>
                </a:lnTo>
                <a:lnTo>
                  <a:pt x="60770" y="3287"/>
                </a:lnTo>
                <a:close/>
                <a:moveTo>
                  <a:pt x="73902" y="3287"/>
                </a:moveTo>
                <a:lnTo>
                  <a:pt x="73902" y="9371"/>
                </a:lnTo>
                <a:lnTo>
                  <a:pt x="67818" y="9371"/>
                </a:lnTo>
                <a:lnTo>
                  <a:pt x="67818" y="3287"/>
                </a:lnTo>
                <a:close/>
                <a:moveTo>
                  <a:pt x="80951" y="3287"/>
                </a:moveTo>
                <a:lnTo>
                  <a:pt x="80951" y="9371"/>
                </a:lnTo>
                <a:lnTo>
                  <a:pt x="74879" y="9371"/>
                </a:lnTo>
                <a:lnTo>
                  <a:pt x="74879" y="3287"/>
                </a:lnTo>
                <a:close/>
                <a:moveTo>
                  <a:pt x="88011" y="3287"/>
                </a:moveTo>
                <a:lnTo>
                  <a:pt x="88011" y="9371"/>
                </a:lnTo>
                <a:lnTo>
                  <a:pt x="81939" y="9371"/>
                </a:lnTo>
                <a:lnTo>
                  <a:pt x="81939" y="3287"/>
                </a:lnTo>
                <a:close/>
                <a:moveTo>
                  <a:pt x="95060" y="3287"/>
                </a:moveTo>
                <a:lnTo>
                  <a:pt x="95060" y="9371"/>
                </a:lnTo>
                <a:lnTo>
                  <a:pt x="88988" y="9371"/>
                </a:lnTo>
                <a:lnTo>
                  <a:pt x="88988" y="3287"/>
                </a:lnTo>
                <a:close/>
                <a:moveTo>
                  <a:pt x="102120" y="3287"/>
                </a:moveTo>
                <a:lnTo>
                  <a:pt x="102120" y="9371"/>
                </a:lnTo>
                <a:lnTo>
                  <a:pt x="96036" y="9371"/>
                </a:lnTo>
                <a:lnTo>
                  <a:pt x="96036" y="3287"/>
                </a:lnTo>
                <a:close/>
                <a:moveTo>
                  <a:pt x="109169" y="3287"/>
                </a:moveTo>
                <a:lnTo>
                  <a:pt x="109169" y="9371"/>
                </a:lnTo>
                <a:lnTo>
                  <a:pt x="103097" y="9371"/>
                </a:lnTo>
                <a:lnTo>
                  <a:pt x="103097" y="3287"/>
                </a:lnTo>
                <a:close/>
                <a:moveTo>
                  <a:pt x="116229" y="3287"/>
                </a:moveTo>
                <a:lnTo>
                  <a:pt x="116229" y="9371"/>
                </a:lnTo>
                <a:lnTo>
                  <a:pt x="110157" y="9371"/>
                </a:lnTo>
                <a:lnTo>
                  <a:pt x="110157" y="3287"/>
                </a:lnTo>
                <a:close/>
                <a:moveTo>
                  <a:pt x="123278" y="3287"/>
                </a:moveTo>
                <a:lnTo>
                  <a:pt x="123278" y="9371"/>
                </a:lnTo>
                <a:lnTo>
                  <a:pt x="117205" y="9371"/>
                </a:lnTo>
                <a:lnTo>
                  <a:pt x="117205" y="3287"/>
                </a:lnTo>
                <a:close/>
                <a:moveTo>
                  <a:pt x="130338" y="3287"/>
                </a:moveTo>
                <a:lnTo>
                  <a:pt x="130338" y="9371"/>
                </a:lnTo>
                <a:lnTo>
                  <a:pt x="124266" y="9371"/>
                </a:lnTo>
                <a:lnTo>
                  <a:pt x="124266" y="3287"/>
                </a:lnTo>
                <a:close/>
                <a:moveTo>
                  <a:pt x="137387" y="3287"/>
                </a:moveTo>
                <a:lnTo>
                  <a:pt x="137387" y="9371"/>
                </a:lnTo>
                <a:lnTo>
                  <a:pt x="131314" y="9371"/>
                </a:lnTo>
                <a:lnTo>
                  <a:pt x="131314" y="3287"/>
                </a:lnTo>
                <a:close/>
                <a:moveTo>
                  <a:pt x="144447" y="3287"/>
                </a:moveTo>
                <a:lnTo>
                  <a:pt x="144447" y="9371"/>
                </a:lnTo>
                <a:lnTo>
                  <a:pt x="138375" y="9371"/>
                </a:lnTo>
                <a:lnTo>
                  <a:pt x="138375" y="3287"/>
                </a:lnTo>
                <a:close/>
                <a:moveTo>
                  <a:pt x="151495" y="3287"/>
                </a:moveTo>
                <a:lnTo>
                  <a:pt x="151495" y="9371"/>
                </a:lnTo>
                <a:lnTo>
                  <a:pt x="145423" y="9371"/>
                </a:lnTo>
                <a:lnTo>
                  <a:pt x="145423" y="3287"/>
                </a:lnTo>
                <a:close/>
                <a:moveTo>
                  <a:pt x="158556" y="3287"/>
                </a:moveTo>
                <a:lnTo>
                  <a:pt x="158556" y="9371"/>
                </a:lnTo>
                <a:lnTo>
                  <a:pt x="152484" y="9371"/>
                </a:lnTo>
                <a:lnTo>
                  <a:pt x="152484" y="3287"/>
                </a:lnTo>
                <a:close/>
                <a:moveTo>
                  <a:pt x="165604" y="3287"/>
                </a:moveTo>
                <a:lnTo>
                  <a:pt x="165604" y="9371"/>
                </a:lnTo>
                <a:lnTo>
                  <a:pt x="159532" y="9371"/>
                </a:lnTo>
                <a:lnTo>
                  <a:pt x="159532" y="3287"/>
                </a:lnTo>
                <a:close/>
                <a:moveTo>
                  <a:pt x="172665" y="3287"/>
                </a:moveTo>
                <a:lnTo>
                  <a:pt x="172665" y="9371"/>
                </a:lnTo>
                <a:lnTo>
                  <a:pt x="166581" y="9371"/>
                </a:lnTo>
                <a:lnTo>
                  <a:pt x="166581" y="3287"/>
                </a:lnTo>
                <a:close/>
                <a:moveTo>
                  <a:pt x="179713" y="3287"/>
                </a:moveTo>
                <a:lnTo>
                  <a:pt x="179713" y="9371"/>
                </a:lnTo>
                <a:lnTo>
                  <a:pt x="173641" y="9371"/>
                </a:lnTo>
                <a:lnTo>
                  <a:pt x="173641" y="3287"/>
                </a:lnTo>
                <a:close/>
                <a:moveTo>
                  <a:pt x="186774" y="3287"/>
                </a:moveTo>
                <a:lnTo>
                  <a:pt x="186774" y="9371"/>
                </a:lnTo>
                <a:lnTo>
                  <a:pt x="180702" y="9371"/>
                </a:lnTo>
                <a:lnTo>
                  <a:pt x="180702" y="3287"/>
                </a:lnTo>
                <a:close/>
                <a:moveTo>
                  <a:pt x="193822" y="3287"/>
                </a:moveTo>
                <a:lnTo>
                  <a:pt x="193822" y="9371"/>
                </a:lnTo>
                <a:lnTo>
                  <a:pt x="187750" y="9371"/>
                </a:lnTo>
                <a:lnTo>
                  <a:pt x="187750" y="3287"/>
                </a:lnTo>
                <a:close/>
                <a:moveTo>
                  <a:pt x="200883" y="3287"/>
                </a:moveTo>
                <a:lnTo>
                  <a:pt x="200883" y="9371"/>
                </a:lnTo>
                <a:lnTo>
                  <a:pt x="194810" y="9371"/>
                </a:lnTo>
                <a:lnTo>
                  <a:pt x="194810" y="3287"/>
                </a:lnTo>
                <a:close/>
                <a:moveTo>
                  <a:pt x="207931" y="3287"/>
                </a:moveTo>
                <a:lnTo>
                  <a:pt x="207931" y="9371"/>
                </a:lnTo>
                <a:lnTo>
                  <a:pt x="201859" y="9371"/>
                </a:lnTo>
                <a:lnTo>
                  <a:pt x="201859" y="3287"/>
                </a:lnTo>
                <a:close/>
                <a:moveTo>
                  <a:pt x="214992" y="3287"/>
                </a:moveTo>
                <a:lnTo>
                  <a:pt x="214992" y="9371"/>
                </a:lnTo>
                <a:lnTo>
                  <a:pt x="208919" y="9371"/>
                </a:lnTo>
                <a:lnTo>
                  <a:pt x="208919" y="3287"/>
                </a:lnTo>
                <a:close/>
                <a:moveTo>
                  <a:pt x="222052" y="3287"/>
                </a:moveTo>
                <a:lnTo>
                  <a:pt x="222052" y="9371"/>
                </a:lnTo>
                <a:lnTo>
                  <a:pt x="215968" y="9371"/>
                </a:lnTo>
                <a:lnTo>
                  <a:pt x="215968" y="3287"/>
                </a:lnTo>
                <a:close/>
                <a:moveTo>
                  <a:pt x="229100" y="3287"/>
                </a:moveTo>
                <a:lnTo>
                  <a:pt x="229100" y="9371"/>
                </a:lnTo>
                <a:lnTo>
                  <a:pt x="223028" y="9371"/>
                </a:lnTo>
                <a:lnTo>
                  <a:pt x="223028" y="3287"/>
                </a:lnTo>
                <a:close/>
                <a:moveTo>
                  <a:pt x="236161" y="3287"/>
                </a:moveTo>
                <a:lnTo>
                  <a:pt x="236161" y="9371"/>
                </a:lnTo>
                <a:lnTo>
                  <a:pt x="230077" y="9371"/>
                </a:lnTo>
                <a:lnTo>
                  <a:pt x="230077" y="3287"/>
                </a:lnTo>
                <a:close/>
                <a:moveTo>
                  <a:pt x="243209" y="3287"/>
                </a:moveTo>
                <a:lnTo>
                  <a:pt x="243209" y="9371"/>
                </a:lnTo>
                <a:lnTo>
                  <a:pt x="237137" y="9371"/>
                </a:lnTo>
                <a:lnTo>
                  <a:pt x="237137" y="3287"/>
                </a:lnTo>
                <a:close/>
                <a:moveTo>
                  <a:pt x="250270" y="3287"/>
                </a:moveTo>
                <a:lnTo>
                  <a:pt x="250270" y="9371"/>
                </a:lnTo>
                <a:lnTo>
                  <a:pt x="244198" y="9371"/>
                </a:lnTo>
                <a:lnTo>
                  <a:pt x="244198" y="3287"/>
                </a:lnTo>
                <a:close/>
                <a:moveTo>
                  <a:pt x="257318" y="3287"/>
                </a:moveTo>
                <a:lnTo>
                  <a:pt x="257318" y="9371"/>
                </a:lnTo>
                <a:lnTo>
                  <a:pt x="251246" y="9371"/>
                </a:lnTo>
                <a:lnTo>
                  <a:pt x="251246" y="3287"/>
                </a:lnTo>
                <a:close/>
                <a:moveTo>
                  <a:pt x="264379" y="3287"/>
                </a:moveTo>
                <a:lnTo>
                  <a:pt x="264379" y="9371"/>
                </a:lnTo>
                <a:lnTo>
                  <a:pt x="258306" y="9371"/>
                </a:lnTo>
                <a:lnTo>
                  <a:pt x="258306" y="3287"/>
                </a:lnTo>
                <a:close/>
                <a:moveTo>
                  <a:pt x="271427" y="3287"/>
                </a:moveTo>
                <a:lnTo>
                  <a:pt x="271427" y="9371"/>
                </a:lnTo>
                <a:lnTo>
                  <a:pt x="265355" y="9371"/>
                </a:lnTo>
                <a:lnTo>
                  <a:pt x="265355" y="3287"/>
                </a:lnTo>
                <a:close/>
                <a:moveTo>
                  <a:pt x="278488" y="3287"/>
                </a:moveTo>
                <a:lnTo>
                  <a:pt x="278488" y="9371"/>
                </a:lnTo>
                <a:lnTo>
                  <a:pt x="272415" y="9371"/>
                </a:lnTo>
                <a:lnTo>
                  <a:pt x="272415" y="3287"/>
                </a:lnTo>
                <a:close/>
                <a:moveTo>
                  <a:pt x="17443" y="10347"/>
                </a:moveTo>
                <a:lnTo>
                  <a:pt x="17443" y="16419"/>
                </a:lnTo>
                <a:lnTo>
                  <a:pt x="11371" y="16419"/>
                </a:lnTo>
                <a:lnTo>
                  <a:pt x="11371" y="10347"/>
                </a:lnTo>
                <a:close/>
                <a:moveTo>
                  <a:pt x="24503" y="10347"/>
                </a:moveTo>
                <a:lnTo>
                  <a:pt x="24503" y="16419"/>
                </a:lnTo>
                <a:lnTo>
                  <a:pt x="18431" y="16419"/>
                </a:lnTo>
                <a:lnTo>
                  <a:pt x="18431" y="10347"/>
                </a:lnTo>
                <a:close/>
                <a:moveTo>
                  <a:pt x="31564" y="10347"/>
                </a:moveTo>
                <a:lnTo>
                  <a:pt x="31564" y="16419"/>
                </a:lnTo>
                <a:lnTo>
                  <a:pt x="25492" y="16419"/>
                </a:lnTo>
                <a:lnTo>
                  <a:pt x="25492" y="10347"/>
                </a:lnTo>
                <a:close/>
                <a:moveTo>
                  <a:pt x="38612" y="10347"/>
                </a:moveTo>
                <a:lnTo>
                  <a:pt x="38612" y="16419"/>
                </a:lnTo>
                <a:lnTo>
                  <a:pt x="32540" y="16419"/>
                </a:lnTo>
                <a:lnTo>
                  <a:pt x="32540" y="10347"/>
                </a:lnTo>
                <a:close/>
                <a:moveTo>
                  <a:pt x="45673" y="10347"/>
                </a:moveTo>
                <a:lnTo>
                  <a:pt x="45673" y="16419"/>
                </a:lnTo>
                <a:lnTo>
                  <a:pt x="39601" y="16419"/>
                </a:lnTo>
                <a:lnTo>
                  <a:pt x="39601" y="10347"/>
                </a:lnTo>
                <a:close/>
                <a:moveTo>
                  <a:pt x="52721" y="10347"/>
                </a:moveTo>
                <a:lnTo>
                  <a:pt x="52721" y="16419"/>
                </a:lnTo>
                <a:lnTo>
                  <a:pt x="46649" y="16419"/>
                </a:lnTo>
                <a:lnTo>
                  <a:pt x="46649" y="10347"/>
                </a:lnTo>
                <a:close/>
                <a:moveTo>
                  <a:pt x="59782" y="10347"/>
                </a:moveTo>
                <a:lnTo>
                  <a:pt x="59782" y="16419"/>
                </a:lnTo>
                <a:lnTo>
                  <a:pt x="53709" y="16419"/>
                </a:lnTo>
                <a:lnTo>
                  <a:pt x="53709" y="10347"/>
                </a:lnTo>
                <a:close/>
                <a:moveTo>
                  <a:pt x="66842" y="10347"/>
                </a:moveTo>
                <a:lnTo>
                  <a:pt x="66842" y="16419"/>
                </a:lnTo>
                <a:lnTo>
                  <a:pt x="60758" y="16419"/>
                </a:lnTo>
                <a:lnTo>
                  <a:pt x="60758" y="10347"/>
                </a:lnTo>
                <a:close/>
                <a:moveTo>
                  <a:pt x="73902" y="10347"/>
                </a:moveTo>
                <a:lnTo>
                  <a:pt x="73902" y="16419"/>
                </a:lnTo>
                <a:lnTo>
                  <a:pt x="67818" y="16419"/>
                </a:lnTo>
                <a:lnTo>
                  <a:pt x="67818" y="10347"/>
                </a:lnTo>
                <a:close/>
                <a:moveTo>
                  <a:pt x="80951" y="10347"/>
                </a:moveTo>
                <a:lnTo>
                  <a:pt x="80951" y="16419"/>
                </a:lnTo>
                <a:lnTo>
                  <a:pt x="74879" y="16419"/>
                </a:lnTo>
                <a:lnTo>
                  <a:pt x="74879" y="10347"/>
                </a:lnTo>
                <a:close/>
                <a:moveTo>
                  <a:pt x="88011" y="10347"/>
                </a:moveTo>
                <a:lnTo>
                  <a:pt x="88011" y="16419"/>
                </a:lnTo>
                <a:lnTo>
                  <a:pt x="81927" y="16419"/>
                </a:lnTo>
                <a:lnTo>
                  <a:pt x="81927" y="10347"/>
                </a:lnTo>
                <a:close/>
                <a:moveTo>
                  <a:pt x="95060" y="10347"/>
                </a:moveTo>
                <a:lnTo>
                  <a:pt x="95060" y="16419"/>
                </a:lnTo>
                <a:lnTo>
                  <a:pt x="88988" y="16419"/>
                </a:lnTo>
                <a:lnTo>
                  <a:pt x="88988" y="10347"/>
                </a:lnTo>
                <a:close/>
                <a:moveTo>
                  <a:pt x="102120" y="10347"/>
                </a:moveTo>
                <a:lnTo>
                  <a:pt x="102120" y="16419"/>
                </a:lnTo>
                <a:lnTo>
                  <a:pt x="96036" y="16419"/>
                </a:lnTo>
                <a:lnTo>
                  <a:pt x="96036" y="10347"/>
                </a:lnTo>
                <a:close/>
                <a:moveTo>
                  <a:pt x="109169" y="10347"/>
                </a:moveTo>
                <a:lnTo>
                  <a:pt x="109169" y="16419"/>
                </a:lnTo>
                <a:lnTo>
                  <a:pt x="103097" y="16419"/>
                </a:lnTo>
                <a:lnTo>
                  <a:pt x="103097" y="10347"/>
                </a:lnTo>
                <a:close/>
                <a:moveTo>
                  <a:pt x="116229" y="10347"/>
                </a:moveTo>
                <a:lnTo>
                  <a:pt x="116229" y="16419"/>
                </a:lnTo>
                <a:lnTo>
                  <a:pt x="110157" y="16419"/>
                </a:lnTo>
                <a:lnTo>
                  <a:pt x="110157" y="10347"/>
                </a:lnTo>
                <a:close/>
                <a:moveTo>
                  <a:pt x="123278" y="10347"/>
                </a:moveTo>
                <a:lnTo>
                  <a:pt x="123278" y="16419"/>
                </a:lnTo>
                <a:lnTo>
                  <a:pt x="117205" y="16419"/>
                </a:lnTo>
                <a:lnTo>
                  <a:pt x="117205" y="10347"/>
                </a:lnTo>
                <a:close/>
                <a:moveTo>
                  <a:pt x="130338" y="10347"/>
                </a:moveTo>
                <a:lnTo>
                  <a:pt x="130338" y="16419"/>
                </a:lnTo>
                <a:lnTo>
                  <a:pt x="124254" y="16419"/>
                </a:lnTo>
                <a:lnTo>
                  <a:pt x="124254" y="10347"/>
                </a:lnTo>
                <a:close/>
                <a:moveTo>
                  <a:pt x="137387" y="10347"/>
                </a:moveTo>
                <a:lnTo>
                  <a:pt x="137387" y="16419"/>
                </a:lnTo>
                <a:lnTo>
                  <a:pt x="131314" y="16419"/>
                </a:lnTo>
                <a:lnTo>
                  <a:pt x="131314" y="10347"/>
                </a:lnTo>
                <a:close/>
                <a:moveTo>
                  <a:pt x="144447" y="10347"/>
                </a:moveTo>
                <a:lnTo>
                  <a:pt x="144447" y="16419"/>
                </a:lnTo>
                <a:lnTo>
                  <a:pt x="138375" y="16419"/>
                </a:lnTo>
                <a:lnTo>
                  <a:pt x="138375" y="10347"/>
                </a:lnTo>
                <a:close/>
                <a:moveTo>
                  <a:pt x="151495" y="10347"/>
                </a:moveTo>
                <a:lnTo>
                  <a:pt x="151495" y="16419"/>
                </a:lnTo>
                <a:lnTo>
                  <a:pt x="145423" y="16419"/>
                </a:lnTo>
                <a:lnTo>
                  <a:pt x="145423" y="10347"/>
                </a:lnTo>
                <a:close/>
                <a:moveTo>
                  <a:pt x="158556" y="10347"/>
                </a:moveTo>
                <a:lnTo>
                  <a:pt x="158556" y="16419"/>
                </a:lnTo>
                <a:lnTo>
                  <a:pt x="152484" y="16419"/>
                </a:lnTo>
                <a:lnTo>
                  <a:pt x="152484" y="10347"/>
                </a:lnTo>
                <a:close/>
                <a:moveTo>
                  <a:pt x="165604" y="10347"/>
                </a:moveTo>
                <a:lnTo>
                  <a:pt x="165604" y="16419"/>
                </a:lnTo>
                <a:lnTo>
                  <a:pt x="159532" y="16419"/>
                </a:lnTo>
                <a:lnTo>
                  <a:pt x="159532" y="10347"/>
                </a:lnTo>
                <a:close/>
                <a:moveTo>
                  <a:pt x="172665" y="10347"/>
                </a:moveTo>
                <a:lnTo>
                  <a:pt x="172665" y="16419"/>
                </a:lnTo>
                <a:lnTo>
                  <a:pt x="166581" y="16419"/>
                </a:lnTo>
                <a:lnTo>
                  <a:pt x="166581" y="10347"/>
                </a:lnTo>
                <a:close/>
                <a:moveTo>
                  <a:pt x="179713" y="10347"/>
                </a:moveTo>
                <a:lnTo>
                  <a:pt x="179713" y="16419"/>
                </a:lnTo>
                <a:lnTo>
                  <a:pt x="173641" y="16419"/>
                </a:lnTo>
                <a:lnTo>
                  <a:pt x="173641" y="10347"/>
                </a:lnTo>
                <a:close/>
                <a:moveTo>
                  <a:pt x="186774" y="10347"/>
                </a:moveTo>
                <a:lnTo>
                  <a:pt x="186774" y="16419"/>
                </a:lnTo>
                <a:lnTo>
                  <a:pt x="180702" y="16419"/>
                </a:lnTo>
                <a:lnTo>
                  <a:pt x="180702" y="10347"/>
                </a:lnTo>
                <a:close/>
                <a:moveTo>
                  <a:pt x="193822" y="10347"/>
                </a:moveTo>
                <a:lnTo>
                  <a:pt x="193822" y="16419"/>
                </a:lnTo>
                <a:lnTo>
                  <a:pt x="187750" y="16419"/>
                </a:lnTo>
                <a:lnTo>
                  <a:pt x="187750" y="10347"/>
                </a:lnTo>
                <a:close/>
                <a:moveTo>
                  <a:pt x="200883" y="10347"/>
                </a:moveTo>
                <a:lnTo>
                  <a:pt x="200883" y="16419"/>
                </a:lnTo>
                <a:lnTo>
                  <a:pt x="194810" y="16419"/>
                </a:lnTo>
                <a:lnTo>
                  <a:pt x="194810" y="10347"/>
                </a:lnTo>
                <a:close/>
                <a:moveTo>
                  <a:pt x="207931" y="10347"/>
                </a:moveTo>
                <a:lnTo>
                  <a:pt x="207931" y="16419"/>
                </a:lnTo>
                <a:lnTo>
                  <a:pt x="201859" y="16419"/>
                </a:lnTo>
                <a:lnTo>
                  <a:pt x="201859" y="10347"/>
                </a:lnTo>
                <a:close/>
                <a:moveTo>
                  <a:pt x="214992" y="10347"/>
                </a:moveTo>
                <a:lnTo>
                  <a:pt x="214992" y="16419"/>
                </a:lnTo>
                <a:lnTo>
                  <a:pt x="208919" y="16419"/>
                </a:lnTo>
                <a:lnTo>
                  <a:pt x="208919" y="10347"/>
                </a:lnTo>
                <a:close/>
                <a:moveTo>
                  <a:pt x="222052" y="10347"/>
                </a:moveTo>
                <a:lnTo>
                  <a:pt x="222052" y="16419"/>
                </a:lnTo>
                <a:lnTo>
                  <a:pt x="215968" y="16419"/>
                </a:lnTo>
                <a:lnTo>
                  <a:pt x="215968" y="10347"/>
                </a:lnTo>
                <a:close/>
                <a:moveTo>
                  <a:pt x="229100" y="10347"/>
                </a:moveTo>
                <a:lnTo>
                  <a:pt x="229100" y="16419"/>
                </a:lnTo>
                <a:lnTo>
                  <a:pt x="223028" y="16419"/>
                </a:lnTo>
                <a:lnTo>
                  <a:pt x="223028" y="10347"/>
                </a:lnTo>
                <a:close/>
                <a:moveTo>
                  <a:pt x="236161" y="10347"/>
                </a:moveTo>
                <a:lnTo>
                  <a:pt x="236161" y="16419"/>
                </a:lnTo>
                <a:lnTo>
                  <a:pt x="230077" y="16419"/>
                </a:lnTo>
                <a:lnTo>
                  <a:pt x="230077" y="10347"/>
                </a:lnTo>
                <a:close/>
                <a:moveTo>
                  <a:pt x="243209" y="10347"/>
                </a:moveTo>
                <a:lnTo>
                  <a:pt x="243209" y="16419"/>
                </a:lnTo>
                <a:lnTo>
                  <a:pt x="237137" y="16419"/>
                </a:lnTo>
                <a:lnTo>
                  <a:pt x="237137" y="10347"/>
                </a:lnTo>
                <a:close/>
                <a:moveTo>
                  <a:pt x="250270" y="10347"/>
                </a:moveTo>
                <a:lnTo>
                  <a:pt x="250270" y="16419"/>
                </a:lnTo>
                <a:lnTo>
                  <a:pt x="244198" y="16419"/>
                </a:lnTo>
                <a:lnTo>
                  <a:pt x="244198" y="10347"/>
                </a:lnTo>
                <a:close/>
                <a:moveTo>
                  <a:pt x="257318" y="10347"/>
                </a:moveTo>
                <a:lnTo>
                  <a:pt x="257318" y="16419"/>
                </a:lnTo>
                <a:lnTo>
                  <a:pt x="251246" y="16419"/>
                </a:lnTo>
                <a:lnTo>
                  <a:pt x="251246" y="10347"/>
                </a:lnTo>
                <a:close/>
                <a:moveTo>
                  <a:pt x="264379" y="10347"/>
                </a:moveTo>
                <a:lnTo>
                  <a:pt x="264379" y="16419"/>
                </a:lnTo>
                <a:lnTo>
                  <a:pt x="258306" y="16419"/>
                </a:lnTo>
                <a:lnTo>
                  <a:pt x="258306" y="10347"/>
                </a:lnTo>
                <a:close/>
                <a:moveTo>
                  <a:pt x="271427" y="10347"/>
                </a:moveTo>
                <a:lnTo>
                  <a:pt x="271427" y="16419"/>
                </a:lnTo>
                <a:lnTo>
                  <a:pt x="265355" y="16419"/>
                </a:lnTo>
                <a:lnTo>
                  <a:pt x="265355" y="10347"/>
                </a:lnTo>
                <a:close/>
                <a:moveTo>
                  <a:pt x="278488" y="10347"/>
                </a:moveTo>
                <a:lnTo>
                  <a:pt x="278488" y="16419"/>
                </a:lnTo>
                <a:lnTo>
                  <a:pt x="272415" y="16419"/>
                </a:lnTo>
                <a:lnTo>
                  <a:pt x="272415" y="10347"/>
                </a:lnTo>
                <a:close/>
                <a:moveTo>
                  <a:pt x="17443" y="17408"/>
                </a:moveTo>
                <a:lnTo>
                  <a:pt x="17443" y="23480"/>
                </a:lnTo>
                <a:lnTo>
                  <a:pt x="11371" y="23480"/>
                </a:lnTo>
                <a:lnTo>
                  <a:pt x="11371" y="17408"/>
                </a:lnTo>
                <a:close/>
                <a:moveTo>
                  <a:pt x="24503" y="17408"/>
                </a:moveTo>
                <a:lnTo>
                  <a:pt x="24503" y="23480"/>
                </a:lnTo>
                <a:lnTo>
                  <a:pt x="18431" y="23480"/>
                </a:lnTo>
                <a:lnTo>
                  <a:pt x="18431" y="17408"/>
                </a:lnTo>
                <a:close/>
                <a:moveTo>
                  <a:pt x="31564" y="17408"/>
                </a:moveTo>
                <a:lnTo>
                  <a:pt x="31564" y="23480"/>
                </a:lnTo>
                <a:lnTo>
                  <a:pt x="25492" y="23480"/>
                </a:lnTo>
                <a:lnTo>
                  <a:pt x="25492" y="17408"/>
                </a:lnTo>
                <a:close/>
                <a:moveTo>
                  <a:pt x="38612" y="17408"/>
                </a:moveTo>
                <a:lnTo>
                  <a:pt x="38612" y="23480"/>
                </a:lnTo>
                <a:lnTo>
                  <a:pt x="32540" y="23480"/>
                </a:lnTo>
                <a:lnTo>
                  <a:pt x="32540" y="17408"/>
                </a:lnTo>
                <a:close/>
                <a:moveTo>
                  <a:pt x="45673" y="17408"/>
                </a:moveTo>
                <a:lnTo>
                  <a:pt x="45673" y="23480"/>
                </a:lnTo>
                <a:lnTo>
                  <a:pt x="39601" y="23480"/>
                </a:lnTo>
                <a:lnTo>
                  <a:pt x="39601" y="17408"/>
                </a:lnTo>
                <a:close/>
                <a:moveTo>
                  <a:pt x="52721" y="17408"/>
                </a:moveTo>
                <a:lnTo>
                  <a:pt x="52721" y="23480"/>
                </a:lnTo>
                <a:lnTo>
                  <a:pt x="46649" y="23480"/>
                </a:lnTo>
                <a:lnTo>
                  <a:pt x="46649" y="17408"/>
                </a:lnTo>
                <a:close/>
                <a:moveTo>
                  <a:pt x="59782" y="17408"/>
                </a:moveTo>
                <a:lnTo>
                  <a:pt x="59782" y="23480"/>
                </a:lnTo>
                <a:lnTo>
                  <a:pt x="53709" y="23480"/>
                </a:lnTo>
                <a:lnTo>
                  <a:pt x="53709" y="17408"/>
                </a:lnTo>
                <a:close/>
                <a:moveTo>
                  <a:pt x="66842" y="17408"/>
                </a:moveTo>
                <a:lnTo>
                  <a:pt x="66842" y="23480"/>
                </a:lnTo>
                <a:lnTo>
                  <a:pt x="60758" y="23480"/>
                </a:lnTo>
                <a:lnTo>
                  <a:pt x="60758" y="17408"/>
                </a:lnTo>
                <a:close/>
                <a:moveTo>
                  <a:pt x="73902" y="17408"/>
                </a:moveTo>
                <a:lnTo>
                  <a:pt x="73902" y="23480"/>
                </a:lnTo>
                <a:lnTo>
                  <a:pt x="67818" y="23480"/>
                </a:lnTo>
                <a:lnTo>
                  <a:pt x="67818" y="17408"/>
                </a:lnTo>
                <a:close/>
                <a:moveTo>
                  <a:pt x="80951" y="17408"/>
                </a:moveTo>
                <a:lnTo>
                  <a:pt x="80951" y="23480"/>
                </a:lnTo>
                <a:lnTo>
                  <a:pt x="74879" y="23480"/>
                </a:lnTo>
                <a:lnTo>
                  <a:pt x="74879" y="17408"/>
                </a:lnTo>
                <a:close/>
                <a:moveTo>
                  <a:pt x="88011" y="17408"/>
                </a:moveTo>
                <a:lnTo>
                  <a:pt x="88011" y="23480"/>
                </a:lnTo>
                <a:lnTo>
                  <a:pt x="81927" y="23480"/>
                </a:lnTo>
                <a:lnTo>
                  <a:pt x="81927" y="17408"/>
                </a:lnTo>
                <a:close/>
                <a:moveTo>
                  <a:pt x="95060" y="17408"/>
                </a:moveTo>
                <a:lnTo>
                  <a:pt x="95060" y="23480"/>
                </a:lnTo>
                <a:lnTo>
                  <a:pt x="88988" y="23480"/>
                </a:lnTo>
                <a:lnTo>
                  <a:pt x="88988" y="17408"/>
                </a:lnTo>
                <a:close/>
                <a:moveTo>
                  <a:pt x="102120" y="17408"/>
                </a:moveTo>
                <a:lnTo>
                  <a:pt x="102120" y="23480"/>
                </a:lnTo>
                <a:lnTo>
                  <a:pt x="96036" y="23480"/>
                </a:lnTo>
                <a:lnTo>
                  <a:pt x="96036" y="17408"/>
                </a:lnTo>
                <a:close/>
                <a:moveTo>
                  <a:pt x="109169" y="17408"/>
                </a:moveTo>
                <a:lnTo>
                  <a:pt x="109169" y="23480"/>
                </a:lnTo>
                <a:lnTo>
                  <a:pt x="103097" y="23480"/>
                </a:lnTo>
                <a:lnTo>
                  <a:pt x="103097" y="17408"/>
                </a:lnTo>
                <a:close/>
                <a:moveTo>
                  <a:pt x="116229" y="17408"/>
                </a:moveTo>
                <a:lnTo>
                  <a:pt x="116229" y="23480"/>
                </a:lnTo>
                <a:lnTo>
                  <a:pt x="110157" y="23480"/>
                </a:lnTo>
                <a:lnTo>
                  <a:pt x="110157" y="17408"/>
                </a:lnTo>
                <a:close/>
                <a:moveTo>
                  <a:pt x="123278" y="17408"/>
                </a:moveTo>
                <a:lnTo>
                  <a:pt x="123278" y="23480"/>
                </a:lnTo>
                <a:lnTo>
                  <a:pt x="117205" y="23480"/>
                </a:lnTo>
                <a:lnTo>
                  <a:pt x="117205" y="17408"/>
                </a:lnTo>
                <a:close/>
                <a:moveTo>
                  <a:pt x="130338" y="17408"/>
                </a:moveTo>
                <a:lnTo>
                  <a:pt x="130338" y="23480"/>
                </a:lnTo>
                <a:lnTo>
                  <a:pt x="124254" y="23480"/>
                </a:lnTo>
                <a:lnTo>
                  <a:pt x="124254" y="17408"/>
                </a:lnTo>
                <a:close/>
                <a:moveTo>
                  <a:pt x="137387" y="17408"/>
                </a:moveTo>
                <a:lnTo>
                  <a:pt x="137387" y="23480"/>
                </a:lnTo>
                <a:lnTo>
                  <a:pt x="131314" y="23480"/>
                </a:lnTo>
                <a:lnTo>
                  <a:pt x="131314" y="17408"/>
                </a:lnTo>
                <a:close/>
                <a:moveTo>
                  <a:pt x="144447" y="17408"/>
                </a:moveTo>
                <a:lnTo>
                  <a:pt x="144447" y="23480"/>
                </a:lnTo>
                <a:lnTo>
                  <a:pt x="138375" y="23480"/>
                </a:lnTo>
                <a:lnTo>
                  <a:pt x="138375" y="17408"/>
                </a:lnTo>
                <a:close/>
                <a:moveTo>
                  <a:pt x="151495" y="17408"/>
                </a:moveTo>
                <a:lnTo>
                  <a:pt x="151495" y="23480"/>
                </a:lnTo>
                <a:lnTo>
                  <a:pt x="145423" y="23480"/>
                </a:lnTo>
                <a:lnTo>
                  <a:pt x="145423" y="17408"/>
                </a:lnTo>
                <a:close/>
                <a:moveTo>
                  <a:pt x="158556" y="17408"/>
                </a:moveTo>
                <a:lnTo>
                  <a:pt x="158556" y="23480"/>
                </a:lnTo>
                <a:lnTo>
                  <a:pt x="152484" y="23480"/>
                </a:lnTo>
                <a:lnTo>
                  <a:pt x="152484" y="17408"/>
                </a:lnTo>
                <a:close/>
                <a:moveTo>
                  <a:pt x="165604" y="17408"/>
                </a:moveTo>
                <a:lnTo>
                  <a:pt x="165604" y="23480"/>
                </a:lnTo>
                <a:lnTo>
                  <a:pt x="159532" y="23480"/>
                </a:lnTo>
                <a:lnTo>
                  <a:pt x="159532" y="17408"/>
                </a:lnTo>
                <a:close/>
                <a:moveTo>
                  <a:pt x="172665" y="17408"/>
                </a:moveTo>
                <a:lnTo>
                  <a:pt x="172665" y="23480"/>
                </a:lnTo>
                <a:lnTo>
                  <a:pt x="166581" y="23480"/>
                </a:lnTo>
                <a:lnTo>
                  <a:pt x="166581" y="17408"/>
                </a:lnTo>
                <a:close/>
                <a:moveTo>
                  <a:pt x="179713" y="17408"/>
                </a:moveTo>
                <a:lnTo>
                  <a:pt x="179713" y="23480"/>
                </a:lnTo>
                <a:lnTo>
                  <a:pt x="173641" y="23480"/>
                </a:lnTo>
                <a:lnTo>
                  <a:pt x="173641" y="17408"/>
                </a:lnTo>
                <a:close/>
                <a:moveTo>
                  <a:pt x="186774" y="17408"/>
                </a:moveTo>
                <a:lnTo>
                  <a:pt x="186774" y="23480"/>
                </a:lnTo>
                <a:lnTo>
                  <a:pt x="180702" y="23480"/>
                </a:lnTo>
                <a:lnTo>
                  <a:pt x="180702" y="17408"/>
                </a:lnTo>
                <a:close/>
                <a:moveTo>
                  <a:pt x="193822" y="17408"/>
                </a:moveTo>
                <a:lnTo>
                  <a:pt x="193822" y="23480"/>
                </a:lnTo>
                <a:lnTo>
                  <a:pt x="187750" y="23480"/>
                </a:lnTo>
                <a:lnTo>
                  <a:pt x="187750" y="17408"/>
                </a:lnTo>
                <a:close/>
                <a:moveTo>
                  <a:pt x="200883" y="17408"/>
                </a:moveTo>
                <a:lnTo>
                  <a:pt x="200883" y="23480"/>
                </a:lnTo>
                <a:lnTo>
                  <a:pt x="194810" y="23480"/>
                </a:lnTo>
                <a:lnTo>
                  <a:pt x="194810" y="17408"/>
                </a:lnTo>
                <a:close/>
                <a:moveTo>
                  <a:pt x="207931" y="17408"/>
                </a:moveTo>
                <a:lnTo>
                  <a:pt x="207931" y="23480"/>
                </a:lnTo>
                <a:lnTo>
                  <a:pt x="201859" y="23480"/>
                </a:lnTo>
                <a:lnTo>
                  <a:pt x="201859" y="17408"/>
                </a:lnTo>
                <a:close/>
                <a:moveTo>
                  <a:pt x="214992" y="17408"/>
                </a:moveTo>
                <a:lnTo>
                  <a:pt x="214992" y="23480"/>
                </a:lnTo>
                <a:lnTo>
                  <a:pt x="208919" y="23480"/>
                </a:lnTo>
                <a:lnTo>
                  <a:pt x="208919" y="17408"/>
                </a:lnTo>
                <a:close/>
                <a:moveTo>
                  <a:pt x="222052" y="17408"/>
                </a:moveTo>
                <a:lnTo>
                  <a:pt x="222052" y="23480"/>
                </a:lnTo>
                <a:lnTo>
                  <a:pt x="215968" y="23480"/>
                </a:lnTo>
                <a:lnTo>
                  <a:pt x="215968" y="17408"/>
                </a:lnTo>
                <a:close/>
                <a:moveTo>
                  <a:pt x="229100" y="17408"/>
                </a:moveTo>
                <a:lnTo>
                  <a:pt x="229100" y="23480"/>
                </a:lnTo>
                <a:lnTo>
                  <a:pt x="223028" y="23480"/>
                </a:lnTo>
                <a:lnTo>
                  <a:pt x="223028" y="17408"/>
                </a:lnTo>
                <a:close/>
                <a:moveTo>
                  <a:pt x="236161" y="17408"/>
                </a:moveTo>
                <a:lnTo>
                  <a:pt x="236161" y="23480"/>
                </a:lnTo>
                <a:lnTo>
                  <a:pt x="230077" y="23480"/>
                </a:lnTo>
                <a:lnTo>
                  <a:pt x="230077" y="17408"/>
                </a:lnTo>
                <a:close/>
                <a:moveTo>
                  <a:pt x="243209" y="17408"/>
                </a:moveTo>
                <a:lnTo>
                  <a:pt x="243209" y="23480"/>
                </a:lnTo>
                <a:lnTo>
                  <a:pt x="237137" y="23480"/>
                </a:lnTo>
                <a:lnTo>
                  <a:pt x="237137" y="17408"/>
                </a:lnTo>
                <a:close/>
                <a:moveTo>
                  <a:pt x="250270" y="17408"/>
                </a:moveTo>
                <a:lnTo>
                  <a:pt x="250270" y="23480"/>
                </a:lnTo>
                <a:lnTo>
                  <a:pt x="244198" y="23480"/>
                </a:lnTo>
                <a:lnTo>
                  <a:pt x="244198" y="17408"/>
                </a:lnTo>
                <a:close/>
                <a:moveTo>
                  <a:pt x="257318" y="17408"/>
                </a:moveTo>
                <a:lnTo>
                  <a:pt x="257318" y="23480"/>
                </a:lnTo>
                <a:lnTo>
                  <a:pt x="251246" y="23480"/>
                </a:lnTo>
                <a:lnTo>
                  <a:pt x="251246" y="17408"/>
                </a:lnTo>
                <a:close/>
                <a:moveTo>
                  <a:pt x="264379" y="17408"/>
                </a:moveTo>
                <a:lnTo>
                  <a:pt x="264379" y="23480"/>
                </a:lnTo>
                <a:lnTo>
                  <a:pt x="258306" y="23480"/>
                </a:lnTo>
                <a:lnTo>
                  <a:pt x="258306" y="17408"/>
                </a:lnTo>
                <a:close/>
                <a:moveTo>
                  <a:pt x="271427" y="17408"/>
                </a:moveTo>
                <a:lnTo>
                  <a:pt x="271427" y="23480"/>
                </a:lnTo>
                <a:lnTo>
                  <a:pt x="265355" y="23480"/>
                </a:lnTo>
                <a:lnTo>
                  <a:pt x="265355" y="17408"/>
                </a:lnTo>
                <a:close/>
                <a:moveTo>
                  <a:pt x="278488" y="17408"/>
                </a:moveTo>
                <a:lnTo>
                  <a:pt x="278488" y="23480"/>
                </a:lnTo>
                <a:lnTo>
                  <a:pt x="272415" y="23480"/>
                </a:lnTo>
                <a:lnTo>
                  <a:pt x="272415" y="17408"/>
                </a:lnTo>
                <a:close/>
                <a:moveTo>
                  <a:pt x="17443" y="24456"/>
                </a:moveTo>
                <a:lnTo>
                  <a:pt x="17443" y="30528"/>
                </a:lnTo>
                <a:lnTo>
                  <a:pt x="11371" y="30528"/>
                </a:lnTo>
                <a:lnTo>
                  <a:pt x="11371" y="24456"/>
                </a:lnTo>
                <a:close/>
                <a:moveTo>
                  <a:pt x="24503" y="24456"/>
                </a:moveTo>
                <a:lnTo>
                  <a:pt x="24503" y="30528"/>
                </a:lnTo>
                <a:lnTo>
                  <a:pt x="18431" y="30528"/>
                </a:lnTo>
                <a:lnTo>
                  <a:pt x="18431" y="24456"/>
                </a:lnTo>
                <a:close/>
                <a:moveTo>
                  <a:pt x="31564" y="24456"/>
                </a:moveTo>
                <a:lnTo>
                  <a:pt x="31564" y="30528"/>
                </a:lnTo>
                <a:lnTo>
                  <a:pt x="25492" y="30528"/>
                </a:lnTo>
                <a:lnTo>
                  <a:pt x="25492" y="24456"/>
                </a:lnTo>
                <a:close/>
                <a:moveTo>
                  <a:pt x="38612" y="24456"/>
                </a:moveTo>
                <a:lnTo>
                  <a:pt x="38612" y="30528"/>
                </a:lnTo>
                <a:lnTo>
                  <a:pt x="32540" y="30528"/>
                </a:lnTo>
                <a:lnTo>
                  <a:pt x="32540" y="24456"/>
                </a:lnTo>
                <a:close/>
                <a:moveTo>
                  <a:pt x="45673" y="24456"/>
                </a:moveTo>
                <a:lnTo>
                  <a:pt x="45673" y="30528"/>
                </a:lnTo>
                <a:lnTo>
                  <a:pt x="39601" y="30528"/>
                </a:lnTo>
                <a:lnTo>
                  <a:pt x="39601" y="24456"/>
                </a:lnTo>
                <a:close/>
                <a:moveTo>
                  <a:pt x="52721" y="24456"/>
                </a:moveTo>
                <a:lnTo>
                  <a:pt x="52721" y="30528"/>
                </a:lnTo>
                <a:lnTo>
                  <a:pt x="46649" y="30528"/>
                </a:lnTo>
                <a:lnTo>
                  <a:pt x="46649" y="24456"/>
                </a:lnTo>
                <a:close/>
                <a:moveTo>
                  <a:pt x="59782" y="24456"/>
                </a:moveTo>
                <a:lnTo>
                  <a:pt x="59782" y="30528"/>
                </a:lnTo>
                <a:lnTo>
                  <a:pt x="53709" y="30528"/>
                </a:lnTo>
                <a:lnTo>
                  <a:pt x="53709" y="24456"/>
                </a:lnTo>
                <a:close/>
                <a:moveTo>
                  <a:pt x="88011" y="24456"/>
                </a:moveTo>
                <a:lnTo>
                  <a:pt x="88011" y="30528"/>
                </a:lnTo>
                <a:lnTo>
                  <a:pt x="81927" y="30528"/>
                </a:lnTo>
                <a:lnTo>
                  <a:pt x="81927" y="24456"/>
                </a:lnTo>
                <a:close/>
                <a:moveTo>
                  <a:pt x="95060" y="24456"/>
                </a:moveTo>
                <a:lnTo>
                  <a:pt x="95060" y="30528"/>
                </a:lnTo>
                <a:lnTo>
                  <a:pt x="88988" y="30528"/>
                </a:lnTo>
                <a:lnTo>
                  <a:pt x="88988" y="24456"/>
                </a:lnTo>
                <a:close/>
                <a:moveTo>
                  <a:pt x="123278" y="24456"/>
                </a:moveTo>
                <a:lnTo>
                  <a:pt x="123278" y="30528"/>
                </a:lnTo>
                <a:lnTo>
                  <a:pt x="117205" y="30528"/>
                </a:lnTo>
                <a:lnTo>
                  <a:pt x="117205" y="24456"/>
                </a:lnTo>
                <a:close/>
                <a:moveTo>
                  <a:pt x="130338" y="24456"/>
                </a:moveTo>
                <a:lnTo>
                  <a:pt x="130338" y="30528"/>
                </a:lnTo>
                <a:lnTo>
                  <a:pt x="124254" y="30528"/>
                </a:lnTo>
                <a:lnTo>
                  <a:pt x="124254" y="24456"/>
                </a:lnTo>
                <a:close/>
                <a:moveTo>
                  <a:pt x="144447" y="24456"/>
                </a:moveTo>
                <a:lnTo>
                  <a:pt x="144447" y="30528"/>
                </a:lnTo>
                <a:lnTo>
                  <a:pt x="138375" y="30528"/>
                </a:lnTo>
                <a:lnTo>
                  <a:pt x="138375" y="24456"/>
                </a:lnTo>
                <a:close/>
                <a:moveTo>
                  <a:pt x="151495" y="24456"/>
                </a:moveTo>
                <a:lnTo>
                  <a:pt x="151495" y="30528"/>
                </a:lnTo>
                <a:lnTo>
                  <a:pt x="145423" y="30528"/>
                </a:lnTo>
                <a:lnTo>
                  <a:pt x="145423" y="24456"/>
                </a:lnTo>
                <a:close/>
                <a:moveTo>
                  <a:pt x="158556" y="24456"/>
                </a:moveTo>
                <a:lnTo>
                  <a:pt x="158556" y="30528"/>
                </a:lnTo>
                <a:lnTo>
                  <a:pt x="152484" y="30528"/>
                </a:lnTo>
                <a:lnTo>
                  <a:pt x="152484" y="24456"/>
                </a:lnTo>
                <a:close/>
                <a:moveTo>
                  <a:pt x="165604" y="24456"/>
                </a:moveTo>
                <a:lnTo>
                  <a:pt x="165604" y="30528"/>
                </a:lnTo>
                <a:lnTo>
                  <a:pt x="159532" y="30528"/>
                </a:lnTo>
                <a:lnTo>
                  <a:pt x="159532" y="24456"/>
                </a:lnTo>
                <a:close/>
                <a:moveTo>
                  <a:pt x="172665" y="24456"/>
                </a:moveTo>
                <a:lnTo>
                  <a:pt x="172665" y="30528"/>
                </a:lnTo>
                <a:lnTo>
                  <a:pt x="166581" y="30528"/>
                </a:lnTo>
                <a:lnTo>
                  <a:pt x="166581" y="24456"/>
                </a:lnTo>
                <a:close/>
                <a:moveTo>
                  <a:pt x="179713" y="24456"/>
                </a:moveTo>
                <a:lnTo>
                  <a:pt x="179713" y="30528"/>
                </a:lnTo>
                <a:lnTo>
                  <a:pt x="173641" y="30528"/>
                </a:lnTo>
                <a:lnTo>
                  <a:pt x="173641" y="24456"/>
                </a:lnTo>
                <a:close/>
                <a:moveTo>
                  <a:pt x="186774" y="24456"/>
                </a:moveTo>
                <a:lnTo>
                  <a:pt x="186774" y="30528"/>
                </a:lnTo>
                <a:lnTo>
                  <a:pt x="180702" y="30528"/>
                </a:lnTo>
                <a:lnTo>
                  <a:pt x="180702" y="24456"/>
                </a:lnTo>
                <a:close/>
                <a:moveTo>
                  <a:pt x="193822" y="24456"/>
                </a:moveTo>
                <a:lnTo>
                  <a:pt x="193822" y="30528"/>
                </a:lnTo>
                <a:lnTo>
                  <a:pt x="187750" y="30528"/>
                </a:lnTo>
                <a:lnTo>
                  <a:pt x="187750" y="24456"/>
                </a:lnTo>
                <a:close/>
                <a:moveTo>
                  <a:pt x="200883" y="24456"/>
                </a:moveTo>
                <a:lnTo>
                  <a:pt x="200883" y="30528"/>
                </a:lnTo>
                <a:lnTo>
                  <a:pt x="194810" y="30528"/>
                </a:lnTo>
                <a:lnTo>
                  <a:pt x="194810" y="24456"/>
                </a:lnTo>
                <a:close/>
                <a:moveTo>
                  <a:pt x="207931" y="24456"/>
                </a:moveTo>
                <a:lnTo>
                  <a:pt x="207931" y="30528"/>
                </a:lnTo>
                <a:lnTo>
                  <a:pt x="201859" y="30528"/>
                </a:lnTo>
                <a:lnTo>
                  <a:pt x="201859" y="24456"/>
                </a:lnTo>
                <a:close/>
                <a:moveTo>
                  <a:pt x="214992" y="24456"/>
                </a:moveTo>
                <a:lnTo>
                  <a:pt x="214992" y="30528"/>
                </a:lnTo>
                <a:lnTo>
                  <a:pt x="208919" y="30528"/>
                </a:lnTo>
                <a:lnTo>
                  <a:pt x="208919" y="24456"/>
                </a:lnTo>
                <a:close/>
                <a:moveTo>
                  <a:pt x="222052" y="24456"/>
                </a:moveTo>
                <a:lnTo>
                  <a:pt x="222052" y="30528"/>
                </a:lnTo>
                <a:lnTo>
                  <a:pt x="215968" y="30528"/>
                </a:lnTo>
                <a:lnTo>
                  <a:pt x="215968" y="24456"/>
                </a:lnTo>
                <a:close/>
                <a:moveTo>
                  <a:pt x="229100" y="24456"/>
                </a:moveTo>
                <a:lnTo>
                  <a:pt x="229100" y="30528"/>
                </a:lnTo>
                <a:lnTo>
                  <a:pt x="223028" y="30528"/>
                </a:lnTo>
                <a:lnTo>
                  <a:pt x="223028" y="24456"/>
                </a:lnTo>
                <a:close/>
                <a:moveTo>
                  <a:pt x="236161" y="24456"/>
                </a:moveTo>
                <a:lnTo>
                  <a:pt x="236161" y="30528"/>
                </a:lnTo>
                <a:lnTo>
                  <a:pt x="230077" y="30528"/>
                </a:lnTo>
                <a:lnTo>
                  <a:pt x="230077" y="24456"/>
                </a:lnTo>
                <a:close/>
                <a:moveTo>
                  <a:pt x="243209" y="24456"/>
                </a:moveTo>
                <a:lnTo>
                  <a:pt x="243209" y="30528"/>
                </a:lnTo>
                <a:lnTo>
                  <a:pt x="237137" y="30528"/>
                </a:lnTo>
                <a:lnTo>
                  <a:pt x="237137" y="24456"/>
                </a:lnTo>
                <a:close/>
                <a:moveTo>
                  <a:pt x="250270" y="24456"/>
                </a:moveTo>
                <a:lnTo>
                  <a:pt x="250270" y="30528"/>
                </a:lnTo>
                <a:lnTo>
                  <a:pt x="244198" y="30528"/>
                </a:lnTo>
                <a:lnTo>
                  <a:pt x="244198" y="24456"/>
                </a:lnTo>
                <a:close/>
                <a:moveTo>
                  <a:pt x="257318" y="24456"/>
                </a:moveTo>
                <a:lnTo>
                  <a:pt x="257318" y="30528"/>
                </a:lnTo>
                <a:lnTo>
                  <a:pt x="251246" y="30528"/>
                </a:lnTo>
                <a:lnTo>
                  <a:pt x="251246" y="24456"/>
                </a:lnTo>
                <a:close/>
                <a:moveTo>
                  <a:pt x="264379" y="24456"/>
                </a:moveTo>
                <a:lnTo>
                  <a:pt x="264379" y="30528"/>
                </a:lnTo>
                <a:lnTo>
                  <a:pt x="258306" y="30528"/>
                </a:lnTo>
                <a:lnTo>
                  <a:pt x="258306" y="24456"/>
                </a:lnTo>
                <a:close/>
                <a:moveTo>
                  <a:pt x="271427" y="24456"/>
                </a:moveTo>
                <a:lnTo>
                  <a:pt x="271427" y="30528"/>
                </a:lnTo>
                <a:lnTo>
                  <a:pt x="265355" y="30528"/>
                </a:lnTo>
                <a:lnTo>
                  <a:pt x="265355" y="24456"/>
                </a:lnTo>
                <a:close/>
                <a:moveTo>
                  <a:pt x="278488" y="24456"/>
                </a:moveTo>
                <a:lnTo>
                  <a:pt x="278488" y="30528"/>
                </a:lnTo>
                <a:lnTo>
                  <a:pt x="272415" y="30528"/>
                </a:lnTo>
                <a:lnTo>
                  <a:pt x="272415" y="24456"/>
                </a:lnTo>
                <a:close/>
                <a:moveTo>
                  <a:pt x="66842" y="24456"/>
                </a:moveTo>
                <a:lnTo>
                  <a:pt x="66842" y="30540"/>
                </a:lnTo>
                <a:lnTo>
                  <a:pt x="60758" y="30540"/>
                </a:lnTo>
                <a:lnTo>
                  <a:pt x="60758" y="24456"/>
                </a:lnTo>
                <a:close/>
                <a:moveTo>
                  <a:pt x="73902" y="24456"/>
                </a:moveTo>
                <a:lnTo>
                  <a:pt x="73902" y="30540"/>
                </a:lnTo>
                <a:lnTo>
                  <a:pt x="67818" y="30540"/>
                </a:lnTo>
                <a:lnTo>
                  <a:pt x="67818" y="24456"/>
                </a:lnTo>
                <a:close/>
                <a:moveTo>
                  <a:pt x="80951" y="24456"/>
                </a:moveTo>
                <a:lnTo>
                  <a:pt x="80951" y="30540"/>
                </a:lnTo>
                <a:lnTo>
                  <a:pt x="74879" y="30540"/>
                </a:lnTo>
                <a:lnTo>
                  <a:pt x="74879" y="24456"/>
                </a:lnTo>
                <a:close/>
                <a:moveTo>
                  <a:pt x="96036" y="24456"/>
                </a:moveTo>
                <a:lnTo>
                  <a:pt x="102120" y="24468"/>
                </a:lnTo>
                <a:lnTo>
                  <a:pt x="102120" y="30540"/>
                </a:lnTo>
                <a:lnTo>
                  <a:pt x="96036" y="30540"/>
                </a:lnTo>
                <a:lnTo>
                  <a:pt x="96036" y="24456"/>
                </a:lnTo>
                <a:close/>
                <a:moveTo>
                  <a:pt x="103097" y="24456"/>
                </a:moveTo>
                <a:lnTo>
                  <a:pt x="109169" y="24468"/>
                </a:lnTo>
                <a:lnTo>
                  <a:pt x="109169" y="30540"/>
                </a:lnTo>
                <a:lnTo>
                  <a:pt x="103097" y="30540"/>
                </a:lnTo>
                <a:lnTo>
                  <a:pt x="103097" y="24456"/>
                </a:lnTo>
                <a:close/>
                <a:moveTo>
                  <a:pt x="110157" y="24456"/>
                </a:moveTo>
                <a:lnTo>
                  <a:pt x="116229" y="24468"/>
                </a:lnTo>
                <a:lnTo>
                  <a:pt x="116229" y="30540"/>
                </a:lnTo>
                <a:lnTo>
                  <a:pt x="110157" y="30540"/>
                </a:lnTo>
                <a:lnTo>
                  <a:pt x="110157" y="24456"/>
                </a:lnTo>
                <a:close/>
                <a:moveTo>
                  <a:pt x="131314" y="24456"/>
                </a:moveTo>
                <a:lnTo>
                  <a:pt x="137387" y="24468"/>
                </a:lnTo>
                <a:lnTo>
                  <a:pt x="137387" y="30540"/>
                </a:lnTo>
                <a:lnTo>
                  <a:pt x="131314" y="30540"/>
                </a:lnTo>
                <a:lnTo>
                  <a:pt x="131314" y="24456"/>
                </a:lnTo>
                <a:close/>
                <a:moveTo>
                  <a:pt x="17443" y="31516"/>
                </a:moveTo>
                <a:lnTo>
                  <a:pt x="17443" y="37589"/>
                </a:lnTo>
                <a:lnTo>
                  <a:pt x="11371" y="37589"/>
                </a:lnTo>
                <a:lnTo>
                  <a:pt x="11371" y="31516"/>
                </a:lnTo>
                <a:close/>
                <a:moveTo>
                  <a:pt x="24503" y="31516"/>
                </a:moveTo>
                <a:lnTo>
                  <a:pt x="24503" y="37589"/>
                </a:lnTo>
                <a:lnTo>
                  <a:pt x="18431" y="37589"/>
                </a:lnTo>
                <a:lnTo>
                  <a:pt x="18431" y="31516"/>
                </a:lnTo>
                <a:close/>
                <a:moveTo>
                  <a:pt x="31564" y="31516"/>
                </a:moveTo>
                <a:lnTo>
                  <a:pt x="31564" y="37589"/>
                </a:lnTo>
                <a:lnTo>
                  <a:pt x="25492" y="37589"/>
                </a:lnTo>
                <a:lnTo>
                  <a:pt x="25492" y="31516"/>
                </a:lnTo>
                <a:close/>
                <a:moveTo>
                  <a:pt x="38612" y="31516"/>
                </a:moveTo>
                <a:lnTo>
                  <a:pt x="38612" y="37589"/>
                </a:lnTo>
                <a:lnTo>
                  <a:pt x="32540" y="37589"/>
                </a:lnTo>
                <a:lnTo>
                  <a:pt x="32540" y="31516"/>
                </a:lnTo>
                <a:close/>
                <a:moveTo>
                  <a:pt x="45673" y="31516"/>
                </a:moveTo>
                <a:lnTo>
                  <a:pt x="45673" y="37589"/>
                </a:lnTo>
                <a:lnTo>
                  <a:pt x="39601" y="37589"/>
                </a:lnTo>
                <a:lnTo>
                  <a:pt x="39601" y="31516"/>
                </a:lnTo>
                <a:close/>
                <a:moveTo>
                  <a:pt x="52721" y="31516"/>
                </a:moveTo>
                <a:lnTo>
                  <a:pt x="52721" y="37589"/>
                </a:lnTo>
                <a:lnTo>
                  <a:pt x="46649" y="37589"/>
                </a:lnTo>
                <a:lnTo>
                  <a:pt x="46649" y="31516"/>
                </a:lnTo>
                <a:close/>
                <a:moveTo>
                  <a:pt x="59782" y="31516"/>
                </a:moveTo>
                <a:lnTo>
                  <a:pt x="59782" y="37589"/>
                </a:lnTo>
                <a:lnTo>
                  <a:pt x="53709" y="37589"/>
                </a:lnTo>
                <a:lnTo>
                  <a:pt x="53709" y="31516"/>
                </a:lnTo>
                <a:close/>
                <a:moveTo>
                  <a:pt x="66842" y="31516"/>
                </a:moveTo>
                <a:lnTo>
                  <a:pt x="66842" y="37589"/>
                </a:lnTo>
                <a:lnTo>
                  <a:pt x="60758" y="37589"/>
                </a:lnTo>
                <a:lnTo>
                  <a:pt x="60758" y="31516"/>
                </a:lnTo>
                <a:close/>
                <a:moveTo>
                  <a:pt x="73902" y="31516"/>
                </a:moveTo>
                <a:lnTo>
                  <a:pt x="73902" y="37589"/>
                </a:lnTo>
                <a:lnTo>
                  <a:pt x="67818" y="37589"/>
                </a:lnTo>
                <a:lnTo>
                  <a:pt x="67818" y="31516"/>
                </a:lnTo>
                <a:close/>
                <a:moveTo>
                  <a:pt x="80951" y="31516"/>
                </a:moveTo>
                <a:lnTo>
                  <a:pt x="80951" y="37589"/>
                </a:lnTo>
                <a:lnTo>
                  <a:pt x="74879" y="37589"/>
                </a:lnTo>
                <a:lnTo>
                  <a:pt x="74879" y="31516"/>
                </a:lnTo>
                <a:close/>
                <a:moveTo>
                  <a:pt x="88011" y="31516"/>
                </a:moveTo>
                <a:lnTo>
                  <a:pt x="88011" y="37589"/>
                </a:lnTo>
                <a:lnTo>
                  <a:pt x="81927" y="37589"/>
                </a:lnTo>
                <a:lnTo>
                  <a:pt x="81927" y="31516"/>
                </a:lnTo>
                <a:close/>
                <a:moveTo>
                  <a:pt x="95060" y="31516"/>
                </a:moveTo>
                <a:lnTo>
                  <a:pt x="95060" y="37589"/>
                </a:lnTo>
                <a:lnTo>
                  <a:pt x="88988" y="37589"/>
                </a:lnTo>
                <a:lnTo>
                  <a:pt x="88988" y="31516"/>
                </a:lnTo>
                <a:close/>
                <a:moveTo>
                  <a:pt x="102120" y="31516"/>
                </a:moveTo>
                <a:lnTo>
                  <a:pt x="102120" y="37589"/>
                </a:lnTo>
                <a:lnTo>
                  <a:pt x="96036" y="37589"/>
                </a:lnTo>
                <a:lnTo>
                  <a:pt x="96036" y="31516"/>
                </a:lnTo>
                <a:close/>
                <a:moveTo>
                  <a:pt x="109169" y="31516"/>
                </a:moveTo>
                <a:lnTo>
                  <a:pt x="109169" y="37589"/>
                </a:lnTo>
                <a:lnTo>
                  <a:pt x="103097" y="37589"/>
                </a:lnTo>
                <a:lnTo>
                  <a:pt x="103097" y="31516"/>
                </a:lnTo>
                <a:close/>
                <a:moveTo>
                  <a:pt x="116229" y="31516"/>
                </a:moveTo>
                <a:lnTo>
                  <a:pt x="116229" y="37589"/>
                </a:lnTo>
                <a:lnTo>
                  <a:pt x="110157" y="37589"/>
                </a:lnTo>
                <a:lnTo>
                  <a:pt x="110157" y="31516"/>
                </a:lnTo>
                <a:close/>
                <a:moveTo>
                  <a:pt x="123278" y="31516"/>
                </a:moveTo>
                <a:lnTo>
                  <a:pt x="123278" y="37589"/>
                </a:lnTo>
                <a:lnTo>
                  <a:pt x="117205" y="37589"/>
                </a:lnTo>
                <a:lnTo>
                  <a:pt x="117205" y="31516"/>
                </a:lnTo>
                <a:close/>
                <a:moveTo>
                  <a:pt x="130338" y="31516"/>
                </a:moveTo>
                <a:lnTo>
                  <a:pt x="130338" y="37589"/>
                </a:lnTo>
                <a:lnTo>
                  <a:pt x="124254" y="37589"/>
                </a:lnTo>
                <a:lnTo>
                  <a:pt x="124254" y="31516"/>
                </a:lnTo>
                <a:close/>
                <a:moveTo>
                  <a:pt x="137387" y="31516"/>
                </a:moveTo>
                <a:lnTo>
                  <a:pt x="137387" y="37589"/>
                </a:lnTo>
                <a:lnTo>
                  <a:pt x="131314" y="37589"/>
                </a:lnTo>
                <a:lnTo>
                  <a:pt x="131314" y="31516"/>
                </a:lnTo>
                <a:close/>
                <a:moveTo>
                  <a:pt x="144447" y="31516"/>
                </a:moveTo>
                <a:lnTo>
                  <a:pt x="144447" y="37589"/>
                </a:lnTo>
                <a:lnTo>
                  <a:pt x="138375" y="37589"/>
                </a:lnTo>
                <a:lnTo>
                  <a:pt x="138375" y="31516"/>
                </a:lnTo>
                <a:close/>
                <a:moveTo>
                  <a:pt x="151495" y="31516"/>
                </a:moveTo>
                <a:lnTo>
                  <a:pt x="151495" y="37589"/>
                </a:lnTo>
                <a:lnTo>
                  <a:pt x="145423" y="37589"/>
                </a:lnTo>
                <a:lnTo>
                  <a:pt x="145423" y="31516"/>
                </a:lnTo>
                <a:close/>
                <a:moveTo>
                  <a:pt x="158556" y="31516"/>
                </a:moveTo>
                <a:lnTo>
                  <a:pt x="158556" y="37589"/>
                </a:lnTo>
                <a:lnTo>
                  <a:pt x="152484" y="37589"/>
                </a:lnTo>
                <a:lnTo>
                  <a:pt x="152484" y="31516"/>
                </a:lnTo>
                <a:close/>
                <a:moveTo>
                  <a:pt x="165604" y="31516"/>
                </a:moveTo>
                <a:lnTo>
                  <a:pt x="165604" y="37589"/>
                </a:lnTo>
                <a:lnTo>
                  <a:pt x="159532" y="37589"/>
                </a:lnTo>
                <a:lnTo>
                  <a:pt x="159532" y="31516"/>
                </a:lnTo>
                <a:close/>
                <a:moveTo>
                  <a:pt x="172665" y="31516"/>
                </a:moveTo>
                <a:lnTo>
                  <a:pt x="172665" y="37589"/>
                </a:lnTo>
                <a:lnTo>
                  <a:pt x="166581" y="37589"/>
                </a:lnTo>
                <a:lnTo>
                  <a:pt x="166581" y="31516"/>
                </a:lnTo>
                <a:close/>
                <a:moveTo>
                  <a:pt x="179713" y="31516"/>
                </a:moveTo>
                <a:lnTo>
                  <a:pt x="179713" y="37589"/>
                </a:lnTo>
                <a:lnTo>
                  <a:pt x="173641" y="37589"/>
                </a:lnTo>
                <a:lnTo>
                  <a:pt x="173641" y="31516"/>
                </a:lnTo>
                <a:close/>
                <a:moveTo>
                  <a:pt x="186774" y="31516"/>
                </a:moveTo>
                <a:lnTo>
                  <a:pt x="186774" y="37589"/>
                </a:lnTo>
                <a:lnTo>
                  <a:pt x="180702" y="37589"/>
                </a:lnTo>
                <a:lnTo>
                  <a:pt x="180702" y="31516"/>
                </a:lnTo>
                <a:close/>
                <a:moveTo>
                  <a:pt x="193822" y="31516"/>
                </a:moveTo>
                <a:lnTo>
                  <a:pt x="193822" y="37589"/>
                </a:lnTo>
                <a:lnTo>
                  <a:pt x="187750" y="37589"/>
                </a:lnTo>
                <a:lnTo>
                  <a:pt x="187750" y="31516"/>
                </a:lnTo>
                <a:close/>
                <a:moveTo>
                  <a:pt x="200883" y="31516"/>
                </a:moveTo>
                <a:lnTo>
                  <a:pt x="200883" y="37589"/>
                </a:lnTo>
                <a:lnTo>
                  <a:pt x="194810" y="37589"/>
                </a:lnTo>
                <a:lnTo>
                  <a:pt x="194810" y="31516"/>
                </a:lnTo>
                <a:close/>
                <a:moveTo>
                  <a:pt x="207931" y="31516"/>
                </a:moveTo>
                <a:lnTo>
                  <a:pt x="207931" y="37589"/>
                </a:lnTo>
                <a:lnTo>
                  <a:pt x="201859" y="37589"/>
                </a:lnTo>
                <a:lnTo>
                  <a:pt x="201859" y="31516"/>
                </a:lnTo>
                <a:close/>
                <a:moveTo>
                  <a:pt x="214992" y="31516"/>
                </a:moveTo>
                <a:lnTo>
                  <a:pt x="214992" y="37589"/>
                </a:lnTo>
                <a:lnTo>
                  <a:pt x="208919" y="37589"/>
                </a:lnTo>
                <a:lnTo>
                  <a:pt x="208919" y="31516"/>
                </a:lnTo>
                <a:close/>
                <a:moveTo>
                  <a:pt x="222052" y="31516"/>
                </a:moveTo>
                <a:lnTo>
                  <a:pt x="222052" y="37589"/>
                </a:lnTo>
                <a:lnTo>
                  <a:pt x="215968" y="37589"/>
                </a:lnTo>
                <a:lnTo>
                  <a:pt x="215968" y="31516"/>
                </a:lnTo>
                <a:close/>
                <a:moveTo>
                  <a:pt x="229100" y="31516"/>
                </a:moveTo>
                <a:lnTo>
                  <a:pt x="229100" y="37589"/>
                </a:lnTo>
                <a:lnTo>
                  <a:pt x="223028" y="37589"/>
                </a:lnTo>
                <a:lnTo>
                  <a:pt x="223028" y="31516"/>
                </a:lnTo>
                <a:close/>
                <a:moveTo>
                  <a:pt x="236161" y="31516"/>
                </a:moveTo>
                <a:lnTo>
                  <a:pt x="236161" y="37589"/>
                </a:lnTo>
                <a:lnTo>
                  <a:pt x="230077" y="37589"/>
                </a:lnTo>
                <a:lnTo>
                  <a:pt x="230077" y="31516"/>
                </a:lnTo>
                <a:close/>
                <a:moveTo>
                  <a:pt x="243209" y="31516"/>
                </a:moveTo>
                <a:lnTo>
                  <a:pt x="243209" y="37589"/>
                </a:lnTo>
                <a:lnTo>
                  <a:pt x="237137" y="37589"/>
                </a:lnTo>
                <a:lnTo>
                  <a:pt x="237137" y="31516"/>
                </a:lnTo>
                <a:close/>
                <a:moveTo>
                  <a:pt x="250270" y="31516"/>
                </a:moveTo>
                <a:lnTo>
                  <a:pt x="250270" y="37589"/>
                </a:lnTo>
                <a:lnTo>
                  <a:pt x="244198" y="37589"/>
                </a:lnTo>
                <a:lnTo>
                  <a:pt x="244198" y="31516"/>
                </a:lnTo>
                <a:close/>
                <a:moveTo>
                  <a:pt x="257318" y="31516"/>
                </a:moveTo>
                <a:lnTo>
                  <a:pt x="257318" y="37589"/>
                </a:lnTo>
                <a:lnTo>
                  <a:pt x="251246" y="37589"/>
                </a:lnTo>
                <a:lnTo>
                  <a:pt x="251246" y="31516"/>
                </a:lnTo>
                <a:close/>
                <a:moveTo>
                  <a:pt x="264379" y="31516"/>
                </a:moveTo>
                <a:lnTo>
                  <a:pt x="264379" y="37589"/>
                </a:lnTo>
                <a:lnTo>
                  <a:pt x="258306" y="37589"/>
                </a:lnTo>
                <a:lnTo>
                  <a:pt x="258306" y="31516"/>
                </a:lnTo>
                <a:close/>
                <a:moveTo>
                  <a:pt x="271427" y="31516"/>
                </a:moveTo>
                <a:lnTo>
                  <a:pt x="271427" y="37589"/>
                </a:lnTo>
                <a:lnTo>
                  <a:pt x="265355" y="37589"/>
                </a:lnTo>
                <a:lnTo>
                  <a:pt x="265355" y="31516"/>
                </a:lnTo>
                <a:close/>
                <a:moveTo>
                  <a:pt x="278488" y="31516"/>
                </a:moveTo>
                <a:lnTo>
                  <a:pt x="278488" y="37589"/>
                </a:lnTo>
                <a:lnTo>
                  <a:pt x="272415" y="37589"/>
                </a:lnTo>
                <a:lnTo>
                  <a:pt x="272415" y="31516"/>
                </a:lnTo>
                <a:close/>
                <a:moveTo>
                  <a:pt x="17443" y="38565"/>
                </a:moveTo>
                <a:lnTo>
                  <a:pt x="17443" y="44637"/>
                </a:lnTo>
                <a:lnTo>
                  <a:pt x="11371" y="44637"/>
                </a:lnTo>
                <a:lnTo>
                  <a:pt x="11371" y="38565"/>
                </a:lnTo>
                <a:close/>
                <a:moveTo>
                  <a:pt x="24503" y="38565"/>
                </a:moveTo>
                <a:lnTo>
                  <a:pt x="24503" y="44637"/>
                </a:lnTo>
                <a:lnTo>
                  <a:pt x="18431" y="44637"/>
                </a:lnTo>
                <a:lnTo>
                  <a:pt x="18431" y="38565"/>
                </a:lnTo>
                <a:close/>
                <a:moveTo>
                  <a:pt x="31564" y="38565"/>
                </a:moveTo>
                <a:lnTo>
                  <a:pt x="31564" y="44637"/>
                </a:lnTo>
                <a:lnTo>
                  <a:pt x="25492" y="44637"/>
                </a:lnTo>
                <a:lnTo>
                  <a:pt x="25492" y="38565"/>
                </a:lnTo>
                <a:close/>
                <a:moveTo>
                  <a:pt x="38612" y="38565"/>
                </a:moveTo>
                <a:lnTo>
                  <a:pt x="38612" y="44637"/>
                </a:lnTo>
                <a:lnTo>
                  <a:pt x="32540" y="44637"/>
                </a:lnTo>
                <a:lnTo>
                  <a:pt x="32540" y="38565"/>
                </a:lnTo>
                <a:close/>
                <a:moveTo>
                  <a:pt x="45673" y="38565"/>
                </a:moveTo>
                <a:lnTo>
                  <a:pt x="45673" y="44637"/>
                </a:lnTo>
                <a:lnTo>
                  <a:pt x="39601" y="44637"/>
                </a:lnTo>
                <a:lnTo>
                  <a:pt x="39601" y="38565"/>
                </a:lnTo>
                <a:close/>
                <a:moveTo>
                  <a:pt x="52721" y="38565"/>
                </a:moveTo>
                <a:lnTo>
                  <a:pt x="52721" y="44637"/>
                </a:lnTo>
                <a:lnTo>
                  <a:pt x="46649" y="44637"/>
                </a:lnTo>
                <a:lnTo>
                  <a:pt x="46649" y="38565"/>
                </a:lnTo>
                <a:close/>
                <a:moveTo>
                  <a:pt x="59782" y="38565"/>
                </a:moveTo>
                <a:lnTo>
                  <a:pt x="59782" y="44637"/>
                </a:lnTo>
                <a:lnTo>
                  <a:pt x="53709" y="44637"/>
                </a:lnTo>
                <a:lnTo>
                  <a:pt x="53709" y="38565"/>
                </a:lnTo>
                <a:close/>
                <a:moveTo>
                  <a:pt x="88011" y="38565"/>
                </a:moveTo>
                <a:lnTo>
                  <a:pt x="88011" y="44637"/>
                </a:lnTo>
                <a:lnTo>
                  <a:pt x="81927" y="44637"/>
                </a:lnTo>
                <a:lnTo>
                  <a:pt x="81927" y="38565"/>
                </a:lnTo>
                <a:close/>
                <a:moveTo>
                  <a:pt x="95060" y="38565"/>
                </a:moveTo>
                <a:lnTo>
                  <a:pt x="95060" y="44637"/>
                </a:lnTo>
                <a:lnTo>
                  <a:pt x="88988" y="44637"/>
                </a:lnTo>
                <a:lnTo>
                  <a:pt x="88988" y="38565"/>
                </a:lnTo>
                <a:close/>
                <a:moveTo>
                  <a:pt x="123278" y="38565"/>
                </a:moveTo>
                <a:lnTo>
                  <a:pt x="123278" y="44637"/>
                </a:lnTo>
                <a:lnTo>
                  <a:pt x="117205" y="44637"/>
                </a:lnTo>
                <a:lnTo>
                  <a:pt x="117205" y="38565"/>
                </a:lnTo>
                <a:close/>
                <a:moveTo>
                  <a:pt x="130338" y="38565"/>
                </a:moveTo>
                <a:lnTo>
                  <a:pt x="130338" y="44637"/>
                </a:lnTo>
                <a:lnTo>
                  <a:pt x="124254" y="44637"/>
                </a:lnTo>
                <a:lnTo>
                  <a:pt x="124254" y="38565"/>
                </a:lnTo>
                <a:close/>
                <a:moveTo>
                  <a:pt x="144447" y="38565"/>
                </a:moveTo>
                <a:lnTo>
                  <a:pt x="144447" y="44637"/>
                </a:lnTo>
                <a:lnTo>
                  <a:pt x="138375" y="44637"/>
                </a:lnTo>
                <a:lnTo>
                  <a:pt x="138375" y="38565"/>
                </a:lnTo>
                <a:close/>
                <a:moveTo>
                  <a:pt x="151495" y="38565"/>
                </a:moveTo>
                <a:lnTo>
                  <a:pt x="151495" y="44637"/>
                </a:lnTo>
                <a:lnTo>
                  <a:pt x="145423" y="44637"/>
                </a:lnTo>
                <a:lnTo>
                  <a:pt x="145423" y="38565"/>
                </a:lnTo>
                <a:close/>
                <a:moveTo>
                  <a:pt x="158556" y="38565"/>
                </a:moveTo>
                <a:lnTo>
                  <a:pt x="158556" y="44637"/>
                </a:lnTo>
                <a:lnTo>
                  <a:pt x="152484" y="44637"/>
                </a:lnTo>
                <a:lnTo>
                  <a:pt x="152484" y="38565"/>
                </a:lnTo>
                <a:close/>
                <a:moveTo>
                  <a:pt x="165604" y="38565"/>
                </a:moveTo>
                <a:lnTo>
                  <a:pt x="165604" y="44637"/>
                </a:lnTo>
                <a:lnTo>
                  <a:pt x="159532" y="44637"/>
                </a:lnTo>
                <a:lnTo>
                  <a:pt x="159532" y="38565"/>
                </a:lnTo>
                <a:close/>
                <a:moveTo>
                  <a:pt x="172665" y="38565"/>
                </a:moveTo>
                <a:lnTo>
                  <a:pt x="172665" y="44637"/>
                </a:lnTo>
                <a:lnTo>
                  <a:pt x="166581" y="44637"/>
                </a:lnTo>
                <a:lnTo>
                  <a:pt x="166581" y="38565"/>
                </a:lnTo>
                <a:close/>
                <a:moveTo>
                  <a:pt x="179713" y="38565"/>
                </a:moveTo>
                <a:lnTo>
                  <a:pt x="179713" y="44637"/>
                </a:lnTo>
                <a:lnTo>
                  <a:pt x="173641" y="44637"/>
                </a:lnTo>
                <a:lnTo>
                  <a:pt x="173641" y="38565"/>
                </a:lnTo>
                <a:close/>
                <a:moveTo>
                  <a:pt x="186774" y="38565"/>
                </a:moveTo>
                <a:lnTo>
                  <a:pt x="186774" y="44637"/>
                </a:lnTo>
                <a:lnTo>
                  <a:pt x="180702" y="44637"/>
                </a:lnTo>
                <a:lnTo>
                  <a:pt x="180702" y="38565"/>
                </a:lnTo>
                <a:close/>
                <a:moveTo>
                  <a:pt x="193822" y="38565"/>
                </a:moveTo>
                <a:lnTo>
                  <a:pt x="193822" y="44637"/>
                </a:lnTo>
                <a:lnTo>
                  <a:pt x="187750" y="44637"/>
                </a:lnTo>
                <a:lnTo>
                  <a:pt x="187750" y="38565"/>
                </a:lnTo>
                <a:close/>
                <a:moveTo>
                  <a:pt x="200883" y="38565"/>
                </a:moveTo>
                <a:lnTo>
                  <a:pt x="200883" y="44637"/>
                </a:lnTo>
                <a:lnTo>
                  <a:pt x="194810" y="44637"/>
                </a:lnTo>
                <a:lnTo>
                  <a:pt x="194810" y="38565"/>
                </a:lnTo>
                <a:close/>
                <a:moveTo>
                  <a:pt x="207931" y="38565"/>
                </a:moveTo>
                <a:lnTo>
                  <a:pt x="207931" y="44637"/>
                </a:lnTo>
                <a:lnTo>
                  <a:pt x="201859" y="44637"/>
                </a:lnTo>
                <a:lnTo>
                  <a:pt x="201859" y="38565"/>
                </a:lnTo>
                <a:close/>
                <a:moveTo>
                  <a:pt x="214992" y="38565"/>
                </a:moveTo>
                <a:lnTo>
                  <a:pt x="214992" y="44637"/>
                </a:lnTo>
                <a:lnTo>
                  <a:pt x="208919" y="44637"/>
                </a:lnTo>
                <a:lnTo>
                  <a:pt x="208919" y="38565"/>
                </a:lnTo>
                <a:close/>
                <a:moveTo>
                  <a:pt x="222052" y="38565"/>
                </a:moveTo>
                <a:lnTo>
                  <a:pt x="222052" y="44637"/>
                </a:lnTo>
                <a:lnTo>
                  <a:pt x="215968" y="44637"/>
                </a:lnTo>
                <a:lnTo>
                  <a:pt x="215968" y="38565"/>
                </a:lnTo>
                <a:close/>
                <a:moveTo>
                  <a:pt x="229100" y="38565"/>
                </a:moveTo>
                <a:lnTo>
                  <a:pt x="229100" y="44637"/>
                </a:lnTo>
                <a:lnTo>
                  <a:pt x="223028" y="44637"/>
                </a:lnTo>
                <a:lnTo>
                  <a:pt x="223028" y="38565"/>
                </a:lnTo>
                <a:close/>
                <a:moveTo>
                  <a:pt x="236161" y="38565"/>
                </a:moveTo>
                <a:lnTo>
                  <a:pt x="236161" y="44637"/>
                </a:lnTo>
                <a:lnTo>
                  <a:pt x="230077" y="44637"/>
                </a:lnTo>
                <a:lnTo>
                  <a:pt x="230077" y="38565"/>
                </a:lnTo>
                <a:close/>
                <a:moveTo>
                  <a:pt x="243209" y="38565"/>
                </a:moveTo>
                <a:lnTo>
                  <a:pt x="243209" y="44637"/>
                </a:lnTo>
                <a:lnTo>
                  <a:pt x="237137" y="44637"/>
                </a:lnTo>
                <a:lnTo>
                  <a:pt x="237137" y="38565"/>
                </a:lnTo>
                <a:close/>
                <a:moveTo>
                  <a:pt x="250270" y="38565"/>
                </a:moveTo>
                <a:lnTo>
                  <a:pt x="250270" y="44637"/>
                </a:lnTo>
                <a:lnTo>
                  <a:pt x="244198" y="44637"/>
                </a:lnTo>
                <a:lnTo>
                  <a:pt x="244198" y="38565"/>
                </a:lnTo>
                <a:close/>
                <a:moveTo>
                  <a:pt x="257318" y="38565"/>
                </a:moveTo>
                <a:lnTo>
                  <a:pt x="257318" y="44637"/>
                </a:lnTo>
                <a:lnTo>
                  <a:pt x="251246" y="44637"/>
                </a:lnTo>
                <a:lnTo>
                  <a:pt x="251246" y="38565"/>
                </a:lnTo>
                <a:close/>
                <a:moveTo>
                  <a:pt x="264379" y="38565"/>
                </a:moveTo>
                <a:lnTo>
                  <a:pt x="264379" y="44637"/>
                </a:lnTo>
                <a:lnTo>
                  <a:pt x="258306" y="44637"/>
                </a:lnTo>
                <a:lnTo>
                  <a:pt x="258306" y="38565"/>
                </a:lnTo>
                <a:close/>
                <a:moveTo>
                  <a:pt x="271427" y="38565"/>
                </a:moveTo>
                <a:lnTo>
                  <a:pt x="271427" y="44637"/>
                </a:lnTo>
                <a:lnTo>
                  <a:pt x="265355" y="44637"/>
                </a:lnTo>
                <a:lnTo>
                  <a:pt x="265355" y="38565"/>
                </a:lnTo>
                <a:close/>
                <a:moveTo>
                  <a:pt x="278488" y="38565"/>
                </a:moveTo>
                <a:lnTo>
                  <a:pt x="278488" y="44637"/>
                </a:lnTo>
                <a:lnTo>
                  <a:pt x="272415" y="44637"/>
                </a:lnTo>
                <a:lnTo>
                  <a:pt x="272415" y="38565"/>
                </a:lnTo>
                <a:close/>
                <a:moveTo>
                  <a:pt x="66842" y="38565"/>
                </a:moveTo>
                <a:lnTo>
                  <a:pt x="66842" y="44649"/>
                </a:lnTo>
                <a:lnTo>
                  <a:pt x="60758" y="44649"/>
                </a:lnTo>
                <a:lnTo>
                  <a:pt x="60758" y="38565"/>
                </a:lnTo>
                <a:close/>
                <a:moveTo>
                  <a:pt x="73902" y="38565"/>
                </a:moveTo>
                <a:lnTo>
                  <a:pt x="73902" y="44649"/>
                </a:lnTo>
                <a:lnTo>
                  <a:pt x="67818" y="44649"/>
                </a:lnTo>
                <a:lnTo>
                  <a:pt x="67818" y="38565"/>
                </a:lnTo>
                <a:close/>
                <a:moveTo>
                  <a:pt x="80951" y="38565"/>
                </a:moveTo>
                <a:lnTo>
                  <a:pt x="80951" y="44649"/>
                </a:lnTo>
                <a:lnTo>
                  <a:pt x="74879" y="44649"/>
                </a:lnTo>
                <a:lnTo>
                  <a:pt x="74879" y="38565"/>
                </a:lnTo>
                <a:close/>
                <a:moveTo>
                  <a:pt x="96036" y="38565"/>
                </a:moveTo>
                <a:lnTo>
                  <a:pt x="102120" y="38577"/>
                </a:lnTo>
                <a:lnTo>
                  <a:pt x="102120" y="44649"/>
                </a:lnTo>
                <a:lnTo>
                  <a:pt x="96036" y="44649"/>
                </a:lnTo>
                <a:lnTo>
                  <a:pt x="96036" y="38565"/>
                </a:lnTo>
                <a:close/>
                <a:moveTo>
                  <a:pt x="103097" y="38565"/>
                </a:moveTo>
                <a:lnTo>
                  <a:pt x="109169" y="38577"/>
                </a:lnTo>
                <a:lnTo>
                  <a:pt x="109169" y="44649"/>
                </a:lnTo>
                <a:lnTo>
                  <a:pt x="103097" y="44649"/>
                </a:lnTo>
                <a:lnTo>
                  <a:pt x="103097" y="38565"/>
                </a:lnTo>
                <a:close/>
                <a:moveTo>
                  <a:pt x="110157" y="38565"/>
                </a:moveTo>
                <a:lnTo>
                  <a:pt x="116229" y="38577"/>
                </a:lnTo>
                <a:lnTo>
                  <a:pt x="116229" y="44649"/>
                </a:lnTo>
                <a:lnTo>
                  <a:pt x="110157" y="44649"/>
                </a:lnTo>
                <a:lnTo>
                  <a:pt x="110157" y="38565"/>
                </a:lnTo>
                <a:close/>
                <a:moveTo>
                  <a:pt x="131314" y="38565"/>
                </a:moveTo>
                <a:lnTo>
                  <a:pt x="137387" y="38577"/>
                </a:lnTo>
                <a:lnTo>
                  <a:pt x="137387" y="44649"/>
                </a:lnTo>
                <a:lnTo>
                  <a:pt x="131314" y="44649"/>
                </a:lnTo>
                <a:lnTo>
                  <a:pt x="131314" y="38565"/>
                </a:lnTo>
                <a:close/>
                <a:moveTo>
                  <a:pt x="17443" y="45625"/>
                </a:moveTo>
                <a:lnTo>
                  <a:pt x="17443" y="51697"/>
                </a:lnTo>
                <a:lnTo>
                  <a:pt x="11371" y="51697"/>
                </a:lnTo>
                <a:lnTo>
                  <a:pt x="11371" y="45625"/>
                </a:lnTo>
                <a:close/>
                <a:moveTo>
                  <a:pt x="24503" y="45625"/>
                </a:moveTo>
                <a:lnTo>
                  <a:pt x="24503" y="51697"/>
                </a:lnTo>
                <a:lnTo>
                  <a:pt x="18431" y="51697"/>
                </a:lnTo>
                <a:lnTo>
                  <a:pt x="18431" y="45625"/>
                </a:lnTo>
                <a:close/>
                <a:moveTo>
                  <a:pt x="31564" y="45625"/>
                </a:moveTo>
                <a:lnTo>
                  <a:pt x="31564" y="51697"/>
                </a:lnTo>
                <a:lnTo>
                  <a:pt x="25492" y="51697"/>
                </a:lnTo>
                <a:lnTo>
                  <a:pt x="25492" y="45625"/>
                </a:lnTo>
                <a:close/>
                <a:moveTo>
                  <a:pt x="38612" y="45625"/>
                </a:moveTo>
                <a:lnTo>
                  <a:pt x="38612" y="51697"/>
                </a:lnTo>
                <a:lnTo>
                  <a:pt x="32540" y="51697"/>
                </a:lnTo>
                <a:lnTo>
                  <a:pt x="32540" y="45625"/>
                </a:lnTo>
                <a:close/>
                <a:moveTo>
                  <a:pt x="45673" y="45625"/>
                </a:moveTo>
                <a:lnTo>
                  <a:pt x="45673" y="51697"/>
                </a:lnTo>
                <a:lnTo>
                  <a:pt x="39601" y="51697"/>
                </a:lnTo>
                <a:lnTo>
                  <a:pt x="39601" y="45625"/>
                </a:lnTo>
                <a:close/>
                <a:moveTo>
                  <a:pt x="52721" y="45625"/>
                </a:moveTo>
                <a:lnTo>
                  <a:pt x="52721" y="51697"/>
                </a:lnTo>
                <a:lnTo>
                  <a:pt x="46649" y="51697"/>
                </a:lnTo>
                <a:lnTo>
                  <a:pt x="46649" y="45625"/>
                </a:lnTo>
                <a:close/>
                <a:moveTo>
                  <a:pt x="59782" y="45625"/>
                </a:moveTo>
                <a:lnTo>
                  <a:pt x="59782" y="51697"/>
                </a:lnTo>
                <a:lnTo>
                  <a:pt x="53709" y="51697"/>
                </a:lnTo>
                <a:lnTo>
                  <a:pt x="53709" y="45625"/>
                </a:lnTo>
                <a:close/>
                <a:moveTo>
                  <a:pt x="66842" y="45625"/>
                </a:moveTo>
                <a:lnTo>
                  <a:pt x="66842" y="51697"/>
                </a:lnTo>
                <a:lnTo>
                  <a:pt x="60758" y="51697"/>
                </a:lnTo>
                <a:lnTo>
                  <a:pt x="60758" y="45625"/>
                </a:lnTo>
                <a:close/>
                <a:moveTo>
                  <a:pt x="73902" y="45625"/>
                </a:moveTo>
                <a:lnTo>
                  <a:pt x="73902" y="51697"/>
                </a:lnTo>
                <a:lnTo>
                  <a:pt x="67818" y="51697"/>
                </a:lnTo>
                <a:lnTo>
                  <a:pt x="67818" y="45625"/>
                </a:lnTo>
                <a:close/>
                <a:moveTo>
                  <a:pt x="80951" y="45625"/>
                </a:moveTo>
                <a:lnTo>
                  <a:pt x="80951" y="51697"/>
                </a:lnTo>
                <a:lnTo>
                  <a:pt x="74879" y="51697"/>
                </a:lnTo>
                <a:lnTo>
                  <a:pt x="74879" y="45625"/>
                </a:lnTo>
                <a:close/>
                <a:moveTo>
                  <a:pt x="88011" y="45625"/>
                </a:moveTo>
                <a:lnTo>
                  <a:pt x="88011" y="51697"/>
                </a:lnTo>
                <a:lnTo>
                  <a:pt x="81927" y="51697"/>
                </a:lnTo>
                <a:lnTo>
                  <a:pt x="81927" y="45625"/>
                </a:lnTo>
                <a:close/>
                <a:moveTo>
                  <a:pt x="95060" y="45625"/>
                </a:moveTo>
                <a:lnTo>
                  <a:pt x="95060" y="51697"/>
                </a:lnTo>
                <a:lnTo>
                  <a:pt x="88988" y="51697"/>
                </a:lnTo>
                <a:lnTo>
                  <a:pt x="88988" y="45625"/>
                </a:lnTo>
                <a:close/>
                <a:moveTo>
                  <a:pt x="102120" y="45625"/>
                </a:moveTo>
                <a:lnTo>
                  <a:pt x="102120" y="51697"/>
                </a:lnTo>
                <a:lnTo>
                  <a:pt x="96036" y="51697"/>
                </a:lnTo>
                <a:lnTo>
                  <a:pt x="96036" y="45625"/>
                </a:lnTo>
                <a:close/>
                <a:moveTo>
                  <a:pt x="109169" y="45625"/>
                </a:moveTo>
                <a:lnTo>
                  <a:pt x="109169" y="51697"/>
                </a:lnTo>
                <a:lnTo>
                  <a:pt x="103097" y="51697"/>
                </a:lnTo>
                <a:lnTo>
                  <a:pt x="103097" y="45625"/>
                </a:lnTo>
                <a:close/>
                <a:moveTo>
                  <a:pt x="116229" y="45625"/>
                </a:moveTo>
                <a:lnTo>
                  <a:pt x="116229" y="51697"/>
                </a:lnTo>
                <a:lnTo>
                  <a:pt x="110157" y="51697"/>
                </a:lnTo>
                <a:lnTo>
                  <a:pt x="110157" y="45625"/>
                </a:lnTo>
                <a:close/>
                <a:moveTo>
                  <a:pt x="123278" y="45625"/>
                </a:moveTo>
                <a:lnTo>
                  <a:pt x="123278" y="51697"/>
                </a:lnTo>
                <a:lnTo>
                  <a:pt x="117205" y="51697"/>
                </a:lnTo>
                <a:lnTo>
                  <a:pt x="117205" y="45625"/>
                </a:lnTo>
                <a:close/>
                <a:moveTo>
                  <a:pt x="130338" y="45625"/>
                </a:moveTo>
                <a:lnTo>
                  <a:pt x="130338" y="51697"/>
                </a:lnTo>
                <a:lnTo>
                  <a:pt x="124254" y="51697"/>
                </a:lnTo>
                <a:lnTo>
                  <a:pt x="124254" y="45625"/>
                </a:lnTo>
                <a:close/>
                <a:moveTo>
                  <a:pt x="137387" y="45625"/>
                </a:moveTo>
                <a:lnTo>
                  <a:pt x="137387" y="51697"/>
                </a:lnTo>
                <a:lnTo>
                  <a:pt x="131314" y="51697"/>
                </a:lnTo>
                <a:lnTo>
                  <a:pt x="131314" y="45625"/>
                </a:lnTo>
                <a:close/>
                <a:moveTo>
                  <a:pt x="144447" y="45625"/>
                </a:moveTo>
                <a:lnTo>
                  <a:pt x="144447" y="51697"/>
                </a:lnTo>
                <a:lnTo>
                  <a:pt x="138375" y="51697"/>
                </a:lnTo>
                <a:lnTo>
                  <a:pt x="138375" y="45625"/>
                </a:lnTo>
                <a:close/>
                <a:moveTo>
                  <a:pt x="151495" y="45625"/>
                </a:moveTo>
                <a:lnTo>
                  <a:pt x="151495" y="51697"/>
                </a:lnTo>
                <a:lnTo>
                  <a:pt x="145423" y="51697"/>
                </a:lnTo>
                <a:lnTo>
                  <a:pt x="145423" y="45625"/>
                </a:lnTo>
                <a:close/>
                <a:moveTo>
                  <a:pt x="158556" y="45625"/>
                </a:moveTo>
                <a:lnTo>
                  <a:pt x="158556" y="51697"/>
                </a:lnTo>
                <a:lnTo>
                  <a:pt x="152484" y="51697"/>
                </a:lnTo>
                <a:lnTo>
                  <a:pt x="152484" y="45625"/>
                </a:lnTo>
                <a:close/>
                <a:moveTo>
                  <a:pt x="165604" y="45625"/>
                </a:moveTo>
                <a:lnTo>
                  <a:pt x="165604" y="51697"/>
                </a:lnTo>
                <a:lnTo>
                  <a:pt x="159532" y="51697"/>
                </a:lnTo>
                <a:lnTo>
                  <a:pt x="159532" y="45625"/>
                </a:lnTo>
                <a:close/>
                <a:moveTo>
                  <a:pt x="172665" y="45625"/>
                </a:moveTo>
                <a:lnTo>
                  <a:pt x="172665" y="51697"/>
                </a:lnTo>
                <a:lnTo>
                  <a:pt x="166581" y="51697"/>
                </a:lnTo>
                <a:lnTo>
                  <a:pt x="166581" y="45625"/>
                </a:lnTo>
                <a:close/>
                <a:moveTo>
                  <a:pt x="179713" y="45625"/>
                </a:moveTo>
                <a:lnTo>
                  <a:pt x="179713" y="51697"/>
                </a:lnTo>
                <a:lnTo>
                  <a:pt x="173641" y="51697"/>
                </a:lnTo>
                <a:lnTo>
                  <a:pt x="173641" y="45625"/>
                </a:lnTo>
                <a:close/>
                <a:moveTo>
                  <a:pt x="186774" y="45625"/>
                </a:moveTo>
                <a:lnTo>
                  <a:pt x="186774" y="51697"/>
                </a:lnTo>
                <a:lnTo>
                  <a:pt x="180702" y="51697"/>
                </a:lnTo>
                <a:lnTo>
                  <a:pt x="180702" y="45625"/>
                </a:lnTo>
                <a:close/>
                <a:moveTo>
                  <a:pt x="193822" y="45625"/>
                </a:moveTo>
                <a:lnTo>
                  <a:pt x="193822" y="51697"/>
                </a:lnTo>
                <a:lnTo>
                  <a:pt x="187750" y="51697"/>
                </a:lnTo>
                <a:lnTo>
                  <a:pt x="187750" y="45625"/>
                </a:lnTo>
                <a:close/>
                <a:moveTo>
                  <a:pt x="200883" y="45625"/>
                </a:moveTo>
                <a:lnTo>
                  <a:pt x="200883" y="51697"/>
                </a:lnTo>
                <a:lnTo>
                  <a:pt x="194810" y="51697"/>
                </a:lnTo>
                <a:lnTo>
                  <a:pt x="194810" y="45625"/>
                </a:lnTo>
                <a:close/>
                <a:moveTo>
                  <a:pt x="207931" y="45625"/>
                </a:moveTo>
                <a:lnTo>
                  <a:pt x="207931" y="51697"/>
                </a:lnTo>
                <a:lnTo>
                  <a:pt x="201859" y="51697"/>
                </a:lnTo>
                <a:lnTo>
                  <a:pt x="201859" y="45625"/>
                </a:lnTo>
                <a:close/>
                <a:moveTo>
                  <a:pt x="214992" y="45625"/>
                </a:moveTo>
                <a:lnTo>
                  <a:pt x="214992" y="51697"/>
                </a:lnTo>
                <a:lnTo>
                  <a:pt x="208919" y="51697"/>
                </a:lnTo>
                <a:lnTo>
                  <a:pt x="208919" y="45625"/>
                </a:lnTo>
                <a:close/>
                <a:moveTo>
                  <a:pt x="222052" y="45625"/>
                </a:moveTo>
                <a:lnTo>
                  <a:pt x="222052" y="51697"/>
                </a:lnTo>
                <a:lnTo>
                  <a:pt x="215968" y="51697"/>
                </a:lnTo>
                <a:lnTo>
                  <a:pt x="215968" y="45625"/>
                </a:lnTo>
                <a:close/>
                <a:moveTo>
                  <a:pt x="229100" y="45625"/>
                </a:moveTo>
                <a:lnTo>
                  <a:pt x="229100" y="51697"/>
                </a:lnTo>
                <a:lnTo>
                  <a:pt x="223028" y="51697"/>
                </a:lnTo>
                <a:lnTo>
                  <a:pt x="223028" y="45625"/>
                </a:lnTo>
                <a:close/>
                <a:moveTo>
                  <a:pt x="236161" y="45625"/>
                </a:moveTo>
                <a:lnTo>
                  <a:pt x="236161" y="51697"/>
                </a:lnTo>
                <a:lnTo>
                  <a:pt x="230077" y="51697"/>
                </a:lnTo>
                <a:lnTo>
                  <a:pt x="230077" y="45625"/>
                </a:lnTo>
                <a:close/>
                <a:moveTo>
                  <a:pt x="243209" y="45625"/>
                </a:moveTo>
                <a:lnTo>
                  <a:pt x="243209" y="51697"/>
                </a:lnTo>
                <a:lnTo>
                  <a:pt x="237137" y="51697"/>
                </a:lnTo>
                <a:lnTo>
                  <a:pt x="237137" y="45625"/>
                </a:lnTo>
                <a:close/>
                <a:moveTo>
                  <a:pt x="250270" y="45625"/>
                </a:moveTo>
                <a:lnTo>
                  <a:pt x="250270" y="51697"/>
                </a:lnTo>
                <a:lnTo>
                  <a:pt x="244198" y="51697"/>
                </a:lnTo>
                <a:lnTo>
                  <a:pt x="244198" y="45625"/>
                </a:lnTo>
                <a:close/>
                <a:moveTo>
                  <a:pt x="257318" y="45625"/>
                </a:moveTo>
                <a:lnTo>
                  <a:pt x="257318" y="51697"/>
                </a:lnTo>
                <a:lnTo>
                  <a:pt x="251246" y="51697"/>
                </a:lnTo>
                <a:lnTo>
                  <a:pt x="251246" y="45625"/>
                </a:lnTo>
                <a:close/>
                <a:moveTo>
                  <a:pt x="264379" y="45625"/>
                </a:moveTo>
                <a:lnTo>
                  <a:pt x="264379" y="51697"/>
                </a:lnTo>
                <a:lnTo>
                  <a:pt x="258306" y="51697"/>
                </a:lnTo>
                <a:lnTo>
                  <a:pt x="258306" y="45625"/>
                </a:lnTo>
                <a:close/>
                <a:moveTo>
                  <a:pt x="271427" y="45625"/>
                </a:moveTo>
                <a:lnTo>
                  <a:pt x="271427" y="51697"/>
                </a:lnTo>
                <a:lnTo>
                  <a:pt x="265355" y="51697"/>
                </a:lnTo>
                <a:lnTo>
                  <a:pt x="265355" y="45625"/>
                </a:lnTo>
                <a:close/>
                <a:moveTo>
                  <a:pt x="278488" y="45625"/>
                </a:moveTo>
                <a:lnTo>
                  <a:pt x="278488" y="51697"/>
                </a:lnTo>
                <a:lnTo>
                  <a:pt x="272415" y="51697"/>
                </a:lnTo>
                <a:lnTo>
                  <a:pt x="272415" y="45625"/>
                </a:lnTo>
                <a:close/>
                <a:moveTo>
                  <a:pt x="17443" y="52674"/>
                </a:moveTo>
                <a:lnTo>
                  <a:pt x="17443" y="58746"/>
                </a:lnTo>
                <a:lnTo>
                  <a:pt x="11371" y="58746"/>
                </a:lnTo>
                <a:lnTo>
                  <a:pt x="11371" y="52674"/>
                </a:lnTo>
                <a:close/>
                <a:moveTo>
                  <a:pt x="24503" y="52674"/>
                </a:moveTo>
                <a:lnTo>
                  <a:pt x="24503" y="58746"/>
                </a:lnTo>
                <a:lnTo>
                  <a:pt x="18431" y="58746"/>
                </a:lnTo>
                <a:lnTo>
                  <a:pt x="18431" y="52674"/>
                </a:lnTo>
                <a:close/>
                <a:moveTo>
                  <a:pt x="31564" y="52674"/>
                </a:moveTo>
                <a:lnTo>
                  <a:pt x="31564" y="58746"/>
                </a:lnTo>
                <a:lnTo>
                  <a:pt x="25492" y="58746"/>
                </a:lnTo>
                <a:lnTo>
                  <a:pt x="25492" y="52674"/>
                </a:lnTo>
                <a:close/>
                <a:moveTo>
                  <a:pt x="38612" y="52674"/>
                </a:moveTo>
                <a:lnTo>
                  <a:pt x="38612" y="58746"/>
                </a:lnTo>
                <a:lnTo>
                  <a:pt x="32540" y="58746"/>
                </a:lnTo>
                <a:lnTo>
                  <a:pt x="32540" y="52674"/>
                </a:lnTo>
                <a:close/>
                <a:moveTo>
                  <a:pt x="45673" y="52674"/>
                </a:moveTo>
                <a:lnTo>
                  <a:pt x="45673" y="58746"/>
                </a:lnTo>
                <a:lnTo>
                  <a:pt x="39601" y="58746"/>
                </a:lnTo>
                <a:lnTo>
                  <a:pt x="39601" y="52674"/>
                </a:lnTo>
                <a:close/>
                <a:moveTo>
                  <a:pt x="52721" y="52674"/>
                </a:moveTo>
                <a:lnTo>
                  <a:pt x="52721" y="58746"/>
                </a:lnTo>
                <a:lnTo>
                  <a:pt x="46649" y="58746"/>
                </a:lnTo>
                <a:lnTo>
                  <a:pt x="46649" y="52674"/>
                </a:lnTo>
                <a:close/>
                <a:moveTo>
                  <a:pt x="59782" y="52674"/>
                </a:moveTo>
                <a:lnTo>
                  <a:pt x="59782" y="58746"/>
                </a:lnTo>
                <a:lnTo>
                  <a:pt x="53709" y="58746"/>
                </a:lnTo>
                <a:lnTo>
                  <a:pt x="53709" y="52674"/>
                </a:lnTo>
                <a:close/>
                <a:moveTo>
                  <a:pt x="88011" y="52674"/>
                </a:moveTo>
                <a:lnTo>
                  <a:pt x="88011" y="58746"/>
                </a:lnTo>
                <a:lnTo>
                  <a:pt x="81927" y="58746"/>
                </a:lnTo>
                <a:lnTo>
                  <a:pt x="81927" y="52674"/>
                </a:lnTo>
                <a:close/>
                <a:moveTo>
                  <a:pt x="95060" y="52674"/>
                </a:moveTo>
                <a:lnTo>
                  <a:pt x="95060" y="58746"/>
                </a:lnTo>
                <a:lnTo>
                  <a:pt x="88988" y="58746"/>
                </a:lnTo>
                <a:lnTo>
                  <a:pt x="88988" y="52674"/>
                </a:lnTo>
                <a:close/>
                <a:moveTo>
                  <a:pt x="123278" y="52674"/>
                </a:moveTo>
                <a:lnTo>
                  <a:pt x="123278" y="58746"/>
                </a:lnTo>
                <a:lnTo>
                  <a:pt x="117205" y="58746"/>
                </a:lnTo>
                <a:lnTo>
                  <a:pt x="117205" y="52674"/>
                </a:lnTo>
                <a:close/>
                <a:moveTo>
                  <a:pt x="130338" y="52674"/>
                </a:moveTo>
                <a:lnTo>
                  <a:pt x="130338" y="58746"/>
                </a:lnTo>
                <a:lnTo>
                  <a:pt x="124254" y="58746"/>
                </a:lnTo>
                <a:lnTo>
                  <a:pt x="124254" y="52674"/>
                </a:lnTo>
                <a:close/>
                <a:moveTo>
                  <a:pt x="144447" y="52674"/>
                </a:moveTo>
                <a:lnTo>
                  <a:pt x="144447" y="58746"/>
                </a:lnTo>
                <a:lnTo>
                  <a:pt x="138375" y="58746"/>
                </a:lnTo>
                <a:lnTo>
                  <a:pt x="138375" y="52674"/>
                </a:lnTo>
                <a:close/>
                <a:moveTo>
                  <a:pt x="151495" y="52674"/>
                </a:moveTo>
                <a:lnTo>
                  <a:pt x="151495" y="58746"/>
                </a:lnTo>
                <a:lnTo>
                  <a:pt x="145423" y="58746"/>
                </a:lnTo>
                <a:lnTo>
                  <a:pt x="145423" y="52674"/>
                </a:lnTo>
                <a:close/>
                <a:moveTo>
                  <a:pt x="158556" y="52674"/>
                </a:moveTo>
                <a:lnTo>
                  <a:pt x="158556" y="58746"/>
                </a:lnTo>
                <a:lnTo>
                  <a:pt x="152484" y="58746"/>
                </a:lnTo>
                <a:lnTo>
                  <a:pt x="152484" y="52674"/>
                </a:lnTo>
                <a:close/>
                <a:moveTo>
                  <a:pt x="165604" y="52674"/>
                </a:moveTo>
                <a:lnTo>
                  <a:pt x="165604" y="58746"/>
                </a:lnTo>
                <a:lnTo>
                  <a:pt x="159532" y="58746"/>
                </a:lnTo>
                <a:lnTo>
                  <a:pt x="159532" y="52674"/>
                </a:lnTo>
                <a:close/>
                <a:moveTo>
                  <a:pt x="172665" y="52674"/>
                </a:moveTo>
                <a:lnTo>
                  <a:pt x="172665" y="58746"/>
                </a:lnTo>
                <a:lnTo>
                  <a:pt x="166581" y="58746"/>
                </a:lnTo>
                <a:lnTo>
                  <a:pt x="166581" y="52674"/>
                </a:lnTo>
                <a:close/>
                <a:moveTo>
                  <a:pt x="179713" y="52674"/>
                </a:moveTo>
                <a:lnTo>
                  <a:pt x="179713" y="58746"/>
                </a:lnTo>
                <a:lnTo>
                  <a:pt x="173641" y="58746"/>
                </a:lnTo>
                <a:lnTo>
                  <a:pt x="173641" y="52674"/>
                </a:lnTo>
                <a:close/>
                <a:moveTo>
                  <a:pt x="186774" y="52674"/>
                </a:moveTo>
                <a:lnTo>
                  <a:pt x="186774" y="58746"/>
                </a:lnTo>
                <a:lnTo>
                  <a:pt x="180702" y="58746"/>
                </a:lnTo>
                <a:lnTo>
                  <a:pt x="180702" y="52674"/>
                </a:lnTo>
                <a:close/>
                <a:moveTo>
                  <a:pt x="193822" y="52674"/>
                </a:moveTo>
                <a:lnTo>
                  <a:pt x="193822" y="58746"/>
                </a:lnTo>
                <a:lnTo>
                  <a:pt x="187750" y="58746"/>
                </a:lnTo>
                <a:lnTo>
                  <a:pt x="187750" y="52674"/>
                </a:lnTo>
                <a:close/>
                <a:moveTo>
                  <a:pt x="200883" y="52674"/>
                </a:moveTo>
                <a:lnTo>
                  <a:pt x="200883" y="58746"/>
                </a:lnTo>
                <a:lnTo>
                  <a:pt x="194810" y="58746"/>
                </a:lnTo>
                <a:lnTo>
                  <a:pt x="194810" y="52674"/>
                </a:lnTo>
                <a:close/>
                <a:moveTo>
                  <a:pt x="207931" y="52674"/>
                </a:moveTo>
                <a:lnTo>
                  <a:pt x="207931" y="58746"/>
                </a:lnTo>
                <a:lnTo>
                  <a:pt x="201859" y="58746"/>
                </a:lnTo>
                <a:lnTo>
                  <a:pt x="201859" y="52674"/>
                </a:lnTo>
                <a:close/>
                <a:moveTo>
                  <a:pt x="214992" y="52674"/>
                </a:moveTo>
                <a:lnTo>
                  <a:pt x="214992" y="58746"/>
                </a:lnTo>
                <a:lnTo>
                  <a:pt x="208919" y="58746"/>
                </a:lnTo>
                <a:lnTo>
                  <a:pt x="208919" y="52674"/>
                </a:lnTo>
                <a:close/>
                <a:moveTo>
                  <a:pt x="222052" y="52674"/>
                </a:moveTo>
                <a:lnTo>
                  <a:pt x="222052" y="58746"/>
                </a:lnTo>
                <a:lnTo>
                  <a:pt x="215968" y="58746"/>
                </a:lnTo>
                <a:lnTo>
                  <a:pt x="215968" y="52674"/>
                </a:lnTo>
                <a:close/>
                <a:moveTo>
                  <a:pt x="229100" y="52674"/>
                </a:moveTo>
                <a:lnTo>
                  <a:pt x="229100" y="58746"/>
                </a:lnTo>
                <a:lnTo>
                  <a:pt x="223028" y="58746"/>
                </a:lnTo>
                <a:lnTo>
                  <a:pt x="223028" y="52674"/>
                </a:lnTo>
                <a:close/>
                <a:moveTo>
                  <a:pt x="236161" y="52674"/>
                </a:moveTo>
                <a:lnTo>
                  <a:pt x="236161" y="58746"/>
                </a:lnTo>
                <a:lnTo>
                  <a:pt x="230077" y="58746"/>
                </a:lnTo>
                <a:lnTo>
                  <a:pt x="230077" y="52674"/>
                </a:lnTo>
                <a:close/>
                <a:moveTo>
                  <a:pt x="243209" y="52674"/>
                </a:moveTo>
                <a:lnTo>
                  <a:pt x="243209" y="58746"/>
                </a:lnTo>
                <a:lnTo>
                  <a:pt x="237137" y="58746"/>
                </a:lnTo>
                <a:lnTo>
                  <a:pt x="237137" y="52674"/>
                </a:lnTo>
                <a:close/>
                <a:moveTo>
                  <a:pt x="250270" y="52674"/>
                </a:moveTo>
                <a:lnTo>
                  <a:pt x="250270" y="58746"/>
                </a:lnTo>
                <a:lnTo>
                  <a:pt x="244198" y="58746"/>
                </a:lnTo>
                <a:lnTo>
                  <a:pt x="244198" y="52674"/>
                </a:lnTo>
                <a:close/>
                <a:moveTo>
                  <a:pt x="257318" y="52674"/>
                </a:moveTo>
                <a:lnTo>
                  <a:pt x="257318" y="58746"/>
                </a:lnTo>
                <a:lnTo>
                  <a:pt x="251246" y="58746"/>
                </a:lnTo>
                <a:lnTo>
                  <a:pt x="251246" y="52674"/>
                </a:lnTo>
                <a:close/>
                <a:moveTo>
                  <a:pt x="264379" y="52674"/>
                </a:moveTo>
                <a:lnTo>
                  <a:pt x="264379" y="58746"/>
                </a:lnTo>
                <a:lnTo>
                  <a:pt x="258306" y="58746"/>
                </a:lnTo>
                <a:lnTo>
                  <a:pt x="258306" y="52674"/>
                </a:lnTo>
                <a:close/>
                <a:moveTo>
                  <a:pt x="271427" y="52674"/>
                </a:moveTo>
                <a:lnTo>
                  <a:pt x="271427" y="58746"/>
                </a:lnTo>
                <a:lnTo>
                  <a:pt x="265355" y="58746"/>
                </a:lnTo>
                <a:lnTo>
                  <a:pt x="265355" y="52674"/>
                </a:lnTo>
                <a:close/>
                <a:moveTo>
                  <a:pt x="278488" y="52674"/>
                </a:moveTo>
                <a:lnTo>
                  <a:pt x="278488" y="58746"/>
                </a:lnTo>
                <a:lnTo>
                  <a:pt x="272415" y="58746"/>
                </a:lnTo>
                <a:lnTo>
                  <a:pt x="272415" y="52674"/>
                </a:lnTo>
                <a:close/>
                <a:moveTo>
                  <a:pt x="60758" y="52674"/>
                </a:moveTo>
                <a:lnTo>
                  <a:pt x="66842" y="52686"/>
                </a:lnTo>
                <a:lnTo>
                  <a:pt x="66842" y="58758"/>
                </a:lnTo>
                <a:lnTo>
                  <a:pt x="60758" y="58758"/>
                </a:lnTo>
                <a:lnTo>
                  <a:pt x="60758" y="52674"/>
                </a:lnTo>
                <a:close/>
                <a:moveTo>
                  <a:pt x="67818" y="52674"/>
                </a:moveTo>
                <a:lnTo>
                  <a:pt x="73902" y="52686"/>
                </a:lnTo>
                <a:lnTo>
                  <a:pt x="73902" y="58758"/>
                </a:lnTo>
                <a:lnTo>
                  <a:pt x="67818" y="58758"/>
                </a:lnTo>
                <a:lnTo>
                  <a:pt x="67818" y="52674"/>
                </a:lnTo>
                <a:close/>
                <a:moveTo>
                  <a:pt x="74879" y="52674"/>
                </a:moveTo>
                <a:lnTo>
                  <a:pt x="80951" y="52686"/>
                </a:lnTo>
                <a:lnTo>
                  <a:pt x="80951" y="58758"/>
                </a:lnTo>
                <a:lnTo>
                  <a:pt x="74879" y="58758"/>
                </a:lnTo>
                <a:lnTo>
                  <a:pt x="74879" y="52674"/>
                </a:lnTo>
                <a:close/>
                <a:moveTo>
                  <a:pt x="96036" y="52674"/>
                </a:moveTo>
                <a:lnTo>
                  <a:pt x="102120" y="52686"/>
                </a:lnTo>
                <a:lnTo>
                  <a:pt x="102120" y="58758"/>
                </a:lnTo>
                <a:lnTo>
                  <a:pt x="96036" y="58758"/>
                </a:lnTo>
                <a:lnTo>
                  <a:pt x="96036" y="52674"/>
                </a:lnTo>
                <a:close/>
                <a:moveTo>
                  <a:pt x="103097" y="52674"/>
                </a:moveTo>
                <a:lnTo>
                  <a:pt x="109169" y="52686"/>
                </a:lnTo>
                <a:lnTo>
                  <a:pt x="109169" y="58758"/>
                </a:lnTo>
                <a:lnTo>
                  <a:pt x="103097" y="58758"/>
                </a:lnTo>
                <a:lnTo>
                  <a:pt x="103097" y="52674"/>
                </a:lnTo>
                <a:close/>
                <a:moveTo>
                  <a:pt x="110157" y="52674"/>
                </a:moveTo>
                <a:lnTo>
                  <a:pt x="116229" y="52686"/>
                </a:lnTo>
                <a:lnTo>
                  <a:pt x="116229" y="58758"/>
                </a:lnTo>
                <a:lnTo>
                  <a:pt x="110157" y="58758"/>
                </a:lnTo>
                <a:lnTo>
                  <a:pt x="110157" y="52674"/>
                </a:lnTo>
                <a:close/>
                <a:moveTo>
                  <a:pt x="131314" y="52674"/>
                </a:moveTo>
                <a:lnTo>
                  <a:pt x="137387" y="52686"/>
                </a:lnTo>
                <a:lnTo>
                  <a:pt x="137387" y="58758"/>
                </a:lnTo>
                <a:lnTo>
                  <a:pt x="131314" y="58758"/>
                </a:lnTo>
                <a:lnTo>
                  <a:pt x="131314" y="52674"/>
                </a:lnTo>
                <a:close/>
                <a:moveTo>
                  <a:pt x="17443" y="59734"/>
                </a:moveTo>
                <a:lnTo>
                  <a:pt x="17443" y="65806"/>
                </a:lnTo>
                <a:lnTo>
                  <a:pt x="11371" y="65806"/>
                </a:lnTo>
                <a:lnTo>
                  <a:pt x="11371" y="59734"/>
                </a:lnTo>
                <a:close/>
                <a:moveTo>
                  <a:pt x="24503" y="59734"/>
                </a:moveTo>
                <a:lnTo>
                  <a:pt x="24503" y="65806"/>
                </a:lnTo>
                <a:lnTo>
                  <a:pt x="18431" y="65806"/>
                </a:lnTo>
                <a:lnTo>
                  <a:pt x="18431" y="59734"/>
                </a:lnTo>
                <a:close/>
                <a:moveTo>
                  <a:pt x="31564" y="59734"/>
                </a:moveTo>
                <a:lnTo>
                  <a:pt x="31564" y="65806"/>
                </a:lnTo>
                <a:lnTo>
                  <a:pt x="25492" y="65806"/>
                </a:lnTo>
                <a:lnTo>
                  <a:pt x="25492" y="59734"/>
                </a:lnTo>
                <a:close/>
                <a:moveTo>
                  <a:pt x="38612" y="59734"/>
                </a:moveTo>
                <a:lnTo>
                  <a:pt x="38612" y="65806"/>
                </a:lnTo>
                <a:lnTo>
                  <a:pt x="32540" y="65806"/>
                </a:lnTo>
                <a:lnTo>
                  <a:pt x="32540" y="59734"/>
                </a:lnTo>
                <a:close/>
                <a:moveTo>
                  <a:pt x="45673" y="59734"/>
                </a:moveTo>
                <a:lnTo>
                  <a:pt x="45673" y="65806"/>
                </a:lnTo>
                <a:lnTo>
                  <a:pt x="39601" y="65806"/>
                </a:lnTo>
                <a:lnTo>
                  <a:pt x="39601" y="59734"/>
                </a:lnTo>
                <a:close/>
                <a:moveTo>
                  <a:pt x="52721" y="59734"/>
                </a:moveTo>
                <a:lnTo>
                  <a:pt x="52721" y="65806"/>
                </a:lnTo>
                <a:lnTo>
                  <a:pt x="46649" y="65806"/>
                </a:lnTo>
                <a:lnTo>
                  <a:pt x="46649" y="59734"/>
                </a:lnTo>
                <a:close/>
                <a:moveTo>
                  <a:pt x="59782" y="59734"/>
                </a:moveTo>
                <a:lnTo>
                  <a:pt x="59782" y="65806"/>
                </a:lnTo>
                <a:lnTo>
                  <a:pt x="53709" y="65806"/>
                </a:lnTo>
                <a:lnTo>
                  <a:pt x="53709" y="59734"/>
                </a:lnTo>
                <a:close/>
                <a:moveTo>
                  <a:pt x="66842" y="59734"/>
                </a:moveTo>
                <a:lnTo>
                  <a:pt x="66842" y="65806"/>
                </a:lnTo>
                <a:lnTo>
                  <a:pt x="60758" y="65806"/>
                </a:lnTo>
                <a:lnTo>
                  <a:pt x="60758" y="59734"/>
                </a:lnTo>
                <a:close/>
                <a:moveTo>
                  <a:pt x="73902" y="59734"/>
                </a:moveTo>
                <a:lnTo>
                  <a:pt x="73902" y="65806"/>
                </a:lnTo>
                <a:lnTo>
                  <a:pt x="67818" y="65806"/>
                </a:lnTo>
                <a:lnTo>
                  <a:pt x="67818" y="59734"/>
                </a:lnTo>
                <a:close/>
                <a:moveTo>
                  <a:pt x="80951" y="59734"/>
                </a:moveTo>
                <a:lnTo>
                  <a:pt x="80951" y="65806"/>
                </a:lnTo>
                <a:lnTo>
                  <a:pt x="74879" y="65806"/>
                </a:lnTo>
                <a:lnTo>
                  <a:pt x="74879" y="59734"/>
                </a:lnTo>
                <a:close/>
                <a:moveTo>
                  <a:pt x="88011" y="59734"/>
                </a:moveTo>
                <a:lnTo>
                  <a:pt x="88011" y="65806"/>
                </a:lnTo>
                <a:lnTo>
                  <a:pt x="81927" y="65806"/>
                </a:lnTo>
                <a:lnTo>
                  <a:pt x="81927" y="59734"/>
                </a:lnTo>
                <a:close/>
                <a:moveTo>
                  <a:pt x="95060" y="59734"/>
                </a:moveTo>
                <a:lnTo>
                  <a:pt x="95060" y="65806"/>
                </a:lnTo>
                <a:lnTo>
                  <a:pt x="88988" y="65806"/>
                </a:lnTo>
                <a:lnTo>
                  <a:pt x="88988" y="59734"/>
                </a:lnTo>
                <a:close/>
                <a:moveTo>
                  <a:pt x="123278" y="59734"/>
                </a:moveTo>
                <a:lnTo>
                  <a:pt x="123278" y="65806"/>
                </a:lnTo>
                <a:lnTo>
                  <a:pt x="117205" y="65806"/>
                </a:lnTo>
                <a:lnTo>
                  <a:pt x="117205" y="59734"/>
                </a:lnTo>
                <a:close/>
                <a:moveTo>
                  <a:pt x="130338" y="59734"/>
                </a:moveTo>
                <a:lnTo>
                  <a:pt x="130338" y="65806"/>
                </a:lnTo>
                <a:lnTo>
                  <a:pt x="124254" y="65806"/>
                </a:lnTo>
                <a:lnTo>
                  <a:pt x="124254" y="59734"/>
                </a:lnTo>
                <a:close/>
                <a:moveTo>
                  <a:pt x="144447" y="59734"/>
                </a:moveTo>
                <a:lnTo>
                  <a:pt x="144447" y="65806"/>
                </a:lnTo>
                <a:lnTo>
                  <a:pt x="138375" y="65806"/>
                </a:lnTo>
                <a:lnTo>
                  <a:pt x="138375" y="59734"/>
                </a:lnTo>
                <a:close/>
                <a:moveTo>
                  <a:pt x="151495" y="59734"/>
                </a:moveTo>
                <a:lnTo>
                  <a:pt x="151495" y="65806"/>
                </a:lnTo>
                <a:lnTo>
                  <a:pt x="145423" y="65806"/>
                </a:lnTo>
                <a:lnTo>
                  <a:pt x="145423" y="59734"/>
                </a:lnTo>
                <a:close/>
                <a:moveTo>
                  <a:pt x="158556" y="59734"/>
                </a:moveTo>
                <a:lnTo>
                  <a:pt x="158556" y="65806"/>
                </a:lnTo>
                <a:lnTo>
                  <a:pt x="152484" y="65806"/>
                </a:lnTo>
                <a:lnTo>
                  <a:pt x="152484" y="59734"/>
                </a:lnTo>
                <a:close/>
                <a:moveTo>
                  <a:pt x="165604" y="59734"/>
                </a:moveTo>
                <a:lnTo>
                  <a:pt x="165604" y="65806"/>
                </a:lnTo>
                <a:lnTo>
                  <a:pt x="159532" y="65806"/>
                </a:lnTo>
                <a:lnTo>
                  <a:pt x="159532" y="59734"/>
                </a:lnTo>
                <a:close/>
                <a:moveTo>
                  <a:pt x="172665" y="59734"/>
                </a:moveTo>
                <a:lnTo>
                  <a:pt x="172665" y="65806"/>
                </a:lnTo>
                <a:lnTo>
                  <a:pt x="166581" y="65806"/>
                </a:lnTo>
                <a:lnTo>
                  <a:pt x="166581" y="59734"/>
                </a:lnTo>
                <a:close/>
                <a:moveTo>
                  <a:pt x="179713" y="59734"/>
                </a:moveTo>
                <a:lnTo>
                  <a:pt x="179713" y="65806"/>
                </a:lnTo>
                <a:lnTo>
                  <a:pt x="173641" y="65806"/>
                </a:lnTo>
                <a:lnTo>
                  <a:pt x="173641" y="59734"/>
                </a:lnTo>
                <a:close/>
                <a:moveTo>
                  <a:pt x="186774" y="59734"/>
                </a:moveTo>
                <a:lnTo>
                  <a:pt x="186774" y="65806"/>
                </a:lnTo>
                <a:lnTo>
                  <a:pt x="180702" y="65806"/>
                </a:lnTo>
                <a:lnTo>
                  <a:pt x="180702" y="59734"/>
                </a:lnTo>
                <a:close/>
                <a:moveTo>
                  <a:pt x="193822" y="59734"/>
                </a:moveTo>
                <a:lnTo>
                  <a:pt x="193822" y="65806"/>
                </a:lnTo>
                <a:lnTo>
                  <a:pt x="187750" y="65806"/>
                </a:lnTo>
                <a:lnTo>
                  <a:pt x="187750" y="59734"/>
                </a:lnTo>
                <a:close/>
                <a:moveTo>
                  <a:pt x="200883" y="59734"/>
                </a:moveTo>
                <a:lnTo>
                  <a:pt x="200883" y="65806"/>
                </a:lnTo>
                <a:lnTo>
                  <a:pt x="194810" y="65806"/>
                </a:lnTo>
                <a:lnTo>
                  <a:pt x="194810" y="59734"/>
                </a:lnTo>
                <a:close/>
                <a:moveTo>
                  <a:pt x="207931" y="59734"/>
                </a:moveTo>
                <a:lnTo>
                  <a:pt x="207931" y="65806"/>
                </a:lnTo>
                <a:lnTo>
                  <a:pt x="201859" y="65806"/>
                </a:lnTo>
                <a:lnTo>
                  <a:pt x="201859" y="59734"/>
                </a:lnTo>
                <a:close/>
                <a:moveTo>
                  <a:pt x="214992" y="59734"/>
                </a:moveTo>
                <a:lnTo>
                  <a:pt x="214992" y="65806"/>
                </a:lnTo>
                <a:lnTo>
                  <a:pt x="208919" y="65806"/>
                </a:lnTo>
                <a:lnTo>
                  <a:pt x="208919" y="59734"/>
                </a:lnTo>
                <a:close/>
                <a:moveTo>
                  <a:pt x="222052" y="59734"/>
                </a:moveTo>
                <a:lnTo>
                  <a:pt x="222052" y="65806"/>
                </a:lnTo>
                <a:lnTo>
                  <a:pt x="215968" y="65806"/>
                </a:lnTo>
                <a:lnTo>
                  <a:pt x="215968" y="59734"/>
                </a:lnTo>
                <a:close/>
                <a:moveTo>
                  <a:pt x="229100" y="59734"/>
                </a:moveTo>
                <a:lnTo>
                  <a:pt x="229100" y="65806"/>
                </a:lnTo>
                <a:lnTo>
                  <a:pt x="223028" y="65806"/>
                </a:lnTo>
                <a:lnTo>
                  <a:pt x="223028" y="59734"/>
                </a:lnTo>
                <a:close/>
                <a:moveTo>
                  <a:pt x="236161" y="59734"/>
                </a:moveTo>
                <a:lnTo>
                  <a:pt x="236161" y="65806"/>
                </a:lnTo>
                <a:lnTo>
                  <a:pt x="230077" y="65806"/>
                </a:lnTo>
                <a:lnTo>
                  <a:pt x="230077" y="59734"/>
                </a:lnTo>
                <a:close/>
                <a:moveTo>
                  <a:pt x="243209" y="59734"/>
                </a:moveTo>
                <a:lnTo>
                  <a:pt x="243209" y="65806"/>
                </a:lnTo>
                <a:lnTo>
                  <a:pt x="237137" y="65806"/>
                </a:lnTo>
                <a:lnTo>
                  <a:pt x="237137" y="59734"/>
                </a:lnTo>
                <a:close/>
                <a:moveTo>
                  <a:pt x="250270" y="59734"/>
                </a:moveTo>
                <a:lnTo>
                  <a:pt x="250270" y="65806"/>
                </a:lnTo>
                <a:lnTo>
                  <a:pt x="244198" y="65806"/>
                </a:lnTo>
                <a:lnTo>
                  <a:pt x="244198" y="59734"/>
                </a:lnTo>
                <a:close/>
                <a:moveTo>
                  <a:pt x="257318" y="59734"/>
                </a:moveTo>
                <a:lnTo>
                  <a:pt x="257318" y="65806"/>
                </a:lnTo>
                <a:lnTo>
                  <a:pt x="251246" y="65806"/>
                </a:lnTo>
                <a:lnTo>
                  <a:pt x="251246" y="59734"/>
                </a:lnTo>
                <a:close/>
                <a:moveTo>
                  <a:pt x="264379" y="59734"/>
                </a:moveTo>
                <a:lnTo>
                  <a:pt x="264379" y="65806"/>
                </a:lnTo>
                <a:lnTo>
                  <a:pt x="258306" y="65806"/>
                </a:lnTo>
                <a:lnTo>
                  <a:pt x="258306" y="59734"/>
                </a:lnTo>
                <a:close/>
                <a:moveTo>
                  <a:pt x="271427" y="59734"/>
                </a:moveTo>
                <a:lnTo>
                  <a:pt x="271427" y="65806"/>
                </a:lnTo>
                <a:lnTo>
                  <a:pt x="265355" y="65806"/>
                </a:lnTo>
                <a:lnTo>
                  <a:pt x="265355" y="59734"/>
                </a:lnTo>
                <a:close/>
                <a:moveTo>
                  <a:pt x="278488" y="59734"/>
                </a:moveTo>
                <a:lnTo>
                  <a:pt x="278488" y="65806"/>
                </a:lnTo>
                <a:lnTo>
                  <a:pt x="272415" y="65806"/>
                </a:lnTo>
                <a:lnTo>
                  <a:pt x="272415" y="59734"/>
                </a:lnTo>
                <a:close/>
                <a:moveTo>
                  <a:pt x="102120" y="59734"/>
                </a:moveTo>
                <a:lnTo>
                  <a:pt x="102120" y="65818"/>
                </a:lnTo>
                <a:lnTo>
                  <a:pt x="96036" y="65818"/>
                </a:lnTo>
                <a:lnTo>
                  <a:pt x="96036" y="59734"/>
                </a:lnTo>
                <a:close/>
                <a:moveTo>
                  <a:pt x="109169" y="59734"/>
                </a:moveTo>
                <a:lnTo>
                  <a:pt x="109169" y="65818"/>
                </a:lnTo>
                <a:lnTo>
                  <a:pt x="103097" y="65818"/>
                </a:lnTo>
                <a:lnTo>
                  <a:pt x="103097" y="59734"/>
                </a:lnTo>
                <a:close/>
                <a:moveTo>
                  <a:pt x="116229" y="59734"/>
                </a:moveTo>
                <a:lnTo>
                  <a:pt x="116229" y="65818"/>
                </a:lnTo>
                <a:lnTo>
                  <a:pt x="110157" y="65818"/>
                </a:lnTo>
                <a:lnTo>
                  <a:pt x="110157" y="59734"/>
                </a:lnTo>
                <a:close/>
                <a:moveTo>
                  <a:pt x="137387" y="59734"/>
                </a:moveTo>
                <a:lnTo>
                  <a:pt x="137387" y="65818"/>
                </a:lnTo>
                <a:lnTo>
                  <a:pt x="131314" y="65818"/>
                </a:lnTo>
                <a:lnTo>
                  <a:pt x="131314" y="59734"/>
                </a:lnTo>
                <a:close/>
                <a:moveTo>
                  <a:pt x="17443" y="66783"/>
                </a:moveTo>
                <a:lnTo>
                  <a:pt x="17443" y="72867"/>
                </a:lnTo>
                <a:lnTo>
                  <a:pt x="11371" y="72867"/>
                </a:lnTo>
                <a:lnTo>
                  <a:pt x="11371" y="66783"/>
                </a:lnTo>
                <a:close/>
                <a:moveTo>
                  <a:pt x="24503" y="66783"/>
                </a:moveTo>
                <a:lnTo>
                  <a:pt x="24503" y="72867"/>
                </a:lnTo>
                <a:lnTo>
                  <a:pt x="18431" y="72867"/>
                </a:lnTo>
                <a:lnTo>
                  <a:pt x="18431" y="66783"/>
                </a:lnTo>
                <a:close/>
                <a:moveTo>
                  <a:pt x="31564" y="66783"/>
                </a:moveTo>
                <a:lnTo>
                  <a:pt x="31564" y="72867"/>
                </a:lnTo>
                <a:lnTo>
                  <a:pt x="25492" y="72867"/>
                </a:lnTo>
                <a:lnTo>
                  <a:pt x="25492" y="66783"/>
                </a:lnTo>
                <a:close/>
                <a:moveTo>
                  <a:pt x="38612" y="66783"/>
                </a:moveTo>
                <a:lnTo>
                  <a:pt x="38612" y="72867"/>
                </a:lnTo>
                <a:lnTo>
                  <a:pt x="32540" y="72867"/>
                </a:lnTo>
                <a:lnTo>
                  <a:pt x="32540" y="66783"/>
                </a:lnTo>
                <a:close/>
                <a:moveTo>
                  <a:pt x="45673" y="66783"/>
                </a:moveTo>
                <a:lnTo>
                  <a:pt x="45673" y="72867"/>
                </a:lnTo>
                <a:lnTo>
                  <a:pt x="39601" y="72867"/>
                </a:lnTo>
                <a:lnTo>
                  <a:pt x="39601" y="66783"/>
                </a:lnTo>
                <a:close/>
                <a:moveTo>
                  <a:pt x="52721" y="66783"/>
                </a:moveTo>
                <a:lnTo>
                  <a:pt x="52721" y="72867"/>
                </a:lnTo>
                <a:lnTo>
                  <a:pt x="46649" y="72867"/>
                </a:lnTo>
                <a:lnTo>
                  <a:pt x="46649" y="66783"/>
                </a:lnTo>
                <a:close/>
                <a:moveTo>
                  <a:pt x="59782" y="66783"/>
                </a:moveTo>
                <a:lnTo>
                  <a:pt x="59782" y="72867"/>
                </a:lnTo>
                <a:lnTo>
                  <a:pt x="53709" y="72867"/>
                </a:lnTo>
                <a:lnTo>
                  <a:pt x="53709" y="66783"/>
                </a:lnTo>
                <a:close/>
                <a:moveTo>
                  <a:pt x="60758" y="66783"/>
                </a:moveTo>
                <a:lnTo>
                  <a:pt x="66842" y="66795"/>
                </a:lnTo>
                <a:lnTo>
                  <a:pt x="66842" y="72867"/>
                </a:lnTo>
                <a:lnTo>
                  <a:pt x="60758" y="72867"/>
                </a:lnTo>
                <a:lnTo>
                  <a:pt x="60758" y="66783"/>
                </a:lnTo>
                <a:close/>
                <a:moveTo>
                  <a:pt x="67818" y="66783"/>
                </a:moveTo>
                <a:lnTo>
                  <a:pt x="73902" y="66795"/>
                </a:lnTo>
                <a:lnTo>
                  <a:pt x="73902" y="72867"/>
                </a:lnTo>
                <a:lnTo>
                  <a:pt x="67818" y="72867"/>
                </a:lnTo>
                <a:lnTo>
                  <a:pt x="67818" y="66783"/>
                </a:lnTo>
                <a:close/>
                <a:moveTo>
                  <a:pt x="74879" y="66783"/>
                </a:moveTo>
                <a:lnTo>
                  <a:pt x="80951" y="66795"/>
                </a:lnTo>
                <a:lnTo>
                  <a:pt x="80951" y="72867"/>
                </a:lnTo>
                <a:lnTo>
                  <a:pt x="74879" y="72867"/>
                </a:lnTo>
                <a:lnTo>
                  <a:pt x="74879" y="66783"/>
                </a:lnTo>
                <a:close/>
                <a:moveTo>
                  <a:pt x="88011" y="66783"/>
                </a:moveTo>
                <a:lnTo>
                  <a:pt x="88011" y="72867"/>
                </a:lnTo>
                <a:lnTo>
                  <a:pt x="81927" y="72867"/>
                </a:lnTo>
                <a:lnTo>
                  <a:pt x="81927" y="66783"/>
                </a:lnTo>
                <a:close/>
                <a:moveTo>
                  <a:pt x="95060" y="66783"/>
                </a:moveTo>
                <a:lnTo>
                  <a:pt x="95060" y="72867"/>
                </a:lnTo>
                <a:lnTo>
                  <a:pt x="88988" y="72867"/>
                </a:lnTo>
                <a:lnTo>
                  <a:pt x="88988" y="66783"/>
                </a:lnTo>
                <a:close/>
                <a:moveTo>
                  <a:pt x="96036" y="66783"/>
                </a:moveTo>
                <a:lnTo>
                  <a:pt x="102120" y="66795"/>
                </a:lnTo>
                <a:lnTo>
                  <a:pt x="102120" y="72867"/>
                </a:lnTo>
                <a:lnTo>
                  <a:pt x="96036" y="72867"/>
                </a:lnTo>
                <a:lnTo>
                  <a:pt x="96036" y="66783"/>
                </a:lnTo>
                <a:close/>
                <a:moveTo>
                  <a:pt x="103097" y="66783"/>
                </a:moveTo>
                <a:lnTo>
                  <a:pt x="109169" y="66795"/>
                </a:lnTo>
                <a:lnTo>
                  <a:pt x="109169" y="72867"/>
                </a:lnTo>
                <a:lnTo>
                  <a:pt x="103097" y="72867"/>
                </a:lnTo>
                <a:lnTo>
                  <a:pt x="103097" y="66783"/>
                </a:lnTo>
                <a:close/>
                <a:moveTo>
                  <a:pt x="110157" y="66783"/>
                </a:moveTo>
                <a:lnTo>
                  <a:pt x="116229" y="66795"/>
                </a:lnTo>
                <a:lnTo>
                  <a:pt x="116229" y="72867"/>
                </a:lnTo>
                <a:lnTo>
                  <a:pt x="110157" y="72867"/>
                </a:lnTo>
                <a:lnTo>
                  <a:pt x="110157" y="66783"/>
                </a:lnTo>
                <a:close/>
                <a:moveTo>
                  <a:pt x="123278" y="66783"/>
                </a:moveTo>
                <a:lnTo>
                  <a:pt x="123278" y="72867"/>
                </a:lnTo>
                <a:lnTo>
                  <a:pt x="117205" y="72867"/>
                </a:lnTo>
                <a:lnTo>
                  <a:pt x="117205" y="66783"/>
                </a:lnTo>
                <a:close/>
                <a:moveTo>
                  <a:pt x="130338" y="66783"/>
                </a:moveTo>
                <a:lnTo>
                  <a:pt x="130338" y="72867"/>
                </a:lnTo>
                <a:lnTo>
                  <a:pt x="124254" y="72867"/>
                </a:lnTo>
                <a:lnTo>
                  <a:pt x="124254" y="66783"/>
                </a:lnTo>
                <a:close/>
                <a:moveTo>
                  <a:pt x="131314" y="66783"/>
                </a:moveTo>
                <a:lnTo>
                  <a:pt x="137387" y="66795"/>
                </a:lnTo>
                <a:lnTo>
                  <a:pt x="137387" y="72867"/>
                </a:lnTo>
                <a:lnTo>
                  <a:pt x="131314" y="72867"/>
                </a:lnTo>
                <a:lnTo>
                  <a:pt x="131314" y="66783"/>
                </a:lnTo>
                <a:close/>
                <a:moveTo>
                  <a:pt x="144447" y="66783"/>
                </a:moveTo>
                <a:lnTo>
                  <a:pt x="144447" y="72867"/>
                </a:lnTo>
                <a:lnTo>
                  <a:pt x="138375" y="72867"/>
                </a:lnTo>
                <a:lnTo>
                  <a:pt x="138375" y="66783"/>
                </a:lnTo>
                <a:close/>
                <a:moveTo>
                  <a:pt x="151495" y="66783"/>
                </a:moveTo>
                <a:lnTo>
                  <a:pt x="151495" y="72867"/>
                </a:lnTo>
                <a:lnTo>
                  <a:pt x="145423" y="72867"/>
                </a:lnTo>
                <a:lnTo>
                  <a:pt x="145423" y="66783"/>
                </a:lnTo>
                <a:close/>
                <a:moveTo>
                  <a:pt x="158556" y="66783"/>
                </a:moveTo>
                <a:lnTo>
                  <a:pt x="158556" y="72867"/>
                </a:lnTo>
                <a:lnTo>
                  <a:pt x="152484" y="72867"/>
                </a:lnTo>
                <a:lnTo>
                  <a:pt x="152484" y="66783"/>
                </a:lnTo>
                <a:close/>
                <a:moveTo>
                  <a:pt x="165604" y="66783"/>
                </a:moveTo>
                <a:lnTo>
                  <a:pt x="165604" y="72867"/>
                </a:lnTo>
                <a:lnTo>
                  <a:pt x="159532" y="72867"/>
                </a:lnTo>
                <a:lnTo>
                  <a:pt x="159532" y="66783"/>
                </a:lnTo>
                <a:close/>
                <a:moveTo>
                  <a:pt x="172665" y="66783"/>
                </a:moveTo>
                <a:lnTo>
                  <a:pt x="172665" y="72867"/>
                </a:lnTo>
                <a:lnTo>
                  <a:pt x="166581" y="72867"/>
                </a:lnTo>
                <a:lnTo>
                  <a:pt x="166581" y="66783"/>
                </a:lnTo>
                <a:close/>
                <a:moveTo>
                  <a:pt x="179713" y="66783"/>
                </a:moveTo>
                <a:lnTo>
                  <a:pt x="179713" y="72867"/>
                </a:lnTo>
                <a:lnTo>
                  <a:pt x="173641" y="72867"/>
                </a:lnTo>
                <a:lnTo>
                  <a:pt x="173641" y="66783"/>
                </a:lnTo>
                <a:close/>
                <a:moveTo>
                  <a:pt x="186774" y="66783"/>
                </a:moveTo>
                <a:lnTo>
                  <a:pt x="186774" y="72867"/>
                </a:lnTo>
                <a:lnTo>
                  <a:pt x="180702" y="72867"/>
                </a:lnTo>
                <a:lnTo>
                  <a:pt x="180702" y="66783"/>
                </a:lnTo>
                <a:close/>
                <a:moveTo>
                  <a:pt x="193822" y="66783"/>
                </a:moveTo>
                <a:lnTo>
                  <a:pt x="193822" y="72867"/>
                </a:lnTo>
                <a:lnTo>
                  <a:pt x="187750" y="72867"/>
                </a:lnTo>
                <a:lnTo>
                  <a:pt x="187750" y="66783"/>
                </a:lnTo>
                <a:close/>
                <a:moveTo>
                  <a:pt x="200883" y="66783"/>
                </a:moveTo>
                <a:lnTo>
                  <a:pt x="200883" y="72867"/>
                </a:lnTo>
                <a:lnTo>
                  <a:pt x="194810" y="72867"/>
                </a:lnTo>
                <a:lnTo>
                  <a:pt x="194810" y="66783"/>
                </a:lnTo>
                <a:close/>
                <a:moveTo>
                  <a:pt x="207931" y="66783"/>
                </a:moveTo>
                <a:lnTo>
                  <a:pt x="207931" y="72867"/>
                </a:lnTo>
                <a:lnTo>
                  <a:pt x="201859" y="72867"/>
                </a:lnTo>
                <a:lnTo>
                  <a:pt x="201859" y="66783"/>
                </a:lnTo>
                <a:close/>
                <a:moveTo>
                  <a:pt x="214992" y="66783"/>
                </a:moveTo>
                <a:lnTo>
                  <a:pt x="214992" y="72867"/>
                </a:lnTo>
                <a:lnTo>
                  <a:pt x="208919" y="72867"/>
                </a:lnTo>
                <a:lnTo>
                  <a:pt x="208919" y="66783"/>
                </a:lnTo>
                <a:close/>
                <a:moveTo>
                  <a:pt x="222052" y="66783"/>
                </a:moveTo>
                <a:lnTo>
                  <a:pt x="222052" y="72867"/>
                </a:lnTo>
                <a:lnTo>
                  <a:pt x="215968" y="72867"/>
                </a:lnTo>
                <a:lnTo>
                  <a:pt x="215968" y="66783"/>
                </a:lnTo>
                <a:close/>
                <a:moveTo>
                  <a:pt x="229100" y="66783"/>
                </a:moveTo>
                <a:lnTo>
                  <a:pt x="229100" y="72867"/>
                </a:lnTo>
                <a:lnTo>
                  <a:pt x="223028" y="72867"/>
                </a:lnTo>
                <a:lnTo>
                  <a:pt x="223028" y="66783"/>
                </a:lnTo>
                <a:close/>
                <a:moveTo>
                  <a:pt x="236161" y="66783"/>
                </a:moveTo>
                <a:lnTo>
                  <a:pt x="236161" y="72867"/>
                </a:lnTo>
                <a:lnTo>
                  <a:pt x="230077" y="72867"/>
                </a:lnTo>
                <a:lnTo>
                  <a:pt x="230077" y="66783"/>
                </a:lnTo>
                <a:close/>
                <a:moveTo>
                  <a:pt x="243209" y="66783"/>
                </a:moveTo>
                <a:lnTo>
                  <a:pt x="243209" y="72867"/>
                </a:lnTo>
                <a:lnTo>
                  <a:pt x="237137" y="72867"/>
                </a:lnTo>
                <a:lnTo>
                  <a:pt x="237137" y="66783"/>
                </a:lnTo>
                <a:close/>
                <a:moveTo>
                  <a:pt x="250270" y="66783"/>
                </a:moveTo>
                <a:lnTo>
                  <a:pt x="250270" y="72867"/>
                </a:lnTo>
                <a:lnTo>
                  <a:pt x="244198" y="72867"/>
                </a:lnTo>
                <a:lnTo>
                  <a:pt x="244198" y="66783"/>
                </a:lnTo>
                <a:close/>
                <a:moveTo>
                  <a:pt x="257318" y="66783"/>
                </a:moveTo>
                <a:lnTo>
                  <a:pt x="257318" y="72867"/>
                </a:lnTo>
                <a:lnTo>
                  <a:pt x="251246" y="72867"/>
                </a:lnTo>
                <a:lnTo>
                  <a:pt x="251246" y="66783"/>
                </a:lnTo>
                <a:close/>
                <a:moveTo>
                  <a:pt x="264379" y="66783"/>
                </a:moveTo>
                <a:lnTo>
                  <a:pt x="264379" y="72867"/>
                </a:lnTo>
                <a:lnTo>
                  <a:pt x="258306" y="72867"/>
                </a:lnTo>
                <a:lnTo>
                  <a:pt x="258306" y="66783"/>
                </a:lnTo>
                <a:close/>
                <a:moveTo>
                  <a:pt x="271427" y="66783"/>
                </a:moveTo>
                <a:lnTo>
                  <a:pt x="271427" y="72867"/>
                </a:lnTo>
                <a:lnTo>
                  <a:pt x="265355" y="72867"/>
                </a:lnTo>
                <a:lnTo>
                  <a:pt x="265355" y="66783"/>
                </a:lnTo>
                <a:close/>
                <a:moveTo>
                  <a:pt x="278488" y="66783"/>
                </a:moveTo>
                <a:lnTo>
                  <a:pt x="278488" y="72867"/>
                </a:lnTo>
                <a:lnTo>
                  <a:pt x="272415" y="72867"/>
                </a:lnTo>
                <a:lnTo>
                  <a:pt x="272415" y="66783"/>
                </a:lnTo>
                <a:close/>
                <a:moveTo>
                  <a:pt x="17443" y="73843"/>
                </a:moveTo>
                <a:lnTo>
                  <a:pt x="17443" y="79915"/>
                </a:lnTo>
                <a:lnTo>
                  <a:pt x="11371" y="79915"/>
                </a:lnTo>
                <a:lnTo>
                  <a:pt x="11371" y="73843"/>
                </a:lnTo>
                <a:close/>
                <a:moveTo>
                  <a:pt x="24503" y="73843"/>
                </a:moveTo>
                <a:lnTo>
                  <a:pt x="24503" y="79915"/>
                </a:lnTo>
                <a:lnTo>
                  <a:pt x="18431" y="79915"/>
                </a:lnTo>
                <a:lnTo>
                  <a:pt x="18431" y="73843"/>
                </a:lnTo>
                <a:close/>
                <a:moveTo>
                  <a:pt x="31564" y="73843"/>
                </a:moveTo>
                <a:lnTo>
                  <a:pt x="31564" y="79915"/>
                </a:lnTo>
                <a:lnTo>
                  <a:pt x="25492" y="79915"/>
                </a:lnTo>
                <a:lnTo>
                  <a:pt x="25492" y="73843"/>
                </a:lnTo>
                <a:close/>
                <a:moveTo>
                  <a:pt x="38612" y="73843"/>
                </a:moveTo>
                <a:lnTo>
                  <a:pt x="38612" y="79915"/>
                </a:lnTo>
                <a:lnTo>
                  <a:pt x="32540" y="79915"/>
                </a:lnTo>
                <a:lnTo>
                  <a:pt x="32540" y="73843"/>
                </a:lnTo>
                <a:close/>
                <a:moveTo>
                  <a:pt x="45673" y="73843"/>
                </a:moveTo>
                <a:lnTo>
                  <a:pt x="45673" y="79915"/>
                </a:lnTo>
                <a:lnTo>
                  <a:pt x="39601" y="79915"/>
                </a:lnTo>
                <a:lnTo>
                  <a:pt x="39601" y="73843"/>
                </a:lnTo>
                <a:close/>
                <a:moveTo>
                  <a:pt x="52721" y="73843"/>
                </a:moveTo>
                <a:lnTo>
                  <a:pt x="52721" y="79915"/>
                </a:lnTo>
                <a:lnTo>
                  <a:pt x="46649" y="79915"/>
                </a:lnTo>
                <a:lnTo>
                  <a:pt x="46649" y="73843"/>
                </a:lnTo>
                <a:close/>
                <a:moveTo>
                  <a:pt x="59782" y="73843"/>
                </a:moveTo>
                <a:lnTo>
                  <a:pt x="59782" y="79915"/>
                </a:lnTo>
                <a:lnTo>
                  <a:pt x="53709" y="79915"/>
                </a:lnTo>
                <a:lnTo>
                  <a:pt x="53709" y="73843"/>
                </a:lnTo>
                <a:close/>
                <a:moveTo>
                  <a:pt x="66842" y="73843"/>
                </a:moveTo>
                <a:lnTo>
                  <a:pt x="66842" y="79915"/>
                </a:lnTo>
                <a:lnTo>
                  <a:pt x="60758" y="79915"/>
                </a:lnTo>
                <a:lnTo>
                  <a:pt x="60758" y="73843"/>
                </a:lnTo>
                <a:close/>
                <a:moveTo>
                  <a:pt x="73902" y="73843"/>
                </a:moveTo>
                <a:lnTo>
                  <a:pt x="73902" y="79915"/>
                </a:lnTo>
                <a:lnTo>
                  <a:pt x="67818" y="79915"/>
                </a:lnTo>
                <a:lnTo>
                  <a:pt x="67818" y="73843"/>
                </a:lnTo>
                <a:close/>
                <a:moveTo>
                  <a:pt x="80951" y="73843"/>
                </a:moveTo>
                <a:lnTo>
                  <a:pt x="80951" y="79915"/>
                </a:lnTo>
                <a:lnTo>
                  <a:pt x="74879" y="79915"/>
                </a:lnTo>
                <a:lnTo>
                  <a:pt x="74879" y="73843"/>
                </a:lnTo>
                <a:close/>
                <a:moveTo>
                  <a:pt x="88011" y="73843"/>
                </a:moveTo>
                <a:lnTo>
                  <a:pt x="88011" y="79915"/>
                </a:lnTo>
                <a:lnTo>
                  <a:pt x="81927" y="79915"/>
                </a:lnTo>
                <a:lnTo>
                  <a:pt x="81927" y="73843"/>
                </a:lnTo>
                <a:close/>
                <a:moveTo>
                  <a:pt x="95060" y="73843"/>
                </a:moveTo>
                <a:lnTo>
                  <a:pt x="95060" y="79915"/>
                </a:lnTo>
                <a:lnTo>
                  <a:pt x="88988" y="79915"/>
                </a:lnTo>
                <a:lnTo>
                  <a:pt x="88988" y="73843"/>
                </a:lnTo>
                <a:close/>
                <a:moveTo>
                  <a:pt x="123278" y="73843"/>
                </a:moveTo>
                <a:lnTo>
                  <a:pt x="123278" y="79915"/>
                </a:lnTo>
                <a:lnTo>
                  <a:pt x="117205" y="79915"/>
                </a:lnTo>
                <a:lnTo>
                  <a:pt x="117205" y="73843"/>
                </a:lnTo>
                <a:close/>
                <a:moveTo>
                  <a:pt x="130338" y="73843"/>
                </a:moveTo>
                <a:lnTo>
                  <a:pt x="130338" y="79915"/>
                </a:lnTo>
                <a:lnTo>
                  <a:pt x="124254" y="79915"/>
                </a:lnTo>
                <a:lnTo>
                  <a:pt x="124254" y="73843"/>
                </a:lnTo>
                <a:close/>
                <a:moveTo>
                  <a:pt x="144447" y="73843"/>
                </a:moveTo>
                <a:lnTo>
                  <a:pt x="144447" y="79915"/>
                </a:lnTo>
                <a:lnTo>
                  <a:pt x="138375" y="79915"/>
                </a:lnTo>
                <a:lnTo>
                  <a:pt x="138375" y="73843"/>
                </a:lnTo>
                <a:close/>
                <a:moveTo>
                  <a:pt x="151495" y="73843"/>
                </a:moveTo>
                <a:lnTo>
                  <a:pt x="151495" y="79915"/>
                </a:lnTo>
                <a:lnTo>
                  <a:pt x="145423" y="79915"/>
                </a:lnTo>
                <a:lnTo>
                  <a:pt x="145423" y="73843"/>
                </a:lnTo>
                <a:close/>
                <a:moveTo>
                  <a:pt x="158556" y="73843"/>
                </a:moveTo>
                <a:lnTo>
                  <a:pt x="158556" y="79915"/>
                </a:lnTo>
                <a:lnTo>
                  <a:pt x="152484" y="79915"/>
                </a:lnTo>
                <a:lnTo>
                  <a:pt x="152484" y="73843"/>
                </a:lnTo>
                <a:close/>
                <a:moveTo>
                  <a:pt x="165604" y="73843"/>
                </a:moveTo>
                <a:lnTo>
                  <a:pt x="165604" y="79915"/>
                </a:lnTo>
                <a:lnTo>
                  <a:pt x="159532" y="79915"/>
                </a:lnTo>
                <a:lnTo>
                  <a:pt x="159532" y="73843"/>
                </a:lnTo>
                <a:close/>
                <a:moveTo>
                  <a:pt x="172665" y="73843"/>
                </a:moveTo>
                <a:lnTo>
                  <a:pt x="172665" y="79915"/>
                </a:lnTo>
                <a:lnTo>
                  <a:pt x="166581" y="79915"/>
                </a:lnTo>
                <a:lnTo>
                  <a:pt x="166581" y="73843"/>
                </a:lnTo>
                <a:close/>
                <a:moveTo>
                  <a:pt x="179713" y="73843"/>
                </a:moveTo>
                <a:lnTo>
                  <a:pt x="179713" y="79915"/>
                </a:lnTo>
                <a:lnTo>
                  <a:pt x="173641" y="79915"/>
                </a:lnTo>
                <a:lnTo>
                  <a:pt x="173641" y="73843"/>
                </a:lnTo>
                <a:close/>
                <a:moveTo>
                  <a:pt x="186774" y="73843"/>
                </a:moveTo>
                <a:lnTo>
                  <a:pt x="186774" y="79915"/>
                </a:lnTo>
                <a:lnTo>
                  <a:pt x="180702" y="79915"/>
                </a:lnTo>
                <a:lnTo>
                  <a:pt x="180702" y="73843"/>
                </a:lnTo>
                <a:close/>
                <a:moveTo>
                  <a:pt x="193822" y="73843"/>
                </a:moveTo>
                <a:lnTo>
                  <a:pt x="193822" y="79915"/>
                </a:lnTo>
                <a:lnTo>
                  <a:pt x="187750" y="79915"/>
                </a:lnTo>
                <a:lnTo>
                  <a:pt x="187750" y="73843"/>
                </a:lnTo>
                <a:close/>
                <a:moveTo>
                  <a:pt x="200883" y="73843"/>
                </a:moveTo>
                <a:lnTo>
                  <a:pt x="200883" y="79915"/>
                </a:lnTo>
                <a:lnTo>
                  <a:pt x="194810" y="79915"/>
                </a:lnTo>
                <a:lnTo>
                  <a:pt x="194810" y="73843"/>
                </a:lnTo>
                <a:close/>
                <a:moveTo>
                  <a:pt x="207931" y="73843"/>
                </a:moveTo>
                <a:lnTo>
                  <a:pt x="207931" y="79915"/>
                </a:lnTo>
                <a:lnTo>
                  <a:pt x="201859" y="79915"/>
                </a:lnTo>
                <a:lnTo>
                  <a:pt x="201859" y="73843"/>
                </a:lnTo>
                <a:close/>
                <a:moveTo>
                  <a:pt x="214992" y="73843"/>
                </a:moveTo>
                <a:lnTo>
                  <a:pt x="214992" y="79915"/>
                </a:lnTo>
                <a:lnTo>
                  <a:pt x="208919" y="79915"/>
                </a:lnTo>
                <a:lnTo>
                  <a:pt x="208919" y="73843"/>
                </a:lnTo>
                <a:close/>
                <a:moveTo>
                  <a:pt x="222052" y="73843"/>
                </a:moveTo>
                <a:lnTo>
                  <a:pt x="222052" y="79915"/>
                </a:lnTo>
                <a:lnTo>
                  <a:pt x="215968" y="79915"/>
                </a:lnTo>
                <a:lnTo>
                  <a:pt x="215968" y="73843"/>
                </a:lnTo>
                <a:close/>
                <a:moveTo>
                  <a:pt x="229100" y="73843"/>
                </a:moveTo>
                <a:lnTo>
                  <a:pt x="229100" y="79915"/>
                </a:lnTo>
                <a:lnTo>
                  <a:pt x="223028" y="79915"/>
                </a:lnTo>
                <a:lnTo>
                  <a:pt x="223028" y="73843"/>
                </a:lnTo>
                <a:close/>
                <a:moveTo>
                  <a:pt x="236161" y="73843"/>
                </a:moveTo>
                <a:lnTo>
                  <a:pt x="236161" y="79915"/>
                </a:lnTo>
                <a:lnTo>
                  <a:pt x="230077" y="79915"/>
                </a:lnTo>
                <a:lnTo>
                  <a:pt x="230077" y="73843"/>
                </a:lnTo>
                <a:close/>
                <a:moveTo>
                  <a:pt x="243209" y="73843"/>
                </a:moveTo>
                <a:lnTo>
                  <a:pt x="243209" y="79915"/>
                </a:lnTo>
                <a:lnTo>
                  <a:pt x="237137" y="79915"/>
                </a:lnTo>
                <a:lnTo>
                  <a:pt x="237137" y="73843"/>
                </a:lnTo>
                <a:close/>
                <a:moveTo>
                  <a:pt x="250270" y="73843"/>
                </a:moveTo>
                <a:lnTo>
                  <a:pt x="250270" y="79915"/>
                </a:lnTo>
                <a:lnTo>
                  <a:pt x="244198" y="79915"/>
                </a:lnTo>
                <a:lnTo>
                  <a:pt x="244198" y="73843"/>
                </a:lnTo>
                <a:close/>
                <a:moveTo>
                  <a:pt x="257318" y="73843"/>
                </a:moveTo>
                <a:lnTo>
                  <a:pt x="257318" y="79915"/>
                </a:lnTo>
                <a:lnTo>
                  <a:pt x="251246" y="79915"/>
                </a:lnTo>
                <a:lnTo>
                  <a:pt x="251246" y="73843"/>
                </a:lnTo>
                <a:close/>
                <a:moveTo>
                  <a:pt x="264379" y="73843"/>
                </a:moveTo>
                <a:lnTo>
                  <a:pt x="264379" y="79915"/>
                </a:lnTo>
                <a:lnTo>
                  <a:pt x="258306" y="79915"/>
                </a:lnTo>
                <a:lnTo>
                  <a:pt x="258306" y="73843"/>
                </a:lnTo>
                <a:close/>
                <a:moveTo>
                  <a:pt x="271427" y="73843"/>
                </a:moveTo>
                <a:lnTo>
                  <a:pt x="271427" y="79915"/>
                </a:lnTo>
                <a:lnTo>
                  <a:pt x="265355" y="79915"/>
                </a:lnTo>
                <a:lnTo>
                  <a:pt x="265355" y="73843"/>
                </a:lnTo>
                <a:close/>
                <a:moveTo>
                  <a:pt x="278488" y="73843"/>
                </a:moveTo>
                <a:lnTo>
                  <a:pt x="278488" y="79915"/>
                </a:lnTo>
                <a:lnTo>
                  <a:pt x="272415" y="79915"/>
                </a:lnTo>
                <a:lnTo>
                  <a:pt x="272415" y="73843"/>
                </a:lnTo>
                <a:close/>
                <a:moveTo>
                  <a:pt x="96036" y="73843"/>
                </a:moveTo>
                <a:lnTo>
                  <a:pt x="102120" y="73855"/>
                </a:lnTo>
                <a:lnTo>
                  <a:pt x="102120" y="79927"/>
                </a:lnTo>
                <a:lnTo>
                  <a:pt x="96036" y="79927"/>
                </a:lnTo>
                <a:lnTo>
                  <a:pt x="96036" y="73843"/>
                </a:lnTo>
                <a:close/>
                <a:moveTo>
                  <a:pt x="103097" y="73843"/>
                </a:moveTo>
                <a:lnTo>
                  <a:pt x="109169" y="73855"/>
                </a:lnTo>
                <a:lnTo>
                  <a:pt x="109169" y="79927"/>
                </a:lnTo>
                <a:lnTo>
                  <a:pt x="103097" y="79927"/>
                </a:lnTo>
                <a:lnTo>
                  <a:pt x="103097" y="73843"/>
                </a:lnTo>
                <a:close/>
                <a:moveTo>
                  <a:pt x="110157" y="73843"/>
                </a:moveTo>
                <a:lnTo>
                  <a:pt x="116229" y="73855"/>
                </a:lnTo>
                <a:lnTo>
                  <a:pt x="116229" y="79927"/>
                </a:lnTo>
                <a:lnTo>
                  <a:pt x="110157" y="79927"/>
                </a:lnTo>
                <a:lnTo>
                  <a:pt x="110157" y="73843"/>
                </a:lnTo>
                <a:close/>
                <a:moveTo>
                  <a:pt x="131314" y="73843"/>
                </a:moveTo>
                <a:lnTo>
                  <a:pt x="137387" y="73855"/>
                </a:lnTo>
                <a:lnTo>
                  <a:pt x="137387" y="79927"/>
                </a:lnTo>
                <a:lnTo>
                  <a:pt x="131314" y="79927"/>
                </a:lnTo>
                <a:lnTo>
                  <a:pt x="131314" y="73843"/>
                </a:lnTo>
                <a:close/>
                <a:moveTo>
                  <a:pt x="17443" y="80903"/>
                </a:moveTo>
                <a:lnTo>
                  <a:pt x="17443" y="86976"/>
                </a:lnTo>
                <a:lnTo>
                  <a:pt x="11371" y="86976"/>
                </a:lnTo>
                <a:lnTo>
                  <a:pt x="11371" y="80903"/>
                </a:lnTo>
                <a:close/>
                <a:moveTo>
                  <a:pt x="24503" y="80903"/>
                </a:moveTo>
                <a:lnTo>
                  <a:pt x="24503" y="86976"/>
                </a:lnTo>
                <a:lnTo>
                  <a:pt x="18431" y="86976"/>
                </a:lnTo>
                <a:lnTo>
                  <a:pt x="18431" y="80903"/>
                </a:lnTo>
                <a:close/>
                <a:moveTo>
                  <a:pt x="31564" y="80903"/>
                </a:moveTo>
                <a:lnTo>
                  <a:pt x="31564" y="86976"/>
                </a:lnTo>
                <a:lnTo>
                  <a:pt x="25492" y="86976"/>
                </a:lnTo>
                <a:lnTo>
                  <a:pt x="25492" y="80903"/>
                </a:lnTo>
                <a:close/>
                <a:moveTo>
                  <a:pt x="38612" y="80903"/>
                </a:moveTo>
                <a:lnTo>
                  <a:pt x="38612" y="86976"/>
                </a:lnTo>
                <a:lnTo>
                  <a:pt x="32540" y="86976"/>
                </a:lnTo>
                <a:lnTo>
                  <a:pt x="32540" y="80903"/>
                </a:lnTo>
                <a:close/>
                <a:moveTo>
                  <a:pt x="45673" y="80903"/>
                </a:moveTo>
                <a:lnTo>
                  <a:pt x="45673" y="86976"/>
                </a:lnTo>
                <a:lnTo>
                  <a:pt x="39601" y="86976"/>
                </a:lnTo>
                <a:lnTo>
                  <a:pt x="39601" y="80903"/>
                </a:lnTo>
                <a:close/>
                <a:moveTo>
                  <a:pt x="52721" y="80903"/>
                </a:moveTo>
                <a:lnTo>
                  <a:pt x="52721" y="86976"/>
                </a:lnTo>
                <a:lnTo>
                  <a:pt x="46649" y="86976"/>
                </a:lnTo>
                <a:lnTo>
                  <a:pt x="46649" y="80903"/>
                </a:lnTo>
                <a:close/>
                <a:moveTo>
                  <a:pt x="59782" y="80903"/>
                </a:moveTo>
                <a:lnTo>
                  <a:pt x="59782" y="86976"/>
                </a:lnTo>
                <a:lnTo>
                  <a:pt x="53709" y="86976"/>
                </a:lnTo>
                <a:lnTo>
                  <a:pt x="53709" y="80903"/>
                </a:lnTo>
                <a:close/>
                <a:moveTo>
                  <a:pt x="66842" y="80903"/>
                </a:moveTo>
                <a:lnTo>
                  <a:pt x="66842" y="86976"/>
                </a:lnTo>
                <a:lnTo>
                  <a:pt x="60758" y="86976"/>
                </a:lnTo>
                <a:lnTo>
                  <a:pt x="60758" y="80903"/>
                </a:lnTo>
                <a:close/>
                <a:moveTo>
                  <a:pt x="73902" y="80903"/>
                </a:moveTo>
                <a:lnTo>
                  <a:pt x="73902" y="86976"/>
                </a:lnTo>
                <a:lnTo>
                  <a:pt x="67818" y="86976"/>
                </a:lnTo>
                <a:lnTo>
                  <a:pt x="67818" y="80903"/>
                </a:lnTo>
                <a:close/>
                <a:moveTo>
                  <a:pt x="80951" y="80903"/>
                </a:moveTo>
                <a:lnTo>
                  <a:pt x="80951" y="86976"/>
                </a:lnTo>
                <a:lnTo>
                  <a:pt x="74879" y="86976"/>
                </a:lnTo>
                <a:lnTo>
                  <a:pt x="74879" y="80903"/>
                </a:lnTo>
                <a:close/>
                <a:moveTo>
                  <a:pt x="88011" y="80903"/>
                </a:moveTo>
                <a:lnTo>
                  <a:pt x="88011" y="86976"/>
                </a:lnTo>
                <a:lnTo>
                  <a:pt x="81927" y="86976"/>
                </a:lnTo>
                <a:lnTo>
                  <a:pt x="81927" y="80903"/>
                </a:lnTo>
                <a:close/>
                <a:moveTo>
                  <a:pt x="95060" y="80903"/>
                </a:moveTo>
                <a:lnTo>
                  <a:pt x="95060" y="86976"/>
                </a:lnTo>
                <a:lnTo>
                  <a:pt x="88988" y="86976"/>
                </a:lnTo>
                <a:lnTo>
                  <a:pt x="88988" y="80903"/>
                </a:lnTo>
                <a:close/>
                <a:moveTo>
                  <a:pt x="102120" y="80903"/>
                </a:moveTo>
                <a:lnTo>
                  <a:pt x="102120" y="86976"/>
                </a:lnTo>
                <a:lnTo>
                  <a:pt x="96036" y="86976"/>
                </a:lnTo>
                <a:lnTo>
                  <a:pt x="96036" y="80903"/>
                </a:lnTo>
                <a:close/>
                <a:moveTo>
                  <a:pt x="109169" y="80903"/>
                </a:moveTo>
                <a:lnTo>
                  <a:pt x="109169" y="86976"/>
                </a:lnTo>
                <a:lnTo>
                  <a:pt x="103097" y="86976"/>
                </a:lnTo>
                <a:lnTo>
                  <a:pt x="103097" y="80903"/>
                </a:lnTo>
                <a:close/>
                <a:moveTo>
                  <a:pt x="116229" y="80903"/>
                </a:moveTo>
                <a:lnTo>
                  <a:pt x="116229" y="86976"/>
                </a:lnTo>
                <a:lnTo>
                  <a:pt x="110157" y="86976"/>
                </a:lnTo>
                <a:lnTo>
                  <a:pt x="110157" y="80903"/>
                </a:lnTo>
                <a:close/>
                <a:moveTo>
                  <a:pt x="123278" y="80903"/>
                </a:moveTo>
                <a:lnTo>
                  <a:pt x="123278" y="86976"/>
                </a:lnTo>
                <a:lnTo>
                  <a:pt x="117205" y="86976"/>
                </a:lnTo>
                <a:lnTo>
                  <a:pt x="117205" y="80903"/>
                </a:lnTo>
                <a:close/>
                <a:moveTo>
                  <a:pt x="130338" y="80903"/>
                </a:moveTo>
                <a:lnTo>
                  <a:pt x="130338" y="86976"/>
                </a:lnTo>
                <a:lnTo>
                  <a:pt x="124254" y="86976"/>
                </a:lnTo>
                <a:lnTo>
                  <a:pt x="124254" y="80903"/>
                </a:lnTo>
                <a:close/>
                <a:moveTo>
                  <a:pt x="137387" y="80903"/>
                </a:moveTo>
                <a:lnTo>
                  <a:pt x="137387" y="86976"/>
                </a:lnTo>
                <a:lnTo>
                  <a:pt x="131314" y="86976"/>
                </a:lnTo>
                <a:lnTo>
                  <a:pt x="131314" y="80903"/>
                </a:lnTo>
                <a:close/>
                <a:moveTo>
                  <a:pt x="144447" y="80903"/>
                </a:moveTo>
                <a:lnTo>
                  <a:pt x="144447" y="86976"/>
                </a:lnTo>
                <a:lnTo>
                  <a:pt x="138375" y="86976"/>
                </a:lnTo>
                <a:lnTo>
                  <a:pt x="138375" y="80903"/>
                </a:lnTo>
                <a:close/>
                <a:moveTo>
                  <a:pt x="151495" y="80903"/>
                </a:moveTo>
                <a:lnTo>
                  <a:pt x="151495" y="86976"/>
                </a:lnTo>
                <a:lnTo>
                  <a:pt x="145423" y="86976"/>
                </a:lnTo>
                <a:lnTo>
                  <a:pt x="145423" y="80903"/>
                </a:lnTo>
                <a:close/>
                <a:moveTo>
                  <a:pt x="158556" y="80903"/>
                </a:moveTo>
                <a:lnTo>
                  <a:pt x="158556" y="86976"/>
                </a:lnTo>
                <a:lnTo>
                  <a:pt x="152484" y="86976"/>
                </a:lnTo>
                <a:lnTo>
                  <a:pt x="152484" y="80903"/>
                </a:lnTo>
                <a:close/>
                <a:moveTo>
                  <a:pt x="165604" y="80903"/>
                </a:moveTo>
                <a:lnTo>
                  <a:pt x="165604" y="86976"/>
                </a:lnTo>
                <a:lnTo>
                  <a:pt x="159532" y="86976"/>
                </a:lnTo>
                <a:lnTo>
                  <a:pt x="159532" y="80903"/>
                </a:lnTo>
                <a:close/>
                <a:moveTo>
                  <a:pt x="172665" y="80903"/>
                </a:moveTo>
                <a:lnTo>
                  <a:pt x="172665" y="86976"/>
                </a:lnTo>
                <a:lnTo>
                  <a:pt x="166581" y="86976"/>
                </a:lnTo>
                <a:lnTo>
                  <a:pt x="166581" y="80903"/>
                </a:lnTo>
                <a:close/>
                <a:moveTo>
                  <a:pt x="179713" y="80903"/>
                </a:moveTo>
                <a:lnTo>
                  <a:pt x="179713" y="86976"/>
                </a:lnTo>
                <a:lnTo>
                  <a:pt x="173641" y="86976"/>
                </a:lnTo>
                <a:lnTo>
                  <a:pt x="173641" y="80903"/>
                </a:lnTo>
                <a:close/>
                <a:moveTo>
                  <a:pt x="186774" y="80903"/>
                </a:moveTo>
                <a:lnTo>
                  <a:pt x="186774" y="86976"/>
                </a:lnTo>
                <a:lnTo>
                  <a:pt x="180702" y="86976"/>
                </a:lnTo>
                <a:lnTo>
                  <a:pt x="180702" y="80903"/>
                </a:lnTo>
                <a:close/>
                <a:moveTo>
                  <a:pt x="193822" y="80903"/>
                </a:moveTo>
                <a:lnTo>
                  <a:pt x="193822" y="86976"/>
                </a:lnTo>
                <a:lnTo>
                  <a:pt x="187750" y="86976"/>
                </a:lnTo>
                <a:lnTo>
                  <a:pt x="187750" y="80903"/>
                </a:lnTo>
                <a:close/>
                <a:moveTo>
                  <a:pt x="200883" y="80903"/>
                </a:moveTo>
                <a:lnTo>
                  <a:pt x="200883" y="86976"/>
                </a:lnTo>
                <a:lnTo>
                  <a:pt x="194810" y="86976"/>
                </a:lnTo>
                <a:lnTo>
                  <a:pt x="194810" y="80903"/>
                </a:lnTo>
                <a:close/>
                <a:moveTo>
                  <a:pt x="207931" y="80903"/>
                </a:moveTo>
                <a:lnTo>
                  <a:pt x="207931" y="86976"/>
                </a:lnTo>
                <a:lnTo>
                  <a:pt x="201859" y="86976"/>
                </a:lnTo>
                <a:lnTo>
                  <a:pt x="201859" y="80903"/>
                </a:lnTo>
                <a:close/>
                <a:moveTo>
                  <a:pt x="214992" y="80903"/>
                </a:moveTo>
                <a:lnTo>
                  <a:pt x="214992" y="86976"/>
                </a:lnTo>
                <a:lnTo>
                  <a:pt x="208919" y="86976"/>
                </a:lnTo>
                <a:lnTo>
                  <a:pt x="208919" y="80903"/>
                </a:lnTo>
                <a:close/>
                <a:moveTo>
                  <a:pt x="222052" y="80903"/>
                </a:moveTo>
                <a:lnTo>
                  <a:pt x="222052" y="86976"/>
                </a:lnTo>
                <a:lnTo>
                  <a:pt x="215968" y="86976"/>
                </a:lnTo>
                <a:lnTo>
                  <a:pt x="215968" y="80903"/>
                </a:lnTo>
                <a:close/>
                <a:moveTo>
                  <a:pt x="229100" y="80903"/>
                </a:moveTo>
                <a:lnTo>
                  <a:pt x="229100" y="86976"/>
                </a:lnTo>
                <a:lnTo>
                  <a:pt x="223028" y="86976"/>
                </a:lnTo>
                <a:lnTo>
                  <a:pt x="223028" y="80903"/>
                </a:lnTo>
                <a:close/>
                <a:moveTo>
                  <a:pt x="236161" y="80903"/>
                </a:moveTo>
                <a:lnTo>
                  <a:pt x="236161" y="86976"/>
                </a:lnTo>
                <a:lnTo>
                  <a:pt x="230077" y="86976"/>
                </a:lnTo>
                <a:lnTo>
                  <a:pt x="230077" y="80903"/>
                </a:lnTo>
                <a:close/>
                <a:moveTo>
                  <a:pt x="243209" y="80903"/>
                </a:moveTo>
                <a:lnTo>
                  <a:pt x="243209" y="86976"/>
                </a:lnTo>
                <a:lnTo>
                  <a:pt x="237137" y="86976"/>
                </a:lnTo>
                <a:lnTo>
                  <a:pt x="237137" y="80903"/>
                </a:lnTo>
                <a:close/>
                <a:moveTo>
                  <a:pt x="250270" y="80903"/>
                </a:moveTo>
                <a:lnTo>
                  <a:pt x="250270" y="86976"/>
                </a:lnTo>
                <a:lnTo>
                  <a:pt x="244198" y="86976"/>
                </a:lnTo>
                <a:lnTo>
                  <a:pt x="244198" y="80903"/>
                </a:lnTo>
                <a:close/>
                <a:moveTo>
                  <a:pt x="257318" y="80903"/>
                </a:moveTo>
                <a:lnTo>
                  <a:pt x="257318" y="86976"/>
                </a:lnTo>
                <a:lnTo>
                  <a:pt x="251246" y="86976"/>
                </a:lnTo>
                <a:lnTo>
                  <a:pt x="251246" y="80903"/>
                </a:lnTo>
                <a:close/>
                <a:moveTo>
                  <a:pt x="264379" y="80903"/>
                </a:moveTo>
                <a:lnTo>
                  <a:pt x="264379" y="86976"/>
                </a:lnTo>
                <a:lnTo>
                  <a:pt x="258306" y="86976"/>
                </a:lnTo>
                <a:lnTo>
                  <a:pt x="258306" y="80903"/>
                </a:lnTo>
                <a:close/>
                <a:moveTo>
                  <a:pt x="271427" y="80903"/>
                </a:moveTo>
                <a:lnTo>
                  <a:pt x="271427" y="86976"/>
                </a:lnTo>
                <a:lnTo>
                  <a:pt x="265355" y="86976"/>
                </a:lnTo>
                <a:lnTo>
                  <a:pt x="265355" y="80903"/>
                </a:lnTo>
                <a:close/>
                <a:moveTo>
                  <a:pt x="278488" y="80903"/>
                </a:moveTo>
                <a:lnTo>
                  <a:pt x="278488" y="86976"/>
                </a:lnTo>
                <a:lnTo>
                  <a:pt x="272415" y="86976"/>
                </a:lnTo>
                <a:lnTo>
                  <a:pt x="272415" y="80903"/>
                </a:lnTo>
                <a:close/>
                <a:moveTo>
                  <a:pt x="17443" y="87952"/>
                </a:moveTo>
                <a:lnTo>
                  <a:pt x="17443" y="94024"/>
                </a:lnTo>
                <a:lnTo>
                  <a:pt x="11371" y="94024"/>
                </a:lnTo>
                <a:lnTo>
                  <a:pt x="11371" y="87952"/>
                </a:lnTo>
                <a:close/>
                <a:moveTo>
                  <a:pt x="24503" y="87952"/>
                </a:moveTo>
                <a:lnTo>
                  <a:pt x="24503" y="94024"/>
                </a:lnTo>
                <a:lnTo>
                  <a:pt x="18431" y="94024"/>
                </a:lnTo>
                <a:lnTo>
                  <a:pt x="18431" y="87952"/>
                </a:lnTo>
                <a:close/>
                <a:moveTo>
                  <a:pt x="31564" y="87952"/>
                </a:moveTo>
                <a:lnTo>
                  <a:pt x="31564" y="94024"/>
                </a:lnTo>
                <a:lnTo>
                  <a:pt x="25492" y="94024"/>
                </a:lnTo>
                <a:lnTo>
                  <a:pt x="25492" y="87952"/>
                </a:lnTo>
                <a:close/>
                <a:moveTo>
                  <a:pt x="38612" y="87952"/>
                </a:moveTo>
                <a:lnTo>
                  <a:pt x="38612" y="94024"/>
                </a:lnTo>
                <a:lnTo>
                  <a:pt x="32540" y="94024"/>
                </a:lnTo>
                <a:lnTo>
                  <a:pt x="32540" y="87952"/>
                </a:lnTo>
                <a:close/>
                <a:moveTo>
                  <a:pt x="45673" y="87952"/>
                </a:moveTo>
                <a:lnTo>
                  <a:pt x="45673" y="94024"/>
                </a:lnTo>
                <a:lnTo>
                  <a:pt x="39601" y="94024"/>
                </a:lnTo>
                <a:lnTo>
                  <a:pt x="39601" y="87952"/>
                </a:lnTo>
                <a:close/>
                <a:moveTo>
                  <a:pt x="52721" y="87952"/>
                </a:moveTo>
                <a:lnTo>
                  <a:pt x="52721" y="94024"/>
                </a:lnTo>
                <a:lnTo>
                  <a:pt x="46649" y="94024"/>
                </a:lnTo>
                <a:lnTo>
                  <a:pt x="46649" y="87952"/>
                </a:lnTo>
                <a:close/>
                <a:moveTo>
                  <a:pt x="59782" y="87952"/>
                </a:moveTo>
                <a:lnTo>
                  <a:pt x="59782" y="94024"/>
                </a:lnTo>
                <a:lnTo>
                  <a:pt x="53709" y="94024"/>
                </a:lnTo>
                <a:lnTo>
                  <a:pt x="53709" y="87952"/>
                </a:lnTo>
                <a:close/>
                <a:moveTo>
                  <a:pt x="88011" y="87952"/>
                </a:moveTo>
                <a:lnTo>
                  <a:pt x="88011" y="94024"/>
                </a:lnTo>
                <a:lnTo>
                  <a:pt x="81927" y="94024"/>
                </a:lnTo>
                <a:lnTo>
                  <a:pt x="81927" y="87952"/>
                </a:lnTo>
                <a:close/>
                <a:moveTo>
                  <a:pt x="95060" y="87952"/>
                </a:moveTo>
                <a:lnTo>
                  <a:pt x="95060" y="94024"/>
                </a:lnTo>
                <a:lnTo>
                  <a:pt x="88988" y="94024"/>
                </a:lnTo>
                <a:lnTo>
                  <a:pt x="88988" y="87952"/>
                </a:lnTo>
                <a:close/>
                <a:moveTo>
                  <a:pt x="123278" y="87952"/>
                </a:moveTo>
                <a:lnTo>
                  <a:pt x="123278" y="94024"/>
                </a:lnTo>
                <a:lnTo>
                  <a:pt x="117205" y="94024"/>
                </a:lnTo>
                <a:lnTo>
                  <a:pt x="117205" y="87952"/>
                </a:lnTo>
                <a:close/>
                <a:moveTo>
                  <a:pt x="130338" y="87952"/>
                </a:moveTo>
                <a:lnTo>
                  <a:pt x="130338" y="94024"/>
                </a:lnTo>
                <a:lnTo>
                  <a:pt x="124254" y="94024"/>
                </a:lnTo>
                <a:lnTo>
                  <a:pt x="124254" y="87952"/>
                </a:lnTo>
                <a:close/>
                <a:moveTo>
                  <a:pt x="144447" y="87952"/>
                </a:moveTo>
                <a:lnTo>
                  <a:pt x="144447" y="94024"/>
                </a:lnTo>
                <a:lnTo>
                  <a:pt x="138375" y="94024"/>
                </a:lnTo>
                <a:lnTo>
                  <a:pt x="138375" y="87952"/>
                </a:lnTo>
                <a:close/>
                <a:moveTo>
                  <a:pt x="151495" y="87952"/>
                </a:moveTo>
                <a:lnTo>
                  <a:pt x="151495" y="94024"/>
                </a:lnTo>
                <a:lnTo>
                  <a:pt x="145423" y="94024"/>
                </a:lnTo>
                <a:lnTo>
                  <a:pt x="145423" y="87952"/>
                </a:lnTo>
                <a:close/>
                <a:moveTo>
                  <a:pt x="158556" y="87952"/>
                </a:moveTo>
                <a:lnTo>
                  <a:pt x="158556" y="94024"/>
                </a:lnTo>
                <a:lnTo>
                  <a:pt x="152484" y="94024"/>
                </a:lnTo>
                <a:lnTo>
                  <a:pt x="152484" y="87952"/>
                </a:lnTo>
                <a:close/>
                <a:moveTo>
                  <a:pt x="165604" y="87952"/>
                </a:moveTo>
                <a:lnTo>
                  <a:pt x="165604" y="94024"/>
                </a:lnTo>
                <a:lnTo>
                  <a:pt x="159532" y="94024"/>
                </a:lnTo>
                <a:lnTo>
                  <a:pt x="159532" y="87952"/>
                </a:lnTo>
                <a:close/>
                <a:moveTo>
                  <a:pt x="172665" y="87952"/>
                </a:moveTo>
                <a:lnTo>
                  <a:pt x="172665" y="94024"/>
                </a:lnTo>
                <a:lnTo>
                  <a:pt x="166581" y="94024"/>
                </a:lnTo>
                <a:lnTo>
                  <a:pt x="166581" y="87952"/>
                </a:lnTo>
                <a:close/>
                <a:moveTo>
                  <a:pt x="179713" y="87952"/>
                </a:moveTo>
                <a:lnTo>
                  <a:pt x="179713" y="94024"/>
                </a:lnTo>
                <a:lnTo>
                  <a:pt x="173641" y="94024"/>
                </a:lnTo>
                <a:lnTo>
                  <a:pt x="173641" y="87952"/>
                </a:lnTo>
                <a:close/>
                <a:moveTo>
                  <a:pt x="186774" y="87952"/>
                </a:moveTo>
                <a:lnTo>
                  <a:pt x="186774" y="94024"/>
                </a:lnTo>
                <a:lnTo>
                  <a:pt x="180702" y="94024"/>
                </a:lnTo>
                <a:lnTo>
                  <a:pt x="180702" y="87952"/>
                </a:lnTo>
                <a:close/>
                <a:moveTo>
                  <a:pt x="193822" y="87952"/>
                </a:moveTo>
                <a:lnTo>
                  <a:pt x="193822" y="94024"/>
                </a:lnTo>
                <a:lnTo>
                  <a:pt x="187750" y="94024"/>
                </a:lnTo>
                <a:lnTo>
                  <a:pt x="187750" y="87952"/>
                </a:lnTo>
                <a:close/>
                <a:moveTo>
                  <a:pt x="200883" y="87952"/>
                </a:moveTo>
                <a:lnTo>
                  <a:pt x="200883" y="94024"/>
                </a:lnTo>
                <a:lnTo>
                  <a:pt x="194810" y="94024"/>
                </a:lnTo>
                <a:lnTo>
                  <a:pt x="194810" y="87952"/>
                </a:lnTo>
                <a:close/>
                <a:moveTo>
                  <a:pt x="207931" y="87952"/>
                </a:moveTo>
                <a:lnTo>
                  <a:pt x="207931" y="94024"/>
                </a:lnTo>
                <a:lnTo>
                  <a:pt x="201859" y="94024"/>
                </a:lnTo>
                <a:lnTo>
                  <a:pt x="201859" y="87952"/>
                </a:lnTo>
                <a:close/>
                <a:moveTo>
                  <a:pt x="214992" y="87952"/>
                </a:moveTo>
                <a:lnTo>
                  <a:pt x="214992" y="94024"/>
                </a:lnTo>
                <a:lnTo>
                  <a:pt x="208919" y="94024"/>
                </a:lnTo>
                <a:lnTo>
                  <a:pt x="208919" y="87952"/>
                </a:lnTo>
                <a:close/>
                <a:moveTo>
                  <a:pt x="222052" y="87952"/>
                </a:moveTo>
                <a:lnTo>
                  <a:pt x="222052" y="94024"/>
                </a:lnTo>
                <a:lnTo>
                  <a:pt x="215968" y="94024"/>
                </a:lnTo>
                <a:lnTo>
                  <a:pt x="215968" y="87952"/>
                </a:lnTo>
                <a:close/>
                <a:moveTo>
                  <a:pt x="229100" y="87952"/>
                </a:moveTo>
                <a:lnTo>
                  <a:pt x="229100" y="94024"/>
                </a:lnTo>
                <a:lnTo>
                  <a:pt x="223028" y="94024"/>
                </a:lnTo>
                <a:lnTo>
                  <a:pt x="223028" y="87952"/>
                </a:lnTo>
                <a:close/>
                <a:moveTo>
                  <a:pt x="236161" y="87952"/>
                </a:moveTo>
                <a:lnTo>
                  <a:pt x="236161" y="94024"/>
                </a:lnTo>
                <a:lnTo>
                  <a:pt x="230077" y="94024"/>
                </a:lnTo>
                <a:lnTo>
                  <a:pt x="230077" y="87952"/>
                </a:lnTo>
                <a:close/>
                <a:moveTo>
                  <a:pt x="243209" y="87952"/>
                </a:moveTo>
                <a:lnTo>
                  <a:pt x="243209" y="94024"/>
                </a:lnTo>
                <a:lnTo>
                  <a:pt x="237137" y="94024"/>
                </a:lnTo>
                <a:lnTo>
                  <a:pt x="237137" y="87952"/>
                </a:lnTo>
                <a:close/>
                <a:moveTo>
                  <a:pt x="250270" y="87952"/>
                </a:moveTo>
                <a:lnTo>
                  <a:pt x="250270" y="94024"/>
                </a:lnTo>
                <a:lnTo>
                  <a:pt x="244198" y="94024"/>
                </a:lnTo>
                <a:lnTo>
                  <a:pt x="244198" y="87952"/>
                </a:lnTo>
                <a:close/>
                <a:moveTo>
                  <a:pt x="257318" y="87952"/>
                </a:moveTo>
                <a:lnTo>
                  <a:pt x="257318" y="94024"/>
                </a:lnTo>
                <a:lnTo>
                  <a:pt x="251246" y="94024"/>
                </a:lnTo>
                <a:lnTo>
                  <a:pt x="251246" y="87952"/>
                </a:lnTo>
                <a:close/>
                <a:moveTo>
                  <a:pt x="264379" y="87952"/>
                </a:moveTo>
                <a:lnTo>
                  <a:pt x="264379" y="94024"/>
                </a:lnTo>
                <a:lnTo>
                  <a:pt x="258306" y="94024"/>
                </a:lnTo>
                <a:lnTo>
                  <a:pt x="258306" y="87952"/>
                </a:lnTo>
                <a:close/>
                <a:moveTo>
                  <a:pt x="271427" y="87952"/>
                </a:moveTo>
                <a:lnTo>
                  <a:pt x="271427" y="94024"/>
                </a:lnTo>
                <a:lnTo>
                  <a:pt x="265355" y="94024"/>
                </a:lnTo>
                <a:lnTo>
                  <a:pt x="265355" y="87952"/>
                </a:lnTo>
                <a:close/>
                <a:moveTo>
                  <a:pt x="278488" y="87952"/>
                </a:moveTo>
                <a:lnTo>
                  <a:pt x="278488" y="94024"/>
                </a:lnTo>
                <a:lnTo>
                  <a:pt x="272415" y="94024"/>
                </a:lnTo>
                <a:lnTo>
                  <a:pt x="272415" y="87952"/>
                </a:lnTo>
                <a:close/>
                <a:moveTo>
                  <a:pt x="66842" y="87952"/>
                </a:moveTo>
                <a:lnTo>
                  <a:pt x="66842" y="94036"/>
                </a:lnTo>
                <a:lnTo>
                  <a:pt x="60758" y="94036"/>
                </a:lnTo>
                <a:lnTo>
                  <a:pt x="60758" y="87952"/>
                </a:lnTo>
                <a:close/>
                <a:moveTo>
                  <a:pt x="73902" y="87952"/>
                </a:moveTo>
                <a:lnTo>
                  <a:pt x="73902" y="94036"/>
                </a:lnTo>
                <a:lnTo>
                  <a:pt x="67818" y="94036"/>
                </a:lnTo>
                <a:lnTo>
                  <a:pt x="67818" y="87952"/>
                </a:lnTo>
                <a:close/>
                <a:moveTo>
                  <a:pt x="80951" y="87952"/>
                </a:moveTo>
                <a:lnTo>
                  <a:pt x="80951" y="94036"/>
                </a:lnTo>
                <a:lnTo>
                  <a:pt x="74879" y="94036"/>
                </a:lnTo>
                <a:lnTo>
                  <a:pt x="74879" y="87952"/>
                </a:lnTo>
                <a:close/>
                <a:moveTo>
                  <a:pt x="102120" y="87952"/>
                </a:moveTo>
                <a:lnTo>
                  <a:pt x="102120" y="94036"/>
                </a:lnTo>
                <a:lnTo>
                  <a:pt x="96036" y="94036"/>
                </a:lnTo>
                <a:lnTo>
                  <a:pt x="96036" y="87952"/>
                </a:lnTo>
                <a:close/>
                <a:moveTo>
                  <a:pt x="103097" y="87952"/>
                </a:moveTo>
                <a:lnTo>
                  <a:pt x="109169" y="87964"/>
                </a:lnTo>
                <a:lnTo>
                  <a:pt x="109169" y="94036"/>
                </a:lnTo>
                <a:lnTo>
                  <a:pt x="103097" y="94036"/>
                </a:lnTo>
                <a:lnTo>
                  <a:pt x="103097" y="87952"/>
                </a:lnTo>
                <a:close/>
                <a:moveTo>
                  <a:pt x="110157" y="87952"/>
                </a:moveTo>
                <a:lnTo>
                  <a:pt x="116229" y="87964"/>
                </a:lnTo>
                <a:lnTo>
                  <a:pt x="116229" y="94036"/>
                </a:lnTo>
                <a:lnTo>
                  <a:pt x="110157" y="94036"/>
                </a:lnTo>
                <a:lnTo>
                  <a:pt x="110157" y="87952"/>
                </a:lnTo>
                <a:close/>
                <a:moveTo>
                  <a:pt x="137387" y="87952"/>
                </a:moveTo>
                <a:lnTo>
                  <a:pt x="137387" y="94036"/>
                </a:lnTo>
                <a:lnTo>
                  <a:pt x="131314" y="94036"/>
                </a:lnTo>
                <a:lnTo>
                  <a:pt x="131314" y="87952"/>
                </a:lnTo>
                <a:close/>
                <a:moveTo>
                  <a:pt x="17443" y="95012"/>
                </a:moveTo>
                <a:lnTo>
                  <a:pt x="17443" y="101085"/>
                </a:lnTo>
                <a:lnTo>
                  <a:pt x="11371" y="101085"/>
                </a:lnTo>
                <a:lnTo>
                  <a:pt x="11371" y="95012"/>
                </a:lnTo>
                <a:close/>
                <a:moveTo>
                  <a:pt x="24503" y="95012"/>
                </a:moveTo>
                <a:lnTo>
                  <a:pt x="24503" y="101085"/>
                </a:lnTo>
                <a:lnTo>
                  <a:pt x="18431" y="101085"/>
                </a:lnTo>
                <a:lnTo>
                  <a:pt x="18431" y="95012"/>
                </a:lnTo>
                <a:close/>
                <a:moveTo>
                  <a:pt x="31564" y="95012"/>
                </a:moveTo>
                <a:lnTo>
                  <a:pt x="31564" y="101085"/>
                </a:lnTo>
                <a:lnTo>
                  <a:pt x="25492" y="101085"/>
                </a:lnTo>
                <a:lnTo>
                  <a:pt x="25492" y="95012"/>
                </a:lnTo>
                <a:close/>
                <a:moveTo>
                  <a:pt x="38612" y="95012"/>
                </a:moveTo>
                <a:lnTo>
                  <a:pt x="38612" y="101085"/>
                </a:lnTo>
                <a:lnTo>
                  <a:pt x="32540" y="101085"/>
                </a:lnTo>
                <a:lnTo>
                  <a:pt x="32540" y="95012"/>
                </a:lnTo>
                <a:close/>
                <a:moveTo>
                  <a:pt x="45673" y="95012"/>
                </a:moveTo>
                <a:lnTo>
                  <a:pt x="45673" y="101085"/>
                </a:lnTo>
                <a:lnTo>
                  <a:pt x="39601" y="101085"/>
                </a:lnTo>
                <a:lnTo>
                  <a:pt x="39601" y="95012"/>
                </a:lnTo>
                <a:close/>
                <a:moveTo>
                  <a:pt x="52721" y="95012"/>
                </a:moveTo>
                <a:lnTo>
                  <a:pt x="52721" y="101085"/>
                </a:lnTo>
                <a:lnTo>
                  <a:pt x="46649" y="101085"/>
                </a:lnTo>
                <a:lnTo>
                  <a:pt x="46649" y="95012"/>
                </a:lnTo>
                <a:close/>
                <a:moveTo>
                  <a:pt x="59782" y="95012"/>
                </a:moveTo>
                <a:lnTo>
                  <a:pt x="59782" y="101085"/>
                </a:lnTo>
                <a:lnTo>
                  <a:pt x="53709" y="101085"/>
                </a:lnTo>
                <a:lnTo>
                  <a:pt x="53709" y="95012"/>
                </a:lnTo>
                <a:close/>
                <a:moveTo>
                  <a:pt x="66842" y="95012"/>
                </a:moveTo>
                <a:lnTo>
                  <a:pt x="66842" y="101085"/>
                </a:lnTo>
                <a:lnTo>
                  <a:pt x="60758" y="101085"/>
                </a:lnTo>
                <a:lnTo>
                  <a:pt x="60758" y="95012"/>
                </a:lnTo>
                <a:close/>
                <a:moveTo>
                  <a:pt x="73902" y="95012"/>
                </a:moveTo>
                <a:lnTo>
                  <a:pt x="73902" y="101085"/>
                </a:lnTo>
                <a:lnTo>
                  <a:pt x="67818" y="101085"/>
                </a:lnTo>
                <a:lnTo>
                  <a:pt x="67818" y="95012"/>
                </a:lnTo>
                <a:close/>
                <a:moveTo>
                  <a:pt x="80951" y="95012"/>
                </a:moveTo>
                <a:lnTo>
                  <a:pt x="80951" y="101085"/>
                </a:lnTo>
                <a:lnTo>
                  <a:pt x="74879" y="101085"/>
                </a:lnTo>
                <a:lnTo>
                  <a:pt x="74879" y="95012"/>
                </a:lnTo>
                <a:close/>
                <a:moveTo>
                  <a:pt x="88011" y="95012"/>
                </a:moveTo>
                <a:lnTo>
                  <a:pt x="88011" y="101085"/>
                </a:lnTo>
                <a:lnTo>
                  <a:pt x="81927" y="101085"/>
                </a:lnTo>
                <a:lnTo>
                  <a:pt x="81927" y="95012"/>
                </a:lnTo>
                <a:close/>
                <a:moveTo>
                  <a:pt x="95060" y="95012"/>
                </a:moveTo>
                <a:lnTo>
                  <a:pt x="95060" y="101085"/>
                </a:lnTo>
                <a:lnTo>
                  <a:pt x="88988" y="101085"/>
                </a:lnTo>
                <a:lnTo>
                  <a:pt x="88988" y="95012"/>
                </a:lnTo>
                <a:close/>
                <a:moveTo>
                  <a:pt x="102120" y="95012"/>
                </a:moveTo>
                <a:lnTo>
                  <a:pt x="102120" y="101085"/>
                </a:lnTo>
                <a:lnTo>
                  <a:pt x="96036" y="101085"/>
                </a:lnTo>
                <a:lnTo>
                  <a:pt x="96036" y="95012"/>
                </a:lnTo>
                <a:close/>
                <a:moveTo>
                  <a:pt x="109169" y="95012"/>
                </a:moveTo>
                <a:lnTo>
                  <a:pt x="109169" y="101085"/>
                </a:lnTo>
                <a:lnTo>
                  <a:pt x="103097" y="101085"/>
                </a:lnTo>
                <a:lnTo>
                  <a:pt x="103097" y="95012"/>
                </a:lnTo>
                <a:close/>
                <a:moveTo>
                  <a:pt x="116229" y="95012"/>
                </a:moveTo>
                <a:lnTo>
                  <a:pt x="116229" y="101085"/>
                </a:lnTo>
                <a:lnTo>
                  <a:pt x="110157" y="101085"/>
                </a:lnTo>
                <a:lnTo>
                  <a:pt x="110157" y="95012"/>
                </a:lnTo>
                <a:close/>
                <a:moveTo>
                  <a:pt x="123278" y="95012"/>
                </a:moveTo>
                <a:lnTo>
                  <a:pt x="123278" y="101085"/>
                </a:lnTo>
                <a:lnTo>
                  <a:pt x="117205" y="101085"/>
                </a:lnTo>
                <a:lnTo>
                  <a:pt x="117205" y="95012"/>
                </a:lnTo>
                <a:close/>
                <a:moveTo>
                  <a:pt x="130338" y="95012"/>
                </a:moveTo>
                <a:lnTo>
                  <a:pt x="130338" y="101085"/>
                </a:lnTo>
                <a:lnTo>
                  <a:pt x="124254" y="101085"/>
                </a:lnTo>
                <a:lnTo>
                  <a:pt x="124254" y="95012"/>
                </a:lnTo>
                <a:close/>
                <a:moveTo>
                  <a:pt x="137387" y="95012"/>
                </a:moveTo>
                <a:lnTo>
                  <a:pt x="137387" y="101085"/>
                </a:lnTo>
                <a:lnTo>
                  <a:pt x="131314" y="101085"/>
                </a:lnTo>
                <a:lnTo>
                  <a:pt x="131314" y="95012"/>
                </a:lnTo>
                <a:close/>
                <a:moveTo>
                  <a:pt x="144447" y="95012"/>
                </a:moveTo>
                <a:lnTo>
                  <a:pt x="144447" y="101085"/>
                </a:lnTo>
                <a:lnTo>
                  <a:pt x="138375" y="101085"/>
                </a:lnTo>
                <a:lnTo>
                  <a:pt x="138375" y="95012"/>
                </a:lnTo>
                <a:close/>
                <a:moveTo>
                  <a:pt x="151495" y="95012"/>
                </a:moveTo>
                <a:lnTo>
                  <a:pt x="151495" y="101085"/>
                </a:lnTo>
                <a:lnTo>
                  <a:pt x="145423" y="101085"/>
                </a:lnTo>
                <a:lnTo>
                  <a:pt x="145423" y="95012"/>
                </a:lnTo>
                <a:close/>
                <a:moveTo>
                  <a:pt x="158556" y="95012"/>
                </a:moveTo>
                <a:lnTo>
                  <a:pt x="158556" y="101085"/>
                </a:lnTo>
                <a:lnTo>
                  <a:pt x="152484" y="101085"/>
                </a:lnTo>
                <a:lnTo>
                  <a:pt x="152484" y="95012"/>
                </a:lnTo>
                <a:close/>
                <a:moveTo>
                  <a:pt x="165604" y="95012"/>
                </a:moveTo>
                <a:lnTo>
                  <a:pt x="165604" y="101085"/>
                </a:lnTo>
                <a:lnTo>
                  <a:pt x="159532" y="101085"/>
                </a:lnTo>
                <a:lnTo>
                  <a:pt x="159532" y="95012"/>
                </a:lnTo>
                <a:close/>
                <a:moveTo>
                  <a:pt x="172665" y="95012"/>
                </a:moveTo>
                <a:lnTo>
                  <a:pt x="172665" y="101085"/>
                </a:lnTo>
                <a:lnTo>
                  <a:pt x="166581" y="101085"/>
                </a:lnTo>
                <a:lnTo>
                  <a:pt x="166581" y="95012"/>
                </a:lnTo>
                <a:close/>
                <a:moveTo>
                  <a:pt x="179713" y="95012"/>
                </a:moveTo>
                <a:lnTo>
                  <a:pt x="179713" y="101085"/>
                </a:lnTo>
                <a:lnTo>
                  <a:pt x="173641" y="101085"/>
                </a:lnTo>
                <a:lnTo>
                  <a:pt x="173641" y="95012"/>
                </a:lnTo>
                <a:close/>
                <a:moveTo>
                  <a:pt x="186774" y="95012"/>
                </a:moveTo>
                <a:lnTo>
                  <a:pt x="186774" y="101085"/>
                </a:lnTo>
                <a:lnTo>
                  <a:pt x="180702" y="101085"/>
                </a:lnTo>
                <a:lnTo>
                  <a:pt x="180702" y="95012"/>
                </a:lnTo>
                <a:close/>
                <a:moveTo>
                  <a:pt x="193822" y="95012"/>
                </a:moveTo>
                <a:lnTo>
                  <a:pt x="193822" y="101085"/>
                </a:lnTo>
                <a:lnTo>
                  <a:pt x="187750" y="101085"/>
                </a:lnTo>
                <a:lnTo>
                  <a:pt x="187750" y="95012"/>
                </a:lnTo>
                <a:close/>
                <a:moveTo>
                  <a:pt x="200883" y="95012"/>
                </a:moveTo>
                <a:lnTo>
                  <a:pt x="200883" y="101085"/>
                </a:lnTo>
                <a:lnTo>
                  <a:pt x="194810" y="101085"/>
                </a:lnTo>
                <a:lnTo>
                  <a:pt x="194810" y="95012"/>
                </a:lnTo>
                <a:close/>
                <a:moveTo>
                  <a:pt x="207931" y="95012"/>
                </a:moveTo>
                <a:lnTo>
                  <a:pt x="207931" y="101085"/>
                </a:lnTo>
                <a:lnTo>
                  <a:pt x="201859" y="101085"/>
                </a:lnTo>
                <a:lnTo>
                  <a:pt x="201859" y="95012"/>
                </a:lnTo>
                <a:close/>
                <a:moveTo>
                  <a:pt x="214992" y="95012"/>
                </a:moveTo>
                <a:lnTo>
                  <a:pt x="214992" y="101085"/>
                </a:lnTo>
                <a:lnTo>
                  <a:pt x="208919" y="101085"/>
                </a:lnTo>
                <a:lnTo>
                  <a:pt x="208919" y="95012"/>
                </a:lnTo>
                <a:close/>
                <a:moveTo>
                  <a:pt x="222052" y="95012"/>
                </a:moveTo>
                <a:lnTo>
                  <a:pt x="222052" y="101085"/>
                </a:lnTo>
                <a:lnTo>
                  <a:pt x="215968" y="101085"/>
                </a:lnTo>
                <a:lnTo>
                  <a:pt x="215968" y="95012"/>
                </a:lnTo>
                <a:close/>
                <a:moveTo>
                  <a:pt x="229100" y="95012"/>
                </a:moveTo>
                <a:lnTo>
                  <a:pt x="229100" y="101085"/>
                </a:lnTo>
                <a:lnTo>
                  <a:pt x="223028" y="101085"/>
                </a:lnTo>
                <a:lnTo>
                  <a:pt x="223028" y="95012"/>
                </a:lnTo>
                <a:close/>
                <a:moveTo>
                  <a:pt x="236161" y="95012"/>
                </a:moveTo>
                <a:lnTo>
                  <a:pt x="236161" y="101085"/>
                </a:lnTo>
                <a:lnTo>
                  <a:pt x="230077" y="101085"/>
                </a:lnTo>
                <a:lnTo>
                  <a:pt x="230077" y="95012"/>
                </a:lnTo>
                <a:close/>
                <a:moveTo>
                  <a:pt x="243209" y="95012"/>
                </a:moveTo>
                <a:lnTo>
                  <a:pt x="243209" y="101085"/>
                </a:lnTo>
                <a:lnTo>
                  <a:pt x="237137" y="101085"/>
                </a:lnTo>
                <a:lnTo>
                  <a:pt x="237137" y="95012"/>
                </a:lnTo>
                <a:close/>
                <a:moveTo>
                  <a:pt x="250270" y="95012"/>
                </a:moveTo>
                <a:lnTo>
                  <a:pt x="250270" y="101085"/>
                </a:lnTo>
                <a:lnTo>
                  <a:pt x="244198" y="101085"/>
                </a:lnTo>
                <a:lnTo>
                  <a:pt x="244198" y="95012"/>
                </a:lnTo>
                <a:close/>
                <a:moveTo>
                  <a:pt x="257318" y="95012"/>
                </a:moveTo>
                <a:lnTo>
                  <a:pt x="257318" y="101085"/>
                </a:lnTo>
                <a:lnTo>
                  <a:pt x="251246" y="101085"/>
                </a:lnTo>
                <a:lnTo>
                  <a:pt x="251246" y="95012"/>
                </a:lnTo>
                <a:close/>
                <a:moveTo>
                  <a:pt x="264379" y="95012"/>
                </a:moveTo>
                <a:lnTo>
                  <a:pt x="264379" y="101085"/>
                </a:lnTo>
                <a:lnTo>
                  <a:pt x="258306" y="101085"/>
                </a:lnTo>
                <a:lnTo>
                  <a:pt x="258306" y="95012"/>
                </a:lnTo>
                <a:close/>
                <a:moveTo>
                  <a:pt x="271427" y="95012"/>
                </a:moveTo>
                <a:lnTo>
                  <a:pt x="271427" y="101085"/>
                </a:lnTo>
                <a:lnTo>
                  <a:pt x="265355" y="101085"/>
                </a:lnTo>
                <a:lnTo>
                  <a:pt x="265355" y="95012"/>
                </a:lnTo>
                <a:close/>
                <a:moveTo>
                  <a:pt x="278488" y="95012"/>
                </a:moveTo>
                <a:lnTo>
                  <a:pt x="278488" y="101085"/>
                </a:lnTo>
                <a:lnTo>
                  <a:pt x="272415" y="101085"/>
                </a:lnTo>
                <a:lnTo>
                  <a:pt x="272415" y="95012"/>
                </a:lnTo>
                <a:close/>
                <a:moveTo>
                  <a:pt x="17443" y="102061"/>
                </a:moveTo>
                <a:lnTo>
                  <a:pt x="17443" y="108145"/>
                </a:lnTo>
                <a:lnTo>
                  <a:pt x="11371" y="108145"/>
                </a:lnTo>
                <a:lnTo>
                  <a:pt x="11371" y="102061"/>
                </a:lnTo>
                <a:close/>
                <a:moveTo>
                  <a:pt x="24503" y="102061"/>
                </a:moveTo>
                <a:lnTo>
                  <a:pt x="24503" y="108145"/>
                </a:lnTo>
                <a:lnTo>
                  <a:pt x="18431" y="108145"/>
                </a:lnTo>
                <a:lnTo>
                  <a:pt x="18431" y="102061"/>
                </a:lnTo>
                <a:close/>
                <a:moveTo>
                  <a:pt x="31564" y="102061"/>
                </a:moveTo>
                <a:lnTo>
                  <a:pt x="31564" y="108145"/>
                </a:lnTo>
                <a:lnTo>
                  <a:pt x="25492" y="108145"/>
                </a:lnTo>
                <a:lnTo>
                  <a:pt x="25492" y="102061"/>
                </a:lnTo>
                <a:close/>
                <a:moveTo>
                  <a:pt x="38612" y="102061"/>
                </a:moveTo>
                <a:lnTo>
                  <a:pt x="38612" y="108145"/>
                </a:lnTo>
                <a:lnTo>
                  <a:pt x="32540" y="108145"/>
                </a:lnTo>
                <a:lnTo>
                  <a:pt x="32540" y="102061"/>
                </a:lnTo>
                <a:close/>
                <a:moveTo>
                  <a:pt x="45673" y="102061"/>
                </a:moveTo>
                <a:lnTo>
                  <a:pt x="45673" y="108145"/>
                </a:lnTo>
                <a:lnTo>
                  <a:pt x="39601" y="108145"/>
                </a:lnTo>
                <a:lnTo>
                  <a:pt x="39601" y="102061"/>
                </a:lnTo>
                <a:close/>
                <a:moveTo>
                  <a:pt x="52721" y="102061"/>
                </a:moveTo>
                <a:lnTo>
                  <a:pt x="52721" y="108145"/>
                </a:lnTo>
                <a:lnTo>
                  <a:pt x="46649" y="108145"/>
                </a:lnTo>
                <a:lnTo>
                  <a:pt x="46649" y="102061"/>
                </a:lnTo>
                <a:close/>
                <a:moveTo>
                  <a:pt x="59782" y="102061"/>
                </a:moveTo>
                <a:lnTo>
                  <a:pt x="59782" y="108145"/>
                </a:lnTo>
                <a:lnTo>
                  <a:pt x="53709" y="108145"/>
                </a:lnTo>
                <a:lnTo>
                  <a:pt x="53709" y="102061"/>
                </a:lnTo>
                <a:close/>
                <a:moveTo>
                  <a:pt x="66842" y="102061"/>
                </a:moveTo>
                <a:lnTo>
                  <a:pt x="66842" y="108145"/>
                </a:lnTo>
                <a:lnTo>
                  <a:pt x="60758" y="108145"/>
                </a:lnTo>
                <a:lnTo>
                  <a:pt x="60758" y="102061"/>
                </a:lnTo>
                <a:close/>
                <a:moveTo>
                  <a:pt x="73902" y="102061"/>
                </a:moveTo>
                <a:lnTo>
                  <a:pt x="73902" y="108145"/>
                </a:lnTo>
                <a:lnTo>
                  <a:pt x="67818" y="108145"/>
                </a:lnTo>
                <a:lnTo>
                  <a:pt x="67818" y="102061"/>
                </a:lnTo>
                <a:close/>
                <a:moveTo>
                  <a:pt x="80951" y="102061"/>
                </a:moveTo>
                <a:lnTo>
                  <a:pt x="80951" y="108145"/>
                </a:lnTo>
                <a:lnTo>
                  <a:pt x="74879" y="108145"/>
                </a:lnTo>
                <a:lnTo>
                  <a:pt x="74879" y="102061"/>
                </a:lnTo>
                <a:close/>
                <a:moveTo>
                  <a:pt x="88011" y="102061"/>
                </a:moveTo>
                <a:lnTo>
                  <a:pt x="88011" y="108145"/>
                </a:lnTo>
                <a:lnTo>
                  <a:pt x="81927" y="108145"/>
                </a:lnTo>
                <a:lnTo>
                  <a:pt x="81927" y="102061"/>
                </a:lnTo>
                <a:close/>
                <a:moveTo>
                  <a:pt x="95060" y="102061"/>
                </a:moveTo>
                <a:lnTo>
                  <a:pt x="95060" y="108145"/>
                </a:lnTo>
                <a:lnTo>
                  <a:pt x="88988" y="108145"/>
                </a:lnTo>
                <a:lnTo>
                  <a:pt x="88988" y="102061"/>
                </a:lnTo>
                <a:close/>
                <a:moveTo>
                  <a:pt x="102120" y="102061"/>
                </a:moveTo>
                <a:lnTo>
                  <a:pt x="102120" y="108145"/>
                </a:lnTo>
                <a:lnTo>
                  <a:pt x="96036" y="108145"/>
                </a:lnTo>
                <a:lnTo>
                  <a:pt x="96036" y="102061"/>
                </a:lnTo>
                <a:close/>
                <a:moveTo>
                  <a:pt x="103097" y="102061"/>
                </a:moveTo>
                <a:lnTo>
                  <a:pt x="109169" y="102073"/>
                </a:lnTo>
                <a:lnTo>
                  <a:pt x="109169" y="108145"/>
                </a:lnTo>
                <a:lnTo>
                  <a:pt x="103097" y="108145"/>
                </a:lnTo>
                <a:lnTo>
                  <a:pt x="103097" y="102061"/>
                </a:lnTo>
                <a:close/>
                <a:moveTo>
                  <a:pt x="110157" y="102061"/>
                </a:moveTo>
                <a:lnTo>
                  <a:pt x="116229" y="102073"/>
                </a:lnTo>
                <a:lnTo>
                  <a:pt x="116229" y="108145"/>
                </a:lnTo>
                <a:lnTo>
                  <a:pt x="110157" y="108145"/>
                </a:lnTo>
                <a:lnTo>
                  <a:pt x="110157" y="102061"/>
                </a:lnTo>
                <a:close/>
                <a:moveTo>
                  <a:pt x="123278" y="102061"/>
                </a:moveTo>
                <a:lnTo>
                  <a:pt x="123278" y="108145"/>
                </a:lnTo>
                <a:lnTo>
                  <a:pt x="117205" y="108145"/>
                </a:lnTo>
                <a:lnTo>
                  <a:pt x="117205" y="102061"/>
                </a:lnTo>
                <a:close/>
                <a:moveTo>
                  <a:pt x="130338" y="102061"/>
                </a:moveTo>
                <a:lnTo>
                  <a:pt x="130338" y="108145"/>
                </a:lnTo>
                <a:lnTo>
                  <a:pt x="124254" y="108145"/>
                </a:lnTo>
                <a:lnTo>
                  <a:pt x="124254" y="102061"/>
                </a:lnTo>
                <a:close/>
                <a:moveTo>
                  <a:pt x="137387" y="102061"/>
                </a:moveTo>
                <a:lnTo>
                  <a:pt x="137387" y="108145"/>
                </a:lnTo>
                <a:lnTo>
                  <a:pt x="131314" y="108145"/>
                </a:lnTo>
                <a:lnTo>
                  <a:pt x="131314" y="102061"/>
                </a:lnTo>
                <a:close/>
                <a:moveTo>
                  <a:pt x="144447" y="102061"/>
                </a:moveTo>
                <a:lnTo>
                  <a:pt x="144447" y="108145"/>
                </a:lnTo>
                <a:lnTo>
                  <a:pt x="138375" y="108145"/>
                </a:lnTo>
                <a:lnTo>
                  <a:pt x="138375" y="102061"/>
                </a:lnTo>
                <a:close/>
                <a:moveTo>
                  <a:pt x="151495" y="102061"/>
                </a:moveTo>
                <a:lnTo>
                  <a:pt x="151495" y="108145"/>
                </a:lnTo>
                <a:lnTo>
                  <a:pt x="145423" y="108145"/>
                </a:lnTo>
                <a:lnTo>
                  <a:pt x="145423" y="102061"/>
                </a:lnTo>
                <a:close/>
                <a:moveTo>
                  <a:pt x="158556" y="102061"/>
                </a:moveTo>
                <a:lnTo>
                  <a:pt x="158556" y="108145"/>
                </a:lnTo>
                <a:lnTo>
                  <a:pt x="152484" y="108145"/>
                </a:lnTo>
                <a:lnTo>
                  <a:pt x="152484" y="102061"/>
                </a:lnTo>
                <a:close/>
                <a:moveTo>
                  <a:pt x="165604" y="102061"/>
                </a:moveTo>
                <a:lnTo>
                  <a:pt x="165604" y="108145"/>
                </a:lnTo>
                <a:lnTo>
                  <a:pt x="159532" y="108145"/>
                </a:lnTo>
                <a:lnTo>
                  <a:pt x="159532" y="102061"/>
                </a:lnTo>
                <a:close/>
                <a:moveTo>
                  <a:pt x="172665" y="102061"/>
                </a:moveTo>
                <a:lnTo>
                  <a:pt x="172665" y="108145"/>
                </a:lnTo>
                <a:lnTo>
                  <a:pt x="166581" y="108145"/>
                </a:lnTo>
                <a:lnTo>
                  <a:pt x="166581" y="102061"/>
                </a:lnTo>
                <a:close/>
                <a:moveTo>
                  <a:pt x="179713" y="102061"/>
                </a:moveTo>
                <a:lnTo>
                  <a:pt x="179713" y="108145"/>
                </a:lnTo>
                <a:lnTo>
                  <a:pt x="173641" y="108145"/>
                </a:lnTo>
                <a:lnTo>
                  <a:pt x="173641" y="102061"/>
                </a:lnTo>
                <a:close/>
                <a:moveTo>
                  <a:pt x="186774" y="102061"/>
                </a:moveTo>
                <a:lnTo>
                  <a:pt x="186774" y="108145"/>
                </a:lnTo>
                <a:lnTo>
                  <a:pt x="180702" y="108145"/>
                </a:lnTo>
                <a:lnTo>
                  <a:pt x="180702" y="102061"/>
                </a:lnTo>
                <a:close/>
                <a:moveTo>
                  <a:pt x="193822" y="102061"/>
                </a:moveTo>
                <a:lnTo>
                  <a:pt x="193822" y="108145"/>
                </a:lnTo>
                <a:lnTo>
                  <a:pt x="187750" y="108145"/>
                </a:lnTo>
                <a:lnTo>
                  <a:pt x="187750" y="102061"/>
                </a:lnTo>
                <a:close/>
                <a:moveTo>
                  <a:pt x="200883" y="102061"/>
                </a:moveTo>
                <a:lnTo>
                  <a:pt x="200883" y="108145"/>
                </a:lnTo>
                <a:lnTo>
                  <a:pt x="194810" y="108145"/>
                </a:lnTo>
                <a:lnTo>
                  <a:pt x="194810" y="102061"/>
                </a:lnTo>
                <a:close/>
                <a:moveTo>
                  <a:pt x="207931" y="102061"/>
                </a:moveTo>
                <a:lnTo>
                  <a:pt x="207931" y="108145"/>
                </a:lnTo>
                <a:lnTo>
                  <a:pt x="201859" y="108145"/>
                </a:lnTo>
                <a:lnTo>
                  <a:pt x="201859" y="102061"/>
                </a:lnTo>
                <a:close/>
                <a:moveTo>
                  <a:pt x="214992" y="102061"/>
                </a:moveTo>
                <a:lnTo>
                  <a:pt x="214992" y="108145"/>
                </a:lnTo>
                <a:lnTo>
                  <a:pt x="208919" y="108145"/>
                </a:lnTo>
                <a:lnTo>
                  <a:pt x="208919" y="102061"/>
                </a:lnTo>
                <a:close/>
                <a:moveTo>
                  <a:pt x="222052" y="102061"/>
                </a:moveTo>
                <a:lnTo>
                  <a:pt x="222052" y="108145"/>
                </a:lnTo>
                <a:lnTo>
                  <a:pt x="215968" y="108145"/>
                </a:lnTo>
                <a:lnTo>
                  <a:pt x="215968" y="102061"/>
                </a:lnTo>
                <a:close/>
                <a:moveTo>
                  <a:pt x="229100" y="102061"/>
                </a:moveTo>
                <a:lnTo>
                  <a:pt x="229100" y="108145"/>
                </a:lnTo>
                <a:lnTo>
                  <a:pt x="223028" y="108145"/>
                </a:lnTo>
                <a:lnTo>
                  <a:pt x="223028" y="102061"/>
                </a:lnTo>
                <a:close/>
                <a:moveTo>
                  <a:pt x="236161" y="102061"/>
                </a:moveTo>
                <a:lnTo>
                  <a:pt x="236161" y="108145"/>
                </a:lnTo>
                <a:lnTo>
                  <a:pt x="230077" y="108145"/>
                </a:lnTo>
                <a:lnTo>
                  <a:pt x="230077" y="102061"/>
                </a:lnTo>
                <a:close/>
                <a:moveTo>
                  <a:pt x="243209" y="102061"/>
                </a:moveTo>
                <a:lnTo>
                  <a:pt x="243209" y="108145"/>
                </a:lnTo>
                <a:lnTo>
                  <a:pt x="237137" y="108145"/>
                </a:lnTo>
                <a:lnTo>
                  <a:pt x="237137" y="102061"/>
                </a:lnTo>
                <a:close/>
                <a:moveTo>
                  <a:pt x="250270" y="102061"/>
                </a:moveTo>
                <a:lnTo>
                  <a:pt x="250270" y="108145"/>
                </a:lnTo>
                <a:lnTo>
                  <a:pt x="244198" y="108145"/>
                </a:lnTo>
                <a:lnTo>
                  <a:pt x="244198" y="102061"/>
                </a:lnTo>
                <a:close/>
                <a:moveTo>
                  <a:pt x="257318" y="102061"/>
                </a:moveTo>
                <a:lnTo>
                  <a:pt x="257318" y="108145"/>
                </a:lnTo>
                <a:lnTo>
                  <a:pt x="251246" y="108145"/>
                </a:lnTo>
                <a:lnTo>
                  <a:pt x="251246" y="102061"/>
                </a:lnTo>
                <a:close/>
                <a:moveTo>
                  <a:pt x="264379" y="102061"/>
                </a:moveTo>
                <a:lnTo>
                  <a:pt x="264379" y="108145"/>
                </a:lnTo>
                <a:lnTo>
                  <a:pt x="258306" y="108145"/>
                </a:lnTo>
                <a:lnTo>
                  <a:pt x="258306" y="102061"/>
                </a:lnTo>
                <a:close/>
                <a:moveTo>
                  <a:pt x="271427" y="102061"/>
                </a:moveTo>
                <a:lnTo>
                  <a:pt x="271427" y="108145"/>
                </a:lnTo>
                <a:lnTo>
                  <a:pt x="265355" y="108145"/>
                </a:lnTo>
                <a:lnTo>
                  <a:pt x="265355" y="102061"/>
                </a:lnTo>
                <a:close/>
                <a:moveTo>
                  <a:pt x="278488" y="102061"/>
                </a:moveTo>
                <a:lnTo>
                  <a:pt x="278488" y="108145"/>
                </a:lnTo>
                <a:lnTo>
                  <a:pt x="272415" y="108145"/>
                </a:lnTo>
                <a:lnTo>
                  <a:pt x="272415" y="102061"/>
                </a:lnTo>
                <a:close/>
                <a:moveTo>
                  <a:pt x="17443" y="109121"/>
                </a:moveTo>
                <a:lnTo>
                  <a:pt x="17443" y="115193"/>
                </a:lnTo>
                <a:lnTo>
                  <a:pt x="11371" y="115193"/>
                </a:lnTo>
                <a:lnTo>
                  <a:pt x="11371" y="109121"/>
                </a:lnTo>
                <a:close/>
                <a:moveTo>
                  <a:pt x="24503" y="109121"/>
                </a:moveTo>
                <a:lnTo>
                  <a:pt x="24503" y="115193"/>
                </a:lnTo>
                <a:lnTo>
                  <a:pt x="18431" y="115193"/>
                </a:lnTo>
                <a:lnTo>
                  <a:pt x="18431" y="109121"/>
                </a:lnTo>
                <a:close/>
                <a:moveTo>
                  <a:pt x="31564" y="109121"/>
                </a:moveTo>
                <a:lnTo>
                  <a:pt x="31564" y="115193"/>
                </a:lnTo>
                <a:lnTo>
                  <a:pt x="25492" y="115193"/>
                </a:lnTo>
                <a:lnTo>
                  <a:pt x="25492" y="109121"/>
                </a:lnTo>
                <a:close/>
                <a:moveTo>
                  <a:pt x="38612" y="109121"/>
                </a:moveTo>
                <a:lnTo>
                  <a:pt x="38612" y="115193"/>
                </a:lnTo>
                <a:lnTo>
                  <a:pt x="32540" y="115193"/>
                </a:lnTo>
                <a:lnTo>
                  <a:pt x="32540" y="109121"/>
                </a:lnTo>
                <a:close/>
                <a:moveTo>
                  <a:pt x="45673" y="109121"/>
                </a:moveTo>
                <a:lnTo>
                  <a:pt x="45673" y="115193"/>
                </a:lnTo>
                <a:lnTo>
                  <a:pt x="39601" y="115193"/>
                </a:lnTo>
                <a:lnTo>
                  <a:pt x="39601" y="109121"/>
                </a:lnTo>
                <a:close/>
                <a:moveTo>
                  <a:pt x="52721" y="109121"/>
                </a:moveTo>
                <a:lnTo>
                  <a:pt x="52721" y="115193"/>
                </a:lnTo>
                <a:lnTo>
                  <a:pt x="46649" y="115193"/>
                </a:lnTo>
                <a:lnTo>
                  <a:pt x="46649" y="109121"/>
                </a:lnTo>
                <a:close/>
                <a:moveTo>
                  <a:pt x="59782" y="109121"/>
                </a:moveTo>
                <a:lnTo>
                  <a:pt x="59782" y="115193"/>
                </a:lnTo>
                <a:lnTo>
                  <a:pt x="53709" y="115193"/>
                </a:lnTo>
                <a:lnTo>
                  <a:pt x="53709" y="109121"/>
                </a:lnTo>
                <a:close/>
                <a:moveTo>
                  <a:pt x="66842" y="109121"/>
                </a:moveTo>
                <a:lnTo>
                  <a:pt x="66842" y="115193"/>
                </a:lnTo>
                <a:lnTo>
                  <a:pt x="60758" y="115193"/>
                </a:lnTo>
                <a:lnTo>
                  <a:pt x="60758" y="109121"/>
                </a:lnTo>
                <a:close/>
                <a:moveTo>
                  <a:pt x="73902" y="109121"/>
                </a:moveTo>
                <a:lnTo>
                  <a:pt x="73902" y="115193"/>
                </a:lnTo>
                <a:lnTo>
                  <a:pt x="67818" y="115193"/>
                </a:lnTo>
                <a:lnTo>
                  <a:pt x="67818" y="109121"/>
                </a:lnTo>
                <a:close/>
                <a:moveTo>
                  <a:pt x="80951" y="109121"/>
                </a:moveTo>
                <a:lnTo>
                  <a:pt x="80951" y="115193"/>
                </a:lnTo>
                <a:lnTo>
                  <a:pt x="74879" y="115193"/>
                </a:lnTo>
                <a:lnTo>
                  <a:pt x="74879" y="109121"/>
                </a:lnTo>
                <a:close/>
                <a:moveTo>
                  <a:pt x="88011" y="109121"/>
                </a:moveTo>
                <a:lnTo>
                  <a:pt x="88011" y="115193"/>
                </a:lnTo>
                <a:lnTo>
                  <a:pt x="81927" y="115193"/>
                </a:lnTo>
                <a:lnTo>
                  <a:pt x="81927" y="109121"/>
                </a:lnTo>
                <a:close/>
                <a:moveTo>
                  <a:pt x="95060" y="109121"/>
                </a:moveTo>
                <a:lnTo>
                  <a:pt x="95060" y="115193"/>
                </a:lnTo>
                <a:lnTo>
                  <a:pt x="88988" y="115193"/>
                </a:lnTo>
                <a:lnTo>
                  <a:pt x="88988" y="109121"/>
                </a:lnTo>
                <a:close/>
                <a:moveTo>
                  <a:pt x="102120" y="109121"/>
                </a:moveTo>
                <a:lnTo>
                  <a:pt x="102120" y="115193"/>
                </a:lnTo>
                <a:lnTo>
                  <a:pt x="96036" y="115193"/>
                </a:lnTo>
                <a:lnTo>
                  <a:pt x="96036" y="109121"/>
                </a:lnTo>
                <a:close/>
                <a:moveTo>
                  <a:pt x="109169" y="109121"/>
                </a:moveTo>
                <a:lnTo>
                  <a:pt x="109169" y="115193"/>
                </a:lnTo>
                <a:lnTo>
                  <a:pt x="103097" y="115193"/>
                </a:lnTo>
                <a:lnTo>
                  <a:pt x="103097" y="109121"/>
                </a:lnTo>
                <a:close/>
                <a:moveTo>
                  <a:pt x="116229" y="109121"/>
                </a:moveTo>
                <a:lnTo>
                  <a:pt x="116229" y="115193"/>
                </a:lnTo>
                <a:lnTo>
                  <a:pt x="110157" y="115193"/>
                </a:lnTo>
                <a:lnTo>
                  <a:pt x="110157" y="109121"/>
                </a:lnTo>
                <a:close/>
                <a:moveTo>
                  <a:pt x="123278" y="109121"/>
                </a:moveTo>
                <a:lnTo>
                  <a:pt x="123278" y="115193"/>
                </a:lnTo>
                <a:lnTo>
                  <a:pt x="117205" y="115193"/>
                </a:lnTo>
                <a:lnTo>
                  <a:pt x="117205" y="109121"/>
                </a:lnTo>
                <a:close/>
                <a:moveTo>
                  <a:pt x="130338" y="109121"/>
                </a:moveTo>
                <a:lnTo>
                  <a:pt x="130338" y="115193"/>
                </a:lnTo>
                <a:lnTo>
                  <a:pt x="124254" y="115193"/>
                </a:lnTo>
                <a:lnTo>
                  <a:pt x="124254" y="109121"/>
                </a:lnTo>
                <a:close/>
                <a:moveTo>
                  <a:pt x="137387" y="109121"/>
                </a:moveTo>
                <a:lnTo>
                  <a:pt x="137387" y="115193"/>
                </a:lnTo>
                <a:lnTo>
                  <a:pt x="131314" y="115193"/>
                </a:lnTo>
                <a:lnTo>
                  <a:pt x="131314" y="109121"/>
                </a:lnTo>
                <a:close/>
                <a:moveTo>
                  <a:pt x="144447" y="109121"/>
                </a:moveTo>
                <a:lnTo>
                  <a:pt x="144447" y="115193"/>
                </a:lnTo>
                <a:lnTo>
                  <a:pt x="138375" y="115193"/>
                </a:lnTo>
                <a:lnTo>
                  <a:pt x="138375" y="109121"/>
                </a:lnTo>
                <a:close/>
                <a:moveTo>
                  <a:pt x="151495" y="109121"/>
                </a:moveTo>
                <a:lnTo>
                  <a:pt x="151495" y="115193"/>
                </a:lnTo>
                <a:lnTo>
                  <a:pt x="145423" y="115193"/>
                </a:lnTo>
                <a:lnTo>
                  <a:pt x="145423" y="109121"/>
                </a:lnTo>
                <a:close/>
                <a:moveTo>
                  <a:pt x="158556" y="109121"/>
                </a:moveTo>
                <a:lnTo>
                  <a:pt x="158556" y="115193"/>
                </a:lnTo>
                <a:lnTo>
                  <a:pt x="152484" y="115193"/>
                </a:lnTo>
                <a:lnTo>
                  <a:pt x="152484" y="109121"/>
                </a:lnTo>
                <a:close/>
                <a:moveTo>
                  <a:pt x="165604" y="109121"/>
                </a:moveTo>
                <a:lnTo>
                  <a:pt x="165604" y="115193"/>
                </a:lnTo>
                <a:lnTo>
                  <a:pt x="159532" y="115193"/>
                </a:lnTo>
                <a:lnTo>
                  <a:pt x="159532" y="109121"/>
                </a:lnTo>
                <a:close/>
                <a:moveTo>
                  <a:pt x="172665" y="109121"/>
                </a:moveTo>
                <a:lnTo>
                  <a:pt x="172665" y="115193"/>
                </a:lnTo>
                <a:lnTo>
                  <a:pt x="166581" y="115193"/>
                </a:lnTo>
                <a:lnTo>
                  <a:pt x="166581" y="109121"/>
                </a:lnTo>
                <a:close/>
                <a:moveTo>
                  <a:pt x="179713" y="109121"/>
                </a:moveTo>
                <a:lnTo>
                  <a:pt x="179713" y="115193"/>
                </a:lnTo>
                <a:lnTo>
                  <a:pt x="173641" y="115193"/>
                </a:lnTo>
                <a:lnTo>
                  <a:pt x="173641" y="109121"/>
                </a:lnTo>
                <a:close/>
                <a:moveTo>
                  <a:pt x="186774" y="109121"/>
                </a:moveTo>
                <a:lnTo>
                  <a:pt x="186774" y="115193"/>
                </a:lnTo>
                <a:lnTo>
                  <a:pt x="180702" y="115193"/>
                </a:lnTo>
                <a:lnTo>
                  <a:pt x="180702" y="109121"/>
                </a:lnTo>
                <a:close/>
                <a:moveTo>
                  <a:pt x="193822" y="109121"/>
                </a:moveTo>
                <a:lnTo>
                  <a:pt x="193822" y="115193"/>
                </a:lnTo>
                <a:lnTo>
                  <a:pt x="187750" y="115193"/>
                </a:lnTo>
                <a:lnTo>
                  <a:pt x="187750" y="109121"/>
                </a:lnTo>
                <a:close/>
                <a:moveTo>
                  <a:pt x="200883" y="109121"/>
                </a:moveTo>
                <a:lnTo>
                  <a:pt x="200883" y="115193"/>
                </a:lnTo>
                <a:lnTo>
                  <a:pt x="194810" y="115193"/>
                </a:lnTo>
                <a:lnTo>
                  <a:pt x="194810" y="109121"/>
                </a:lnTo>
                <a:close/>
                <a:moveTo>
                  <a:pt x="207931" y="109121"/>
                </a:moveTo>
                <a:lnTo>
                  <a:pt x="207931" y="115193"/>
                </a:lnTo>
                <a:lnTo>
                  <a:pt x="201859" y="115193"/>
                </a:lnTo>
                <a:lnTo>
                  <a:pt x="201859" y="109121"/>
                </a:lnTo>
                <a:close/>
                <a:moveTo>
                  <a:pt x="214992" y="109121"/>
                </a:moveTo>
                <a:lnTo>
                  <a:pt x="214992" y="115193"/>
                </a:lnTo>
                <a:lnTo>
                  <a:pt x="208919" y="115193"/>
                </a:lnTo>
                <a:lnTo>
                  <a:pt x="208919" y="109121"/>
                </a:lnTo>
                <a:close/>
                <a:moveTo>
                  <a:pt x="222052" y="109121"/>
                </a:moveTo>
                <a:lnTo>
                  <a:pt x="222052" y="115193"/>
                </a:lnTo>
                <a:lnTo>
                  <a:pt x="215968" y="115193"/>
                </a:lnTo>
                <a:lnTo>
                  <a:pt x="215968" y="109121"/>
                </a:lnTo>
                <a:close/>
                <a:moveTo>
                  <a:pt x="229100" y="109121"/>
                </a:moveTo>
                <a:lnTo>
                  <a:pt x="229100" y="115193"/>
                </a:lnTo>
                <a:lnTo>
                  <a:pt x="223028" y="115193"/>
                </a:lnTo>
                <a:lnTo>
                  <a:pt x="223028" y="109121"/>
                </a:lnTo>
                <a:close/>
                <a:moveTo>
                  <a:pt x="236161" y="109121"/>
                </a:moveTo>
                <a:lnTo>
                  <a:pt x="236161" y="115193"/>
                </a:lnTo>
                <a:lnTo>
                  <a:pt x="230077" y="115193"/>
                </a:lnTo>
                <a:lnTo>
                  <a:pt x="230077" y="109121"/>
                </a:lnTo>
                <a:close/>
                <a:moveTo>
                  <a:pt x="243209" y="109121"/>
                </a:moveTo>
                <a:lnTo>
                  <a:pt x="243209" y="115193"/>
                </a:lnTo>
                <a:lnTo>
                  <a:pt x="237137" y="115193"/>
                </a:lnTo>
                <a:lnTo>
                  <a:pt x="237137" y="109121"/>
                </a:lnTo>
                <a:close/>
                <a:moveTo>
                  <a:pt x="250270" y="109121"/>
                </a:moveTo>
                <a:lnTo>
                  <a:pt x="250270" y="115193"/>
                </a:lnTo>
                <a:lnTo>
                  <a:pt x="244198" y="115193"/>
                </a:lnTo>
                <a:lnTo>
                  <a:pt x="244198" y="109121"/>
                </a:lnTo>
                <a:close/>
                <a:moveTo>
                  <a:pt x="257318" y="109121"/>
                </a:moveTo>
                <a:lnTo>
                  <a:pt x="257318" y="115193"/>
                </a:lnTo>
                <a:lnTo>
                  <a:pt x="251246" y="115193"/>
                </a:lnTo>
                <a:lnTo>
                  <a:pt x="251246" y="109121"/>
                </a:lnTo>
                <a:close/>
                <a:moveTo>
                  <a:pt x="264379" y="109121"/>
                </a:moveTo>
                <a:lnTo>
                  <a:pt x="264379" y="115193"/>
                </a:lnTo>
                <a:lnTo>
                  <a:pt x="258306" y="115193"/>
                </a:lnTo>
                <a:lnTo>
                  <a:pt x="258306" y="109121"/>
                </a:lnTo>
                <a:close/>
                <a:moveTo>
                  <a:pt x="271427" y="109121"/>
                </a:moveTo>
                <a:lnTo>
                  <a:pt x="271427" y="115193"/>
                </a:lnTo>
                <a:lnTo>
                  <a:pt x="265355" y="115193"/>
                </a:lnTo>
                <a:lnTo>
                  <a:pt x="265355" y="109121"/>
                </a:lnTo>
                <a:close/>
                <a:moveTo>
                  <a:pt x="278488" y="109121"/>
                </a:moveTo>
                <a:lnTo>
                  <a:pt x="278488" y="115193"/>
                </a:lnTo>
                <a:lnTo>
                  <a:pt x="272415" y="115193"/>
                </a:lnTo>
                <a:lnTo>
                  <a:pt x="272415" y="109121"/>
                </a:lnTo>
                <a:close/>
                <a:moveTo>
                  <a:pt x="17443" y="116170"/>
                </a:moveTo>
                <a:lnTo>
                  <a:pt x="17443" y="122254"/>
                </a:lnTo>
                <a:lnTo>
                  <a:pt x="11371" y="122254"/>
                </a:lnTo>
                <a:lnTo>
                  <a:pt x="11371" y="116182"/>
                </a:lnTo>
                <a:lnTo>
                  <a:pt x="17443" y="116170"/>
                </a:lnTo>
                <a:close/>
                <a:moveTo>
                  <a:pt x="24503" y="116170"/>
                </a:moveTo>
                <a:lnTo>
                  <a:pt x="24503" y="122254"/>
                </a:lnTo>
                <a:lnTo>
                  <a:pt x="18431" y="122254"/>
                </a:lnTo>
                <a:lnTo>
                  <a:pt x="18431" y="116182"/>
                </a:lnTo>
                <a:lnTo>
                  <a:pt x="24503" y="116170"/>
                </a:lnTo>
                <a:close/>
                <a:moveTo>
                  <a:pt x="31564" y="116170"/>
                </a:moveTo>
                <a:lnTo>
                  <a:pt x="31564" y="122254"/>
                </a:lnTo>
                <a:lnTo>
                  <a:pt x="25492" y="122254"/>
                </a:lnTo>
                <a:lnTo>
                  <a:pt x="25492" y="116182"/>
                </a:lnTo>
                <a:lnTo>
                  <a:pt x="31564" y="116170"/>
                </a:lnTo>
                <a:close/>
                <a:moveTo>
                  <a:pt x="38612" y="116170"/>
                </a:moveTo>
                <a:lnTo>
                  <a:pt x="38612" y="122254"/>
                </a:lnTo>
                <a:lnTo>
                  <a:pt x="32540" y="122254"/>
                </a:lnTo>
                <a:lnTo>
                  <a:pt x="32540" y="116182"/>
                </a:lnTo>
                <a:lnTo>
                  <a:pt x="38612" y="116170"/>
                </a:lnTo>
                <a:close/>
                <a:moveTo>
                  <a:pt x="45673" y="116170"/>
                </a:moveTo>
                <a:lnTo>
                  <a:pt x="45673" y="122254"/>
                </a:lnTo>
                <a:lnTo>
                  <a:pt x="39601" y="122254"/>
                </a:lnTo>
                <a:lnTo>
                  <a:pt x="39601" y="116182"/>
                </a:lnTo>
                <a:lnTo>
                  <a:pt x="45673" y="116170"/>
                </a:lnTo>
                <a:close/>
                <a:moveTo>
                  <a:pt x="52721" y="116170"/>
                </a:moveTo>
                <a:lnTo>
                  <a:pt x="52721" y="122254"/>
                </a:lnTo>
                <a:lnTo>
                  <a:pt x="46649" y="122254"/>
                </a:lnTo>
                <a:lnTo>
                  <a:pt x="46649" y="116182"/>
                </a:lnTo>
                <a:lnTo>
                  <a:pt x="52721" y="116170"/>
                </a:lnTo>
                <a:close/>
                <a:moveTo>
                  <a:pt x="59782" y="116170"/>
                </a:moveTo>
                <a:lnTo>
                  <a:pt x="59782" y="122254"/>
                </a:lnTo>
                <a:lnTo>
                  <a:pt x="53709" y="122254"/>
                </a:lnTo>
                <a:lnTo>
                  <a:pt x="53709" y="116182"/>
                </a:lnTo>
                <a:lnTo>
                  <a:pt x="59782" y="116170"/>
                </a:lnTo>
                <a:close/>
                <a:moveTo>
                  <a:pt x="66842" y="116182"/>
                </a:moveTo>
                <a:lnTo>
                  <a:pt x="66842" y="122254"/>
                </a:lnTo>
                <a:lnTo>
                  <a:pt x="60758" y="122254"/>
                </a:lnTo>
                <a:lnTo>
                  <a:pt x="60758" y="116182"/>
                </a:lnTo>
                <a:close/>
                <a:moveTo>
                  <a:pt x="73902" y="116182"/>
                </a:moveTo>
                <a:lnTo>
                  <a:pt x="73902" y="122254"/>
                </a:lnTo>
                <a:lnTo>
                  <a:pt x="67818" y="122254"/>
                </a:lnTo>
                <a:lnTo>
                  <a:pt x="67818" y="116182"/>
                </a:lnTo>
                <a:close/>
                <a:moveTo>
                  <a:pt x="80951" y="116182"/>
                </a:moveTo>
                <a:lnTo>
                  <a:pt x="80951" y="122254"/>
                </a:lnTo>
                <a:lnTo>
                  <a:pt x="74879" y="122254"/>
                </a:lnTo>
                <a:lnTo>
                  <a:pt x="74879" y="116182"/>
                </a:lnTo>
                <a:close/>
                <a:moveTo>
                  <a:pt x="88011" y="116170"/>
                </a:moveTo>
                <a:lnTo>
                  <a:pt x="88011" y="122254"/>
                </a:lnTo>
                <a:lnTo>
                  <a:pt x="81927" y="122254"/>
                </a:lnTo>
                <a:lnTo>
                  <a:pt x="81927" y="116182"/>
                </a:lnTo>
                <a:lnTo>
                  <a:pt x="88011" y="116170"/>
                </a:lnTo>
                <a:close/>
                <a:moveTo>
                  <a:pt x="95060" y="116170"/>
                </a:moveTo>
                <a:lnTo>
                  <a:pt x="95060" y="122254"/>
                </a:lnTo>
                <a:lnTo>
                  <a:pt x="88988" y="122254"/>
                </a:lnTo>
                <a:lnTo>
                  <a:pt x="88988" y="116182"/>
                </a:lnTo>
                <a:lnTo>
                  <a:pt x="95060" y="116170"/>
                </a:lnTo>
                <a:close/>
                <a:moveTo>
                  <a:pt x="102120" y="116182"/>
                </a:moveTo>
                <a:lnTo>
                  <a:pt x="102120" y="122254"/>
                </a:lnTo>
                <a:lnTo>
                  <a:pt x="96036" y="122254"/>
                </a:lnTo>
                <a:lnTo>
                  <a:pt x="96036" y="116182"/>
                </a:lnTo>
                <a:close/>
                <a:moveTo>
                  <a:pt x="109169" y="116182"/>
                </a:moveTo>
                <a:lnTo>
                  <a:pt x="109169" y="122254"/>
                </a:lnTo>
                <a:lnTo>
                  <a:pt x="103097" y="122254"/>
                </a:lnTo>
                <a:lnTo>
                  <a:pt x="103097" y="116182"/>
                </a:lnTo>
                <a:close/>
                <a:moveTo>
                  <a:pt x="116229" y="116182"/>
                </a:moveTo>
                <a:lnTo>
                  <a:pt x="116229" y="122254"/>
                </a:lnTo>
                <a:lnTo>
                  <a:pt x="110157" y="122254"/>
                </a:lnTo>
                <a:lnTo>
                  <a:pt x="110157" y="116182"/>
                </a:lnTo>
                <a:close/>
                <a:moveTo>
                  <a:pt x="123278" y="116170"/>
                </a:moveTo>
                <a:lnTo>
                  <a:pt x="123278" y="122254"/>
                </a:lnTo>
                <a:lnTo>
                  <a:pt x="117205" y="122254"/>
                </a:lnTo>
                <a:lnTo>
                  <a:pt x="117205" y="116182"/>
                </a:lnTo>
                <a:lnTo>
                  <a:pt x="123278" y="116170"/>
                </a:lnTo>
                <a:close/>
                <a:moveTo>
                  <a:pt x="130338" y="116170"/>
                </a:moveTo>
                <a:lnTo>
                  <a:pt x="130338" y="122254"/>
                </a:lnTo>
                <a:lnTo>
                  <a:pt x="124254" y="122254"/>
                </a:lnTo>
                <a:lnTo>
                  <a:pt x="124254" y="116182"/>
                </a:lnTo>
                <a:lnTo>
                  <a:pt x="130338" y="116170"/>
                </a:lnTo>
                <a:close/>
                <a:moveTo>
                  <a:pt x="137387" y="116182"/>
                </a:moveTo>
                <a:lnTo>
                  <a:pt x="137387" y="122254"/>
                </a:lnTo>
                <a:lnTo>
                  <a:pt x="131314" y="122254"/>
                </a:lnTo>
                <a:lnTo>
                  <a:pt x="131314" y="116182"/>
                </a:lnTo>
                <a:close/>
                <a:moveTo>
                  <a:pt x="144447" y="116170"/>
                </a:moveTo>
                <a:lnTo>
                  <a:pt x="144447" y="122254"/>
                </a:lnTo>
                <a:lnTo>
                  <a:pt x="138375" y="122254"/>
                </a:lnTo>
                <a:lnTo>
                  <a:pt x="138375" y="116182"/>
                </a:lnTo>
                <a:lnTo>
                  <a:pt x="144447" y="116170"/>
                </a:lnTo>
                <a:close/>
                <a:moveTo>
                  <a:pt x="151495" y="116170"/>
                </a:moveTo>
                <a:lnTo>
                  <a:pt x="151495" y="122254"/>
                </a:lnTo>
                <a:lnTo>
                  <a:pt x="145423" y="122254"/>
                </a:lnTo>
                <a:lnTo>
                  <a:pt x="145423" y="116182"/>
                </a:lnTo>
                <a:lnTo>
                  <a:pt x="151495" y="116170"/>
                </a:lnTo>
                <a:close/>
                <a:moveTo>
                  <a:pt x="158556" y="116170"/>
                </a:moveTo>
                <a:lnTo>
                  <a:pt x="158556" y="122254"/>
                </a:lnTo>
                <a:lnTo>
                  <a:pt x="152484" y="122254"/>
                </a:lnTo>
                <a:lnTo>
                  <a:pt x="152484" y="116182"/>
                </a:lnTo>
                <a:lnTo>
                  <a:pt x="158556" y="116170"/>
                </a:lnTo>
                <a:close/>
                <a:moveTo>
                  <a:pt x="165604" y="116170"/>
                </a:moveTo>
                <a:lnTo>
                  <a:pt x="165604" y="122254"/>
                </a:lnTo>
                <a:lnTo>
                  <a:pt x="159532" y="122254"/>
                </a:lnTo>
                <a:lnTo>
                  <a:pt x="159532" y="116182"/>
                </a:lnTo>
                <a:lnTo>
                  <a:pt x="165604" y="116170"/>
                </a:lnTo>
                <a:close/>
                <a:moveTo>
                  <a:pt x="172665" y="116170"/>
                </a:moveTo>
                <a:lnTo>
                  <a:pt x="172665" y="122254"/>
                </a:lnTo>
                <a:lnTo>
                  <a:pt x="166581" y="122254"/>
                </a:lnTo>
                <a:lnTo>
                  <a:pt x="166581" y="116182"/>
                </a:lnTo>
                <a:lnTo>
                  <a:pt x="172665" y="116170"/>
                </a:lnTo>
                <a:close/>
                <a:moveTo>
                  <a:pt x="179713" y="116170"/>
                </a:moveTo>
                <a:lnTo>
                  <a:pt x="179713" y="122254"/>
                </a:lnTo>
                <a:lnTo>
                  <a:pt x="173641" y="122254"/>
                </a:lnTo>
                <a:lnTo>
                  <a:pt x="173641" y="116182"/>
                </a:lnTo>
                <a:lnTo>
                  <a:pt x="179713" y="116170"/>
                </a:lnTo>
                <a:close/>
                <a:moveTo>
                  <a:pt x="186774" y="116170"/>
                </a:moveTo>
                <a:lnTo>
                  <a:pt x="186774" y="122254"/>
                </a:lnTo>
                <a:lnTo>
                  <a:pt x="180702" y="122254"/>
                </a:lnTo>
                <a:lnTo>
                  <a:pt x="180702" y="116182"/>
                </a:lnTo>
                <a:lnTo>
                  <a:pt x="186774" y="116170"/>
                </a:lnTo>
                <a:close/>
                <a:moveTo>
                  <a:pt x="193822" y="116170"/>
                </a:moveTo>
                <a:lnTo>
                  <a:pt x="193822" y="122254"/>
                </a:lnTo>
                <a:lnTo>
                  <a:pt x="187750" y="122254"/>
                </a:lnTo>
                <a:lnTo>
                  <a:pt x="187750" y="116182"/>
                </a:lnTo>
                <a:lnTo>
                  <a:pt x="193822" y="116170"/>
                </a:lnTo>
                <a:close/>
                <a:moveTo>
                  <a:pt x="200883" y="116170"/>
                </a:moveTo>
                <a:lnTo>
                  <a:pt x="200883" y="122254"/>
                </a:lnTo>
                <a:lnTo>
                  <a:pt x="194810" y="122254"/>
                </a:lnTo>
                <a:lnTo>
                  <a:pt x="194810" y="116182"/>
                </a:lnTo>
                <a:lnTo>
                  <a:pt x="200883" y="116170"/>
                </a:lnTo>
                <a:close/>
                <a:moveTo>
                  <a:pt x="207931" y="116170"/>
                </a:moveTo>
                <a:lnTo>
                  <a:pt x="207931" y="122254"/>
                </a:lnTo>
                <a:lnTo>
                  <a:pt x="201859" y="122254"/>
                </a:lnTo>
                <a:lnTo>
                  <a:pt x="201859" y="116182"/>
                </a:lnTo>
                <a:lnTo>
                  <a:pt x="207931" y="116170"/>
                </a:lnTo>
                <a:close/>
                <a:moveTo>
                  <a:pt x="214992" y="116170"/>
                </a:moveTo>
                <a:lnTo>
                  <a:pt x="214992" y="122254"/>
                </a:lnTo>
                <a:lnTo>
                  <a:pt x="208919" y="122254"/>
                </a:lnTo>
                <a:lnTo>
                  <a:pt x="208919" y="116182"/>
                </a:lnTo>
                <a:lnTo>
                  <a:pt x="214992" y="116170"/>
                </a:lnTo>
                <a:close/>
                <a:moveTo>
                  <a:pt x="222052" y="116170"/>
                </a:moveTo>
                <a:lnTo>
                  <a:pt x="222052" y="122254"/>
                </a:lnTo>
                <a:lnTo>
                  <a:pt x="215968" y="122254"/>
                </a:lnTo>
                <a:lnTo>
                  <a:pt x="215968" y="116182"/>
                </a:lnTo>
                <a:lnTo>
                  <a:pt x="222052" y="116170"/>
                </a:lnTo>
                <a:close/>
                <a:moveTo>
                  <a:pt x="229100" y="116170"/>
                </a:moveTo>
                <a:lnTo>
                  <a:pt x="229100" y="122254"/>
                </a:lnTo>
                <a:lnTo>
                  <a:pt x="223028" y="122254"/>
                </a:lnTo>
                <a:lnTo>
                  <a:pt x="223028" y="116182"/>
                </a:lnTo>
                <a:lnTo>
                  <a:pt x="229100" y="116170"/>
                </a:lnTo>
                <a:close/>
                <a:moveTo>
                  <a:pt x="236161" y="116170"/>
                </a:moveTo>
                <a:lnTo>
                  <a:pt x="236161" y="122254"/>
                </a:lnTo>
                <a:lnTo>
                  <a:pt x="230077" y="122254"/>
                </a:lnTo>
                <a:lnTo>
                  <a:pt x="230077" y="116182"/>
                </a:lnTo>
                <a:lnTo>
                  <a:pt x="236161" y="116170"/>
                </a:lnTo>
                <a:close/>
                <a:moveTo>
                  <a:pt x="243209" y="116170"/>
                </a:moveTo>
                <a:lnTo>
                  <a:pt x="243209" y="122254"/>
                </a:lnTo>
                <a:lnTo>
                  <a:pt x="237137" y="122254"/>
                </a:lnTo>
                <a:lnTo>
                  <a:pt x="237137" y="116182"/>
                </a:lnTo>
                <a:lnTo>
                  <a:pt x="243209" y="116170"/>
                </a:lnTo>
                <a:close/>
                <a:moveTo>
                  <a:pt x="250270" y="116170"/>
                </a:moveTo>
                <a:lnTo>
                  <a:pt x="250270" y="122254"/>
                </a:lnTo>
                <a:lnTo>
                  <a:pt x="244198" y="122254"/>
                </a:lnTo>
                <a:lnTo>
                  <a:pt x="244198" y="116182"/>
                </a:lnTo>
                <a:lnTo>
                  <a:pt x="250270" y="116170"/>
                </a:lnTo>
                <a:close/>
                <a:moveTo>
                  <a:pt x="257318" y="116170"/>
                </a:moveTo>
                <a:lnTo>
                  <a:pt x="257318" y="122254"/>
                </a:lnTo>
                <a:lnTo>
                  <a:pt x="251246" y="122254"/>
                </a:lnTo>
                <a:lnTo>
                  <a:pt x="251246" y="116182"/>
                </a:lnTo>
                <a:lnTo>
                  <a:pt x="257318" y="116170"/>
                </a:lnTo>
                <a:close/>
                <a:moveTo>
                  <a:pt x="264379" y="116170"/>
                </a:moveTo>
                <a:lnTo>
                  <a:pt x="264379" y="122254"/>
                </a:lnTo>
                <a:lnTo>
                  <a:pt x="258306" y="122254"/>
                </a:lnTo>
                <a:lnTo>
                  <a:pt x="258306" y="116182"/>
                </a:lnTo>
                <a:lnTo>
                  <a:pt x="264379" y="116170"/>
                </a:lnTo>
                <a:close/>
                <a:moveTo>
                  <a:pt x="271427" y="116170"/>
                </a:moveTo>
                <a:lnTo>
                  <a:pt x="271427" y="122254"/>
                </a:lnTo>
                <a:lnTo>
                  <a:pt x="265355" y="122254"/>
                </a:lnTo>
                <a:lnTo>
                  <a:pt x="265355" y="116182"/>
                </a:lnTo>
                <a:lnTo>
                  <a:pt x="271427" y="116170"/>
                </a:lnTo>
                <a:close/>
                <a:moveTo>
                  <a:pt x="278488" y="116170"/>
                </a:moveTo>
                <a:lnTo>
                  <a:pt x="278488" y="122254"/>
                </a:lnTo>
                <a:lnTo>
                  <a:pt x="272415" y="122254"/>
                </a:lnTo>
                <a:lnTo>
                  <a:pt x="272415" y="116182"/>
                </a:lnTo>
                <a:lnTo>
                  <a:pt x="278488" y="116170"/>
                </a:lnTo>
                <a:close/>
                <a:moveTo>
                  <a:pt x="17443" y="123230"/>
                </a:moveTo>
                <a:lnTo>
                  <a:pt x="17443" y="129302"/>
                </a:lnTo>
                <a:lnTo>
                  <a:pt x="11371" y="129302"/>
                </a:lnTo>
                <a:lnTo>
                  <a:pt x="11371" y="123230"/>
                </a:lnTo>
                <a:close/>
                <a:moveTo>
                  <a:pt x="24503" y="123230"/>
                </a:moveTo>
                <a:lnTo>
                  <a:pt x="24503" y="129302"/>
                </a:lnTo>
                <a:lnTo>
                  <a:pt x="18431" y="129302"/>
                </a:lnTo>
                <a:lnTo>
                  <a:pt x="18431" y="123230"/>
                </a:lnTo>
                <a:close/>
                <a:moveTo>
                  <a:pt x="31564" y="123230"/>
                </a:moveTo>
                <a:lnTo>
                  <a:pt x="31564" y="129302"/>
                </a:lnTo>
                <a:lnTo>
                  <a:pt x="25492" y="129302"/>
                </a:lnTo>
                <a:lnTo>
                  <a:pt x="25492" y="123230"/>
                </a:lnTo>
                <a:close/>
                <a:moveTo>
                  <a:pt x="38612" y="123230"/>
                </a:moveTo>
                <a:lnTo>
                  <a:pt x="38612" y="129302"/>
                </a:lnTo>
                <a:lnTo>
                  <a:pt x="32540" y="129302"/>
                </a:lnTo>
                <a:lnTo>
                  <a:pt x="32540" y="123230"/>
                </a:lnTo>
                <a:close/>
                <a:moveTo>
                  <a:pt x="45673" y="123230"/>
                </a:moveTo>
                <a:lnTo>
                  <a:pt x="45673" y="129302"/>
                </a:lnTo>
                <a:lnTo>
                  <a:pt x="39601" y="129302"/>
                </a:lnTo>
                <a:lnTo>
                  <a:pt x="39601" y="123230"/>
                </a:lnTo>
                <a:close/>
                <a:moveTo>
                  <a:pt x="52721" y="123230"/>
                </a:moveTo>
                <a:lnTo>
                  <a:pt x="52721" y="129302"/>
                </a:lnTo>
                <a:lnTo>
                  <a:pt x="46649" y="129302"/>
                </a:lnTo>
                <a:lnTo>
                  <a:pt x="46649" y="123230"/>
                </a:lnTo>
                <a:close/>
                <a:moveTo>
                  <a:pt x="59782" y="123230"/>
                </a:moveTo>
                <a:lnTo>
                  <a:pt x="59782" y="129302"/>
                </a:lnTo>
                <a:lnTo>
                  <a:pt x="53709" y="129302"/>
                </a:lnTo>
                <a:lnTo>
                  <a:pt x="53709" y="123230"/>
                </a:lnTo>
                <a:close/>
                <a:moveTo>
                  <a:pt x="66842" y="123230"/>
                </a:moveTo>
                <a:lnTo>
                  <a:pt x="66842" y="129302"/>
                </a:lnTo>
                <a:lnTo>
                  <a:pt x="60758" y="129302"/>
                </a:lnTo>
                <a:lnTo>
                  <a:pt x="60758" y="123230"/>
                </a:lnTo>
                <a:close/>
                <a:moveTo>
                  <a:pt x="73902" y="123230"/>
                </a:moveTo>
                <a:lnTo>
                  <a:pt x="73902" y="129302"/>
                </a:lnTo>
                <a:lnTo>
                  <a:pt x="67818" y="129302"/>
                </a:lnTo>
                <a:lnTo>
                  <a:pt x="67818" y="123230"/>
                </a:lnTo>
                <a:close/>
                <a:moveTo>
                  <a:pt x="80951" y="123230"/>
                </a:moveTo>
                <a:lnTo>
                  <a:pt x="80951" y="129302"/>
                </a:lnTo>
                <a:lnTo>
                  <a:pt x="74879" y="129302"/>
                </a:lnTo>
                <a:lnTo>
                  <a:pt x="74879" y="123230"/>
                </a:lnTo>
                <a:close/>
                <a:moveTo>
                  <a:pt x="88011" y="123230"/>
                </a:moveTo>
                <a:lnTo>
                  <a:pt x="88011" y="129302"/>
                </a:lnTo>
                <a:lnTo>
                  <a:pt x="81927" y="129302"/>
                </a:lnTo>
                <a:lnTo>
                  <a:pt x="81927" y="123230"/>
                </a:lnTo>
                <a:close/>
                <a:moveTo>
                  <a:pt x="95060" y="123230"/>
                </a:moveTo>
                <a:lnTo>
                  <a:pt x="95060" y="129302"/>
                </a:lnTo>
                <a:lnTo>
                  <a:pt x="88988" y="129302"/>
                </a:lnTo>
                <a:lnTo>
                  <a:pt x="88988" y="123230"/>
                </a:lnTo>
                <a:close/>
                <a:moveTo>
                  <a:pt x="102120" y="123230"/>
                </a:moveTo>
                <a:lnTo>
                  <a:pt x="102120" y="129302"/>
                </a:lnTo>
                <a:lnTo>
                  <a:pt x="96036" y="129302"/>
                </a:lnTo>
                <a:lnTo>
                  <a:pt x="96036" y="123230"/>
                </a:lnTo>
                <a:close/>
                <a:moveTo>
                  <a:pt x="109169" y="123230"/>
                </a:moveTo>
                <a:lnTo>
                  <a:pt x="109169" y="129302"/>
                </a:lnTo>
                <a:lnTo>
                  <a:pt x="103097" y="129302"/>
                </a:lnTo>
                <a:lnTo>
                  <a:pt x="103097" y="123230"/>
                </a:lnTo>
                <a:close/>
                <a:moveTo>
                  <a:pt x="116229" y="123230"/>
                </a:moveTo>
                <a:lnTo>
                  <a:pt x="116229" y="129302"/>
                </a:lnTo>
                <a:lnTo>
                  <a:pt x="110157" y="129302"/>
                </a:lnTo>
                <a:lnTo>
                  <a:pt x="110157" y="123230"/>
                </a:lnTo>
                <a:close/>
                <a:moveTo>
                  <a:pt x="123278" y="123230"/>
                </a:moveTo>
                <a:lnTo>
                  <a:pt x="123278" y="129302"/>
                </a:lnTo>
                <a:lnTo>
                  <a:pt x="117205" y="129302"/>
                </a:lnTo>
                <a:lnTo>
                  <a:pt x="117205" y="123230"/>
                </a:lnTo>
                <a:close/>
                <a:moveTo>
                  <a:pt x="130338" y="123230"/>
                </a:moveTo>
                <a:lnTo>
                  <a:pt x="130338" y="129302"/>
                </a:lnTo>
                <a:lnTo>
                  <a:pt x="124254" y="129302"/>
                </a:lnTo>
                <a:lnTo>
                  <a:pt x="124254" y="123230"/>
                </a:lnTo>
                <a:close/>
                <a:moveTo>
                  <a:pt x="137387" y="123230"/>
                </a:moveTo>
                <a:lnTo>
                  <a:pt x="137387" y="129302"/>
                </a:lnTo>
                <a:lnTo>
                  <a:pt x="131314" y="129302"/>
                </a:lnTo>
                <a:lnTo>
                  <a:pt x="131314" y="123230"/>
                </a:lnTo>
                <a:close/>
                <a:moveTo>
                  <a:pt x="144447" y="123230"/>
                </a:moveTo>
                <a:lnTo>
                  <a:pt x="144447" y="129302"/>
                </a:lnTo>
                <a:lnTo>
                  <a:pt x="138375" y="129302"/>
                </a:lnTo>
                <a:lnTo>
                  <a:pt x="138375" y="123230"/>
                </a:lnTo>
                <a:close/>
                <a:moveTo>
                  <a:pt x="151495" y="123230"/>
                </a:moveTo>
                <a:lnTo>
                  <a:pt x="151495" y="129302"/>
                </a:lnTo>
                <a:lnTo>
                  <a:pt x="145423" y="129302"/>
                </a:lnTo>
                <a:lnTo>
                  <a:pt x="145423" y="123230"/>
                </a:lnTo>
                <a:close/>
                <a:moveTo>
                  <a:pt x="158556" y="123230"/>
                </a:moveTo>
                <a:lnTo>
                  <a:pt x="158556" y="129302"/>
                </a:lnTo>
                <a:lnTo>
                  <a:pt x="152484" y="129302"/>
                </a:lnTo>
                <a:lnTo>
                  <a:pt x="152484" y="123230"/>
                </a:lnTo>
                <a:close/>
                <a:moveTo>
                  <a:pt x="165604" y="123230"/>
                </a:moveTo>
                <a:lnTo>
                  <a:pt x="165604" y="129302"/>
                </a:lnTo>
                <a:lnTo>
                  <a:pt x="159532" y="129302"/>
                </a:lnTo>
                <a:lnTo>
                  <a:pt x="159532" y="123230"/>
                </a:lnTo>
                <a:close/>
                <a:moveTo>
                  <a:pt x="172665" y="123230"/>
                </a:moveTo>
                <a:lnTo>
                  <a:pt x="172665" y="129302"/>
                </a:lnTo>
                <a:lnTo>
                  <a:pt x="166581" y="129302"/>
                </a:lnTo>
                <a:lnTo>
                  <a:pt x="166581" y="123230"/>
                </a:lnTo>
                <a:close/>
                <a:moveTo>
                  <a:pt x="179713" y="123230"/>
                </a:moveTo>
                <a:lnTo>
                  <a:pt x="179713" y="129302"/>
                </a:lnTo>
                <a:lnTo>
                  <a:pt x="173641" y="129302"/>
                </a:lnTo>
                <a:lnTo>
                  <a:pt x="173641" y="123230"/>
                </a:lnTo>
                <a:close/>
                <a:moveTo>
                  <a:pt x="186774" y="123230"/>
                </a:moveTo>
                <a:lnTo>
                  <a:pt x="186774" y="129302"/>
                </a:lnTo>
                <a:lnTo>
                  <a:pt x="180702" y="129302"/>
                </a:lnTo>
                <a:lnTo>
                  <a:pt x="180702" y="123230"/>
                </a:lnTo>
                <a:close/>
                <a:moveTo>
                  <a:pt x="193822" y="123230"/>
                </a:moveTo>
                <a:lnTo>
                  <a:pt x="193822" y="129302"/>
                </a:lnTo>
                <a:lnTo>
                  <a:pt x="187750" y="129302"/>
                </a:lnTo>
                <a:lnTo>
                  <a:pt x="187750" y="123230"/>
                </a:lnTo>
                <a:close/>
                <a:moveTo>
                  <a:pt x="200883" y="123230"/>
                </a:moveTo>
                <a:lnTo>
                  <a:pt x="200883" y="129302"/>
                </a:lnTo>
                <a:lnTo>
                  <a:pt x="194810" y="129302"/>
                </a:lnTo>
                <a:lnTo>
                  <a:pt x="194810" y="123230"/>
                </a:lnTo>
                <a:close/>
                <a:moveTo>
                  <a:pt x="207931" y="123230"/>
                </a:moveTo>
                <a:lnTo>
                  <a:pt x="207931" y="129302"/>
                </a:lnTo>
                <a:lnTo>
                  <a:pt x="201859" y="129302"/>
                </a:lnTo>
                <a:lnTo>
                  <a:pt x="201859" y="123230"/>
                </a:lnTo>
                <a:close/>
                <a:moveTo>
                  <a:pt x="214992" y="123230"/>
                </a:moveTo>
                <a:lnTo>
                  <a:pt x="214992" y="129302"/>
                </a:lnTo>
                <a:lnTo>
                  <a:pt x="208919" y="129302"/>
                </a:lnTo>
                <a:lnTo>
                  <a:pt x="208919" y="123230"/>
                </a:lnTo>
                <a:close/>
                <a:moveTo>
                  <a:pt x="222052" y="123230"/>
                </a:moveTo>
                <a:lnTo>
                  <a:pt x="222052" y="129302"/>
                </a:lnTo>
                <a:lnTo>
                  <a:pt x="215968" y="129302"/>
                </a:lnTo>
                <a:lnTo>
                  <a:pt x="215968" y="123230"/>
                </a:lnTo>
                <a:close/>
                <a:moveTo>
                  <a:pt x="229100" y="123230"/>
                </a:moveTo>
                <a:lnTo>
                  <a:pt x="229100" y="129302"/>
                </a:lnTo>
                <a:lnTo>
                  <a:pt x="223028" y="129302"/>
                </a:lnTo>
                <a:lnTo>
                  <a:pt x="223028" y="123230"/>
                </a:lnTo>
                <a:close/>
                <a:moveTo>
                  <a:pt x="236161" y="123230"/>
                </a:moveTo>
                <a:lnTo>
                  <a:pt x="236161" y="129302"/>
                </a:lnTo>
                <a:lnTo>
                  <a:pt x="230077" y="129302"/>
                </a:lnTo>
                <a:lnTo>
                  <a:pt x="230077" y="123230"/>
                </a:lnTo>
                <a:close/>
                <a:moveTo>
                  <a:pt x="243209" y="123230"/>
                </a:moveTo>
                <a:lnTo>
                  <a:pt x="243209" y="129302"/>
                </a:lnTo>
                <a:lnTo>
                  <a:pt x="237137" y="129302"/>
                </a:lnTo>
                <a:lnTo>
                  <a:pt x="237137" y="123230"/>
                </a:lnTo>
                <a:close/>
                <a:moveTo>
                  <a:pt x="250270" y="123230"/>
                </a:moveTo>
                <a:lnTo>
                  <a:pt x="250270" y="129302"/>
                </a:lnTo>
                <a:lnTo>
                  <a:pt x="244198" y="129302"/>
                </a:lnTo>
                <a:lnTo>
                  <a:pt x="244198" y="123230"/>
                </a:lnTo>
                <a:close/>
                <a:moveTo>
                  <a:pt x="257318" y="123230"/>
                </a:moveTo>
                <a:lnTo>
                  <a:pt x="257318" y="129302"/>
                </a:lnTo>
                <a:lnTo>
                  <a:pt x="251246" y="129302"/>
                </a:lnTo>
                <a:lnTo>
                  <a:pt x="251246" y="123230"/>
                </a:lnTo>
                <a:close/>
                <a:moveTo>
                  <a:pt x="264379" y="123230"/>
                </a:moveTo>
                <a:lnTo>
                  <a:pt x="264379" y="129302"/>
                </a:lnTo>
                <a:lnTo>
                  <a:pt x="258306" y="129302"/>
                </a:lnTo>
                <a:lnTo>
                  <a:pt x="258306" y="123230"/>
                </a:lnTo>
                <a:close/>
                <a:moveTo>
                  <a:pt x="271427" y="123230"/>
                </a:moveTo>
                <a:lnTo>
                  <a:pt x="271427" y="129302"/>
                </a:lnTo>
                <a:lnTo>
                  <a:pt x="265355" y="129302"/>
                </a:lnTo>
                <a:lnTo>
                  <a:pt x="265355" y="123230"/>
                </a:lnTo>
                <a:close/>
                <a:moveTo>
                  <a:pt x="278488" y="123230"/>
                </a:moveTo>
                <a:lnTo>
                  <a:pt x="278488" y="129302"/>
                </a:lnTo>
                <a:lnTo>
                  <a:pt x="272415" y="129302"/>
                </a:lnTo>
                <a:lnTo>
                  <a:pt x="272415" y="123230"/>
                </a:lnTo>
                <a:close/>
                <a:moveTo>
                  <a:pt x="17443" y="130279"/>
                </a:moveTo>
                <a:lnTo>
                  <a:pt x="17443" y="136363"/>
                </a:lnTo>
                <a:lnTo>
                  <a:pt x="11371" y="136363"/>
                </a:lnTo>
                <a:lnTo>
                  <a:pt x="11371" y="130279"/>
                </a:lnTo>
                <a:close/>
                <a:moveTo>
                  <a:pt x="24503" y="130279"/>
                </a:moveTo>
                <a:lnTo>
                  <a:pt x="24503" y="136363"/>
                </a:lnTo>
                <a:lnTo>
                  <a:pt x="18431" y="136363"/>
                </a:lnTo>
                <a:lnTo>
                  <a:pt x="18431" y="130279"/>
                </a:lnTo>
                <a:close/>
                <a:moveTo>
                  <a:pt x="31564" y="130279"/>
                </a:moveTo>
                <a:lnTo>
                  <a:pt x="31564" y="136363"/>
                </a:lnTo>
                <a:lnTo>
                  <a:pt x="25492" y="136363"/>
                </a:lnTo>
                <a:lnTo>
                  <a:pt x="25492" y="130279"/>
                </a:lnTo>
                <a:close/>
                <a:moveTo>
                  <a:pt x="38612" y="130279"/>
                </a:moveTo>
                <a:lnTo>
                  <a:pt x="38612" y="136363"/>
                </a:lnTo>
                <a:lnTo>
                  <a:pt x="32540" y="136363"/>
                </a:lnTo>
                <a:lnTo>
                  <a:pt x="32540" y="130279"/>
                </a:lnTo>
                <a:close/>
                <a:moveTo>
                  <a:pt x="45673" y="130279"/>
                </a:moveTo>
                <a:lnTo>
                  <a:pt x="45673" y="136363"/>
                </a:lnTo>
                <a:lnTo>
                  <a:pt x="39601" y="136363"/>
                </a:lnTo>
                <a:lnTo>
                  <a:pt x="39601" y="130279"/>
                </a:lnTo>
                <a:close/>
                <a:moveTo>
                  <a:pt x="52721" y="130279"/>
                </a:moveTo>
                <a:lnTo>
                  <a:pt x="52721" y="136363"/>
                </a:lnTo>
                <a:lnTo>
                  <a:pt x="46649" y="136363"/>
                </a:lnTo>
                <a:lnTo>
                  <a:pt x="46649" y="130279"/>
                </a:lnTo>
                <a:close/>
                <a:moveTo>
                  <a:pt x="59782" y="130279"/>
                </a:moveTo>
                <a:lnTo>
                  <a:pt x="59782" y="136363"/>
                </a:lnTo>
                <a:lnTo>
                  <a:pt x="53709" y="136363"/>
                </a:lnTo>
                <a:lnTo>
                  <a:pt x="53709" y="130279"/>
                </a:lnTo>
                <a:close/>
                <a:moveTo>
                  <a:pt x="66842" y="130279"/>
                </a:moveTo>
                <a:lnTo>
                  <a:pt x="66842" y="136363"/>
                </a:lnTo>
                <a:lnTo>
                  <a:pt x="60758" y="136363"/>
                </a:lnTo>
                <a:lnTo>
                  <a:pt x="60758" y="130279"/>
                </a:lnTo>
                <a:close/>
                <a:moveTo>
                  <a:pt x="67818" y="130279"/>
                </a:moveTo>
                <a:lnTo>
                  <a:pt x="73902" y="130290"/>
                </a:lnTo>
                <a:lnTo>
                  <a:pt x="73902" y="136363"/>
                </a:lnTo>
                <a:lnTo>
                  <a:pt x="67818" y="136363"/>
                </a:lnTo>
                <a:lnTo>
                  <a:pt x="67818" y="130279"/>
                </a:lnTo>
                <a:close/>
                <a:moveTo>
                  <a:pt x="74879" y="130279"/>
                </a:moveTo>
                <a:lnTo>
                  <a:pt x="80951" y="130290"/>
                </a:lnTo>
                <a:lnTo>
                  <a:pt x="80951" y="136363"/>
                </a:lnTo>
                <a:lnTo>
                  <a:pt x="74879" y="136363"/>
                </a:lnTo>
                <a:lnTo>
                  <a:pt x="74879" y="130279"/>
                </a:lnTo>
                <a:close/>
                <a:moveTo>
                  <a:pt x="88011" y="130279"/>
                </a:moveTo>
                <a:lnTo>
                  <a:pt x="88011" y="136363"/>
                </a:lnTo>
                <a:lnTo>
                  <a:pt x="81927" y="136363"/>
                </a:lnTo>
                <a:lnTo>
                  <a:pt x="81927" y="130279"/>
                </a:lnTo>
                <a:close/>
                <a:moveTo>
                  <a:pt x="95060" y="130279"/>
                </a:moveTo>
                <a:lnTo>
                  <a:pt x="95060" y="136363"/>
                </a:lnTo>
                <a:lnTo>
                  <a:pt x="88988" y="136363"/>
                </a:lnTo>
                <a:lnTo>
                  <a:pt x="88988" y="130279"/>
                </a:lnTo>
                <a:close/>
                <a:moveTo>
                  <a:pt x="102120" y="130279"/>
                </a:moveTo>
                <a:lnTo>
                  <a:pt x="102120" y="136363"/>
                </a:lnTo>
                <a:lnTo>
                  <a:pt x="96036" y="136363"/>
                </a:lnTo>
                <a:lnTo>
                  <a:pt x="96036" y="130279"/>
                </a:lnTo>
                <a:close/>
                <a:moveTo>
                  <a:pt x="103097" y="130279"/>
                </a:moveTo>
                <a:lnTo>
                  <a:pt x="109169" y="130290"/>
                </a:lnTo>
                <a:lnTo>
                  <a:pt x="109169" y="136363"/>
                </a:lnTo>
                <a:lnTo>
                  <a:pt x="103097" y="136363"/>
                </a:lnTo>
                <a:lnTo>
                  <a:pt x="103097" y="130279"/>
                </a:lnTo>
                <a:close/>
                <a:moveTo>
                  <a:pt x="110157" y="130279"/>
                </a:moveTo>
                <a:lnTo>
                  <a:pt x="116229" y="130290"/>
                </a:lnTo>
                <a:lnTo>
                  <a:pt x="116229" y="136363"/>
                </a:lnTo>
                <a:lnTo>
                  <a:pt x="110157" y="136363"/>
                </a:lnTo>
                <a:lnTo>
                  <a:pt x="110157" y="130279"/>
                </a:lnTo>
                <a:close/>
                <a:moveTo>
                  <a:pt x="123278" y="130279"/>
                </a:moveTo>
                <a:lnTo>
                  <a:pt x="123278" y="136363"/>
                </a:lnTo>
                <a:lnTo>
                  <a:pt x="117205" y="136363"/>
                </a:lnTo>
                <a:lnTo>
                  <a:pt x="117205" y="130279"/>
                </a:lnTo>
                <a:close/>
                <a:moveTo>
                  <a:pt x="130338" y="130279"/>
                </a:moveTo>
                <a:lnTo>
                  <a:pt x="130338" y="136363"/>
                </a:lnTo>
                <a:lnTo>
                  <a:pt x="124254" y="136363"/>
                </a:lnTo>
                <a:lnTo>
                  <a:pt x="124254" y="130279"/>
                </a:lnTo>
                <a:close/>
                <a:moveTo>
                  <a:pt x="137387" y="130279"/>
                </a:moveTo>
                <a:lnTo>
                  <a:pt x="137387" y="136363"/>
                </a:lnTo>
                <a:lnTo>
                  <a:pt x="131314" y="136363"/>
                </a:lnTo>
                <a:lnTo>
                  <a:pt x="131314" y="130279"/>
                </a:lnTo>
                <a:close/>
                <a:moveTo>
                  <a:pt x="144447" y="130279"/>
                </a:moveTo>
                <a:lnTo>
                  <a:pt x="144447" y="136363"/>
                </a:lnTo>
                <a:lnTo>
                  <a:pt x="138375" y="136363"/>
                </a:lnTo>
                <a:lnTo>
                  <a:pt x="138375" y="130279"/>
                </a:lnTo>
                <a:close/>
                <a:moveTo>
                  <a:pt x="151495" y="130279"/>
                </a:moveTo>
                <a:lnTo>
                  <a:pt x="151495" y="136363"/>
                </a:lnTo>
                <a:lnTo>
                  <a:pt x="145423" y="136363"/>
                </a:lnTo>
                <a:lnTo>
                  <a:pt x="145423" y="130279"/>
                </a:lnTo>
                <a:close/>
                <a:moveTo>
                  <a:pt x="158556" y="130279"/>
                </a:moveTo>
                <a:lnTo>
                  <a:pt x="158556" y="136363"/>
                </a:lnTo>
                <a:lnTo>
                  <a:pt x="152484" y="136363"/>
                </a:lnTo>
                <a:lnTo>
                  <a:pt x="152484" y="130279"/>
                </a:lnTo>
                <a:close/>
                <a:moveTo>
                  <a:pt x="165604" y="130279"/>
                </a:moveTo>
                <a:lnTo>
                  <a:pt x="165604" y="136363"/>
                </a:lnTo>
                <a:lnTo>
                  <a:pt x="159532" y="136363"/>
                </a:lnTo>
                <a:lnTo>
                  <a:pt x="159532" y="130279"/>
                </a:lnTo>
                <a:close/>
                <a:moveTo>
                  <a:pt x="172665" y="130279"/>
                </a:moveTo>
                <a:lnTo>
                  <a:pt x="172665" y="136363"/>
                </a:lnTo>
                <a:lnTo>
                  <a:pt x="166581" y="136363"/>
                </a:lnTo>
                <a:lnTo>
                  <a:pt x="166581" y="130279"/>
                </a:lnTo>
                <a:close/>
                <a:moveTo>
                  <a:pt x="179713" y="130279"/>
                </a:moveTo>
                <a:lnTo>
                  <a:pt x="179713" y="136363"/>
                </a:lnTo>
                <a:lnTo>
                  <a:pt x="173641" y="136363"/>
                </a:lnTo>
                <a:lnTo>
                  <a:pt x="173641" y="130279"/>
                </a:lnTo>
                <a:close/>
                <a:moveTo>
                  <a:pt x="186774" y="130279"/>
                </a:moveTo>
                <a:lnTo>
                  <a:pt x="186774" y="136363"/>
                </a:lnTo>
                <a:lnTo>
                  <a:pt x="180702" y="136363"/>
                </a:lnTo>
                <a:lnTo>
                  <a:pt x="180702" y="130279"/>
                </a:lnTo>
                <a:close/>
                <a:moveTo>
                  <a:pt x="193822" y="130279"/>
                </a:moveTo>
                <a:lnTo>
                  <a:pt x="193822" y="136363"/>
                </a:lnTo>
                <a:lnTo>
                  <a:pt x="187750" y="136363"/>
                </a:lnTo>
                <a:lnTo>
                  <a:pt x="187750" y="130279"/>
                </a:lnTo>
                <a:close/>
                <a:moveTo>
                  <a:pt x="200883" y="130279"/>
                </a:moveTo>
                <a:lnTo>
                  <a:pt x="200883" y="136363"/>
                </a:lnTo>
                <a:lnTo>
                  <a:pt x="194810" y="136363"/>
                </a:lnTo>
                <a:lnTo>
                  <a:pt x="194810" y="130279"/>
                </a:lnTo>
                <a:close/>
                <a:moveTo>
                  <a:pt x="207931" y="130279"/>
                </a:moveTo>
                <a:lnTo>
                  <a:pt x="207931" y="136363"/>
                </a:lnTo>
                <a:lnTo>
                  <a:pt x="201859" y="136363"/>
                </a:lnTo>
                <a:lnTo>
                  <a:pt x="201859" y="130279"/>
                </a:lnTo>
                <a:close/>
                <a:moveTo>
                  <a:pt x="214992" y="130279"/>
                </a:moveTo>
                <a:lnTo>
                  <a:pt x="214992" y="136363"/>
                </a:lnTo>
                <a:lnTo>
                  <a:pt x="208919" y="136363"/>
                </a:lnTo>
                <a:lnTo>
                  <a:pt x="208919" y="130279"/>
                </a:lnTo>
                <a:close/>
                <a:moveTo>
                  <a:pt x="222052" y="130279"/>
                </a:moveTo>
                <a:lnTo>
                  <a:pt x="222052" y="136363"/>
                </a:lnTo>
                <a:lnTo>
                  <a:pt x="215968" y="136363"/>
                </a:lnTo>
                <a:lnTo>
                  <a:pt x="215968" y="130279"/>
                </a:lnTo>
                <a:close/>
                <a:moveTo>
                  <a:pt x="229100" y="130279"/>
                </a:moveTo>
                <a:lnTo>
                  <a:pt x="229100" y="136363"/>
                </a:lnTo>
                <a:lnTo>
                  <a:pt x="223028" y="136363"/>
                </a:lnTo>
                <a:lnTo>
                  <a:pt x="223028" y="130279"/>
                </a:lnTo>
                <a:close/>
                <a:moveTo>
                  <a:pt x="236161" y="130279"/>
                </a:moveTo>
                <a:lnTo>
                  <a:pt x="236161" y="136363"/>
                </a:lnTo>
                <a:lnTo>
                  <a:pt x="230077" y="136363"/>
                </a:lnTo>
                <a:lnTo>
                  <a:pt x="230077" y="130279"/>
                </a:lnTo>
                <a:close/>
                <a:moveTo>
                  <a:pt x="243209" y="130279"/>
                </a:moveTo>
                <a:lnTo>
                  <a:pt x="243209" y="136363"/>
                </a:lnTo>
                <a:lnTo>
                  <a:pt x="237137" y="136363"/>
                </a:lnTo>
                <a:lnTo>
                  <a:pt x="237137" y="130279"/>
                </a:lnTo>
                <a:close/>
                <a:moveTo>
                  <a:pt x="250270" y="130279"/>
                </a:moveTo>
                <a:lnTo>
                  <a:pt x="250270" y="136363"/>
                </a:lnTo>
                <a:lnTo>
                  <a:pt x="244198" y="136363"/>
                </a:lnTo>
                <a:lnTo>
                  <a:pt x="244198" y="130279"/>
                </a:lnTo>
                <a:close/>
                <a:moveTo>
                  <a:pt x="257318" y="130279"/>
                </a:moveTo>
                <a:lnTo>
                  <a:pt x="257318" y="136363"/>
                </a:lnTo>
                <a:lnTo>
                  <a:pt x="251246" y="136363"/>
                </a:lnTo>
                <a:lnTo>
                  <a:pt x="251246" y="130279"/>
                </a:lnTo>
                <a:close/>
                <a:moveTo>
                  <a:pt x="264379" y="130279"/>
                </a:moveTo>
                <a:lnTo>
                  <a:pt x="264379" y="136363"/>
                </a:lnTo>
                <a:lnTo>
                  <a:pt x="258306" y="136363"/>
                </a:lnTo>
                <a:lnTo>
                  <a:pt x="258306" y="130279"/>
                </a:lnTo>
                <a:close/>
                <a:moveTo>
                  <a:pt x="271427" y="130279"/>
                </a:moveTo>
                <a:lnTo>
                  <a:pt x="271427" y="136363"/>
                </a:lnTo>
                <a:lnTo>
                  <a:pt x="265355" y="136363"/>
                </a:lnTo>
                <a:lnTo>
                  <a:pt x="265355" y="130279"/>
                </a:lnTo>
                <a:close/>
                <a:moveTo>
                  <a:pt x="278488" y="130279"/>
                </a:moveTo>
                <a:lnTo>
                  <a:pt x="278488" y="136363"/>
                </a:lnTo>
                <a:lnTo>
                  <a:pt x="272415" y="136363"/>
                </a:lnTo>
                <a:lnTo>
                  <a:pt x="272415" y="130279"/>
                </a:lnTo>
                <a:close/>
                <a:moveTo>
                  <a:pt x="17443" y="137339"/>
                </a:moveTo>
                <a:lnTo>
                  <a:pt x="17443" y="143411"/>
                </a:lnTo>
                <a:lnTo>
                  <a:pt x="11371" y="143411"/>
                </a:lnTo>
                <a:lnTo>
                  <a:pt x="11371" y="137339"/>
                </a:lnTo>
                <a:close/>
                <a:moveTo>
                  <a:pt x="24503" y="137339"/>
                </a:moveTo>
                <a:lnTo>
                  <a:pt x="24503" y="143411"/>
                </a:lnTo>
                <a:lnTo>
                  <a:pt x="18431" y="143411"/>
                </a:lnTo>
                <a:lnTo>
                  <a:pt x="18431" y="137339"/>
                </a:lnTo>
                <a:close/>
                <a:moveTo>
                  <a:pt x="31564" y="137339"/>
                </a:moveTo>
                <a:lnTo>
                  <a:pt x="31564" y="143411"/>
                </a:lnTo>
                <a:lnTo>
                  <a:pt x="25492" y="143411"/>
                </a:lnTo>
                <a:lnTo>
                  <a:pt x="25492" y="137339"/>
                </a:lnTo>
                <a:close/>
                <a:moveTo>
                  <a:pt x="38612" y="137339"/>
                </a:moveTo>
                <a:lnTo>
                  <a:pt x="38612" y="143411"/>
                </a:lnTo>
                <a:lnTo>
                  <a:pt x="32540" y="143411"/>
                </a:lnTo>
                <a:lnTo>
                  <a:pt x="32540" y="137339"/>
                </a:lnTo>
                <a:close/>
                <a:moveTo>
                  <a:pt x="45673" y="137339"/>
                </a:moveTo>
                <a:lnTo>
                  <a:pt x="45673" y="143411"/>
                </a:lnTo>
                <a:lnTo>
                  <a:pt x="39601" y="143411"/>
                </a:lnTo>
                <a:lnTo>
                  <a:pt x="39601" y="137339"/>
                </a:lnTo>
                <a:close/>
                <a:moveTo>
                  <a:pt x="52721" y="137339"/>
                </a:moveTo>
                <a:lnTo>
                  <a:pt x="52721" y="143411"/>
                </a:lnTo>
                <a:lnTo>
                  <a:pt x="46649" y="143411"/>
                </a:lnTo>
                <a:lnTo>
                  <a:pt x="46649" y="137339"/>
                </a:lnTo>
                <a:close/>
                <a:moveTo>
                  <a:pt x="59782" y="137339"/>
                </a:moveTo>
                <a:lnTo>
                  <a:pt x="59782" y="143411"/>
                </a:lnTo>
                <a:lnTo>
                  <a:pt x="53709" y="143411"/>
                </a:lnTo>
                <a:lnTo>
                  <a:pt x="53709" y="137339"/>
                </a:lnTo>
                <a:close/>
                <a:moveTo>
                  <a:pt x="66842" y="137339"/>
                </a:moveTo>
                <a:lnTo>
                  <a:pt x="66842" y="143411"/>
                </a:lnTo>
                <a:lnTo>
                  <a:pt x="60758" y="143411"/>
                </a:lnTo>
                <a:lnTo>
                  <a:pt x="60758" y="137339"/>
                </a:lnTo>
                <a:close/>
                <a:moveTo>
                  <a:pt x="73902" y="137339"/>
                </a:moveTo>
                <a:lnTo>
                  <a:pt x="73902" y="143411"/>
                </a:lnTo>
                <a:lnTo>
                  <a:pt x="67818" y="143411"/>
                </a:lnTo>
                <a:lnTo>
                  <a:pt x="67818" y="137339"/>
                </a:lnTo>
                <a:close/>
                <a:moveTo>
                  <a:pt x="80951" y="137339"/>
                </a:moveTo>
                <a:lnTo>
                  <a:pt x="80951" y="143411"/>
                </a:lnTo>
                <a:lnTo>
                  <a:pt x="74879" y="143411"/>
                </a:lnTo>
                <a:lnTo>
                  <a:pt x="74879" y="137339"/>
                </a:lnTo>
                <a:close/>
                <a:moveTo>
                  <a:pt x="88011" y="137339"/>
                </a:moveTo>
                <a:lnTo>
                  <a:pt x="88011" y="143411"/>
                </a:lnTo>
                <a:lnTo>
                  <a:pt x="81927" y="143411"/>
                </a:lnTo>
                <a:lnTo>
                  <a:pt x="81927" y="137339"/>
                </a:lnTo>
                <a:close/>
                <a:moveTo>
                  <a:pt x="95060" y="137339"/>
                </a:moveTo>
                <a:lnTo>
                  <a:pt x="95060" y="143411"/>
                </a:lnTo>
                <a:lnTo>
                  <a:pt x="88988" y="143411"/>
                </a:lnTo>
                <a:lnTo>
                  <a:pt x="88988" y="137339"/>
                </a:lnTo>
                <a:close/>
                <a:moveTo>
                  <a:pt x="102120" y="137339"/>
                </a:moveTo>
                <a:lnTo>
                  <a:pt x="102120" y="143411"/>
                </a:lnTo>
                <a:lnTo>
                  <a:pt x="96036" y="143411"/>
                </a:lnTo>
                <a:lnTo>
                  <a:pt x="96036" y="137339"/>
                </a:lnTo>
                <a:close/>
                <a:moveTo>
                  <a:pt x="103097" y="137339"/>
                </a:moveTo>
                <a:lnTo>
                  <a:pt x="109169" y="137351"/>
                </a:lnTo>
                <a:lnTo>
                  <a:pt x="109169" y="143411"/>
                </a:lnTo>
                <a:lnTo>
                  <a:pt x="103097" y="143411"/>
                </a:lnTo>
                <a:lnTo>
                  <a:pt x="103097" y="137339"/>
                </a:lnTo>
                <a:close/>
                <a:moveTo>
                  <a:pt x="110157" y="137339"/>
                </a:moveTo>
                <a:lnTo>
                  <a:pt x="116229" y="137351"/>
                </a:lnTo>
                <a:lnTo>
                  <a:pt x="116229" y="143411"/>
                </a:lnTo>
                <a:lnTo>
                  <a:pt x="110157" y="143411"/>
                </a:lnTo>
                <a:lnTo>
                  <a:pt x="110157" y="137339"/>
                </a:lnTo>
                <a:close/>
                <a:moveTo>
                  <a:pt x="123278" y="137339"/>
                </a:moveTo>
                <a:lnTo>
                  <a:pt x="123278" y="143411"/>
                </a:lnTo>
                <a:lnTo>
                  <a:pt x="117205" y="143411"/>
                </a:lnTo>
                <a:lnTo>
                  <a:pt x="117205" y="137339"/>
                </a:lnTo>
                <a:close/>
                <a:moveTo>
                  <a:pt x="130338" y="137339"/>
                </a:moveTo>
                <a:lnTo>
                  <a:pt x="130338" y="143411"/>
                </a:lnTo>
                <a:lnTo>
                  <a:pt x="124254" y="143411"/>
                </a:lnTo>
                <a:lnTo>
                  <a:pt x="124254" y="137339"/>
                </a:lnTo>
                <a:close/>
                <a:moveTo>
                  <a:pt x="137387" y="137339"/>
                </a:moveTo>
                <a:lnTo>
                  <a:pt x="137387" y="143411"/>
                </a:lnTo>
                <a:lnTo>
                  <a:pt x="131314" y="143411"/>
                </a:lnTo>
                <a:lnTo>
                  <a:pt x="131314" y="137339"/>
                </a:lnTo>
                <a:close/>
                <a:moveTo>
                  <a:pt x="144447" y="137339"/>
                </a:moveTo>
                <a:lnTo>
                  <a:pt x="144447" y="143411"/>
                </a:lnTo>
                <a:lnTo>
                  <a:pt x="138375" y="143411"/>
                </a:lnTo>
                <a:lnTo>
                  <a:pt x="138375" y="137339"/>
                </a:lnTo>
                <a:close/>
                <a:moveTo>
                  <a:pt x="151495" y="137339"/>
                </a:moveTo>
                <a:lnTo>
                  <a:pt x="151495" y="143411"/>
                </a:lnTo>
                <a:lnTo>
                  <a:pt x="145423" y="143411"/>
                </a:lnTo>
                <a:lnTo>
                  <a:pt x="145423" y="137339"/>
                </a:lnTo>
                <a:close/>
                <a:moveTo>
                  <a:pt x="158556" y="137339"/>
                </a:moveTo>
                <a:lnTo>
                  <a:pt x="158556" y="143411"/>
                </a:lnTo>
                <a:lnTo>
                  <a:pt x="152484" y="143411"/>
                </a:lnTo>
                <a:lnTo>
                  <a:pt x="152484" y="137339"/>
                </a:lnTo>
                <a:close/>
                <a:moveTo>
                  <a:pt x="165604" y="137339"/>
                </a:moveTo>
                <a:lnTo>
                  <a:pt x="165604" y="143411"/>
                </a:lnTo>
                <a:lnTo>
                  <a:pt x="159532" y="143411"/>
                </a:lnTo>
                <a:lnTo>
                  <a:pt x="159532" y="137339"/>
                </a:lnTo>
                <a:close/>
                <a:moveTo>
                  <a:pt x="172665" y="137339"/>
                </a:moveTo>
                <a:lnTo>
                  <a:pt x="172665" y="143411"/>
                </a:lnTo>
                <a:lnTo>
                  <a:pt x="166581" y="143411"/>
                </a:lnTo>
                <a:lnTo>
                  <a:pt x="166581" y="137339"/>
                </a:lnTo>
                <a:close/>
                <a:moveTo>
                  <a:pt x="179713" y="137339"/>
                </a:moveTo>
                <a:lnTo>
                  <a:pt x="179713" y="143411"/>
                </a:lnTo>
                <a:lnTo>
                  <a:pt x="173641" y="143411"/>
                </a:lnTo>
                <a:lnTo>
                  <a:pt x="173641" y="137339"/>
                </a:lnTo>
                <a:close/>
                <a:moveTo>
                  <a:pt x="186774" y="137339"/>
                </a:moveTo>
                <a:lnTo>
                  <a:pt x="186774" y="143411"/>
                </a:lnTo>
                <a:lnTo>
                  <a:pt x="180702" y="143411"/>
                </a:lnTo>
                <a:lnTo>
                  <a:pt x="180702" y="137339"/>
                </a:lnTo>
                <a:close/>
                <a:moveTo>
                  <a:pt x="193822" y="137339"/>
                </a:moveTo>
                <a:lnTo>
                  <a:pt x="193822" y="143411"/>
                </a:lnTo>
                <a:lnTo>
                  <a:pt x="187750" y="143411"/>
                </a:lnTo>
                <a:lnTo>
                  <a:pt x="187750" y="137339"/>
                </a:lnTo>
                <a:close/>
                <a:moveTo>
                  <a:pt x="200883" y="137339"/>
                </a:moveTo>
                <a:lnTo>
                  <a:pt x="200883" y="143411"/>
                </a:lnTo>
                <a:lnTo>
                  <a:pt x="194810" y="143411"/>
                </a:lnTo>
                <a:lnTo>
                  <a:pt x="194810" y="137339"/>
                </a:lnTo>
                <a:close/>
                <a:moveTo>
                  <a:pt x="207931" y="137339"/>
                </a:moveTo>
                <a:lnTo>
                  <a:pt x="207931" y="143411"/>
                </a:lnTo>
                <a:lnTo>
                  <a:pt x="201859" y="143411"/>
                </a:lnTo>
                <a:lnTo>
                  <a:pt x="201859" y="137339"/>
                </a:lnTo>
                <a:close/>
                <a:moveTo>
                  <a:pt x="214992" y="137339"/>
                </a:moveTo>
                <a:lnTo>
                  <a:pt x="214992" y="143411"/>
                </a:lnTo>
                <a:lnTo>
                  <a:pt x="208919" y="143411"/>
                </a:lnTo>
                <a:lnTo>
                  <a:pt x="208919" y="137339"/>
                </a:lnTo>
                <a:close/>
                <a:moveTo>
                  <a:pt x="222052" y="137339"/>
                </a:moveTo>
                <a:lnTo>
                  <a:pt x="222052" y="143411"/>
                </a:lnTo>
                <a:lnTo>
                  <a:pt x="215968" y="143411"/>
                </a:lnTo>
                <a:lnTo>
                  <a:pt x="215968" y="137339"/>
                </a:lnTo>
                <a:close/>
                <a:moveTo>
                  <a:pt x="229100" y="137339"/>
                </a:moveTo>
                <a:lnTo>
                  <a:pt x="229100" y="143411"/>
                </a:lnTo>
                <a:lnTo>
                  <a:pt x="223028" y="143411"/>
                </a:lnTo>
                <a:lnTo>
                  <a:pt x="223028" y="137339"/>
                </a:lnTo>
                <a:close/>
                <a:moveTo>
                  <a:pt x="236161" y="137339"/>
                </a:moveTo>
                <a:lnTo>
                  <a:pt x="236161" y="143411"/>
                </a:lnTo>
                <a:lnTo>
                  <a:pt x="230077" y="143411"/>
                </a:lnTo>
                <a:lnTo>
                  <a:pt x="230077" y="137339"/>
                </a:lnTo>
                <a:close/>
                <a:moveTo>
                  <a:pt x="243209" y="137339"/>
                </a:moveTo>
                <a:lnTo>
                  <a:pt x="243209" y="143411"/>
                </a:lnTo>
                <a:lnTo>
                  <a:pt x="237137" y="143411"/>
                </a:lnTo>
                <a:lnTo>
                  <a:pt x="237137" y="137339"/>
                </a:lnTo>
                <a:close/>
                <a:moveTo>
                  <a:pt x="250270" y="137339"/>
                </a:moveTo>
                <a:lnTo>
                  <a:pt x="250270" y="143411"/>
                </a:lnTo>
                <a:lnTo>
                  <a:pt x="244198" y="143411"/>
                </a:lnTo>
                <a:lnTo>
                  <a:pt x="244198" y="137339"/>
                </a:lnTo>
                <a:close/>
                <a:moveTo>
                  <a:pt x="257318" y="137339"/>
                </a:moveTo>
                <a:lnTo>
                  <a:pt x="257318" y="143411"/>
                </a:lnTo>
                <a:lnTo>
                  <a:pt x="251246" y="143411"/>
                </a:lnTo>
                <a:lnTo>
                  <a:pt x="251246" y="137339"/>
                </a:lnTo>
                <a:close/>
                <a:moveTo>
                  <a:pt x="264379" y="137339"/>
                </a:moveTo>
                <a:lnTo>
                  <a:pt x="264379" y="143411"/>
                </a:lnTo>
                <a:lnTo>
                  <a:pt x="258306" y="143411"/>
                </a:lnTo>
                <a:lnTo>
                  <a:pt x="258306" y="137339"/>
                </a:lnTo>
                <a:close/>
                <a:moveTo>
                  <a:pt x="271427" y="137339"/>
                </a:moveTo>
                <a:lnTo>
                  <a:pt x="271427" y="143411"/>
                </a:lnTo>
                <a:lnTo>
                  <a:pt x="265355" y="143411"/>
                </a:lnTo>
                <a:lnTo>
                  <a:pt x="265355" y="137339"/>
                </a:lnTo>
                <a:close/>
                <a:moveTo>
                  <a:pt x="278488" y="137339"/>
                </a:moveTo>
                <a:lnTo>
                  <a:pt x="278488" y="143411"/>
                </a:lnTo>
                <a:lnTo>
                  <a:pt x="272415" y="143411"/>
                </a:lnTo>
                <a:lnTo>
                  <a:pt x="272415" y="137339"/>
                </a:lnTo>
                <a:close/>
                <a:moveTo>
                  <a:pt x="17443" y="144399"/>
                </a:moveTo>
                <a:lnTo>
                  <a:pt x="17443" y="150472"/>
                </a:lnTo>
                <a:lnTo>
                  <a:pt x="11371" y="150472"/>
                </a:lnTo>
                <a:lnTo>
                  <a:pt x="11371" y="144399"/>
                </a:lnTo>
                <a:close/>
                <a:moveTo>
                  <a:pt x="24503" y="144399"/>
                </a:moveTo>
                <a:lnTo>
                  <a:pt x="24503" y="150472"/>
                </a:lnTo>
                <a:lnTo>
                  <a:pt x="18431" y="150472"/>
                </a:lnTo>
                <a:lnTo>
                  <a:pt x="18431" y="144399"/>
                </a:lnTo>
                <a:close/>
                <a:moveTo>
                  <a:pt x="31564" y="144399"/>
                </a:moveTo>
                <a:lnTo>
                  <a:pt x="31564" y="150472"/>
                </a:lnTo>
                <a:lnTo>
                  <a:pt x="25492" y="150472"/>
                </a:lnTo>
                <a:lnTo>
                  <a:pt x="25492" y="144399"/>
                </a:lnTo>
                <a:close/>
                <a:moveTo>
                  <a:pt x="38612" y="144399"/>
                </a:moveTo>
                <a:lnTo>
                  <a:pt x="38612" y="150472"/>
                </a:lnTo>
                <a:lnTo>
                  <a:pt x="32540" y="150472"/>
                </a:lnTo>
                <a:lnTo>
                  <a:pt x="32540" y="144399"/>
                </a:lnTo>
                <a:close/>
                <a:moveTo>
                  <a:pt x="45673" y="144399"/>
                </a:moveTo>
                <a:lnTo>
                  <a:pt x="45673" y="150472"/>
                </a:lnTo>
                <a:lnTo>
                  <a:pt x="39601" y="150472"/>
                </a:lnTo>
                <a:lnTo>
                  <a:pt x="39601" y="144399"/>
                </a:lnTo>
                <a:close/>
                <a:moveTo>
                  <a:pt x="52721" y="144399"/>
                </a:moveTo>
                <a:lnTo>
                  <a:pt x="52721" y="150472"/>
                </a:lnTo>
                <a:lnTo>
                  <a:pt x="46649" y="150472"/>
                </a:lnTo>
                <a:lnTo>
                  <a:pt x="46649" y="144399"/>
                </a:lnTo>
                <a:close/>
                <a:moveTo>
                  <a:pt x="59782" y="144399"/>
                </a:moveTo>
                <a:lnTo>
                  <a:pt x="59782" y="150472"/>
                </a:lnTo>
                <a:lnTo>
                  <a:pt x="53709" y="150472"/>
                </a:lnTo>
                <a:lnTo>
                  <a:pt x="53709" y="144399"/>
                </a:lnTo>
                <a:close/>
                <a:moveTo>
                  <a:pt x="66842" y="144387"/>
                </a:moveTo>
                <a:lnTo>
                  <a:pt x="66842" y="150472"/>
                </a:lnTo>
                <a:lnTo>
                  <a:pt x="60758" y="150472"/>
                </a:lnTo>
                <a:lnTo>
                  <a:pt x="60758" y="144399"/>
                </a:lnTo>
                <a:lnTo>
                  <a:pt x="66842" y="144387"/>
                </a:lnTo>
                <a:close/>
                <a:moveTo>
                  <a:pt x="73902" y="144399"/>
                </a:moveTo>
                <a:lnTo>
                  <a:pt x="73902" y="150472"/>
                </a:lnTo>
                <a:lnTo>
                  <a:pt x="67818" y="150472"/>
                </a:lnTo>
                <a:lnTo>
                  <a:pt x="67818" y="144399"/>
                </a:lnTo>
                <a:close/>
                <a:moveTo>
                  <a:pt x="80951" y="144399"/>
                </a:moveTo>
                <a:lnTo>
                  <a:pt x="80951" y="150472"/>
                </a:lnTo>
                <a:lnTo>
                  <a:pt x="74879" y="150472"/>
                </a:lnTo>
                <a:lnTo>
                  <a:pt x="74879" y="144399"/>
                </a:lnTo>
                <a:close/>
                <a:moveTo>
                  <a:pt x="88011" y="144399"/>
                </a:moveTo>
                <a:lnTo>
                  <a:pt x="88011" y="150472"/>
                </a:lnTo>
                <a:lnTo>
                  <a:pt x="81927" y="150472"/>
                </a:lnTo>
                <a:lnTo>
                  <a:pt x="81927" y="144399"/>
                </a:lnTo>
                <a:close/>
                <a:moveTo>
                  <a:pt x="95060" y="144399"/>
                </a:moveTo>
                <a:lnTo>
                  <a:pt x="95060" y="150472"/>
                </a:lnTo>
                <a:lnTo>
                  <a:pt x="88988" y="150472"/>
                </a:lnTo>
                <a:lnTo>
                  <a:pt x="88988" y="144399"/>
                </a:lnTo>
                <a:close/>
                <a:moveTo>
                  <a:pt x="102120" y="144387"/>
                </a:moveTo>
                <a:lnTo>
                  <a:pt x="102120" y="150472"/>
                </a:lnTo>
                <a:lnTo>
                  <a:pt x="96036" y="150472"/>
                </a:lnTo>
                <a:lnTo>
                  <a:pt x="96036" y="144399"/>
                </a:lnTo>
                <a:lnTo>
                  <a:pt x="102120" y="144387"/>
                </a:lnTo>
                <a:close/>
                <a:moveTo>
                  <a:pt x="109169" y="144399"/>
                </a:moveTo>
                <a:lnTo>
                  <a:pt x="109169" y="150472"/>
                </a:lnTo>
                <a:lnTo>
                  <a:pt x="103097" y="150472"/>
                </a:lnTo>
                <a:lnTo>
                  <a:pt x="103097" y="144399"/>
                </a:lnTo>
                <a:close/>
                <a:moveTo>
                  <a:pt x="116229" y="144399"/>
                </a:moveTo>
                <a:lnTo>
                  <a:pt x="116229" y="150472"/>
                </a:lnTo>
                <a:lnTo>
                  <a:pt x="110157" y="150472"/>
                </a:lnTo>
                <a:lnTo>
                  <a:pt x="110157" y="144399"/>
                </a:lnTo>
                <a:close/>
                <a:moveTo>
                  <a:pt x="123278" y="144399"/>
                </a:moveTo>
                <a:lnTo>
                  <a:pt x="123278" y="150472"/>
                </a:lnTo>
                <a:lnTo>
                  <a:pt x="117205" y="150472"/>
                </a:lnTo>
                <a:lnTo>
                  <a:pt x="117205" y="144399"/>
                </a:lnTo>
                <a:close/>
                <a:moveTo>
                  <a:pt x="130338" y="144399"/>
                </a:moveTo>
                <a:lnTo>
                  <a:pt x="130338" y="150472"/>
                </a:lnTo>
                <a:lnTo>
                  <a:pt x="124254" y="150472"/>
                </a:lnTo>
                <a:lnTo>
                  <a:pt x="124254" y="144399"/>
                </a:lnTo>
                <a:close/>
                <a:moveTo>
                  <a:pt x="137387" y="144387"/>
                </a:moveTo>
                <a:lnTo>
                  <a:pt x="137387" y="150472"/>
                </a:lnTo>
                <a:lnTo>
                  <a:pt x="131314" y="150472"/>
                </a:lnTo>
                <a:lnTo>
                  <a:pt x="131314" y="144399"/>
                </a:lnTo>
                <a:lnTo>
                  <a:pt x="137387" y="144387"/>
                </a:lnTo>
                <a:close/>
                <a:moveTo>
                  <a:pt x="144447" y="144399"/>
                </a:moveTo>
                <a:lnTo>
                  <a:pt x="144447" y="150472"/>
                </a:lnTo>
                <a:lnTo>
                  <a:pt x="138375" y="150472"/>
                </a:lnTo>
                <a:lnTo>
                  <a:pt x="138375" y="144399"/>
                </a:lnTo>
                <a:close/>
                <a:moveTo>
                  <a:pt x="151495" y="144399"/>
                </a:moveTo>
                <a:lnTo>
                  <a:pt x="151495" y="150472"/>
                </a:lnTo>
                <a:lnTo>
                  <a:pt x="145423" y="150472"/>
                </a:lnTo>
                <a:lnTo>
                  <a:pt x="145423" y="144399"/>
                </a:lnTo>
                <a:close/>
                <a:moveTo>
                  <a:pt x="158556" y="144399"/>
                </a:moveTo>
                <a:lnTo>
                  <a:pt x="158556" y="150472"/>
                </a:lnTo>
                <a:lnTo>
                  <a:pt x="152484" y="150472"/>
                </a:lnTo>
                <a:lnTo>
                  <a:pt x="152484" y="144399"/>
                </a:lnTo>
                <a:close/>
                <a:moveTo>
                  <a:pt x="165604" y="144399"/>
                </a:moveTo>
                <a:lnTo>
                  <a:pt x="165604" y="150472"/>
                </a:lnTo>
                <a:lnTo>
                  <a:pt x="159532" y="150472"/>
                </a:lnTo>
                <a:lnTo>
                  <a:pt x="159532" y="144399"/>
                </a:lnTo>
                <a:close/>
                <a:moveTo>
                  <a:pt x="172665" y="144399"/>
                </a:moveTo>
                <a:lnTo>
                  <a:pt x="172665" y="150472"/>
                </a:lnTo>
                <a:lnTo>
                  <a:pt x="166581" y="150472"/>
                </a:lnTo>
                <a:lnTo>
                  <a:pt x="166581" y="144399"/>
                </a:lnTo>
                <a:close/>
                <a:moveTo>
                  <a:pt x="179713" y="144399"/>
                </a:moveTo>
                <a:lnTo>
                  <a:pt x="179713" y="150472"/>
                </a:lnTo>
                <a:lnTo>
                  <a:pt x="173641" y="150472"/>
                </a:lnTo>
                <a:lnTo>
                  <a:pt x="173641" y="144399"/>
                </a:lnTo>
                <a:close/>
                <a:moveTo>
                  <a:pt x="186774" y="144399"/>
                </a:moveTo>
                <a:lnTo>
                  <a:pt x="186774" y="150472"/>
                </a:lnTo>
                <a:lnTo>
                  <a:pt x="180702" y="150472"/>
                </a:lnTo>
                <a:lnTo>
                  <a:pt x="180702" y="144399"/>
                </a:lnTo>
                <a:close/>
                <a:moveTo>
                  <a:pt x="193822" y="144399"/>
                </a:moveTo>
                <a:lnTo>
                  <a:pt x="193822" y="150472"/>
                </a:lnTo>
                <a:lnTo>
                  <a:pt x="187750" y="150472"/>
                </a:lnTo>
                <a:lnTo>
                  <a:pt x="187750" y="144399"/>
                </a:lnTo>
                <a:close/>
                <a:moveTo>
                  <a:pt x="200883" y="144399"/>
                </a:moveTo>
                <a:lnTo>
                  <a:pt x="200883" y="150472"/>
                </a:lnTo>
                <a:lnTo>
                  <a:pt x="194810" y="150472"/>
                </a:lnTo>
                <a:lnTo>
                  <a:pt x="194810" y="144399"/>
                </a:lnTo>
                <a:close/>
                <a:moveTo>
                  <a:pt x="207931" y="144399"/>
                </a:moveTo>
                <a:lnTo>
                  <a:pt x="207931" y="150472"/>
                </a:lnTo>
                <a:lnTo>
                  <a:pt x="201859" y="150472"/>
                </a:lnTo>
                <a:lnTo>
                  <a:pt x="201859" y="144399"/>
                </a:lnTo>
                <a:close/>
                <a:moveTo>
                  <a:pt x="214992" y="144399"/>
                </a:moveTo>
                <a:lnTo>
                  <a:pt x="214992" y="150472"/>
                </a:lnTo>
                <a:lnTo>
                  <a:pt x="208919" y="150472"/>
                </a:lnTo>
                <a:lnTo>
                  <a:pt x="208919" y="144399"/>
                </a:lnTo>
                <a:close/>
                <a:moveTo>
                  <a:pt x="222052" y="144399"/>
                </a:moveTo>
                <a:lnTo>
                  <a:pt x="222052" y="150472"/>
                </a:lnTo>
                <a:lnTo>
                  <a:pt x="215968" y="150472"/>
                </a:lnTo>
                <a:lnTo>
                  <a:pt x="215968" y="144399"/>
                </a:lnTo>
                <a:close/>
                <a:moveTo>
                  <a:pt x="229100" y="144399"/>
                </a:moveTo>
                <a:lnTo>
                  <a:pt x="229100" y="150472"/>
                </a:lnTo>
                <a:lnTo>
                  <a:pt x="223028" y="150472"/>
                </a:lnTo>
                <a:lnTo>
                  <a:pt x="223028" y="144399"/>
                </a:lnTo>
                <a:close/>
                <a:moveTo>
                  <a:pt x="236161" y="144399"/>
                </a:moveTo>
                <a:lnTo>
                  <a:pt x="236161" y="150472"/>
                </a:lnTo>
                <a:lnTo>
                  <a:pt x="230077" y="150472"/>
                </a:lnTo>
                <a:lnTo>
                  <a:pt x="230077" y="144399"/>
                </a:lnTo>
                <a:close/>
                <a:moveTo>
                  <a:pt x="243209" y="144399"/>
                </a:moveTo>
                <a:lnTo>
                  <a:pt x="243209" y="150472"/>
                </a:lnTo>
                <a:lnTo>
                  <a:pt x="237137" y="150472"/>
                </a:lnTo>
                <a:lnTo>
                  <a:pt x="237137" y="144399"/>
                </a:lnTo>
                <a:close/>
                <a:moveTo>
                  <a:pt x="250270" y="144399"/>
                </a:moveTo>
                <a:lnTo>
                  <a:pt x="250270" y="150472"/>
                </a:lnTo>
                <a:lnTo>
                  <a:pt x="244198" y="150472"/>
                </a:lnTo>
                <a:lnTo>
                  <a:pt x="244198" y="144399"/>
                </a:lnTo>
                <a:close/>
                <a:moveTo>
                  <a:pt x="257318" y="144399"/>
                </a:moveTo>
                <a:lnTo>
                  <a:pt x="257318" y="150472"/>
                </a:lnTo>
                <a:lnTo>
                  <a:pt x="251246" y="150472"/>
                </a:lnTo>
                <a:lnTo>
                  <a:pt x="251246" y="144399"/>
                </a:lnTo>
                <a:close/>
                <a:moveTo>
                  <a:pt x="264379" y="144399"/>
                </a:moveTo>
                <a:lnTo>
                  <a:pt x="264379" y="150472"/>
                </a:lnTo>
                <a:lnTo>
                  <a:pt x="258306" y="150472"/>
                </a:lnTo>
                <a:lnTo>
                  <a:pt x="258306" y="144399"/>
                </a:lnTo>
                <a:close/>
                <a:moveTo>
                  <a:pt x="271427" y="144399"/>
                </a:moveTo>
                <a:lnTo>
                  <a:pt x="271427" y="150472"/>
                </a:lnTo>
                <a:lnTo>
                  <a:pt x="265355" y="150472"/>
                </a:lnTo>
                <a:lnTo>
                  <a:pt x="265355" y="144399"/>
                </a:lnTo>
                <a:close/>
                <a:moveTo>
                  <a:pt x="278488" y="144399"/>
                </a:moveTo>
                <a:lnTo>
                  <a:pt x="278488" y="150472"/>
                </a:lnTo>
                <a:lnTo>
                  <a:pt x="272415" y="150472"/>
                </a:lnTo>
                <a:lnTo>
                  <a:pt x="272415" y="144399"/>
                </a:lnTo>
                <a:close/>
                <a:moveTo>
                  <a:pt x="17443" y="151448"/>
                </a:moveTo>
                <a:lnTo>
                  <a:pt x="17443" y="157520"/>
                </a:lnTo>
                <a:lnTo>
                  <a:pt x="11371" y="157520"/>
                </a:lnTo>
                <a:lnTo>
                  <a:pt x="11371" y="151448"/>
                </a:lnTo>
                <a:close/>
                <a:moveTo>
                  <a:pt x="24503" y="151448"/>
                </a:moveTo>
                <a:lnTo>
                  <a:pt x="24503" y="157520"/>
                </a:lnTo>
                <a:lnTo>
                  <a:pt x="18431" y="157520"/>
                </a:lnTo>
                <a:lnTo>
                  <a:pt x="18431" y="151448"/>
                </a:lnTo>
                <a:close/>
                <a:moveTo>
                  <a:pt x="31564" y="151448"/>
                </a:moveTo>
                <a:lnTo>
                  <a:pt x="31564" y="157520"/>
                </a:lnTo>
                <a:lnTo>
                  <a:pt x="25492" y="157520"/>
                </a:lnTo>
                <a:lnTo>
                  <a:pt x="25492" y="151448"/>
                </a:lnTo>
                <a:close/>
                <a:moveTo>
                  <a:pt x="38612" y="151448"/>
                </a:moveTo>
                <a:lnTo>
                  <a:pt x="38612" y="157520"/>
                </a:lnTo>
                <a:lnTo>
                  <a:pt x="32540" y="157520"/>
                </a:lnTo>
                <a:lnTo>
                  <a:pt x="32540" y="151448"/>
                </a:lnTo>
                <a:close/>
                <a:moveTo>
                  <a:pt x="45673" y="151448"/>
                </a:moveTo>
                <a:lnTo>
                  <a:pt x="45673" y="157520"/>
                </a:lnTo>
                <a:lnTo>
                  <a:pt x="39601" y="157520"/>
                </a:lnTo>
                <a:lnTo>
                  <a:pt x="39601" y="151448"/>
                </a:lnTo>
                <a:close/>
                <a:moveTo>
                  <a:pt x="52721" y="151448"/>
                </a:moveTo>
                <a:lnTo>
                  <a:pt x="52721" y="157520"/>
                </a:lnTo>
                <a:lnTo>
                  <a:pt x="46649" y="157520"/>
                </a:lnTo>
                <a:lnTo>
                  <a:pt x="46649" y="151448"/>
                </a:lnTo>
                <a:close/>
                <a:moveTo>
                  <a:pt x="59782" y="151448"/>
                </a:moveTo>
                <a:lnTo>
                  <a:pt x="59782" y="157520"/>
                </a:lnTo>
                <a:lnTo>
                  <a:pt x="53709" y="157520"/>
                </a:lnTo>
                <a:lnTo>
                  <a:pt x="53709" y="151448"/>
                </a:lnTo>
                <a:close/>
                <a:moveTo>
                  <a:pt x="66842" y="151448"/>
                </a:moveTo>
                <a:lnTo>
                  <a:pt x="66842" y="157520"/>
                </a:lnTo>
                <a:lnTo>
                  <a:pt x="60758" y="157520"/>
                </a:lnTo>
                <a:lnTo>
                  <a:pt x="60758" y="151448"/>
                </a:lnTo>
                <a:close/>
                <a:moveTo>
                  <a:pt x="88011" y="151448"/>
                </a:moveTo>
                <a:lnTo>
                  <a:pt x="88011" y="157520"/>
                </a:lnTo>
                <a:lnTo>
                  <a:pt x="81927" y="157520"/>
                </a:lnTo>
                <a:lnTo>
                  <a:pt x="81927" y="151448"/>
                </a:lnTo>
                <a:close/>
                <a:moveTo>
                  <a:pt x="95060" y="151448"/>
                </a:moveTo>
                <a:lnTo>
                  <a:pt x="95060" y="157520"/>
                </a:lnTo>
                <a:lnTo>
                  <a:pt x="88988" y="157520"/>
                </a:lnTo>
                <a:lnTo>
                  <a:pt x="88988" y="151448"/>
                </a:lnTo>
                <a:close/>
                <a:moveTo>
                  <a:pt x="102120" y="151448"/>
                </a:moveTo>
                <a:lnTo>
                  <a:pt x="102120" y="157520"/>
                </a:lnTo>
                <a:lnTo>
                  <a:pt x="96036" y="157520"/>
                </a:lnTo>
                <a:lnTo>
                  <a:pt x="96036" y="151448"/>
                </a:lnTo>
                <a:close/>
                <a:moveTo>
                  <a:pt x="123278" y="151448"/>
                </a:moveTo>
                <a:lnTo>
                  <a:pt x="123278" y="157520"/>
                </a:lnTo>
                <a:lnTo>
                  <a:pt x="117205" y="157520"/>
                </a:lnTo>
                <a:lnTo>
                  <a:pt x="117205" y="151448"/>
                </a:lnTo>
                <a:close/>
                <a:moveTo>
                  <a:pt x="130338" y="151448"/>
                </a:moveTo>
                <a:lnTo>
                  <a:pt x="130338" y="157520"/>
                </a:lnTo>
                <a:lnTo>
                  <a:pt x="124254" y="157520"/>
                </a:lnTo>
                <a:lnTo>
                  <a:pt x="124254" y="151448"/>
                </a:lnTo>
                <a:close/>
                <a:moveTo>
                  <a:pt x="137387" y="151448"/>
                </a:moveTo>
                <a:lnTo>
                  <a:pt x="137387" y="157520"/>
                </a:lnTo>
                <a:lnTo>
                  <a:pt x="131314" y="157520"/>
                </a:lnTo>
                <a:lnTo>
                  <a:pt x="131314" y="151448"/>
                </a:lnTo>
                <a:close/>
                <a:moveTo>
                  <a:pt x="144447" y="151448"/>
                </a:moveTo>
                <a:lnTo>
                  <a:pt x="144447" y="157520"/>
                </a:lnTo>
                <a:lnTo>
                  <a:pt x="138375" y="157520"/>
                </a:lnTo>
                <a:lnTo>
                  <a:pt x="138375" y="151448"/>
                </a:lnTo>
                <a:close/>
                <a:moveTo>
                  <a:pt x="151495" y="151448"/>
                </a:moveTo>
                <a:lnTo>
                  <a:pt x="151495" y="157520"/>
                </a:lnTo>
                <a:lnTo>
                  <a:pt x="145423" y="157520"/>
                </a:lnTo>
                <a:lnTo>
                  <a:pt x="145423" y="151448"/>
                </a:lnTo>
                <a:close/>
                <a:moveTo>
                  <a:pt x="158556" y="151448"/>
                </a:moveTo>
                <a:lnTo>
                  <a:pt x="158556" y="157520"/>
                </a:lnTo>
                <a:lnTo>
                  <a:pt x="152484" y="157520"/>
                </a:lnTo>
                <a:lnTo>
                  <a:pt x="152484" y="151448"/>
                </a:lnTo>
                <a:close/>
                <a:moveTo>
                  <a:pt x="165604" y="151448"/>
                </a:moveTo>
                <a:lnTo>
                  <a:pt x="165604" y="157520"/>
                </a:lnTo>
                <a:lnTo>
                  <a:pt x="159532" y="157520"/>
                </a:lnTo>
                <a:lnTo>
                  <a:pt x="159532" y="151448"/>
                </a:lnTo>
                <a:close/>
                <a:moveTo>
                  <a:pt x="172665" y="151448"/>
                </a:moveTo>
                <a:lnTo>
                  <a:pt x="172665" y="157520"/>
                </a:lnTo>
                <a:lnTo>
                  <a:pt x="166581" y="157520"/>
                </a:lnTo>
                <a:lnTo>
                  <a:pt x="166581" y="151448"/>
                </a:lnTo>
                <a:close/>
                <a:moveTo>
                  <a:pt x="179713" y="151448"/>
                </a:moveTo>
                <a:lnTo>
                  <a:pt x="179713" y="157520"/>
                </a:lnTo>
                <a:lnTo>
                  <a:pt x="173641" y="157520"/>
                </a:lnTo>
                <a:lnTo>
                  <a:pt x="173641" y="151448"/>
                </a:lnTo>
                <a:close/>
                <a:moveTo>
                  <a:pt x="186774" y="151448"/>
                </a:moveTo>
                <a:lnTo>
                  <a:pt x="186774" y="157520"/>
                </a:lnTo>
                <a:lnTo>
                  <a:pt x="180702" y="157520"/>
                </a:lnTo>
                <a:lnTo>
                  <a:pt x="180702" y="151448"/>
                </a:lnTo>
                <a:close/>
                <a:moveTo>
                  <a:pt x="193822" y="151448"/>
                </a:moveTo>
                <a:lnTo>
                  <a:pt x="193822" y="157520"/>
                </a:lnTo>
                <a:lnTo>
                  <a:pt x="187750" y="157520"/>
                </a:lnTo>
                <a:lnTo>
                  <a:pt x="187750" y="151448"/>
                </a:lnTo>
                <a:close/>
                <a:moveTo>
                  <a:pt x="200883" y="151448"/>
                </a:moveTo>
                <a:lnTo>
                  <a:pt x="200883" y="157520"/>
                </a:lnTo>
                <a:lnTo>
                  <a:pt x="194810" y="157520"/>
                </a:lnTo>
                <a:lnTo>
                  <a:pt x="194810" y="151448"/>
                </a:lnTo>
                <a:close/>
                <a:moveTo>
                  <a:pt x="207931" y="151448"/>
                </a:moveTo>
                <a:lnTo>
                  <a:pt x="207931" y="157520"/>
                </a:lnTo>
                <a:lnTo>
                  <a:pt x="201859" y="157520"/>
                </a:lnTo>
                <a:lnTo>
                  <a:pt x="201859" y="151448"/>
                </a:lnTo>
                <a:close/>
                <a:moveTo>
                  <a:pt x="214992" y="151448"/>
                </a:moveTo>
                <a:lnTo>
                  <a:pt x="214992" y="157520"/>
                </a:lnTo>
                <a:lnTo>
                  <a:pt x="208919" y="157520"/>
                </a:lnTo>
                <a:lnTo>
                  <a:pt x="208919" y="151448"/>
                </a:lnTo>
                <a:close/>
                <a:moveTo>
                  <a:pt x="222052" y="151448"/>
                </a:moveTo>
                <a:lnTo>
                  <a:pt x="222052" y="157520"/>
                </a:lnTo>
                <a:lnTo>
                  <a:pt x="215968" y="157520"/>
                </a:lnTo>
                <a:lnTo>
                  <a:pt x="215968" y="151448"/>
                </a:lnTo>
                <a:close/>
                <a:moveTo>
                  <a:pt x="229100" y="151448"/>
                </a:moveTo>
                <a:lnTo>
                  <a:pt x="229100" y="157520"/>
                </a:lnTo>
                <a:lnTo>
                  <a:pt x="223028" y="157520"/>
                </a:lnTo>
                <a:lnTo>
                  <a:pt x="223028" y="151448"/>
                </a:lnTo>
                <a:close/>
                <a:moveTo>
                  <a:pt x="236161" y="151448"/>
                </a:moveTo>
                <a:lnTo>
                  <a:pt x="236161" y="157520"/>
                </a:lnTo>
                <a:lnTo>
                  <a:pt x="230077" y="157520"/>
                </a:lnTo>
                <a:lnTo>
                  <a:pt x="230077" y="151448"/>
                </a:lnTo>
                <a:close/>
                <a:moveTo>
                  <a:pt x="243209" y="151448"/>
                </a:moveTo>
                <a:lnTo>
                  <a:pt x="243209" y="157520"/>
                </a:lnTo>
                <a:lnTo>
                  <a:pt x="237137" y="157520"/>
                </a:lnTo>
                <a:lnTo>
                  <a:pt x="237137" y="151448"/>
                </a:lnTo>
                <a:close/>
                <a:moveTo>
                  <a:pt x="250270" y="151448"/>
                </a:moveTo>
                <a:lnTo>
                  <a:pt x="250270" y="157520"/>
                </a:lnTo>
                <a:lnTo>
                  <a:pt x="244198" y="157520"/>
                </a:lnTo>
                <a:lnTo>
                  <a:pt x="244198" y="151448"/>
                </a:lnTo>
                <a:close/>
                <a:moveTo>
                  <a:pt x="257318" y="151448"/>
                </a:moveTo>
                <a:lnTo>
                  <a:pt x="257318" y="157520"/>
                </a:lnTo>
                <a:lnTo>
                  <a:pt x="251246" y="157520"/>
                </a:lnTo>
                <a:lnTo>
                  <a:pt x="251246" y="151448"/>
                </a:lnTo>
                <a:close/>
                <a:moveTo>
                  <a:pt x="264379" y="151448"/>
                </a:moveTo>
                <a:lnTo>
                  <a:pt x="264379" y="157520"/>
                </a:lnTo>
                <a:lnTo>
                  <a:pt x="258306" y="157520"/>
                </a:lnTo>
                <a:lnTo>
                  <a:pt x="258306" y="151448"/>
                </a:lnTo>
                <a:close/>
                <a:moveTo>
                  <a:pt x="271427" y="151448"/>
                </a:moveTo>
                <a:lnTo>
                  <a:pt x="271427" y="157520"/>
                </a:lnTo>
                <a:lnTo>
                  <a:pt x="265355" y="157520"/>
                </a:lnTo>
                <a:lnTo>
                  <a:pt x="265355" y="151448"/>
                </a:lnTo>
                <a:close/>
                <a:moveTo>
                  <a:pt x="278488" y="151448"/>
                </a:moveTo>
                <a:lnTo>
                  <a:pt x="278488" y="157520"/>
                </a:lnTo>
                <a:lnTo>
                  <a:pt x="272415" y="157520"/>
                </a:lnTo>
                <a:lnTo>
                  <a:pt x="272415" y="151448"/>
                </a:lnTo>
                <a:close/>
                <a:moveTo>
                  <a:pt x="73902" y="151448"/>
                </a:moveTo>
                <a:lnTo>
                  <a:pt x="73902" y="157532"/>
                </a:lnTo>
                <a:lnTo>
                  <a:pt x="67818" y="157532"/>
                </a:lnTo>
                <a:lnTo>
                  <a:pt x="67818" y="151448"/>
                </a:lnTo>
                <a:close/>
                <a:moveTo>
                  <a:pt x="80951" y="151448"/>
                </a:moveTo>
                <a:lnTo>
                  <a:pt x="80951" y="157532"/>
                </a:lnTo>
                <a:lnTo>
                  <a:pt x="74879" y="157532"/>
                </a:lnTo>
                <a:lnTo>
                  <a:pt x="74879" y="151448"/>
                </a:lnTo>
                <a:close/>
                <a:moveTo>
                  <a:pt x="103097" y="151448"/>
                </a:moveTo>
                <a:lnTo>
                  <a:pt x="109169" y="151460"/>
                </a:lnTo>
                <a:lnTo>
                  <a:pt x="109169" y="157532"/>
                </a:lnTo>
                <a:lnTo>
                  <a:pt x="103097" y="157532"/>
                </a:lnTo>
                <a:lnTo>
                  <a:pt x="103097" y="151448"/>
                </a:lnTo>
                <a:close/>
                <a:moveTo>
                  <a:pt x="110157" y="151448"/>
                </a:moveTo>
                <a:lnTo>
                  <a:pt x="116229" y="151460"/>
                </a:lnTo>
                <a:lnTo>
                  <a:pt x="116229" y="157532"/>
                </a:lnTo>
                <a:lnTo>
                  <a:pt x="110157" y="157532"/>
                </a:lnTo>
                <a:lnTo>
                  <a:pt x="110157" y="151448"/>
                </a:lnTo>
                <a:close/>
                <a:moveTo>
                  <a:pt x="17443" y="158508"/>
                </a:moveTo>
                <a:lnTo>
                  <a:pt x="17443" y="164580"/>
                </a:lnTo>
                <a:lnTo>
                  <a:pt x="11371" y="164580"/>
                </a:lnTo>
                <a:lnTo>
                  <a:pt x="11371" y="158508"/>
                </a:lnTo>
                <a:close/>
                <a:moveTo>
                  <a:pt x="24503" y="158508"/>
                </a:moveTo>
                <a:lnTo>
                  <a:pt x="24503" y="164580"/>
                </a:lnTo>
                <a:lnTo>
                  <a:pt x="18431" y="164580"/>
                </a:lnTo>
                <a:lnTo>
                  <a:pt x="18431" y="158508"/>
                </a:lnTo>
                <a:close/>
                <a:moveTo>
                  <a:pt x="31564" y="158508"/>
                </a:moveTo>
                <a:lnTo>
                  <a:pt x="31564" y="164580"/>
                </a:lnTo>
                <a:lnTo>
                  <a:pt x="25492" y="164580"/>
                </a:lnTo>
                <a:lnTo>
                  <a:pt x="25492" y="158508"/>
                </a:lnTo>
                <a:close/>
                <a:moveTo>
                  <a:pt x="38612" y="158508"/>
                </a:moveTo>
                <a:lnTo>
                  <a:pt x="38612" y="164580"/>
                </a:lnTo>
                <a:lnTo>
                  <a:pt x="32540" y="164580"/>
                </a:lnTo>
                <a:lnTo>
                  <a:pt x="32540" y="158508"/>
                </a:lnTo>
                <a:close/>
                <a:moveTo>
                  <a:pt x="45673" y="158508"/>
                </a:moveTo>
                <a:lnTo>
                  <a:pt x="45673" y="164580"/>
                </a:lnTo>
                <a:lnTo>
                  <a:pt x="39601" y="164580"/>
                </a:lnTo>
                <a:lnTo>
                  <a:pt x="39601" y="158508"/>
                </a:lnTo>
                <a:close/>
                <a:moveTo>
                  <a:pt x="52721" y="158508"/>
                </a:moveTo>
                <a:lnTo>
                  <a:pt x="52721" y="164580"/>
                </a:lnTo>
                <a:lnTo>
                  <a:pt x="46649" y="164580"/>
                </a:lnTo>
                <a:lnTo>
                  <a:pt x="46649" y="158508"/>
                </a:lnTo>
                <a:close/>
                <a:moveTo>
                  <a:pt x="59782" y="158508"/>
                </a:moveTo>
                <a:lnTo>
                  <a:pt x="59782" y="164580"/>
                </a:lnTo>
                <a:lnTo>
                  <a:pt x="53709" y="164580"/>
                </a:lnTo>
                <a:lnTo>
                  <a:pt x="53709" y="158508"/>
                </a:lnTo>
                <a:close/>
                <a:moveTo>
                  <a:pt x="66842" y="158508"/>
                </a:moveTo>
                <a:lnTo>
                  <a:pt x="66842" y="164580"/>
                </a:lnTo>
                <a:lnTo>
                  <a:pt x="60758" y="164580"/>
                </a:lnTo>
                <a:lnTo>
                  <a:pt x="60758" y="158508"/>
                </a:lnTo>
                <a:close/>
                <a:moveTo>
                  <a:pt x="73902" y="158508"/>
                </a:moveTo>
                <a:lnTo>
                  <a:pt x="73902" y="164580"/>
                </a:lnTo>
                <a:lnTo>
                  <a:pt x="67818" y="164580"/>
                </a:lnTo>
                <a:lnTo>
                  <a:pt x="67818" y="158508"/>
                </a:lnTo>
                <a:close/>
                <a:moveTo>
                  <a:pt x="80951" y="158508"/>
                </a:moveTo>
                <a:lnTo>
                  <a:pt x="80951" y="164580"/>
                </a:lnTo>
                <a:lnTo>
                  <a:pt x="74879" y="164580"/>
                </a:lnTo>
                <a:lnTo>
                  <a:pt x="74879" y="158508"/>
                </a:lnTo>
                <a:close/>
                <a:moveTo>
                  <a:pt x="88011" y="158508"/>
                </a:moveTo>
                <a:lnTo>
                  <a:pt x="88011" y="164580"/>
                </a:lnTo>
                <a:lnTo>
                  <a:pt x="81927" y="164580"/>
                </a:lnTo>
                <a:lnTo>
                  <a:pt x="81927" y="158508"/>
                </a:lnTo>
                <a:close/>
                <a:moveTo>
                  <a:pt x="95060" y="158508"/>
                </a:moveTo>
                <a:lnTo>
                  <a:pt x="95060" y="164580"/>
                </a:lnTo>
                <a:lnTo>
                  <a:pt x="88988" y="164580"/>
                </a:lnTo>
                <a:lnTo>
                  <a:pt x="88988" y="158508"/>
                </a:lnTo>
                <a:close/>
                <a:moveTo>
                  <a:pt x="102120" y="158508"/>
                </a:moveTo>
                <a:lnTo>
                  <a:pt x="102120" y="164580"/>
                </a:lnTo>
                <a:lnTo>
                  <a:pt x="96036" y="164580"/>
                </a:lnTo>
                <a:lnTo>
                  <a:pt x="96036" y="158508"/>
                </a:lnTo>
                <a:close/>
                <a:moveTo>
                  <a:pt x="109169" y="158508"/>
                </a:moveTo>
                <a:lnTo>
                  <a:pt x="109169" y="164580"/>
                </a:lnTo>
                <a:lnTo>
                  <a:pt x="103097" y="164580"/>
                </a:lnTo>
                <a:lnTo>
                  <a:pt x="103097" y="158508"/>
                </a:lnTo>
                <a:close/>
                <a:moveTo>
                  <a:pt x="116229" y="158508"/>
                </a:moveTo>
                <a:lnTo>
                  <a:pt x="116229" y="164580"/>
                </a:lnTo>
                <a:lnTo>
                  <a:pt x="110157" y="164580"/>
                </a:lnTo>
                <a:lnTo>
                  <a:pt x="110157" y="158508"/>
                </a:lnTo>
                <a:close/>
                <a:moveTo>
                  <a:pt x="123278" y="158508"/>
                </a:moveTo>
                <a:lnTo>
                  <a:pt x="123278" y="164580"/>
                </a:lnTo>
                <a:lnTo>
                  <a:pt x="117205" y="164580"/>
                </a:lnTo>
                <a:lnTo>
                  <a:pt x="117205" y="158508"/>
                </a:lnTo>
                <a:close/>
                <a:moveTo>
                  <a:pt x="130338" y="158508"/>
                </a:moveTo>
                <a:lnTo>
                  <a:pt x="130338" y="164580"/>
                </a:lnTo>
                <a:lnTo>
                  <a:pt x="124254" y="164580"/>
                </a:lnTo>
                <a:lnTo>
                  <a:pt x="124254" y="158508"/>
                </a:lnTo>
                <a:close/>
                <a:moveTo>
                  <a:pt x="137387" y="158508"/>
                </a:moveTo>
                <a:lnTo>
                  <a:pt x="137387" y="164580"/>
                </a:lnTo>
                <a:lnTo>
                  <a:pt x="131314" y="164580"/>
                </a:lnTo>
                <a:lnTo>
                  <a:pt x="131314" y="158508"/>
                </a:lnTo>
                <a:close/>
                <a:moveTo>
                  <a:pt x="144447" y="158508"/>
                </a:moveTo>
                <a:lnTo>
                  <a:pt x="144447" y="164580"/>
                </a:lnTo>
                <a:lnTo>
                  <a:pt x="138375" y="164580"/>
                </a:lnTo>
                <a:lnTo>
                  <a:pt x="138375" y="158508"/>
                </a:lnTo>
                <a:close/>
                <a:moveTo>
                  <a:pt x="151495" y="158508"/>
                </a:moveTo>
                <a:lnTo>
                  <a:pt x="151495" y="164580"/>
                </a:lnTo>
                <a:lnTo>
                  <a:pt x="145423" y="164580"/>
                </a:lnTo>
                <a:lnTo>
                  <a:pt x="145423" y="158508"/>
                </a:lnTo>
                <a:close/>
                <a:moveTo>
                  <a:pt x="158556" y="158508"/>
                </a:moveTo>
                <a:lnTo>
                  <a:pt x="158556" y="164580"/>
                </a:lnTo>
                <a:lnTo>
                  <a:pt x="152484" y="164580"/>
                </a:lnTo>
                <a:lnTo>
                  <a:pt x="152484" y="158508"/>
                </a:lnTo>
                <a:close/>
                <a:moveTo>
                  <a:pt x="165604" y="158508"/>
                </a:moveTo>
                <a:lnTo>
                  <a:pt x="165604" y="164580"/>
                </a:lnTo>
                <a:lnTo>
                  <a:pt x="159532" y="164580"/>
                </a:lnTo>
                <a:lnTo>
                  <a:pt x="159532" y="158508"/>
                </a:lnTo>
                <a:close/>
                <a:moveTo>
                  <a:pt x="172665" y="158508"/>
                </a:moveTo>
                <a:lnTo>
                  <a:pt x="172665" y="164580"/>
                </a:lnTo>
                <a:lnTo>
                  <a:pt x="166581" y="164580"/>
                </a:lnTo>
                <a:lnTo>
                  <a:pt x="166581" y="158508"/>
                </a:lnTo>
                <a:close/>
                <a:moveTo>
                  <a:pt x="179713" y="158508"/>
                </a:moveTo>
                <a:lnTo>
                  <a:pt x="179713" y="164580"/>
                </a:lnTo>
                <a:lnTo>
                  <a:pt x="173641" y="164580"/>
                </a:lnTo>
                <a:lnTo>
                  <a:pt x="173641" y="158508"/>
                </a:lnTo>
                <a:close/>
                <a:moveTo>
                  <a:pt x="186774" y="158508"/>
                </a:moveTo>
                <a:lnTo>
                  <a:pt x="186774" y="164580"/>
                </a:lnTo>
                <a:lnTo>
                  <a:pt x="180702" y="164580"/>
                </a:lnTo>
                <a:lnTo>
                  <a:pt x="180702" y="158508"/>
                </a:lnTo>
                <a:close/>
                <a:moveTo>
                  <a:pt x="193822" y="158508"/>
                </a:moveTo>
                <a:lnTo>
                  <a:pt x="193822" y="164580"/>
                </a:lnTo>
                <a:lnTo>
                  <a:pt x="187750" y="164580"/>
                </a:lnTo>
                <a:lnTo>
                  <a:pt x="187750" y="158508"/>
                </a:lnTo>
                <a:close/>
                <a:moveTo>
                  <a:pt x="200883" y="158508"/>
                </a:moveTo>
                <a:lnTo>
                  <a:pt x="200883" y="164580"/>
                </a:lnTo>
                <a:lnTo>
                  <a:pt x="194810" y="164580"/>
                </a:lnTo>
                <a:lnTo>
                  <a:pt x="194810" y="158508"/>
                </a:lnTo>
                <a:close/>
                <a:moveTo>
                  <a:pt x="207931" y="158508"/>
                </a:moveTo>
                <a:lnTo>
                  <a:pt x="207931" y="164580"/>
                </a:lnTo>
                <a:lnTo>
                  <a:pt x="201859" y="164580"/>
                </a:lnTo>
                <a:lnTo>
                  <a:pt x="201859" y="158508"/>
                </a:lnTo>
                <a:close/>
                <a:moveTo>
                  <a:pt x="214992" y="158508"/>
                </a:moveTo>
                <a:lnTo>
                  <a:pt x="214992" y="164580"/>
                </a:lnTo>
                <a:lnTo>
                  <a:pt x="208919" y="164580"/>
                </a:lnTo>
                <a:lnTo>
                  <a:pt x="208919" y="158508"/>
                </a:lnTo>
                <a:close/>
                <a:moveTo>
                  <a:pt x="222052" y="158508"/>
                </a:moveTo>
                <a:lnTo>
                  <a:pt x="222052" y="164580"/>
                </a:lnTo>
                <a:lnTo>
                  <a:pt x="215968" y="164580"/>
                </a:lnTo>
                <a:lnTo>
                  <a:pt x="215968" y="158508"/>
                </a:lnTo>
                <a:close/>
                <a:moveTo>
                  <a:pt x="229100" y="158508"/>
                </a:moveTo>
                <a:lnTo>
                  <a:pt x="229100" y="164580"/>
                </a:lnTo>
                <a:lnTo>
                  <a:pt x="223028" y="164580"/>
                </a:lnTo>
                <a:lnTo>
                  <a:pt x="223028" y="158508"/>
                </a:lnTo>
                <a:close/>
                <a:moveTo>
                  <a:pt x="236161" y="158508"/>
                </a:moveTo>
                <a:lnTo>
                  <a:pt x="236161" y="164580"/>
                </a:lnTo>
                <a:lnTo>
                  <a:pt x="230077" y="164580"/>
                </a:lnTo>
                <a:lnTo>
                  <a:pt x="230077" y="158508"/>
                </a:lnTo>
                <a:close/>
                <a:moveTo>
                  <a:pt x="243209" y="158508"/>
                </a:moveTo>
                <a:lnTo>
                  <a:pt x="243209" y="164580"/>
                </a:lnTo>
                <a:lnTo>
                  <a:pt x="237137" y="164580"/>
                </a:lnTo>
                <a:lnTo>
                  <a:pt x="237137" y="158508"/>
                </a:lnTo>
                <a:close/>
                <a:moveTo>
                  <a:pt x="250270" y="158508"/>
                </a:moveTo>
                <a:lnTo>
                  <a:pt x="250270" y="164580"/>
                </a:lnTo>
                <a:lnTo>
                  <a:pt x="244198" y="164580"/>
                </a:lnTo>
                <a:lnTo>
                  <a:pt x="244198" y="158508"/>
                </a:lnTo>
                <a:close/>
                <a:moveTo>
                  <a:pt x="257318" y="158508"/>
                </a:moveTo>
                <a:lnTo>
                  <a:pt x="257318" y="164580"/>
                </a:lnTo>
                <a:lnTo>
                  <a:pt x="251246" y="164580"/>
                </a:lnTo>
                <a:lnTo>
                  <a:pt x="251246" y="158508"/>
                </a:lnTo>
                <a:close/>
                <a:moveTo>
                  <a:pt x="264379" y="158508"/>
                </a:moveTo>
                <a:lnTo>
                  <a:pt x="264379" y="164580"/>
                </a:lnTo>
                <a:lnTo>
                  <a:pt x="258306" y="164580"/>
                </a:lnTo>
                <a:lnTo>
                  <a:pt x="258306" y="158508"/>
                </a:lnTo>
                <a:close/>
                <a:moveTo>
                  <a:pt x="271427" y="158508"/>
                </a:moveTo>
                <a:lnTo>
                  <a:pt x="271427" y="164580"/>
                </a:lnTo>
                <a:lnTo>
                  <a:pt x="265355" y="164580"/>
                </a:lnTo>
                <a:lnTo>
                  <a:pt x="265355" y="158508"/>
                </a:lnTo>
                <a:close/>
                <a:moveTo>
                  <a:pt x="278488" y="158508"/>
                </a:moveTo>
                <a:lnTo>
                  <a:pt x="278488" y="164580"/>
                </a:lnTo>
                <a:lnTo>
                  <a:pt x="272415" y="164580"/>
                </a:lnTo>
                <a:lnTo>
                  <a:pt x="272415" y="158508"/>
                </a:lnTo>
                <a:close/>
                <a:moveTo>
                  <a:pt x="10395" y="1"/>
                </a:moveTo>
                <a:lnTo>
                  <a:pt x="10395" y="2310"/>
                </a:lnTo>
                <a:lnTo>
                  <a:pt x="0" y="2310"/>
                </a:lnTo>
                <a:lnTo>
                  <a:pt x="0" y="3287"/>
                </a:lnTo>
                <a:lnTo>
                  <a:pt x="10395" y="3287"/>
                </a:lnTo>
                <a:lnTo>
                  <a:pt x="10395" y="9371"/>
                </a:lnTo>
                <a:lnTo>
                  <a:pt x="0" y="9371"/>
                </a:lnTo>
                <a:lnTo>
                  <a:pt x="0" y="10347"/>
                </a:lnTo>
                <a:lnTo>
                  <a:pt x="10395" y="10347"/>
                </a:lnTo>
                <a:lnTo>
                  <a:pt x="10395" y="16419"/>
                </a:lnTo>
                <a:lnTo>
                  <a:pt x="0" y="16419"/>
                </a:lnTo>
                <a:lnTo>
                  <a:pt x="0" y="17408"/>
                </a:lnTo>
                <a:lnTo>
                  <a:pt x="10395" y="17408"/>
                </a:lnTo>
                <a:lnTo>
                  <a:pt x="10395" y="23480"/>
                </a:lnTo>
                <a:lnTo>
                  <a:pt x="0" y="23480"/>
                </a:lnTo>
                <a:lnTo>
                  <a:pt x="0" y="24456"/>
                </a:lnTo>
                <a:lnTo>
                  <a:pt x="10395" y="24456"/>
                </a:lnTo>
                <a:lnTo>
                  <a:pt x="10395" y="30528"/>
                </a:lnTo>
                <a:lnTo>
                  <a:pt x="0" y="30528"/>
                </a:lnTo>
                <a:lnTo>
                  <a:pt x="0" y="31516"/>
                </a:lnTo>
                <a:lnTo>
                  <a:pt x="10395" y="31516"/>
                </a:lnTo>
                <a:lnTo>
                  <a:pt x="10395" y="37589"/>
                </a:lnTo>
                <a:lnTo>
                  <a:pt x="0" y="37589"/>
                </a:lnTo>
                <a:lnTo>
                  <a:pt x="0" y="38565"/>
                </a:lnTo>
                <a:lnTo>
                  <a:pt x="10395" y="38565"/>
                </a:lnTo>
                <a:lnTo>
                  <a:pt x="10395" y="44637"/>
                </a:lnTo>
                <a:lnTo>
                  <a:pt x="0" y="44637"/>
                </a:lnTo>
                <a:lnTo>
                  <a:pt x="0" y="45625"/>
                </a:lnTo>
                <a:lnTo>
                  <a:pt x="10395" y="45625"/>
                </a:lnTo>
                <a:lnTo>
                  <a:pt x="10395" y="51697"/>
                </a:lnTo>
                <a:lnTo>
                  <a:pt x="0" y="51697"/>
                </a:lnTo>
                <a:lnTo>
                  <a:pt x="0" y="52674"/>
                </a:lnTo>
                <a:lnTo>
                  <a:pt x="10395" y="52674"/>
                </a:lnTo>
                <a:lnTo>
                  <a:pt x="10395" y="58746"/>
                </a:lnTo>
                <a:lnTo>
                  <a:pt x="0" y="58746"/>
                </a:lnTo>
                <a:lnTo>
                  <a:pt x="0" y="59734"/>
                </a:lnTo>
                <a:lnTo>
                  <a:pt x="10395" y="59734"/>
                </a:lnTo>
                <a:lnTo>
                  <a:pt x="10395" y="65806"/>
                </a:lnTo>
                <a:lnTo>
                  <a:pt x="0" y="65806"/>
                </a:lnTo>
                <a:lnTo>
                  <a:pt x="0" y="66783"/>
                </a:lnTo>
                <a:lnTo>
                  <a:pt x="10395" y="66783"/>
                </a:lnTo>
                <a:lnTo>
                  <a:pt x="10395" y="72867"/>
                </a:lnTo>
                <a:lnTo>
                  <a:pt x="0" y="72867"/>
                </a:lnTo>
                <a:lnTo>
                  <a:pt x="0" y="73843"/>
                </a:lnTo>
                <a:lnTo>
                  <a:pt x="10395" y="73843"/>
                </a:lnTo>
                <a:lnTo>
                  <a:pt x="10395" y="79927"/>
                </a:lnTo>
                <a:lnTo>
                  <a:pt x="0" y="79927"/>
                </a:lnTo>
                <a:lnTo>
                  <a:pt x="0" y="80903"/>
                </a:lnTo>
                <a:lnTo>
                  <a:pt x="10395" y="80903"/>
                </a:lnTo>
                <a:lnTo>
                  <a:pt x="10395" y="86976"/>
                </a:lnTo>
                <a:lnTo>
                  <a:pt x="0" y="86976"/>
                </a:lnTo>
                <a:lnTo>
                  <a:pt x="0" y="87964"/>
                </a:lnTo>
                <a:lnTo>
                  <a:pt x="10395" y="87964"/>
                </a:lnTo>
                <a:lnTo>
                  <a:pt x="10395" y="94036"/>
                </a:lnTo>
                <a:lnTo>
                  <a:pt x="0" y="94036"/>
                </a:lnTo>
                <a:lnTo>
                  <a:pt x="0" y="95012"/>
                </a:lnTo>
                <a:lnTo>
                  <a:pt x="10395" y="95012"/>
                </a:lnTo>
                <a:lnTo>
                  <a:pt x="10395" y="101085"/>
                </a:lnTo>
                <a:lnTo>
                  <a:pt x="0" y="101085"/>
                </a:lnTo>
                <a:lnTo>
                  <a:pt x="0" y="102073"/>
                </a:lnTo>
                <a:lnTo>
                  <a:pt x="10395" y="102073"/>
                </a:lnTo>
                <a:lnTo>
                  <a:pt x="10395" y="108145"/>
                </a:lnTo>
                <a:lnTo>
                  <a:pt x="0" y="108145"/>
                </a:lnTo>
                <a:lnTo>
                  <a:pt x="0" y="109121"/>
                </a:lnTo>
                <a:lnTo>
                  <a:pt x="10395" y="109121"/>
                </a:lnTo>
                <a:lnTo>
                  <a:pt x="10395" y="115193"/>
                </a:lnTo>
                <a:lnTo>
                  <a:pt x="0" y="115193"/>
                </a:lnTo>
                <a:lnTo>
                  <a:pt x="0" y="116182"/>
                </a:lnTo>
                <a:lnTo>
                  <a:pt x="10395" y="116182"/>
                </a:lnTo>
                <a:lnTo>
                  <a:pt x="10395" y="122254"/>
                </a:lnTo>
                <a:lnTo>
                  <a:pt x="0" y="122254"/>
                </a:lnTo>
                <a:lnTo>
                  <a:pt x="0" y="123230"/>
                </a:lnTo>
                <a:lnTo>
                  <a:pt x="10395" y="123230"/>
                </a:lnTo>
                <a:lnTo>
                  <a:pt x="10395" y="129302"/>
                </a:lnTo>
                <a:lnTo>
                  <a:pt x="0" y="129302"/>
                </a:lnTo>
                <a:lnTo>
                  <a:pt x="0" y="130279"/>
                </a:lnTo>
                <a:lnTo>
                  <a:pt x="10395" y="130279"/>
                </a:lnTo>
                <a:lnTo>
                  <a:pt x="10395" y="136363"/>
                </a:lnTo>
                <a:lnTo>
                  <a:pt x="0" y="136363"/>
                </a:lnTo>
                <a:lnTo>
                  <a:pt x="0" y="137339"/>
                </a:lnTo>
                <a:lnTo>
                  <a:pt x="10395" y="137339"/>
                </a:lnTo>
                <a:lnTo>
                  <a:pt x="10395" y="143411"/>
                </a:lnTo>
                <a:lnTo>
                  <a:pt x="0" y="143411"/>
                </a:lnTo>
                <a:lnTo>
                  <a:pt x="0" y="144387"/>
                </a:lnTo>
                <a:lnTo>
                  <a:pt x="10395" y="144387"/>
                </a:lnTo>
                <a:lnTo>
                  <a:pt x="10395" y="150472"/>
                </a:lnTo>
                <a:lnTo>
                  <a:pt x="0" y="150472"/>
                </a:lnTo>
                <a:lnTo>
                  <a:pt x="0" y="151448"/>
                </a:lnTo>
                <a:lnTo>
                  <a:pt x="10395" y="151448"/>
                </a:lnTo>
                <a:lnTo>
                  <a:pt x="10395" y="157520"/>
                </a:lnTo>
                <a:lnTo>
                  <a:pt x="0" y="157520"/>
                </a:lnTo>
                <a:lnTo>
                  <a:pt x="0" y="158508"/>
                </a:lnTo>
                <a:lnTo>
                  <a:pt x="10395" y="158508"/>
                </a:lnTo>
                <a:lnTo>
                  <a:pt x="10395" y="164580"/>
                </a:lnTo>
                <a:lnTo>
                  <a:pt x="0" y="164580"/>
                </a:lnTo>
                <a:lnTo>
                  <a:pt x="0" y="165557"/>
                </a:lnTo>
                <a:lnTo>
                  <a:pt x="10395" y="165557"/>
                </a:lnTo>
                <a:lnTo>
                  <a:pt x="10395" y="169248"/>
                </a:lnTo>
                <a:lnTo>
                  <a:pt x="11371" y="169248"/>
                </a:lnTo>
                <a:lnTo>
                  <a:pt x="11371" y="165557"/>
                </a:lnTo>
                <a:lnTo>
                  <a:pt x="17455" y="165557"/>
                </a:lnTo>
                <a:lnTo>
                  <a:pt x="17455" y="169248"/>
                </a:lnTo>
                <a:lnTo>
                  <a:pt x="18431" y="169248"/>
                </a:lnTo>
                <a:lnTo>
                  <a:pt x="18431" y="165557"/>
                </a:lnTo>
                <a:lnTo>
                  <a:pt x="24503" y="165557"/>
                </a:lnTo>
                <a:lnTo>
                  <a:pt x="24503" y="169248"/>
                </a:lnTo>
                <a:lnTo>
                  <a:pt x="25492" y="169248"/>
                </a:lnTo>
                <a:lnTo>
                  <a:pt x="25492" y="165557"/>
                </a:lnTo>
                <a:lnTo>
                  <a:pt x="31564" y="165557"/>
                </a:lnTo>
                <a:lnTo>
                  <a:pt x="31564" y="169248"/>
                </a:lnTo>
                <a:lnTo>
                  <a:pt x="32540" y="169248"/>
                </a:lnTo>
                <a:lnTo>
                  <a:pt x="32540" y="165557"/>
                </a:lnTo>
                <a:lnTo>
                  <a:pt x="38612" y="165557"/>
                </a:lnTo>
                <a:lnTo>
                  <a:pt x="38612" y="169248"/>
                </a:lnTo>
                <a:lnTo>
                  <a:pt x="39601" y="169248"/>
                </a:lnTo>
                <a:lnTo>
                  <a:pt x="39601" y="165557"/>
                </a:lnTo>
                <a:lnTo>
                  <a:pt x="45673" y="165557"/>
                </a:lnTo>
                <a:lnTo>
                  <a:pt x="45673" y="169248"/>
                </a:lnTo>
                <a:lnTo>
                  <a:pt x="46649" y="169248"/>
                </a:lnTo>
                <a:lnTo>
                  <a:pt x="46649" y="165557"/>
                </a:lnTo>
                <a:lnTo>
                  <a:pt x="52721" y="165557"/>
                </a:lnTo>
                <a:lnTo>
                  <a:pt x="52721" y="169248"/>
                </a:lnTo>
                <a:lnTo>
                  <a:pt x="53709" y="169248"/>
                </a:lnTo>
                <a:lnTo>
                  <a:pt x="53709" y="165557"/>
                </a:lnTo>
                <a:lnTo>
                  <a:pt x="59782" y="165557"/>
                </a:lnTo>
                <a:lnTo>
                  <a:pt x="59782" y="169248"/>
                </a:lnTo>
                <a:lnTo>
                  <a:pt x="60758" y="169248"/>
                </a:lnTo>
                <a:lnTo>
                  <a:pt x="60758" y="165557"/>
                </a:lnTo>
                <a:lnTo>
                  <a:pt x="66842" y="165557"/>
                </a:lnTo>
                <a:lnTo>
                  <a:pt x="66842" y="169248"/>
                </a:lnTo>
                <a:lnTo>
                  <a:pt x="67818" y="169248"/>
                </a:lnTo>
                <a:lnTo>
                  <a:pt x="67818" y="165557"/>
                </a:lnTo>
                <a:lnTo>
                  <a:pt x="73902" y="165557"/>
                </a:lnTo>
                <a:lnTo>
                  <a:pt x="73902" y="169248"/>
                </a:lnTo>
                <a:lnTo>
                  <a:pt x="74879" y="169248"/>
                </a:lnTo>
                <a:lnTo>
                  <a:pt x="74879" y="165557"/>
                </a:lnTo>
                <a:lnTo>
                  <a:pt x="80951" y="165557"/>
                </a:lnTo>
                <a:lnTo>
                  <a:pt x="80951" y="169248"/>
                </a:lnTo>
                <a:lnTo>
                  <a:pt x="81939" y="169248"/>
                </a:lnTo>
                <a:lnTo>
                  <a:pt x="81939" y="165557"/>
                </a:lnTo>
                <a:lnTo>
                  <a:pt x="88011" y="165557"/>
                </a:lnTo>
                <a:lnTo>
                  <a:pt x="88011" y="169248"/>
                </a:lnTo>
                <a:lnTo>
                  <a:pt x="88988" y="169248"/>
                </a:lnTo>
                <a:lnTo>
                  <a:pt x="88988" y="165557"/>
                </a:lnTo>
                <a:lnTo>
                  <a:pt x="95060" y="165557"/>
                </a:lnTo>
                <a:lnTo>
                  <a:pt x="95060" y="169248"/>
                </a:lnTo>
                <a:lnTo>
                  <a:pt x="96048" y="169248"/>
                </a:lnTo>
                <a:lnTo>
                  <a:pt x="96048" y="165557"/>
                </a:lnTo>
                <a:lnTo>
                  <a:pt x="102120" y="165557"/>
                </a:lnTo>
                <a:lnTo>
                  <a:pt x="102120" y="169248"/>
                </a:lnTo>
                <a:lnTo>
                  <a:pt x="103097" y="169248"/>
                </a:lnTo>
                <a:lnTo>
                  <a:pt x="103097" y="165557"/>
                </a:lnTo>
                <a:lnTo>
                  <a:pt x="109169" y="165557"/>
                </a:lnTo>
                <a:lnTo>
                  <a:pt x="109169" y="169248"/>
                </a:lnTo>
                <a:lnTo>
                  <a:pt x="110157" y="169248"/>
                </a:lnTo>
                <a:lnTo>
                  <a:pt x="110157" y="165557"/>
                </a:lnTo>
                <a:lnTo>
                  <a:pt x="116229" y="165557"/>
                </a:lnTo>
                <a:lnTo>
                  <a:pt x="116229" y="169248"/>
                </a:lnTo>
                <a:lnTo>
                  <a:pt x="117205" y="169248"/>
                </a:lnTo>
                <a:lnTo>
                  <a:pt x="117205" y="165557"/>
                </a:lnTo>
                <a:lnTo>
                  <a:pt x="123278" y="165557"/>
                </a:lnTo>
                <a:lnTo>
                  <a:pt x="123278" y="169248"/>
                </a:lnTo>
                <a:lnTo>
                  <a:pt x="124254" y="169248"/>
                </a:lnTo>
                <a:lnTo>
                  <a:pt x="124254" y="165557"/>
                </a:lnTo>
                <a:lnTo>
                  <a:pt x="130338" y="165557"/>
                </a:lnTo>
                <a:lnTo>
                  <a:pt x="130338" y="169248"/>
                </a:lnTo>
                <a:lnTo>
                  <a:pt x="131314" y="169248"/>
                </a:lnTo>
                <a:lnTo>
                  <a:pt x="131314" y="165557"/>
                </a:lnTo>
                <a:lnTo>
                  <a:pt x="137387" y="165557"/>
                </a:lnTo>
                <a:lnTo>
                  <a:pt x="137387" y="169248"/>
                </a:lnTo>
                <a:lnTo>
                  <a:pt x="138363" y="169248"/>
                </a:lnTo>
                <a:lnTo>
                  <a:pt x="138363" y="165557"/>
                </a:lnTo>
                <a:lnTo>
                  <a:pt x="144447" y="165557"/>
                </a:lnTo>
                <a:lnTo>
                  <a:pt x="144447" y="169248"/>
                </a:lnTo>
                <a:lnTo>
                  <a:pt x="145423" y="169248"/>
                </a:lnTo>
                <a:lnTo>
                  <a:pt x="145423" y="165557"/>
                </a:lnTo>
                <a:lnTo>
                  <a:pt x="151495" y="165557"/>
                </a:lnTo>
                <a:lnTo>
                  <a:pt x="151495" y="169248"/>
                </a:lnTo>
                <a:lnTo>
                  <a:pt x="152484" y="169248"/>
                </a:lnTo>
                <a:lnTo>
                  <a:pt x="152484" y="165557"/>
                </a:lnTo>
                <a:lnTo>
                  <a:pt x="158556" y="165557"/>
                </a:lnTo>
                <a:lnTo>
                  <a:pt x="158556" y="169248"/>
                </a:lnTo>
                <a:lnTo>
                  <a:pt x="159532" y="169248"/>
                </a:lnTo>
                <a:lnTo>
                  <a:pt x="159532" y="165557"/>
                </a:lnTo>
                <a:lnTo>
                  <a:pt x="165604" y="165557"/>
                </a:lnTo>
                <a:lnTo>
                  <a:pt x="165604" y="169248"/>
                </a:lnTo>
                <a:lnTo>
                  <a:pt x="166593" y="169248"/>
                </a:lnTo>
                <a:lnTo>
                  <a:pt x="166593" y="165557"/>
                </a:lnTo>
                <a:lnTo>
                  <a:pt x="172665" y="165557"/>
                </a:lnTo>
                <a:lnTo>
                  <a:pt x="172665" y="169248"/>
                </a:lnTo>
                <a:lnTo>
                  <a:pt x="173641" y="169248"/>
                </a:lnTo>
                <a:lnTo>
                  <a:pt x="173641" y="165557"/>
                </a:lnTo>
                <a:lnTo>
                  <a:pt x="179713" y="165557"/>
                </a:lnTo>
                <a:lnTo>
                  <a:pt x="179713" y="169248"/>
                </a:lnTo>
                <a:lnTo>
                  <a:pt x="180702" y="169248"/>
                </a:lnTo>
                <a:lnTo>
                  <a:pt x="180702" y="165557"/>
                </a:lnTo>
                <a:lnTo>
                  <a:pt x="186774" y="165557"/>
                </a:lnTo>
                <a:lnTo>
                  <a:pt x="186774" y="169248"/>
                </a:lnTo>
                <a:lnTo>
                  <a:pt x="187750" y="169248"/>
                </a:lnTo>
                <a:lnTo>
                  <a:pt x="187750" y="165557"/>
                </a:lnTo>
                <a:lnTo>
                  <a:pt x="193822" y="165557"/>
                </a:lnTo>
                <a:lnTo>
                  <a:pt x="193822" y="169248"/>
                </a:lnTo>
                <a:lnTo>
                  <a:pt x="194810" y="169248"/>
                </a:lnTo>
                <a:lnTo>
                  <a:pt x="194810" y="165557"/>
                </a:lnTo>
                <a:lnTo>
                  <a:pt x="200883" y="165557"/>
                </a:lnTo>
                <a:lnTo>
                  <a:pt x="200883" y="169248"/>
                </a:lnTo>
                <a:lnTo>
                  <a:pt x="201859" y="169248"/>
                </a:lnTo>
                <a:lnTo>
                  <a:pt x="201859" y="165557"/>
                </a:lnTo>
                <a:lnTo>
                  <a:pt x="207931" y="165557"/>
                </a:lnTo>
                <a:lnTo>
                  <a:pt x="207931" y="169248"/>
                </a:lnTo>
                <a:lnTo>
                  <a:pt x="208919" y="169248"/>
                </a:lnTo>
                <a:lnTo>
                  <a:pt x="208919" y="165557"/>
                </a:lnTo>
                <a:lnTo>
                  <a:pt x="214992" y="165557"/>
                </a:lnTo>
                <a:lnTo>
                  <a:pt x="214992" y="169248"/>
                </a:lnTo>
                <a:lnTo>
                  <a:pt x="215968" y="169248"/>
                </a:lnTo>
                <a:lnTo>
                  <a:pt x="215968" y="165557"/>
                </a:lnTo>
                <a:lnTo>
                  <a:pt x="222040" y="165557"/>
                </a:lnTo>
                <a:lnTo>
                  <a:pt x="222040" y="169248"/>
                </a:lnTo>
                <a:lnTo>
                  <a:pt x="223028" y="169248"/>
                </a:lnTo>
                <a:lnTo>
                  <a:pt x="223028" y="165557"/>
                </a:lnTo>
                <a:lnTo>
                  <a:pt x="229100" y="165557"/>
                </a:lnTo>
                <a:lnTo>
                  <a:pt x="229100" y="169248"/>
                </a:lnTo>
                <a:lnTo>
                  <a:pt x="230077" y="169248"/>
                </a:lnTo>
                <a:lnTo>
                  <a:pt x="230077" y="165557"/>
                </a:lnTo>
                <a:lnTo>
                  <a:pt x="236161" y="165557"/>
                </a:lnTo>
                <a:lnTo>
                  <a:pt x="236161" y="169248"/>
                </a:lnTo>
                <a:lnTo>
                  <a:pt x="237137" y="169248"/>
                </a:lnTo>
                <a:lnTo>
                  <a:pt x="237137" y="165557"/>
                </a:lnTo>
                <a:lnTo>
                  <a:pt x="243209" y="165557"/>
                </a:lnTo>
                <a:lnTo>
                  <a:pt x="243209" y="169248"/>
                </a:lnTo>
                <a:lnTo>
                  <a:pt x="244198" y="169248"/>
                </a:lnTo>
                <a:lnTo>
                  <a:pt x="244198" y="165557"/>
                </a:lnTo>
                <a:lnTo>
                  <a:pt x="250270" y="165557"/>
                </a:lnTo>
                <a:lnTo>
                  <a:pt x="250270" y="169248"/>
                </a:lnTo>
                <a:lnTo>
                  <a:pt x="251246" y="169248"/>
                </a:lnTo>
                <a:lnTo>
                  <a:pt x="251246" y="165557"/>
                </a:lnTo>
                <a:lnTo>
                  <a:pt x="257318" y="165557"/>
                </a:lnTo>
                <a:lnTo>
                  <a:pt x="257318" y="169248"/>
                </a:lnTo>
                <a:lnTo>
                  <a:pt x="258306" y="169248"/>
                </a:lnTo>
                <a:lnTo>
                  <a:pt x="258306" y="165557"/>
                </a:lnTo>
                <a:lnTo>
                  <a:pt x="264379" y="165557"/>
                </a:lnTo>
                <a:lnTo>
                  <a:pt x="264379" y="169248"/>
                </a:lnTo>
                <a:lnTo>
                  <a:pt x="265355" y="169248"/>
                </a:lnTo>
                <a:lnTo>
                  <a:pt x="265355" y="165557"/>
                </a:lnTo>
                <a:lnTo>
                  <a:pt x="271427" y="165557"/>
                </a:lnTo>
                <a:lnTo>
                  <a:pt x="271427" y="169248"/>
                </a:lnTo>
                <a:lnTo>
                  <a:pt x="272415" y="169248"/>
                </a:lnTo>
                <a:lnTo>
                  <a:pt x="272415" y="165557"/>
                </a:lnTo>
                <a:lnTo>
                  <a:pt x="278488" y="165557"/>
                </a:lnTo>
                <a:lnTo>
                  <a:pt x="278488" y="169248"/>
                </a:lnTo>
                <a:lnTo>
                  <a:pt x="279464" y="169248"/>
                </a:lnTo>
                <a:lnTo>
                  <a:pt x="279464" y="165557"/>
                </a:lnTo>
                <a:lnTo>
                  <a:pt x="287858" y="165557"/>
                </a:lnTo>
                <a:lnTo>
                  <a:pt x="287858" y="164580"/>
                </a:lnTo>
                <a:lnTo>
                  <a:pt x="279476" y="164580"/>
                </a:lnTo>
                <a:lnTo>
                  <a:pt x="279476" y="158508"/>
                </a:lnTo>
                <a:lnTo>
                  <a:pt x="287870" y="158508"/>
                </a:lnTo>
                <a:lnTo>
                  <a:pt x="287870" y="157520"/>
                </a:lnTo>
                <a:lnTo>
                  <a:pt x="279476" y="157520"/>
                </a:lnTo>
                <a:lnTo>
                  <a:pt x="279476" y="151448"/>
                </a:lnTo>
                <a:lnTo>
                  <a:pt x="287870" y="151448"/>
                </a:lnTo>
                <a:lnTo>
                  <a:pt x="287870" y="150472"/>
                </a:lnTo>
                <a:lnTo>
                  <a:pt x="279476" y="150472"/>
                </a:lnTo>
                <a:lnTo>
                  <a:pt x="279476" y="144399"/>
                </a:lnTo>
                <a:lnTo>
                  <a:pt x="287870" y="144399"/>
                </a:lnTo>
                <a:lnTo>
                  <a:pt x="287870" y="143411"/>
                </a:lnTo>
                <a:lnTo>
                  <a:pt x="279476" y="143411"/>
                </a:lnTo>
                <a:lnTo>
                  <a:pt x="279476" y="137339"/>
                </a:lnTo>
                <a:lnTo>
                  <a:pt x="287870" y="137339"/>
                </a:lnTo>
                <a:lnTo>
                  <a:pt x="287870" y="136363"/>
                </a:lnTo>
                <a:lnTo>
                  <a:pt x="279476" y="136363"/>
                </a:lnTo>
                <a:lnTo>
                  <a:pt x="279476" y="130279"/>
                </a:lnTo>
                <a:lnTo>
                  <a:pt x="287870" y="130279"/>
                </a:lnTo>
                <a:lnTo>
                  <a:pt x="287870" y="129302"/>
                </a:lnTo>
                <a:lnTo>
                  <a:pt x="279476" y="129302"/>
                </a:lnTo>
                <a:lnTo>
                  <a:pt x="279476" y="123230"/>
                </a:lnTo>
                <a:lnTo>
                  <a:pt x="287870" y="123230"/>
                </a:lnTo>
                <a:lnTo>
                  <a:pt x="287870" y="122254"/>
                </a:lnTo>
                <a:lnTo>
                  <a:pt x="279476" y="122254"/>
                </a:lnTo>
                <a:lnTo>
                  <a:pt x="279476" y="116182"/>
                </a:lnTo>
                <a:lnTo>
                  <a:pt x="287870" y="116182"/>
                </a:lnTo>
                <a:lnTo>
                  <a:pt x="287870" y="115193"/>
                </a:lnTo>
                <a:lnTo>
                  <a:pt x="279476" y="115193"/>
                </a:lnTo>
                <a:lnTo>
                  <a:pt x="279476" y="109121"/>
                </a:lnTo>
                <a:lnTo>
                  <a:pt x="287870" y="109121"/>
                </a:lnTo>
                <a:lnTo>
                  <a:pt x="287870" y="108145"/>
                </a:lnTo>
                <a:lnTo>
                  <a:pt x="279476" y="108145"/>
                </a:lnTo>
                <a:lnTo>
                  <a:pt x="279476" y="102061"/>
                </a:lnTo>
                <a:lnTo>
                  <a:pt x="287870" y="102061"/>
                </a:lnTo>
                <a:lnTo>
                  <a:pt x="287870" y="101085"/>
                </a:lnTo>
                <a:lnTo>
                  <a:pt x="279476" y="101085"/>
                </a:lnTo>
                <a:lnTo>
                  <a:pt x="279476" y="95012"/>
                </a:lnTo>
                <a:lnTo>
                  <a:pt x="287870" y="95012"/>
                </a:lnTo>
                <a:lnTo>
                  <a:pt x="287870" y="94024"/>
                </a:lnTo>
                <a:lnTo>
                  <a:pt x="279476" y="94024"/>
                </a:lnTo>
                <a:lnTo>
                  <a:pt x="279476" y="87952"/>
                </a:lnTo>
                <a:lnTo>
                  <a:pt x="287870" y="87952"/>
                </a:lnTo>
                <a:lnTo>
                  <a:pt x="287870" y="86976"/>
                </a:lnTo>
                <a:lnTo>
                  <a:pt x="279476" y="86976"/>
                </a:lnTo>
                <a:lnTo>
                  <a:pt x="279476" y="80903"/>
                </a:lnTo>
                <a:lnTo>
                  <a:pt x="287870" y="80903"/>
                </a:lnTo>
                <a:lnTo>
                  <a:pt x="287870" y="79927"/>
                </a:lnTo>
                <a:lnTo>
                  <a:pt x="279476" y="79927"/>
                </a:lnTo>
                <a:lnTo>
                  <a:pt x="279476" y="73843"/>
                </a:lnTo>
                <a:lnTo>
                  <a:pt x="287870" y="73843"/>
                </a:lnTo>
                <a:lnTo>
                  <a:pt x="287870" y="72867"/>
                </a:lnTo>
                <a:lnTo>
                  <a:pt x="279476" y="72867"/>
                </a:lnTo>
                <a:lnTo>
                  <a:pt x="279476" y="66783"/>
                </a:lnTo>
                <a:lnTo>
                  <a:pt x="287870" y="66783"/>
                </a:lnTo>
                <a:lnTo>
                  <a:pt x="287870" y="65806"/>
                </a:lnTo>
                <a:lnTo>
                  <a:pt x="279476" y="65806"/>
                </a:lnTo>
                <a:lnTo>
                  <a:pt x="279476" y="59734"/>
                </a:lnTo>
                <a:lnTo>
                  <a:pt x="287870" y="59734"/>
                </a:lnTo>
                <a:lnTo>
                  <a:pt x="287870" y="58746"/>
                </a:lnTo>
                <a:lnTo>
                  <a:pt x="279476" y="58746"/>
                </a:lnTo>
                <a:lnTo>
                  <a:pt x="279476" y="52674"/>
                </a:lnTo>
                <a:lnTo>
                  <a:pt x="287870" y="52674"/>
                </a:lnTo>
                <a:lnTo>
                  <a:pt x="287870" y="51697"/>
                </a:lnTo>
                <a:lnTo>
                  <a:pt x="279476" y="51697"/>
                </a:lnTo>
                <a:lnTo>
                  <a:pt x="279476" y="45625"/>
                </a:lnTo>
                <a:lnTo>
                  <a:pt x="287870" y="45625"/>
                </a:lnTo>
                <a:lnTo>
                  <a:pt x="287870" y="44637"/>
                </a:lnTo>
                <a:lnTo>
                  <a:pt x="279476" y="44637"/>
                </a:lnTo>
                <a:lnTo>
                  <a:pt x="279476" y="38565"/>
                </a:lnTo>
                <a:lnTo>
                  <a:pt x="287870" y="38565"/>
                </a:lnTo>
                <a:lnTo>
                  <a:pt x="287870" y="37589"/>
                </a:lnTo>
                <a:lnTo>
                  <a:pt x="279476" y="37589"/>
                </a:lnTo>
                <a:lnTo>
                  <a:pt x="279476" y="31516"/>
                </a:lnTo>
                <a:lnTo>
                  <a:pt x="287870" y="31516"/>
                </a:lnTo>
                <a:lnTo>
                  <a:pt x="287870" y="30528"/>
                </a:lnTo>
                <a:lnTo>
                  <a:pt x="279476" y="30528"/>
                </a:lnTo>
                <a:lnTo>
                  <a:pt x="279476" y="24456"/>
                </a:lnTo>
                <a:lnTo>
                  <a:pt x="287870" y="24456"/>
                </a:lnTo>
                <a:lnTo>
                  <a:pt x="287870" y="23480"/>
                </a:lnTo>
                <a:lnTo>
                  <a:pt x="279476" y="23480"/>
                </a:lnTo>
                <a:lnTo>
                  <a:pt x="279476" y="17408"/>
                </a:lnTo>
                <a:lnTo>
                  <a:pt x="287870" y="17408"/>
                </a:lnTo>
                <a:lnTo>
                  <a:pt x="287870" y="16419"/>
                </a:lnTo>
                <a:lnTo>
                  <a:pt x="279476" y="16419"/>
                </a:lnTo>
                <a:lnTo>
                  <a:pt x="279476" y="10347"/>
                </a:lnTo>
                <a:lnTo>
                  <a:pt x="287870" y="10347"/>
                </a:lnTo>
                <a:lnTo>
                  <a:pt x="287870" y="9371"/>
                </a:lnTo>
                <a:lnTo>
                  <a:pt x="279476" y="9371"/>
                </a:lnTo>
                <a:lnTo>
                  <a:pt x="279476" y="3287"/>
                </a:lnTo>
                <a:lnTo>
                  <a:pt x="287870" y="3287"/>
                </a:lnTo>
                <a:lnTo>
                  <a:pt x="287870" y="2310"/>
                </a:lnTo>
                <a:lnTo>
                  <a:pt x="279476" y="2310"/>
                </a:lnTo>
                <a:lnTo>
                  <a:pt x="279476" y="1"/>
                </a:lnTo>
                <a:lnTo>
                  <a:pt x="278488" y="1"/>
                </a:lnTo>
                <a:lnTo>
                  <a:pt x="278488" y="2310"/>
                </a:lnTo>
                <a:lnTo>
                  <a:pt x="272415" y="2310"/>
                </a:lnTo>
                <a:lnTo>
                  <a:pt x="272415" y="1"/>
                </a:lnTo>
                <a:lnTo>
                  <a:pt x="271439" y="1"/>
                </a:lnTo>
                <a:lnTo>
                  <a:pt x="271439" y="2310"/>
                </a:lnTo>
                <a:lnTo>
                  <a:pt x="265367" y="2310"/>
                </a:lnTo>
                <a:lnTo>
                  <a:pt x="265367" y="1"/>
                </a:lnTo>
                <a:lnTo>
                  <a:pt x="264379" y="1"/>
                </a:lnTo>
                <a:lnTo>
                  <a:pt x="264379" y="2310"/>
                </a:lnTo>
                <a:lnTo>
                  <a:pt x="258306" y="2310"/>
                </a:lnTo>
                <a:lnTo>
                  <a:pt x="258306" y="1"/>
                </a:lnTo>
                <a:lnTo>
                  <a:pt x="257330" y="1"/>
                </a:lnTo>
                <a:lnTo>
                  <a:pt x="257330" y="2310"/>
                </a:lnTo>
                <a:lnTo>
                  <a:pt x="251258" y="2310"/>
                </a:lnTo>
                <a:lnTo>
                  <a:pt x="251258" y="1"/>
                </a:lnTo>
                <a:lnTo>
                  <a:pt x="250270" y="1"/>
                </a:lnTo>
                <a:lnTo>
                  <a:pt x="250270" y="2310"/>
                </a:lnTo>
                <a:lnTo>
                  <a:pt x="244198" y="2310"/>
                </a:lnTo>
                <a:lnTo>
                  <a:pt x="244198" y="1"/>
                </a:lnTo>
                <a:lnTo>
                  <a:pt x="243221" y="1"/>
                </a:lnTo>
                <a:lnTo>
                  <a:pt x="243221" y="2310"/>
                </a:lnTo>
                <a:lnTo>
                  <a:pt x="237137" y="2310"/>
                </a:lnTo>
                <a:lnTo>
                  <a:pt x="237137" y="1"/>
                </a:lnTo>
                <a:lnTo>
                  <a:pt x="236161" y="1"/>
                </a:lnTo>
                <a:lnTo>
                  <a:pt x="236161" y="2310"/>
                </a:lnTo>
                <a:lnTo>
                  <a:pt x="230089" y="2310"/>
                </a:lnTo>
                <a:lnTo>
                  <a:pt x="230089" y="1"/>
                </a:lnTo>
                <a:lnTo>
                  <a:pt x="229100" y="1"/>
                </a:lnTo>
                <a:lnTo>
                  <a:pt x="229100" y="2310"/>
                </a:lnTo>
                <a:lnTo>
                  <a:pt x="223028" y="2310"/>
                </a:lnTo>
                <a:lnTo>
                  <a:pt x="223028" y="1"/>
                </a:lnTo>
                <a:lnTo>
                  <a:pt x="222052" y="1"/>
                </a:lnTo>
                <a:lnTo>
                  <a:pt x="222052" y="2310"/>
                </a:lnTo>
                <a:lnTo>
                  <a:pt x="215980" y="2310"/>
                </a:lnTo>
                <a:lnTo>
                  <a:pt x="215980" y="1"/>
                </a:lnTo>
                <a:lnTo>
                  <a:pt x="214992" y="1"/>
                </a:lnTo>
                <a:lnTo>
                  <a:pt x="214992" y="2310"/>
                </a:lnTo>
                <a:lnTo>
                  <a:pt x="208919" y="2310"/>
                </a:lnTo>
                <a:lnTo>
                  <a:pt x="208919" y="1"/>
                </a:lnTo>
                <a:lnTo>
                  <a:pt x="207943" y="1"/>
                </a:lnTo>
                <a:lnTo>
                  <a:pt x="207943" y="2310"/>
                </a:lnTo>
                <a:lnTo>
                  <a:pt x="201871" y="2310"/>
                </a:lnTo>
                <a:lnTo>
                  <a:pt x="201871" y="1"/>
                </a:lnTo>
                <a:lnTo>
                  <a:pt x="200883" y="1"/>
                </a:lnTo>
                <a:lnTo>
                  <a:pt x="200883" y="2310"/>
                </a:lnTo>
                <a:lnTo>
                  <a:pt x="194810" y="2310"/>
                </a:lnTo>
                <a:lnTo>
                  <a:pt x="194810" y="1"/>
                </a:lnTo>
                <a:lnTo>
                  <a:pt x="193834" y="1"/>
                </a:lnTo>
                <a:lnTo>
                  <a:pt x="193834" y="2310"/>
                </a:lnTo>
                <a:lnTo>
                  <a:pt x="187762" y="2310"/>
                </a:lnTo>
                <a:lnTo>
                  <a:pt x="187762" y="1"/>
                </a:lnTo>
                <a:lnTo>
                  <a:pt x="186774" y="1"/>
                </a:lnTo>
                <a:lnTo>
                  <a:pt x="186774" y="2310"/>
                </a:lnTo>
                <a:lnTo>
                  <a:pt x="180702" y="2310"/>
                </a:lnTo>
                <a:lnTo>
                  <a:pt x="180702" y="1"/>
                </a:lnTo>
                <a:lnTo>
                  <a:pt x="179713" y="1"/>
                </a:lnTo>
                <a:lnTo>
                  <a:pt x="179713" y="2310"/>
                </a:lnTo>
                <a:lnTo>
                  <a:pt x="173641" y="2310"/>
                </a:lnTo>
                <a:lnTo>
                  <a:pt x="173641" y="1"/>
                </a:lnTo>
                <a:lnTo>
                  <a:pt x="172665" y="1"/>
                </a:lnTo>
                <a:lnTo>
                  <a:pt x="172665" y="2310"/>
                </a:lnTo>
                <a:lnTo>
                  <a:pt x="166581" y="2310"/>
                </a:lnTo>
                <a:lnTo>
                  <a:pt x="166581" y="1"/>
                </a:lnTo>
                <a:lnTo>
                  <a:pt x="165604" y="1"/>
                </a:lnTo>
                <a:lnTo>
                  <a:pt x="165604" y="2310"/>
                </a:lnTo>
                <a:lnTo>
                  <a:pt x="159532" y="2310"/>
                </a:lnTo>
                <a:lnTo>
                  <a:pt x="159532" y="1"/>
                </a:lnTo>
                <a:lnTo>
                  <a:pt x="158544" y="1"/>
                </a:lnTo>
                <a:lnTo>
                  <a:pt x="158544" y="2310"/>
                </a:lnTo>
                <a:lnTo>
                  <a:pt x="152472" y="2310"/>
                </a:lnTo>
                <a:lnTo>
                  <a:pt x="152472" y="1"/>
                </a:lnTo>
                <a:lnTo>
                  <a:pt x="151495" y="1"/>
                </a:lnTo>
                <a:lnTo>
                  <a:pt x="151495" y="2310"/>
                </a:lnTo>
                <a:lnTo>
                  <a:pt x="145423" y="2310"/>
                </a:lnTo>
                <a:lnTo>
                  <a:pt x="145423" y="1"/>
                </a:lnTo>
                <a:lnTo>
                  <a:pt x="144447" y="1"/>
                </a:lnTo>
                <a:lnTo>
                  <a:pt x="144447" y="2310"/>
                </a:lnTo>
                <a:lnTo>
                  <a:pt x="138375" y="2310"/>
                </a:lnTo>
                <a:lnTo>
                  <a:pt x="138375" y="1"/>
                </a:lnTo>
                <a:lnTo>
                  <a:pt x="137387" y="1"/>
                </a:lnTo>
                <a:lnTo>
                  <a:pt x="137387" y="2310"/>
                </a:lnTo>
                <a:lnTo>
                  <a:pt x="131314" y="2310"/>
                </a:lnTo>
                <a:lnTo>
                  <a:pt x="131314" y="1"/>
                </a:lnTo>
                <a:lnTo>
                  <a:pt x="130338" y="1"/>
                </a:lnTo>
                <a:lnTo>
                  <a:pt x="130338" y="2310"/>
                </a:lnTo>
                <a:lnTo>
                  <a:pt x="124254" y="2310"/>
                </a:lnTo>
                <a:lnTo>
                  <a:pt x="124254" y="1"/>
                </a:lnTo>
                <a:lnTo>
                  <a:pt x="123278" y="1"/>
                </a:lnTo>
                <a:lnTo>
                  <a:pt x="123278" y="2310"/>
                </a:lnTo>
                <a:lnTo>
                  <a:pt x="117205" y="2310"/>
                </a:lnTo>
                <a:lnTo>
                  <a:pt x="117205" y="1"/>
                </a:lnTo>
                <a:lnTo>
                  <a:pt x="116217" y="1"/>
                </a:lnTo>
                <a:lnTo>
                  <a:pt x="116217" y="2310"/>
                </a:lnTo>
                <a:lnTo>
                  <a:pt x="110157" y="2310"/>
                </a:lnTo>
                <a:lnTo>
                  <a:pt x="110157" y="1"/>
                </a:lnTo>
                <a:lnTo>
                  <a:pt x="109169" y="1"/>
                </a:lnTo>
                <a:lnTo>
                  <a:pt x="109169" y="2310"/>
                </a:lnTo>
                <a:lnTo>
                  <a:pt x="103097" y="2310"/>
                </a:lnTo>
                <a:lnTo>
                  <a:pt x="103097" y="1"/>
                </a:lnTo>
                <a:lnTo>
                  <a:pt x="102120" y="1"/>
                </a:lnTo>
                <a:lnTo>
                  <a:pt x="102120" y="2310"/>
                </a:lnTo>
                <a:lnTo>
                  <a:pt x="96036" y="2310"/>
                </a:lnTo>
                <a:lnTo>
                  <a:pt x="96036" y="1"/>
                </a:lnTo>
                <a:lnTo>
                  <a:pt x="95060" y="1"/>
                </a:lnTo>
                <a:lnTo>
                  <a:pt x="95060" y="2310"/>
                </a:lnTo>
                <a:lnTo>
                  <a:pt x="88988" y="2310"/>
                </a:lnTo>
                <a:lnTo>
                  <a:pt x="88988" y="1"/>
                </a:lnTo>
                <a:lnTo>
                  <a:pt x="87999" y="1"/>
                </a:lnTo>
                <a:lnTo>
                  <a:pt x="87999" y="2310"/>
                </a:lnTo>
                <a:lnTo>
                  <a:pt x="81927" y="2310"/>
                </a:lnTo>
                <a:lnTo>
                  <a:pt x="81927" y="1"/>
                </a:lnTo>
                <a:lnTo>
                  <a:pt x="80951" y="1"/>
                </a:lnTo>
                <a:lnTo>
                  <a:pt x="80951" y="2310"/>
                </a:lnTo>
                <a:lnTo>
                  <a:pt x="74879" y="2310"/>
                </a:lnTo>
                <a:lnTo>
                  <a:pt x="74879" y="1"/>
                </a:lnTo>
                <a:lnTo>
                  <a:pt x="73902" y="1"/>
                </a:lnTo>
                <a:lnTo>
                  <a:pt x="73902" y="2310"/>
                </a:lnTo>
                <a:lnTo>
                  <a:pt x="67818" y="2310"/>
                </a:lnTo>
                <a:lnTo>
                  <a:pt x="67818" y="1"/>
                </a:lnTo>
                <a:lnTo>
                  <a:pt x="66842" y="1"/>
                </a:lnTo>
                <a:lnTo>
                  <a:pt x="66842" y="2310"/>
                </a:lnTo>
                <a:lnTo>
                  <a:pt x="60758" y="2310"/>
                </a:lnTo>
                <a:lnTo>
                  <a:pt x="60758" y="1"/>
                </a:lnTo>
                <a:lnTo>
                  <a:pt x="59782" y="1"/>
                </a:lnTo>
                <a:lnTo>
                  <a:pt x="59782" y="2310"/>
                </a:lnTo>
                <a:lnTo>
                  <a:pt x="53709" y="2310"/>
                </a:lnTo>
                <a:lnTo>
                  <a:pt x="53709" y="1"/>
                </a:lnTo>
                <a:lnTo>
                  <a:pt x="52721" y="1"/>
                </a:lnTo>
                <a:lnTo>
                  <a:pt x="52721" y="2310"/>
                </a:lnTo>
                <a:lnTo>
                  <a:pt x="46649" y="2310"/>
                </a:lnTo>
                <a:lnTo>
                  <a:pt x="46649" y="1"/>
                </a:lnTo>
                <a:lnTo>
                  <a:pt x="45673" y="1"/>
                </a:lnTo>
                <a:lnTo>
                  <a:pt x="45673" y="2310"/>
                </a:lnTo>
                <a:lnTo>
                  <a:pt x="39601" y="2310"/>
                </a:lnTo>
                <a:lnTo>
                  <a:pt x="39601" y="1"/>
                </a:lnTo>
                <a:lnTo>
                  <a:pt x="38612" y="1"/>
                </a:lnTo>
                <a:lnTo>
                  <a:pt x="38612" y="2310"/>
                </a:lnTo>
                <a:lnTo>
                  <a:pt x="32540" y="2310"/>
                </a:lnTo>
                <a:lnTo>
                  <a:pt x="32540" y="1"/>
                </a:lnTo>
                <a:lnTo>
                  <a:pt x="31564" y="1"/>
                </a:lnTo>
                <a:lnTo>
                  <a:pt x="31564" y="2310"/>
                </a:lnTo>
                <a:lnTo>
                  <a:pt x="25492" y="2310"/>
                </a:lnTo>
                <a:lnTo>
                  <a:pt x="25492" y="1"/>
                </a:lnTo>
                <a:lnTo>
                  <a:pt x="24503" y="1"/>
                </a:lnTo>
                <a:lnTo>
                  <a:pt x="24503" y="2310"/>
                </a:lnTo>
                <a:lnTo>
                  <a:pt x="18431" y="2310"/>
                </a:lnTo>
                <a:lnTo>
                  <a:pt x="18431" y="1"/>
                </a:lnTo>
                <a:lnTo>
                  <a:pt x="17455" y="1"/>
                </a:lnTo>
                <a:lnTo>
                  <a:pt x="17455" y="2310"/>
                </a:lnTo>
                <a:lnTo>
                  <a:pt x="11371" y="2310"/>
                </a:lnTo>
                <a:lnTo>
                  <a:pt x="113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1" name="Google Shape;2181;p22"/>
          <p:cNvGrpSpPr/>
          <p:nvPr/>
        </p:nvGrpSpPr>
        <p:grpSpPr>
          <a:xfrm>
            <a:off x="64228" y="98137"/>
            <a:ext cx="9081593" cy="5138297"/>
            <a:chOff x="64228" y="98137"/>
            <a:chExt cx="9081593" cy="5138297"/>
          </a:xfrm>
        </p:grpSpPr>
        <p:grpSp>
          <p:nvGrpSpPr>
            <p:cNvPr id="2182" name="Google Shape;2182;p22"/>
            <p:cNvGrpSpPr/>
            <p:nvPr/>
          </p:nvGrpSpPr>
          <p:grpSpPr>
            <a:xfrm>
              <a:off x="8727034" y="1413481"/>
              <a:ext cx="356308" cy="212146"/>
              <a:chOff x="5852753" y="-1422679"/>
              <a:chExt cx="195881" cy="116634"/>
            </a:xfrm>
          </p:grpSpPr>
          <p:sp>
            <p:nvSpPr>
              <p:cNvPr id="2183" name="Google Shape;2183;p22"/>
              <p:cNvSpPr/>
              <p:nvPr/>
            </p:nvSpPr>
            <p:spPr>
              <a:xfrm>
                <a:off x="5852753" y="-1420330"/>
                <a:ext cx="195881" cy="111615"/>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2"/>
              <p:cNvSpPr/>
              <p:nvPr/>
            </p:nvSpPr>
            <p:spPr>
              <a:xfrm>
                <a:off x="5861505" y="-1422679"/>
                <a:ext cx="176673" cy="116634"/>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5" name="Google Shape;2185;p22"/>
            <p:cNvSpPr/>
            <p:nvPr/>
          </p:nvSpPr>
          <p:spPr>
            <a:xfrm>
              <a:off x="8454729" y="218609"/>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2"/>
            <p:cNvSpPr/>
            <p:nvPr/>
          </p:nvSpPr>
          <p:spPr>
            <a:xfrm>
              <a:off x="8812877" y="179637"/>
              <a:ext cx="184623" cy="198973"/>
            </a:xfrm>
            <a:custGeom>
              <a:avLst/>
              <a:gdLst/>
              <a:ahLst/>
              <a:cxnLst/>
              <a:rect l="l" t="t" r="r" b="b"/>
              <a:pathLst>
                <a:path w="2496" h="2690" extrusionOk="0">
                  <a:moveTo>
                    <a:pt x="1564" y="244"/>
                  </a:moveTo>
                  <a:cubicBezTo>
                    <a:pt x="1574" y="374"/>
                    <a:pt x="1580" y="596"/>
                    <a:pt x="1583" y="898"/>
                  </a:cubicBezTo>
                  <a:cubicBezTo>
                    <a:pt x="1450" y="849"/>
                    <a:pt x="1308" y="796"/>
                    <a:pt x="1151" y="741"/>
                  </a:cubicBezTo>
                  <a:cubicBezTo>
                    <a:pt x="1355" y="478"/>
                    <a:pt x="1487" y="327"/>
                    <a:pt x="1564" y="244"/>
                  </a:cubicBezTo>
                  <a:close/>
                  <a:moveTo>
                    <a:pt x="241" y="617"/>
                  </a:moveTo>
                  <a:cubicBezTo>
                    <a:pt x="371" y="657"/>
                    <a:pt x="605" y="734"/>
                    <a:pt x="870" y="824"/>
                  </a:cubicBezTo>
                  <a:cubicBezTo>
                    <a:pt x="775" y="947"/>
                    <a:pt x="679" y="1077"/>
                    <a:pt x="590" y="1203"/>
                  </a:cubicBezTo>
                  <a:cubicBezTo>
                    <a:pt x="352" y="864"/>
                    <a:pt x="269" y="697"/>
                    <a:pt x="241" y="617"/>
                  </a:cubicBezTo>
                  <a:close/>
                  <a:moveTo>
                    <a:pt x="1756" y="1149"/>
                  </a:moveTo>
                  <a:cubicBezTo>
                    <a:pt x="2099" y="1287"/>
                    <a:pt x="2237" y="1367"/>
                    <a:pt x="2289" y="1404"/>
                  </a:cubicBezTo>
                  <a:cubicBezTo>
                    <a:pt x="2117" y="1493"/>
                    <a:pt x="1935" y="1567"/>
                    <a:pt x="1749" y="1629"/>
                  </a:cubicBezTo>
                  <a:cubicBezTo>
                    <a:pt x="1756" y="1472"/>
                    <a:pt x="1756" y="1309"/>
                    <a:pt x="1756" y="1149"/>
                  </a:cubicBezTo>
                  <a:close/>
                  <a:moveTo>
                    <a:pt x="1043" y="883"/>
                  </a:moveTo>
                  <a:cubicBezTo>
                    <a:pt x="1244" y="953"/>
                    <a:pt x="1426" y="1021"/>
                    <a:pt x="1583" y="1080"/>
                  </a:cubicBezTo>
                  <a:cubicBezTo>
                    <a:pt x="1583" y="1283"/>
                    <a:pt x="1583" y="1493"/>
                    <a:pt x="1577" y="1691"/>
                  </a:cubicBezTo>
                  <a:cubicBezTo>
                    <a:pt x="1410" y="1749"/>
                    <a:pt x="1234" y="1802"/>
                    <a:pt x="1068" y="1851"/>
                  </a:cubicBezTo>
                  <a:cubicBezTo>
                    <a:pt x="929" y="1669"/>
                    <a:pt x="803" y="1502"/>
                    <a:pt x="695" y="1351"/>
                  </a:cubicBezTo>
                  <a:lnTo>
                    <a:pt x="692" y="1351"/>
                  </a:lnTo>
                  <a:cubicBezTo>
                    <a:pt x="806" y="1194"/>
                    <a:pt x="923" y="1037"/>
                    <a:pt x="1043" y="883"/>
                  </a:cubicBezTo>
                  <a:close/>
                  <a:moveTo>
                    <a:pt x="590" y="1496"/>
                  </a:moveTo>
                  <a:cubicBezTo>
                    <a:pt x="679" y="1623"/>
                    <a:pt x="778" y="1755"/>
                    <a:pt x="892" y="1900"/>
                  </a:cubicBezTo>
                  <a:cubicBezTo>
                    <a:pt x="590" y="1984"/>
                    <a:pt x="358" y="2030"/>
                    <a:pt x="238" y="2030"/>
                  </a:cubicBezTo>
                  <a:cubicBezTo>
                    <a:pt x="346" y="1848"/>
                    <a:pt x="463" y="1669"/>
                    <a:pt x="590" y="1496"/>
                  </a:cubicBezTo>
                  <a:close/>
                  <a:moveTo>
                    <a:pt x="1574" y="1873"/>
                  </a:moveTo>
                  <a:lnTo>
                    <a:pt x="1574" y="1873"/>
                  </a:lnTo>
                  <a:cubicBezTo>
                    <a:pt x="1561" y="2175"/>
                    <a:pt x="1546" y="2341"/>
                    <a:pt x="1534" y="2434"/>
                  </a:cubicBezTo>
                  <a:cubicBezTo>
                    <a:pt x="1456" y="2338"/>
                    <a:pt x="1327" y="2181"/>
                    <a:pt x="1182" y="1996"/>
                  </a:cubicBezTo>
                  <a:cubicBezTo>
                    <a:pt x="1312" y="1959"/>
                    <a:pt x="1441" y="1916"/>
                    <a:pt x="1574" y="1873"/>
                  </a:cubicBezTo>
                  <a:close/>
                  <a:moveTo>
                    <a:pt x="1629" y="0"/>
                  </a:moveTo>
                  <a:cubicBezTo>
                    <a:pt x="1583" y="0"/>
                    <a:pt x="1512" y="0"/>
                    <a:pt x="982" y="682"/>
                  </a:cubicBezTo>
                  <a:cubicBezTo>
                    <a:pt x="553" y="537"/>
                    <a:pt x="192" y="420"/>
                    <a:pt x="189" y="420"/>
                  </a:cubicBezTo>
                  <a:cubicBezTo>
                    <a:pt x="181" y="417"/>
                    <a:pt x="172" y="416"/>
                    <a:pt x="164" y="416"/>
                  </a:cubicBezTo>
                  <a:cubicBezTo>
                    <a:pt x="145" y="416"/>
                    <a:pt x="126" y="422"/>
                    <a:pt x="112" y="432"/>
                  </a:cubicBezTo>
                  <a:cubicBezTo>
                    <a:pt x="1" y="516"/>
                    <a:pt x="25" y="701"/>
                    <a:pt x="485" y="1351"/>
                  </a:cubicBezTo>
                  <a:cubicBezTo>
                    <a:pt x="325" y="1573"/>
                    <a:pt x="87" y="1919"/>
                    <a:pt x="50" y="2033"/>
                  </a:cubicBezTo>
                  <a:cubicBezTo>
                    <a:pt x="35" y="2070"/>
                    <a:pt x="41" y="2110"/>
                    <a:pt x="62" y="2141"/>
                  </a:cubicBezTo>
                  <a:cubicBezTo>
                    <a:pt x="102" y="2196"/>
                    <a:pt x="173" y="2203"/>
                    <a:pt x="232" y="2203"/>
                  </a:cubicBezTo>
                  <a:cubicBezTo>
                    <a:pt x="411" y="2203"/>
                    <a:pt x="741" y="2122"/>
                    <a:pt x="1003" y="2048"/>
                  </a:cubicBezTo>
                  <a:cubicBezTo>
                    <a:pt x="1271" y="2388"/>
                    <a:pt x="1487" y="2647"/>
                    <a:pt x="1490" y="2650"/>
                  </a:cubicBezTo>
                  <a:cubicBezTo>
                    <a:pt x="1512" y="2671"/>
                    <a:pt x="1540" y="2687"/>
                    <a:pt x="1571" y="2690"/>
                  </a:cubicBezTo>
                  <a:cubicBezTo>
                    <a:pt x="1660" y="2690"/>
                    <a:pt x="1719" y="2690"/>
                    <a:pt x="1746" y="1814"/>
                  </a:cubicBezTo>
                  <a:cubicBezTo>
                    <a:pt x="2039" y="1709"/>
                    <a:pt x="2382" y="1577"/>
                    <a:pt x="2459" y="1490"/>
                  </a:cubicBezTo>
                  <a:cubicBezTo>
                    <a:pt x="2487" y="1462"/>
                    <a:pt x="2496" y="1422"/>
                    <a:pt x="2487" y="1385"/>
                  </a:cubicBezTo>
                  <a:cubicBezTo>
                    <a:pt x="2471" y="1311"/>
                    <a:pt x="2397" y="1216"/>
                    <a:pt x="1756" y="963"/>
                  </a:cubicBezTo>
                  <a:cubicBezTo>
                    <a:pt x="1753" y="645"/>
                    <a:pt x="1743" y="148"/>
                    <a:pt x="1722" y="71"/>
                  </a:cubicBezTo>
                  <a:cubicBezTo>
                    <a:pt x="1706" y="31"/>
                    <a:pt x="1672" y="4"/>
                    <a:pt x="1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2"/>
            <p:cNvSpPr/>
            <p:nvPr/>
          </p:nvSpPr>
          <p:spPr>
            <a:xfrm>
              <a:off x="8557649" y="701891"/>
              <a:ext cx="122063" cy="122890"/>
            </a:xfrm>
            <a:custGeom>
              <a:avLst/>
              <a:gdLst/>
              <a:ahLst/>
              <a:cxnLst/>
              <a:rect l="l" t="t" r="r" b="b"/>
              <a:pathLst>
                <a:path w="1919" h="1932" extrusionOk="0">
                  <a:moveTo>
                    <a:pt x="1024" y="248"/>
                  </a:moveTo>
                  <a:cubicBezTo>
                    <a:pt x="1049" y="331"/>
                    <a:pt x="1076" y="442"/>
                    <a:pt x="1095" y="513"/>
                  </a:cubicBezTo>
                  <a:cubicBezTo>
                    <a:pt x="1141" y="704"/>
                    <a:pt x="1150" y="747"/>
                    <a:pt x="1175" y="781"/>
                  </a:cubicBezTo>
                  <a:cubicBezTo>
                    <a:pt x="1200" y="815"/>
                    <a:pt x="1234" y="828"/>
                    <a:pt x="1425" y="895"/>
                  </a:cubicBezTo>
                  <a:cubicBezTo>
                    <a:pt x="1490" y="920"/>
                    <a:pt x="1592" y="957"/>
                    <a:pt x="1669" y="988"/>
                  </a:cubicBezTo>
                  <a:cubicBezTo>
                    <a:pt x="1561" y="1037"/>
                    <a:pt x="1388" y="1102"/>
                    <a:pt x="1234" y="1154"/>
                  </a:cubicBezTo>
                  <a:cubicBezTo>
                    <a:pt x="1212" y="1164"/>
                    <a:pt x="1194" y="1179"/>
                    <a:pt x="1184" y="1201"/>
                  </a:cubicBezTo>
                  <a:cubicBezTo>
                    <a:pt x="1110" y="1377"/>
                    <a:pt x="1015" y="1577"/>
                    <a:pt x="953" y="1688"/>
                  </a:cubicBezTo>
                  <a:cubicBezTo>
                    <a:pt x="910" y="1568"/>
                    <a:pt x="851" y="1358"/>
                    <a:pt x="805" y="1173"/>
                  </a:cubicBezTo>
                  <a:cubicBezTo>
                    <a:pt x="796" y="1139"/>
                    <a:pt x="771" y="1114"/>
                    <a:pt x="737" y="1108"/>
                  </a:cubicBezTo>
                  <a:cubicBezTo>
                    <a:pt x="558" y="1071"/>
                    <a:pt x="355" y="1028"/>
                    <a:pt x="241" y="994"/>
                  </a:cubicBezTo>
                  <a:cubicBezTo>
                    <a:pt x="416" y="905"/>
                    <a:pt x="595" y="821"/>
                    <a:pt x="780" y="747"/>
                  </a:cubicBezTo>
                  <a:cubicBezTo>
                    <a:pt x="802" y="738"/>
                    <a:pt x="820" y="723"/>
                    <a:pt x="830" y="698"/>
                  </a:cubicBezTo>
                  <a:cubicBezTo>
                    <a:pt x="885" y="547"/>
                    <a:pt x="953" y="396"/>
                    <a:pt x="1024" y="248"/>
                  </a:cubicBezTo>
                  <a:close/>
                  <a:moveTo>
                    <a:pt x="1046" y="1"/>
                  </a:moveTo>
                  <a:cubicBezTo>
                    <a:pt x="993" y="1"/>
                    <a:pt x="916" y="1"/>
                    <a:pt x="685" y="605"/>
                  </a:cubicBezTo>
                  <a:cubicBezTo>
                    <a:pt x="40" y="865"/>
                    <a:pt x="19" y="948"/>
                    <a:pt x="6" y="982"/>
                  </a:cubicBezTo>
                  <a:cubicBezTo>
                    <a:pt x="0" y="1013"/>
                    <a:pt x="6" y="1043"/>
                    <a:pt x="22" y="1068"/>
                  </a:cubicBezTo>
                  <a:cubicBezTo>
                    <a:pt x="40" y="1093"/>
                    <a:pt x="89" y="1158"/>
                    <a:pt x="651" y="1265"/>
                  </a:cubicBezTo>
                  <a:cubicBezTo>
                    <a:pt x="817" y="1932"/>
                    <a:pt x="879" y="1932"/>
                    <a:pt x="941" y="1932"/>
                  </a:cubicBezTo>
                  <a:lnTo>
                    <a:pt x="947" y="1932"/>
                  </a:lnTo>
                  <a:cubicBezTo>
                    <a:pt x="999" y="1929"/>
                    <a:pt x="1058" y="1926"/>
                    <a:pt x="1329" y="1306"/>
                  </a:cubicBezTo>
                  <a:cubicBezTo>
                    <a:pt x="1499" y="1244"/>
                    <a:pt x="1817" y="1127"/>
                    <a:pt x="1885" y="1065"/>
                  </a:cubicBezTo>
                  <a:cubicBezTo>
                    <a:pt x="1909" y="1040"/>
                    <a:pt x="1918" y="1006"/>
                    <a:pt x="1915" y="972"/>
                  </a:cubicBezTo>
                  <a:cubicBezTo>
                    <a:pt x="1900" y="895"/>
                    <a:pt x="1814" y="855"/>
                    <a:pt x="1484" y="735"/>
                  </a:cubicBezTo>
                  <a:cubicBezTo>
                    <a:pt x="1422" y="713"/>
                    <a:pt x="1348" y="686"/>
                    <a:pt x="1314" y="670"/>
                  </a:cubicBezTo>
                  <a:cubicBezTo>
                    <a:pt x="1302" y="633"/>
                    <a:pt x="1280" y="547"/>
                    <a:pt x="1262" y="473"/>
                  </a:cubicBezTo>
                  <a:cubicBezTo>
                    <a:pt x="1203" y="241"/>
                    <a:pt x="1169" y="100"/>
                    <a:pt x="1126" y="44"/>
                  </a:cubicBezTo>
                  <a:cubicBezTo>
                    <a:pt x="1107" y="19"/>
                    <a:pt x="1076" y="4"/>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2"/>
            <p:cNvSpPr/>
            <p:nvPr/>
          </p:nvSpPr>
          <p:spPr>
            <a:xfrm>
              <a:off x="8853729" y="62768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2"/>
            <p:cNvSpPr/>
            <p:nvPr/>
          </p:nvSpPr>
          <p:spPr>
            <a:xfrm>
              <a:off x="8957048" y="1145935"/>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0" name="Google Shape;2190;p22"/>
            <p:cNvGrpSpPr/>
            <p:nvPr/>
          </p:nvGrpSpPr>
          <p:grpSpPr>
            <a:xfrm>
              <a:off x="7588557" y="130599"/>
              <a:ext cx="394623" cy="297061"/>
              <a:chOff x="85157" y="4436674"/>
              <a:chExt cx="394623" cy="297061"/>
            </a:xfrm>
          </p:grpSpPr>
          <p:sp>
            <p:nvSpPr>
              <p:cNvPr id="2191" name="Google Shape;2191;p22"/>
              <p:cNvSpPr/>
              <p:nvPr/>
            </p:nvSpPr>
            <p:spPr>
              <a:xfrm flipH="1">
                <a:off x="381812" y="4602895"/>
                <a:ext cx="97968" cy="74569"/>
              </a:xfrm>
              <a:custGeom>
                <a:avLst/>
                <a:gdLst/>
                <a:ahLst/>
                <a:cxnLst/>
                <a:rect l="l" t="t" r="r" b="b"/>
                <a:pathLst>
                  <a:path w="1210" h="921" extrusionOk="0">
                    <a:moveTo>
                      <a:pt x="861" y="1"/>
                    </a:moveTo>
                    <a:cubicBezTo>
                      <a:pt x="840" y="1"/>
                      <a:pt x="818" y="10"/>
                      <a:pt x="800" y="32"/>
                    </a:cubicBezTo>
                    <a:cubicBezTo>
                      <a:pt x="1" y="788"/>
                      <a:pt x="26" y="822"/>
                      <a:pt x="78" y="890"/>
                    </a:cubicBezTo>
                    <a:cubicBezTo>
                      <a:pt x="97" y="911"/>
                      <a:pt x="152" y="921"/>
                      <a:pt x="229" y="921"/>
                    </a:cubicBezTo>
                    <a:cubicBezTo>
                      <a:pt x="525" y="921"/>
                      <a:pt x="1139" y="788"/>
                      <a:pt x="1145" y="782"/>
                    </a:cubicBezTo>
                    <a:cubicBezTo>
                      <a:pt x="1188" y="769"/>
                      <a:pt x="1210" y="723"/>
                      <a:pt x="1195" y="683"/>
                    </a:cubicBezTo>
                    <a:cubicBezTo>
                      <a:pt x="1182" y="648"/>
                      <a:pt x="1151" y="627"/>
                      <a:pt x="1117" y="627"/>
                    </a:cubicBezTo>
                    <a:cubicBezTo>
                      <a:pt x="1109" y="627"/>
                      <a:pt x="1101" y="628"/>
                      <a:pt x="1093" y="631"/>
                    </a:cubicBezTo>
                    <a:cubicBezTo>
                      <a:pt x="1028" y="649"/>
                      <a:pt x="544" y="729"/>
                      <a:pt x="300" y="757"/>
                    </a:cubicBezTo>
                    <a:cubicBezTo>
                      <a:pt x="427" y="615"/>
                      <a:pt x="676" y="368"/>
                      <a:pt x="911" y="146"/>
                    </a:cubicBezTo>
                    <a:cubicBezTo>
                      <a:pt x="981" y="90"/>
                      <a:pt x="925" y="1"/>
                      <a:pt x="861"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192" name="Google Shape;2192;p22"/>
              <p:cNvSpPr/>
              <p:nvPr/>
            </p:nvSpPr>
            <p:spPr>
              <a:xfrm flipH="1">
                <a:off x="85157" y="4436674"/>
                <a:ext cx="358432" cy="297061"/>
              </a:xfrm>
              <a:custGeom>
                <a:avLst/>
                <a:gdLst/>
                <a:ahLst/>
                <a:cxnLst/>
                <a:rect l="l" t="t" r="r" b="b"/>
                <a:pathLst>
                  <a:path w="4427" h="3669" extrusionOk="0">
                    <a:moveTo>
                      <a:pt x="1234" y="0"/>
                    </a:moveTo>
                    <a:cubicBezTo>
                      <a:pt x="1179" y="0"/>
                      <a:pt x="1127" y="25"/>
                      <a:pt x="1081" y="84"/>
                    </a:cubicBezTo>
                    <a:cubicBezTo>
                      <a:pt x="769" y="478"/>
                      <a:pt x="1463" y="1792"/>
                      <a:pt x="1463" y="1792"/>
                    </a:cubicBezTo>
                    <a:cubicBezTo>
                      <a:pt x="1463" y="1792"/>
                      <a:pt x="991" y="1509"/>
                      <a:pt x="617" y="1509"/>
                    </a:cubicBezTo>
                    <a:cubicBezTo>
                      <a:pt x="424" y="1509"/>
                      <a:pt x="257" y="1585"/>
                      <a:pt x="195" y="1814"/>
                    </a:cubicBezTo>
                    <a:cubicBezTo>
                      <a:pt x="0" y="2525"/>
                      <a:pt x="944" y="3669"/>
                      <a:pt x="2021" y="3669"/>
                    </a:cubicBezTo>
                    <a:cubicBezTo>
                      <a:pt x="2356" y="3669"/>
                      <a:pt x="2703" y="3559"/>
                      <a:pt x="3033" y="3291"/>
                    </a:cubicBezTo>
                    <a:cubicBezTo>
                      <a:pt x="4427" y="2162"/>
                      <a:pt x="3613" y="852"/>
                      <a:pt x="3613" y="852"/>
                    </a:cubicBezTo>
                    <a:lnTo>
                      <a:pt x="3613" y="852"/>
                    </a:lnTo>
                    <a:lnTo>
                      <a:pt x="2913" y="1490"/>
                    </a:lnTo>
                    <a:cubicBezTo>
                      <a:pt x="2913" y="1490"/>
                      <a:pt x="2795" y="608"/>
                      <a:pt x="2358" y="383"/>
                    </a:cubicBezTo>
                    <a:cubicBezTo>
                      <a:pt x="2294" y="350"/>
                      <a:pt x="2242" y="336"/>
                      <a:pt x="2198" y="336"/>
                    </a:cubicBezTo>
                    <a:cubicBezTo>
                      <a:pt x="1936" y="336"/>
                      <a:pt x="1981" y="827"/>
                      <a:pt x="1981" y="827"/>
                    </a:cubicBezTo>
                    <a:cubicBezTo>
                      <a:pt x="1981" y="827"/>
                      <a:pt x="1553" y="0"/>
                      <a:pt x="1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2"/>
              <p:cNvSpPr/>
              <p:nvPr/>
            </p:nvSpPr>
            <p:spPr>
              <a:xfrm flipH="1">
                <a:off x="362057" y="4580549"/>
                <a:ext cx="53437" cy="51008"/>
              </a:xfrm>
              <a:custGeom>
                <a:avLst/>
                <a:gdLst/>
                <a:ahLst/>
                <a:cxnLst/>
                <a:rect l="l" t="t" r="r" b="b"/>
                <a:pathLst>
                  <a:path w="660" h="630" extrusionOk="0">
                    <a:moveTo>
                      <a:pt x="428" y="0"/>
                    </a:moveTo>
                    <a:cubicBezTo>
                      <a:pt x="374" y="0"/>
                      <a:pt x="319" y="53"/>
                      <a:pt x="351" y="117"/>
                    </a:cubicBezTo>
                    <a:cubicBezTo>
                      <a:pt x="407" y="237"/>
                      <a:pt x="444" y="392"/>
                      <a:pt x="428" y="456"/>
                    </a:cubicBezTo>
                    <a:cubicBezTo>
                      <a:pt x="373" y="419"/>
                      <a:pt x="262" y="287"/>
                      <a:pt x="175" y="154"/>
                    </a:cubicBezTo>
                    <a:cubicBezTo>
                      <a:pt x="158" y="126"/>
                      <a:pt x="133" y="114"/>
                      <a:pt x="109" y="114"/>
                    </a:cubicBezTo>
                    <a:cubicBezTo>
                      <a:pt x="54" y="114"/>
                      <a:pt x="1" y="176"/>
                      <a:pt x="40" y="240"/>
                    </a:cubicBezTo>
                    <a:cubicBezTo>
                      <a:pt x="132" y="382"/>
                      <a:pt x="305" y="623"/>
                      <a:pt x="441" y="629"/>
                    </a:cubicBezTo>
                    <a:lnTo>
                      <a:pt x="447" y="629"/>
                    </a:lnTo>
                    <a:cubicBezTo>
                      <a:pt x="487" y="629"/>
                      <a:pt x="524" y="611"/>
                      <a:pt x="549" y="580"/>
                    </a:cubicBezTo>
                    <a:cubicBezTo>
                      <a:pt x="660" y="438"/>
                      <a:pt x="539" y="139"/>
                      <a:pt x="499" y="52"/>
                    </a:cubicBezTo>
                    <a:cubicBezTo>
                      <a:pt x="485" y="16"/>
                      <a:pt x="457" y="0"/>
                      <a:pt x="428"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194" name="Google Shape;2194;p22"/>
              <p:cNvSpPr/>
              <p:nvPr/>
            </p:nvSpPr>
            <p:spPr>
              <a:xfrm flipH="1">
                <a:off x="219396" y="4507518"/>
                <a:ext cx="103554" cy="101287"/>
              </a:xfrm>
              <a:custGeom>
                <a:avLst/>
                <a:gdLst/>
                <a:ahLst/>
                <a:cxnLst/>
                <a:rect l="l" t="t" r="r" b="b"/>
                <a:pathLst>
                  <a:path w="1279" h="1251" extrusionOk="0">
                    <a:moveTo>
                      <a:pt x="847" y="0"/>
                    </a:moveTo>
                    <a:cubicBezTo>
                      <a:pt x="816" y="0"/>
                      <a:pt x="784" y="9"/>
                      <a:pt x="756" y="26"/>
                    </a:cubicBezTo>
                    <a:cubicBezTo>
                      <a:pt x="667" y="88"/>
                      <a:pt x="642" y="242"/>
                      <a:pt x="642" y="387"/>
                    </a:cubicBezTo>
                    <a:cubicBezTo>
                      <a:pt x="473" y="222"/>
                      <a:pt x="340" y="137"/>
                      <a:pt x="245" y="137"/>
                    </a:cubicBezTo>
                    <a:cubicBezTo>
                      <a:pt x="214" y="137"/>
                      <a:pt x="187" y="146"/>
                      <a:pt x="164" y="165"/>
                    </a:cubicBezTo>
                    <a:cubicBezTo>
                      <a:pt x="124" y="192"/>
                      <a:pt x="1" y="288"/>
                      <a:pt x="386" y="1201"/>
                    </a:cubicBezTo>
                    <a:cubicBezTo>
                      <a:pt x="399" y="1232"/>
                      <a:pt x="430" y="1250"/>
                      <a:pt x="460" y="1250"/>
                    </a:cubicBezTo>
                    <a:cubicBezTo>
                      <a:pt x="473" y="1250"/>
                      <a:pt x="485" y="1247"/>
                      <a:pt x="494" y="1241"/>
                    </a:cubicBezTo>
                    <a:cubicBezTo>
                      <a:pt x="534" y="1226"/>
                      <a:pt x="553" y="1176"/>
                      <a:pt x="537" y="1136"/>
                    </a:cubicBezTo>
                    <a:cubicBezTo>
                      <a:pt x="402" y="812"/>
                      <a:pt x="272" y="424"/>
                      <a:pt x="272" y="300"/>
                    </a:cubicBezTo>
                    <a:lnTo>
                      <a:pt x="272" y="300"/>
                    </a:lnTo>
                    <a:cubicBezTo>
                      <a:pt x="349" y="331"/>
                      <a:pt x="525" y="485"/>
                      <a:pt x="676" y="655"/>
                    </a:cubicBezTo>
                    <a:cubicBezTo>
                      <a:pt x="693" y="674"/>
                      <a:pt x="715" y="682"/>
                      <a:pt x="736" y="682"/>
                    </a:cubicBezTo>
                    <a:cubicBezTo>
                      <a:pt x="779" y="682"/>
                      <a:pt x="821" y="646"/>
                      <a:pt x="815" y="593"/>
                    </a:cubicBezTo>
                    <a:cubicBezTo>
                      <a:pt x="793" y="399"/>
                      <a:pt x="812" y="189"/>
                      <a:pt x="843" y="162"/>
                    </a:cubicBezTo>
                    <a:cubicBezTo>
                      <a:pt x="849" y="162"/>
                      <a:pt x="855" y="165"/>
                      <a:pt x="861" y="168"/>
                    </a:cubicBezTo>
                    <a:cubicBezTo>
                      <a:pt x="1006" y="248"/>
                      <a:pt x="1093" y="606"/>
                      <a:pt x="1111" y="815"/>
                    </a:cubicBezTo>
                    <a:cubicBezTo>
                      <a:pt x="1114" y="867"/>
                      <a:pt x="1152" y="891"/>
                      <a:pt x="1190" y="891"/>
                    </a:cubicBezTo>
                    <a:cubicBezTo>
                      <a:pt x="1234" y="891"/>
                      <a:pt x="1278" y="859"/>
                      <a:pt x="1272" y="800"/>
                    </a:cubicBezTo>
                    <a:cubicBezTo>
                      <a:pt x="1265" y="735"/>
                      <a:pt x="1207" y="171"/>
                      <a:pt x="938" y="26"/>
                    </a:cubicBezTo>
                    <a:cubicBezTo>
                      <a:pt x="911" y="9"/>
                      <a:pt x="879" y="0"/>
                      <a:pt x="84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195" name="Google Shape;2195;p22"/>
              <p:cNvSpPr/>
              <p:nvPr/>
            </p:nvSpPr>
            <p:spPr>
              <a:xfrm flipH="1">
                <a:off x="182072" y="4624513"/>
                <a:ext cx="177556" cy="91895"/>
              </a:xfrm>
              <a:custGeom>
                <a:avLst/>
                <a:gdLst/>
                <a:ahLst/>
                <a:cxnLst/>
                <a:rect l="l" t="t" r="r" b="b"/>
                <a:pathLst>
                  <a:path w="2193" h="1135" extrusionOk="0">
                    <a:moveTo>
                      <a:pt x="2091" y="0"/>
                    </a:moveTo>
                    <a:cubicBezTo>
                      <a:pt x="2061" y="0"/>
                      <a:pt x="2030" y="17"/>
                      <a:pt x="2018" y="55"/>
                    </a:cubicBezTo>
                    <a:cubicBezTo>
                      <a:pt x="2014" y="61"/>
                      <a:pt x="1795" y="672"/>
                      <a:pt x="1265" y="891"/>
                    </a:cubicBezTo>
                    <a:cubicBezTo>
                      <a:pt x="1137" y="944"/>
                      <a:pt x="1000" y="970"/>
                      <a:pt x="856" y="970"/>
                    </a:cubicBezTo>
                    <a:cubicBezTo>
                      <a:pt x="640" y="970"/>
                      <a:pt x="406" y="911"/>
                      <a:pt x="158" y="792"/>
                    </a:cubicBezTo>
                    <a:cubicBezTo>
                      <a:pt x="143" y="784"/>
                      <a:pt x="129" y="780"/>
                      <a:pt x="116" y="780"/>
                    </a:cubicBezTo>
                    <a:cubicBezTo>
                      <a:pt x="41" y="780"/>
                      <a:pt x="1" y="898"/>
                      <a:pt x="90" y="937"/>
                    </a:cubicBezTo>
                    <a:cubicBezTo>
                      <a:pt x="361" y="1067"/>
                      <a:pt x="620" y="1135"/>
                      <a:pt x="861" y="1135"/>
                    </a:cubicBezTo>
                    <a:cubicBezTo>
                      <a:pt x="1021" y="1135"/>
                      <a:pt x="1182" y="1104"/>
                      <a:pt x="1330" y="1042"/>
                    </a:cubicBezTo>
                    <a:cubicBezTo>
                      <a:pt x="1928" y="792"/>
                      <a:pt x="2163" y="135"/>
                      <a:pt x="2172" y="108"/>
                    </a:cubicBezTo>
                    <a:cubicBezTo>
                      <a:pt x="2193" y="44"/>
                      <a:pt x="2141" y="0"/>
                      <a:pt x="2091"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2196" name="Google Shape;2196;p22"/>
            <p:cNvGrpSpPr/>
            <p:nvPr/>
          </p:nvGrpSpPr>
          <p:grpSpPr>
            <a:xfrm>
              <a:off x="207153" y="986833"/>
              <a:ext cx="367879" cy="258973"/>
              <a:chOff x="8341725" y="115829"/>
              <a:chExt cx="267198" cy="188098"/>
            </a:xfrm>
          </p:grpSpPr>
          <p:sp>
            <p:nvSpPr>
              <p:cNvPr id="2197" name="Google Shape;2197;p22"/>
              <p:cNvSpPr/>
              <p:nvPr/>
            </p:nvSpPr>
            <p:spPr>
              <a:xfrm>
                <a:off x="8405670" y="188118"/>
                <a:ext cx="107912" cy="91561"/>
              </a:xfrm>
              <a:custGeom>
                <a:avLst/>
                <a:gdLst/>
                <a:ahLst/>
                <a:cxnLst/>
                <a:rect l="l" t="t" r="r" b="b"/>
                <a:pathLst>
                  <a:path w="2884" h="2447" extrusionOk="0">
                    <a:moveTo>
                      <a:pt x="1471" y="0"/>
                    </a:moveTo>
                    <a:cubicBezTo>
                      <a:pt x="674" y="0"/>
                      <a:pt x="207" y="963"/>
                      <a:pt x="0" y="1543"/>
                    </a:cubicBezTo>
                    <a:lnTo>
                      <a:pt x="509" y="1710"/>
                    </a:lnTo>
                    <a:cubicBezTo>
                      <a:pt x="509" y="1710"/>
                      <a:pt x="918" y="578"/>
                      <a:pt x="1479" y="578"/>
                    </a:cubicBezTo>
                    <a:cubicBezTo>
                      <a:pt x="1552" y="578"/>
                      <a:pt x="1626" y="597"/>
                      <a:pt x="1703" y="639"/>
                    </a:cubicBezTo>
                    <a:cubicBezTo>
                      <a:pt x="2375" y="1009"/>
                      <a:pt x="2030" y="2212"/>
                      <a:pt x="2030" y="2212"/>
                    </a:cubicBezTo>
                    <a:lnTo>
                      <a:pt x="2647" y="2447"/>
                    </a:lnTo>
                    <a:cubicBezTo>
                      <a:pt x="2770" y="1759"/>
                      <a:pt x="2884" y="312"/>
                      <a:pt x="1724" y="32"/>
                    </a:cubicBezTo>
                    <a:cubicBezTo>
                      <a:pt x="1636" y="10"/>
                      <a:pt x="1552" y="0"/>
                      <a:pt x="1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2"/>
              <p:cNvSpPr/>
              <p:nvPr/>
            </p:nvSpPr>
            <p:spPr>
              <a:xfrm>
                <a:off x="8341725" y="115829"/>
                <a:ext cx="267198" cy="188098"/>
              </a:xfrm>
              <a:custGeom>
                <a:avLst/>
                <a:gdLst/>
                <a:ahLst/>
                <a:cxnLst/>
                <a:rect l="l" t="t" r="r" b="b"/>
                <a:pathLst>
                  <a:path w="7141" h="5027" extrusionOk="0">
                    <a:moveTo>
                      <a:pt x="3198" y="0"/>
                    </a:moveTo>
                    <a:cubicBezTo>
                      <a:pt x="998" y="0"/>
                      <a:pt x="1" y="2926"/>
                      <a:pt x="1" y="2926"/>
                    </a:cubicBezTo>
                    <a:lnTo>
                      <a:pt x="475" y="3080"/>
                    </a:lnTo>
                    <a:cubicBezTo>
                      <a:pt x="742" y="2290"/>
                      <a:pt x="1495" y="619"/>
                      <a:pt x="3054" y="619"/>
                    </a:cubicBezTo>
                    <a:cubicBezTo>
                      <a:pt x="3284" y="619"/>
                      <a:pt x="3531" y="655"/>
                      <a:pt x="3797" y="736"/>
                    </a:cubicBezTo>
                    <a:cubicBezTo>
                      <a:pt x="6456" y="1541"/>
                      <a:pt x="5916" y="4018"/>
                      <a:pt x="5648" y="4866"/>
                    </a:cubicBezTo>
                    <a:lnTo>
                      <a:pt x="6067" y="5026"/>
                    </a:lnTo>
                    <a:cubicBezTo>
                      <a:pt x="6067" y="5026"/>
                      <a:pt x="7141" y="1301"/>
                      <a:pt x="4223" y="199"/>
                    </a:cubicBezTo>
                    <a:cubicBezTo>
                      <a:pt x="3856" y="61"/>
                      <a:pt x="3515" y="0"/>
                      <a:pt x="3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2"/>
              <p:cNvSpPr/>
              <p:nvPr/>
            </p:nvSpPr>
            <p:spPr>
              <a:xfrm>
                <a:off x="8359386" y="138953"/>
                <a:ext cx="223906" cy="158950"/>
              </a:xfrm>
              <a:custGeom>
                <a:avLst/>
                <a:gdLst/>
                <a:ahLst/>
                <a:cxnLst/>
                <a:rect l="l" t="t" r="r" b="b"/>
                <a:pathLst>
                  <a:path w="5984" h="4248" extrusionOk="0">
                    <a:moveTo>
                      <a:pt x="2582" y="1"/>
                    </a:moveTo>
                    <a:cubicBezTo>
                      <a:pt x="1023" y="1"/>
                      <a:pt x="269" y="1672"/>
                      <a:pt x="0" y="2459"/>
                    </a:cubicBezTo>
                    <a:lnTo>
                      <a:pt x="627" y="2660"/>
                    </a:lnTo>
                    <a:cubicBezTo>
                      <a:pt x="890" y="1900"/>
                      <a:pt x="1508" y="619"/>
                      <a:pt x="2695" y="619"/>
                    </a:cubicBezTo>
                    <a:cubicBezTo>
                      <a:pt x="2983" y="619"/>
                      <a:pt x="3304" y="694"/>
                      <a:pt x="3661" y="871"/>
                    </a:cubicBezTo>
                    <a:cubicBezTo>
                      <a:pt x="4861" y="1463"/>
                      <a:pt x="4710" y="3199"/>
                      <a:pt x="4562" y="4017"/>
                    </a:cubicBezTo>
                    <a:lnTo>
                      <a:pt x="5173" y="4248"/>
                    </a:lnTo>
                    <a:cubicBezTo>
                      <a:pt x="5444" y="3400"/>
                      <a:pt x="5984" y="923"/>
                      <a:pt x="3325" y="118"/>
                    </a:cubicBezTo>
                    <a:cubicBezTo>
                      <a:pt x="3059" y="37"/>
                      <a:pt x="2812" y="1"/>
                      <a:pt x="2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2"/>
              <p:cNvSpPr/>
              <p:nvPr/>
            </p:nvSpPr>
            <p:spPr>
              <a:xfrm>
                <a:off x="8382696" y="162076"/>
                <a:ext cx="158613" cy="127182"/>
              </a:xfrm>
              <a:custGeom>
                <a:avLst/>
                <a:gdLst/>
                <a:ahLst/>
                <a:cxnLst/>
                <a:rect l="l" t="t" r="r" b="b"/>
                <a:pathLst>
                  <a:path w="4239" h="3399" extrusionOk="0">
                    <a:moveTo>
                      <a:pt x="2072" y="1"/>
                    </a:moveTo>
                    <a:cubicBezTo>
                      <a:pt x="884" y="1"/>
                      <a:pt x="264" y="1282"/>
                      <a:pt x="0" y="2042"/>
                    </a:cubicBezTo>
                    <a:lnTo>
                      <a:pt x="614" y="2239"/>
                    </a:lnTo>
                    <a:cubicBezTo>
                      <a:pt x="824" y="1659"/>
                      <a:pt x="1288" y="696"/>
                      <a:pt x="2085" y="696"/>
                    </a:cubicBezTo>
                    <a:cubicBezTo>
                      <a:pt x="2166" y="696"/>
                      <a:pt x="2250" y="706"/>
                      <a:pt x="2338" y="728"/>
                    </a:cubicBezTo>
                    <a:cubicBezTo>
                      <a:pt x="3498" y="1008"/>
                      <a:pt x="3384" y="2455"/>
                      <a:pt x="3261" y="3140"/>
                    </a:cubicBezTo>
                    <a:lnTo>
                      <a:pt x="3939" y="3399"/>
                    </a:lnTo>
                    <a:cubicBezTo>
                      <a:pt x="4084" y="2581"/>
                      <a:pt x="4238" y="845"/>
                      <a:pt x="3038" y="253"/>
                    </a:cubicBezTo>
                    <a:cubicBezTo>
                      <a:pt x="2681" y="76"/>
                      <a:pt x="2360"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2"/>
              <p:cNvSpPr/>
              <p:nvPr/>
            </p:nvSpPr>
            <p:spPr>
              <a:xfrm>
                <a:off x="8355644" y="135024"/>
                <a:ext cx="241044" cy="163814"/>
              </a:xfrm>
              <a:custGeom>
                <a:avLst/>
                <a:gdLst/>
                <a:ahLst/>
                <a:cxnLst/>
                <a:rect l="l" t="t" r="r" b="b"/>
                <a:pathLst>
                  <a:path w="6442" h="4378" extrusionOk="0">
                    <a:moveTo>
                      <a:pt x="2825" y="0"/>
                    </a:moveTo>
                    <a:cubicBezTo>
                      <a:pt x="2536" y="0"/>
                      <a:pt x="2256" y="58"/>
                      <a:pt x="1985" y="174"/>
                    </a:cubicBezTo>
                    <a:cubicBezTo>
                      <a:pt x="671" y="738"/>
                      <a:pt x="48" y="2465"/>
                      <a:pt x="23" y="2536"/>
                    </a:cubicBezTo>
                    <a:cubicBezTo>
                      <a:pt x="0" y="2602"/>
                      <a:pt x="51" y="2647"/>
                      <a:pt x="102" y="2647"/>
                    </a:cubicBezTo>
                    <a:cubicBezTo>
                      <a:pt x="133" y="2647"/>
                      <a:pt x="164" y="2630"/>
                      <a:pt x="178" y="2592"/>
                    </a:cubicBezTo>
                    <a:cubicBezTo>
                      <a:pt x="184" y="2573"/>
                      <a:pt x="801" y="862"/>
                      <a:pt x="2050" y="322"/>
                    </a:cubicBezTo>
                    <a:cubicBezTo>
                      <a:pt x="2299" y="216"/>
                      <a:pt x="2558" y="163"/>
                      <a:pt x="2824" y="163"/>
                    </a:cubicBezTo>
                    <a:cubicBezTo>
                      <a:pt x="3140" y="163"/>
                      <a:pt x="3467" y="238"/>
                      <a:pt x="3802" y="387"/>
                    </a:cubicBezTo>
                    <a:cubicBezTo>
                      <a:pt x="4822" y="843"/>
                      <a:pt x="5368" y="1630"/>
                      <a:pt x="5424" y="2728"/>
                    </a:cubicBezTo>
                    <a:cubicBezTo>
                      <a:pt x="5445" y="3249"/>
                      <a:pt x="5368" y="3773"/>
                      <a:pt x="5199" y="4267"/>
                    </a:cubicBezTo>
                    <a:cubicBezTo>
                      <a:pt x="5183" y="4310"/>
                      <a:pt x="5205" y="4356"/>
                      <a:pt x="5245" y="4371"/>
                    </a:cubicBezTo>
                    <a:cubicBezTo>
                      <a:pt x="5254" y="4375"/>
                      <a:pt x="5263" y="4378"/>
                      <a:pt x="5276" y="4378"/>
                    </a:cubicBezTo>
                    <a:cubicBezTo>
                      <a:pt x="5307" y="4375"/>
                      <a:pt x="5334" y="4356"/>
                      <a:pt x="5347" y="4325"/>
                    </a:cubicBezTo>
                    <a:cubicBezTo>
                      <a:pt x="5359" y="4294"/>
                      <a:pt x="6442" y="1389"/>
                      <a:pt x="3863" y="239"/>
                    </a:cubicBezTo>
                    <a:cubicBezTo>
                      <a:pt x="3508" y="79"/>
                      <a:pt x="3161" y="0"/>
                      <a:pt x="2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2"/>
              <p:cNvSpPr/>
              <p:nvPr/>
            </p:nvSpPr>
            <p:spPr>
              <a:xfrm>
                <a:off x="8378917" y="160430"/>
                <a:ext cx="167107" cy="131822"/>
              </a:xfrm>
              <a:custGeom>
                <a:avLst/>
                <a:gdLst/>
                <a:ahLst/>
                <a:cxnLst/>
                <a:rect l="l" t="t" r="r" b="b"/>
                <a:pathLst>
                  <a:path w="4466" h="3523" extrusionOk="0">
                    <a:moveTo>
                      <a:pt x="2270" y="0"/>
                    </a:moveTo>
                    <a:cubicBezTo>
                      <a:pt x="2003" y="0"/>
                      <a:pt x="1745" y="61"/>
                      <a:pt x="1499" y="183"/>
                    </a:cubicBezTo>
                    <a:cubicBezTo>
                      <a:pt x="493" y="679"/>
                      <a:pt x="43" y="2005"/>
                      <a:pt x="21" y="2064"/>
                    </a:cubicBezTo>
                    <a:cubicBezTo>
                      <a:pt x="0" y="2127"/>
                      <a:pt x="51" y="2169"/>
                      <a:pt x="100" y="2169"/>
                    </a:cubicBezTo>
                    <a:cubicBezTo>
                      <a:pt x="131" y="2169"/>
                      <a:pt x="162" y="2153"/>
                      <a:pt x="175" y="2113"/>
                    </a:cubicBezTo>
                    <a:cubicBezTo>
                      <a:pt x="182" y="2101"/>
                      <a:pt x="626" y="793"/>
                      <a:pt x="1573" y="328"/>
                    </a:cubicBezTo>
                    <a:cubicBezTo>
                      <a:pt x="1793" y="217"/>
                      <a:pt x="2027" y="162"/>
                      <a:pt x="2269" y="162"/>
                    </a:cubicBezTo>
                    <a:cubicBezTo>
                      <a:pt x="2467" y="162"/>
                      <a:pt x="2671" y="199"/>
                      <a:pt x="2880" y="272"/>
                    </a:cubicBezTo>
                    <a:cubicBezTo>
                      <a:pt x="4466" y="818"/>
                      <a:pt x="3966" y="3403"/>
                      <a:pt x="3960" y="3427"/>
                    </a:cubicBezTo>
                    <a:cubicBezTo>
                      <a:pt x="3951" y="3470"/>
                      <a:pt x="3978" y="3514"/>
                      <a:pt x="4022" y="3523"/>
                    </a:cubicBezTo>
                    <a:lnTo>
                      <a:pt x="4040" y="3523"/>
                    </a:lnTo>
                    <a:cubicBezTo>
                      <a:pt x="4077" y="3523"/>
                      <a:pt x="4108" y="3495"/>
                      <a:pt x="4114" y="3461"/>
                    </a:cubicBezTo>
                    <a:cubicBezTo>
                      <a:pt x="4200" y="2986"/>
                      <a:pt x="4222" y="2505"/>
                      <a:pt x="4179" y="2027"/>
                    </a:cubicBezTo>
                    <a:cubicBezTo>
                      <a:pt x="4077" y="1025"/>
                      <a:pt x="3648" y="365"/>
                      <a:pt x="2933" y="118"/>
                    </a:cubicBezTo>
                    <a:cubicBezTo>
                      <a:pt x="2706" y="40"/>
                      <a:pt x="2485"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2"/>
              <p:cNvSpPr/>
              <p:nvPr/>
            </p:nvSpPr>
            <p:spPr>
              <a:xfrm>
                <a:off x="8401853" y="185237"/>
                <a:ext cx="121906" cy="97435"/>
              </a:xfrm>
              <a:custGeom>
                <a:avLst/>
                <a:gdLst/>
                <a:ahLst/>
                <a:cxnLst/>
                <a:rect l="l" t="t" r="r" b="b"/>
                <a:pathLst>
                  <a:path w="3258" h="2604" extrusionOk="0">
                    <a:moveTo>
                      <a:pt x="1629" y="1"/>
                    </a:moveTo>
                    <a:cubicBezTo>
                      <a:pt x="1471" y="1"/>
                      <a:pt x="1312" y="37"/>
                      <a:pt x="1166" y="109"/>
                    </a:cubicBezTo>
                    <a:cubicBezTo>
                      <a:pt x="429" y="457"/>
                      <a:pt x="41" y="1549"/>
                      <a:pt x="22" y="1595"/>
                    </a:cubicBezTo>
                    <a:cubicBezTo>
                      <a:pt x="1" y="1659"/>
                      <a:pt x="52" y="1703"/>
                      <a:pt x="103" y="1703"/>
                    </a:cubicBezTo>
                    <a:cubicBezTo>
                      <a:pt x="133" y="1703"/>
                      <a:pt x="163" y="1686"/>
                      <a:pt x="176" y="1648"/>
                    </a:cubicBezTo>
                    <a:cubicBezTo>
                      <a:pt x="182" y="1638"/>
                      <a:pt x="562" y="574"/>
                      <a:pt x="1237" y="254"/>
                    </a:cubicBezTo>
                    <a:cubicBezTo>
                      <a:pt x="1360" y="194"/>
                      <a:pt x="1495" y="163"/>
                      <a:pt x="1630" y="163"/>
                    </a:cubicBezTo>
                    <a:cubicBezTo>
                      <a:pt x="1738" y="163"/>
                      <a:pt x="1847" y="183"/>
                      <a:pt x="1950" y="223"/>
                    </a:cubicBezTo>
                    <a:cubicBezTo>
                      <a:pt x="3069" y="624"/>
                      <a:pt x="2674" y="2487"/>
                      <a:pt x="2668" y="2505"/>
                    </a:cubicBezTo>
                    <a:cubicBezTo>
                      <a:pt x="2659" y="2548"/>
                      <a:pt x="2687" y="2592"/>
                      <a:pt x="2730" y="2601"/>
                    </a:cubicBezTo>
                    <a:cubicBezTo>
                      <a:pt x="2736" y="2604"/>
                      <a:pt x="2742" y="2604"/>
                      <a:pt x="2749" y="2604"/>
                    </a:cubicBezTo>
                    <a:cubicBezTo>
                      <a:pt x="2786" y="2601"/>
                      <a:pt x="2816" y="2576"/>
                      <a:pt x="2826" y="2539"/>
                    </a:cubicBezTo>
                    <a:cubicBezTo>
                      <a:pt x="2844" y="2456"/>
                      <a:pt x="3257" y="519"/>
                      <a:pt x="2002" y="69"/>
                    </a:cubicBezTo>
                    <a:cubicBezTo>
                      <a:pt x="1882" y="23"/>
                      <a:pt x="1755"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4" name="Google Shape;2204;p22"/>
            <p:cNvSpPr/>
            <p:nvPr/>
          </p:nvSpPr>
          <p:spPr>
            <a:xfrm>
              <a:off x="738125" y="421348"/>
              <a:ext cx="76150" cy="76625"/>
            </a:xfrm>
            <a:custGeom>
              <a:avLst/>
              <a:gdLst/>
              <a:ahLst/>
              <a:cxnLst/>
              <a:rect l="l" t="t" r="r" b="b"/>
              <a:pathLst>
                <a:path w="1518" h="1528" extrusionOk="0">
                  <a:moveTo>
                    <a:pt x="812" y="1"/>
                  </a:moveTo>
                  <a:cubicBezTo>
                    <a:pt x="765" y="1"/>
                    <a:pt x="731" y="38"/>
                    <a:pt x="731" y="81"/>
                  </a:cubicBezTo>
                  <a:lnTo>
                    <a:pt x="728" y="543"/>
                  </a:lnTo>
                  <a:lnTo>
                    <a:pt x="451" y="250"/>
                  </a:lnTo>
                  <a:cubicBezTo>
                    <a:pt x="433" y="232"/>
                    <a:pt x="413" y="224"/>
                    <a:pt x="394" y="224"/>
                  </a:cubicBezTo>
                  <a:cubicBezTo>
                    <a:pt x="332" y="224"/>
                    <a:pt x="277" y="303"/>
                    <a:pt x="333" y="365"/>
                  </a:cubicBezTo>
                  <a:lnTo>
                    <a:pt x="617" y="664"/>
                  </a:lnTo>
                  <a:lnTo>
                    <a:pt x="99" y="670"/>
                  </a:lnTo>
                  <a:cubicBezTo>
                    <a:pt x="0" y="676"/>
                    <a:pt x="0" y="824"/>
                    <a:pt x="99" y="830"/>
                  </a:cubicBezTo>
                  <a:lnTo>
                    <a:pt x="574" y="827"/>
                  </a:lnTo>
                  <a:lnTo>
                    <a:pt x="574" y="827"/>
                  </a:lnTo>
                  <a:lnTo>
                    <a:pt x="207" y="1083"/>
                  </a:lnTo>
                  <a:cubicBezTo>
                    <a:pt x="142" y="1126"/>
                    <a:pt x="173" y="1228"/>
                    <a:pt x="253" y="1228"/>
                  </a:cubicBezTo>
                  <a:cubicBezTo>
                    <a:pt x="269" y="1228"/>
                    <a:pt x="284" y="1225"/>
                    <a:pt x="300" y="1216"/>
                  </a:cubicBezTo>
                  <a:lnTo>
                    <a:pt x="722" y="920"/>
                  </a:lnTo>
                  <a:lnTo>
                    <a:pt x="719" y="1444"/>
                  </a:lnTo>
                  <a:cubicBezTo>
                    <a:pt x="719" y="1490"/>
                    <a:pt x="756" y="1527"/>
                    <a:pt x="802" y="1527"/>
                  </a:cubicBezTo>
                  <a:cubicBezTo>
                    <a:pt x="845" y="1527"/>
                    <a:pt x="882" y="1490"/>
                    <a:pt x="882" y="1447"/>
                  </a:cubicBezTo>
                  <a:lnTo>
                    <a:pt x="886" y="951"/>
                  </a:lnTo>
                  <a:lnTo>
                    <a:pt x="1182" y="1262"/>
                  </a:lnTo>
                  <a:cubicBezTo>
                    <a:pt x="1194" y="1277"/>
                    <a:pt x="1216" y="1287"/>
                    <a:pt x="1240" y="1287"/>
                  </a:cubicBezTo>
                  <a:cubicBezTo>
                    <a:pt x="1311" y="1287"/>
                    <a:pt x="1345" y="1203"/>
                    <a:pt x="1299" y="1151"/>
                  </a:cubicBezTo>
                  <a:lnTo>
                    <a:pt x="990" y="824"/>
                  </a:lnTo>
                  <a:lnTo>
                    <a:pt x="1410" y="818"/>
                  </a:lnTo>
                  <a:cubicBezTo>
                    <a:pt x="1518" y="818"/>
                    <a:pt x="1518" y="658"/>
                    <a:pt x="1410" y="658"/>
                  </a:cubicBezTo>
                  <a:lnTo>
                    <a:pt x="1095" y="661"/>
                  </a:lnTo>
                  <a:lnTo>
                    <a:pt x="1095" y="661"/>
                  </a:lnTo>
                  <a:lnTo>
                    <a:pt x="1425" y="429"/>
                  </a:lnTo>
                  <a:cubicBezTo>
                    <a:pt x="1492" y="378"/>
                    <a:pt x="1443" y="284"/>
                    <a:pt x="1376" y="284"/>
                  </a:cubicBezTo>
                  <a:cubicBezTo>
                    <a:pt x="1362" y="284"/>
                    <a:pt x="1347" y="288"/>
                    <a:pt x="1333" y="297"/>
                  </a:cubicBezTo>
                  <a:lnTo>
                    <a:pt x="889" y="605"/>
                  </a:lnTo>
                  <a:lnTo>
                    <a:pt x="889" y="605"/>
                  </a:lnTo>
                  <a:lnTo>
                    <a:pt x="892" y="84"/>
                  </a:lnTo>
                  <a:cubicBezTo>
                    <a:pt x="892" y="38"/>
                    <a:pt x="855" y="4"/>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2"/>
            <p:cNvSpPr/>
            <p:nvPr/>
          </p:nvSpPr>
          <p:spPr>
            <a:xfrm>
              <a:off x="679734" y="119474"/>
              <a:ext cx="70741" cy="70930"/>
            </a:xfrm>
            <a:custGeom>
              <a:avLst/>
              <a:gdLst/>
              <a:ahLst/>
              <a:cxnLst/>
              <a:rect l="l" t="t" r="r" b="b"/>
              <a:pathLst>
                <a:path w="1121" h="1124" extrusionOk="0">
                  <a:moveTo>
                    <a:pt x="562" y="164"/>
                  </a:moveTo>
                  <a:cubicBezTo>
                    <a:pt x="781" y="168"/>
                    <a:pt x="960" y="346"/>
                    <a:pt x="957" y="565"/>
                  </a:cubicBezTo>
                  <a:cubicBezTo>
                    <a:pt x="957" y="784"/>
                    <a:pt x="778" y="960"/>
                    <a:pt x="562" y="960"/>
                  </a:cubicBezTo>
                  <a:cubicBezTo>
                    <a:pt x="340" y="960"/>
                    <a:pt x="164" y="781"/>
                    <a:pt x="164" y="562"/>
                  </a:cubicBezTo>
                  <a:cubicBezTo>
                    <a:pt x="164" y="344"/>
                    <a:pt x="341" y="166"/>
                    <a:pt x="562" y="164"/>
                  </a:cubicBezTo>
                  <a:close/>
                  <a:moveTo>
                    <a:pt x="559" y="1"/>
                  </a:moveTo>
                  <a:cubicBezTo>
                    <a:pt x="250" y="1"/>
                    <a:pt x="0" y="251"/>
                    <a:pt x="0" y="562"/>
                  </a:cubicBezTo>
                  <a:cubicBezTo>
                    <a:pt x="0" y="871"/>
                    <a:pt x="250" y="1120"/>
                    <a:pt x="559" y="1123"/>
                  </a:cubicBezTo>
                  <a:lnTo>
                    <a:pt x="562" y="1123"/>
                  </a:lnTo>
                  <a:cubicBezTo>
                    <a:pt x="870" y="1120"/>
                    <a:pt x="1120" y="871"/>
                    <a:pt x="1120" y="562"/>
                  </a:cubicBezTo>
                  <a:cubicBezTo>
                    <a:pt x="1120" y="251"/>
                    <a:pt x="870"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2"/>
            <p:cNvSpPr/>
            <p:nvPr/>
          </p:nvSpPr>
          <p:spPr>
            <a:xfrm>
              <a:off x="64228" y="1429033"/>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2"/>
            <p:cNvSpPr/>
            <p:nvPr/>
          </p:nvSpPr>
          <p:spPr>
            <a:xfrm>
              <a:off x="132954" y="704685"/>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2"/>
            <p:cNvSpPr/>
            <p:nvPr/>
          </p:nvSpPr>
          <p:spPr>
            <a:xfrm rot="-5594267">
              <a:off x="128159" y="103595"/>
              <a:ext cx="102915" cy="102661"/>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9" name="Google Shape;2209;p22"/>
            <p:cNvGrpSpPr/>
            <p:nvPr/>
          </p:nvGrpSpPr>
          <p:grpSpPr>
            <a:xfrm>
              <a:off x="978054" y="146142"/>
              <a:ext cx="446685" cy="265947"/>
              <a:chOff x="978054" y="146142"/>
              <a:chExt cx="446685" cy="265947"/>
            </a:xfrm>
          </p:grpSpPr>
          <p:sp>
            <p:nvSpPr>
              <p:cNvPr id="2210" name="Google Shape;2210;p22"/>
              <p:cNvSpPr/>
              <p:nvPr/>
            </p:nvSpPr>
            <p:spPr>
              <a:xfrm>
                <a:off x="978054" y="151960"/>
                <a:ext cx="446685" cy="254309"/>
              </a:xfrm>
              <a:custGeom>
                <a:avLst/>
                <a:gdLst/>
                <a:ahLst/>
                <a:cxnLst/>
                <a:rect l="l" t="t" r="r" b="b"/>
                <a:pathLst>
                  <a:path w="6448" h="3671" extrusionOk="0">
                    <a:moveTo>
                      <a:pt x="3915" y="0"/>
                    </a:moveTo>
                    <a:cubicBezTo>
                      <a:pt x="3615" y="0"/>
                      <a:pt x="3350" y="167"/>
                      <a:pt x="3169" y="387"/>
                    </a:cubicBezTo>
                    <a:lnTo>
                      <a:pt x="3169" y="387"/>
                    </a:lnTo>
                    <a:cubicBezTo>
                      <a:pt x="3046" y="288"/>
                      <a:pt x="2886" y="200"/>
                      <a:pt x="2681" y="132"/>
                    </a:cubicBezTo>
                    <a:cubicBezTo>
                      <a:pt x="2511" y="76"/>
                      <a:pt x="2368" y="52"/>
                      <a:pt x="2248" y="52"/>
                    </a:cubicBezTo>
                    <a:cubicBezTo>
                      <a:pt x="1490" y="52"/>
                      <a:pt x="1623" y="1005"/>
                      <a:pt x="1623" y="1005"/>
                    </a:cubicBezTo>
                    <a:cubicBezTo>
                      <a:pt x="1545" y="958"/>
                      <a:pt x="1462" y="937"/>
                      <a:pt x="1377" y="937"/>
                    </a:cubicBezTo>
                    <a:cubicBezTo>
                      <a:pt x="735" y="937"/>
                      <a:pt x="1" y="2154"/>
                      <a:pt x="840" y="2769"/>
                    </a:cubicBezTo>
                    <a:cubicBezTo>
                      <a:pt x="1102" y="2963"/>
                      <a:pt x="1351" y="3051"/>
                      <a:pt x="1564" y="3064"/>
                    </a:cubicBezTo>
                    <a:lnTo>
                      <a:pt x="1564" y="3064"/>
                    </a:lnTo>
                    <a:cubicBezTo>
                      <a:pt x="1637" y="3387"/>
                      <a:pt x="1868" y="3665"/>
                      <a:pt x="2357" y="3670"/>
                    </a:cubicBezTo>
                    <a:cubicBezTo>
                      <a:pt x="2374" y="3670"/>
                      <a:pt x="2392" y="3670"/>
                      <a:pt x="2408" y="3670"/>
                    </a:cubicBezTo>
                    <a:cubicBezTo>
                      <a:pt x="3079" y="3670"/>
                      <a:pt x="3528" y="3515"/>
                      <a:pt x="3781" y="3285"/>
                    </a:cubicBezTo>
                    <a:lnTo>
                      <a:pt x="3781" y="3285"/>
                    </a:lnTo>
                    <a:cubicBezTo>
                      <a:pt x="3834" y="3357"/>
                      <a:pt x="3900" y="3426"/>
                      <a:pt x="3983" y="3491"/>
                    </a:cubicBezTo>
                    <a:cubicBezTo>
                      <a:pt x="4094" y="3579"/>
                      <a:pt x="4230" y="3618"/>
                      <a:pt x="4376" y="3618"/>
                    </a:cubicBezTo>
                    <a:cubicBezTo>
                      <a:pt x="5223" y="3618"/>
                      <a:pt x="6448" y="2304"/>
                      <a:pt x="5722" y="1542"/>
                    </a:cubicBezTo>
                    <a:cubicBezTo>
                      <a:pt x="5522" y="1331"/>
                      <a:pt x="5310" y="1251"/>
                      <a:pt x="5112" y="1251"/>
                    </a:cubicBezTo>
                    <a:cubicBezTo>
                      <a:pt x="5090" y="1251"/>
                      <a:pt x="5068" y="1252"/>
                      <a:pt x="5046" y="1254"/>
                    </a:cubicBezTo>
                    <a:lnTo>
                      <a:pt x="5046" y="1254"/>
                    </a:lnTo>
                    <a:cubicBezTo>
                      <a:pt x="5054" y="878"/>
                      <a:pt x="4866" y="444"/>
                      <a:pt x="4402" y="151"/>
                    </a:cubicBezTo>
                    <a:cubicBezTo>
                      <a:pt x="4235" y="45"/>
                      <a:pt x="4070" y="0"/>
                      <a:pt x="3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2"/>
              <p:cNvSpPr/>
              <p:nvPr/>
            </p:nvSpPr>
            <p:spPr>
              <a:xfrm>
                <a:off x="999986" y="146142"/>
                <a:ext cx="402834" cy="265947"/>
              </a:xfrm>
              <a:custGeom>
                <a:avLst/>
                <a:gdLst/>
                <a:ahLst/>
                <a:cxnLst/>
                <a:rect l="l" t="t" r="r" b="b"/>
                <a:pathLst>
                  <a:path w="5815" h="3839" extrusionOk="0">
                    <a:moveTo>
                      <a:pt x="2894" y="594"/>
                    </a:moveTo>
                    <a:cubicBezTo>
                      <a:pt x="3125" y="816"/>
                      <a:pt x="3174" y="1078"/>
                      <a:pt x="3110" y="1251"/>
                    </a:cubicBezTo>
                    <a:cubicBezTo>
                      <a:pt x="3077" y="1342"/>
                      <a:pt x="3020" y="1391"/>
                      <a:pt x="2952" y="1391"/>
                    </a:cubicBezTo>
                    <a:cubicBezTo>
                      <a:pt x="2910" y="1391"/>
                      <a:pt x="2864" y="1373"/>
                      <a:pt x="2817" y="1334"/>
                    </a:cubicBezTo>
                    <a:cubicBezTo>
                      <a:pt x="2656" y="1195"/>
                      <a:pt x="2693" y="877"/>
                      <a:pt x="2894" y="594"/>
                    </a:cubicBezTo>
                    <a:close/>
                    <a:moveTo>
                      <a:pt x="4667" y="1439"/>
                    </a:moveTo>
                    <a:lnTo>
                      <a:pt x="4667" y="1439"/>
                    </a:lnTo>
                    <a:cubicBezTo>
                      <a:pt x="4627" y="1750"/>
                      <a:pt x="4436" y="1981"/>
                      <a:pt x="4177" y="2018"/>
                    </a:cubicBezTo>
                    <a:cubicBezTo>
                      <a:pt x="4161" y="2018"/>
                      <a:pt x="4149" y="2022"/>
                      <a:pt x="4134" y="2022"/>
                    </a:cubicBezTo>
                    <a:cubicBezTo>
                      <a:pt x="4063" y="2022"/>
                      <a:pt x="4063" y="2000"/>
                      <a:pt x="4063" y="1981"/>
                    </a:cubicBezTo>
                    <a:cubicBezTo>
                      <a:pt x="4060" y="1852"/>
                      <a:pt x="4309" y="1519"/>
                      <a:pt x="4667" y="1439"/>
                    </a:cubicBezTo>
                    <a:close/>
                    <a:moveTo>
                      <a:pt x="1620" y="2253"/>
                    </a:moveTo>
                    <a:cubicBezTo>
                      <a:pt x="1663" y="2253"/>
                      <a:pt x="1706" y="2293"/>
                      <a:pt x="1731" y="2327"/>
                    </a:cubicBezTo>
                    <a:cubicBezTo>
                      <a:pt x="1857" y="2484"/>
                      <a:pt x="1888" y="2660"/>
                      <a:pt x="1820" y="2805"/>
                    </a:cubicBezTo>
                    <a:cubicBezTo>
                      <a:pt x="1743" y="2959"/>
                      <a:pt x="1564" y="3055"/>
                      <a:pt x="1348" y="3061"/>
                    </a:cubicBezTo>
                    <a:cubicBezTo>
                      <a:pt x="1305" y="2774"/>
                      <a:pt x="1385" y="2472"/>
                      <a:pt x="1500" y="2330"/>
                    </a:cubicBezTo>
                    <a:cubicBezTo>
                      <a:pt x="1543" y="2278"/>
                      <a:pt x="1583" y="2253"/>
                      <a:pt x="1620" y="2253"/>
                    </a:cubicBezTo>
                    <a:close/>
                    <a:moveTo>
                      <a:pt x="3548" y="2490"/>
                    </a:moveTo>
                    <a:cubicBezTo>
                      <a:pt x="3563" y="2490"/>
                      <a:pt x="3597" y="2524"/>
                      <a:pt x="3625" y="2614"/>
                    </a:cubicBezTo>
                    <a:cubicBezTo>
                      <a:pt x="3699" y="2827"/>
                      <a:pt x="3652" y="3061"/>
                      <a:pt x="3507" y="3231"/>
                    </a:cubicBezTo>
                    <a:cubicBezTo>
                      <a:pt x="3372" y="2993"/>
                      <a:pt x="3384" y="2737"/>
                      <a:pt x="3461" y="2586"/>
                    </a:cubicBezTo>
                    <a:cubicBezTo>
                      <a:pt x="3495" y="2518"/>
                      <a:pt x="3532" y="2490"/>
                      <a:pt x="3548" y="2490"/>
                    </a:cubicBezTo>
                    <a:close/>
                    <a:moveTo>
                      <a:pt x="3628" y="170"/>
                    </a:moveTo>
                    <a:cubicBezTo>
                      <a:pt x="3775" y="170"/>
                      <a:pt x="3925" y="213"/>
                      <a:pt x="4066" y="304"/>
                    </a:cubicBezTo>
                    <a:cubicBezTo>
                      <a:pt x="4430" y="532"/>
                      <a:pt x="4652" y="887"/>
                      <a:pt x="4673" y="1260"/>
                    </a:cubicBezTo>
                    <a:cubicBezTo>
                      <a:pt x="4229" y="1340"/>
                      <a:pt x="3881" y="1747"/>
                      <a:pt x="3893" y="1988"/>
                    </a:cubicBezTo>
                    <a:cubicBezTo>
                      <a:pt x="3899" y="2086"/>
                      <a:pt x="3960" y="2190"/>
                      <a:pt x="4132" y="2190"/>
                    </a:cubicBezTo>
                    <a:cubicBezTo>
                      <a:pt x="4153" y="2190"/>
                      <a:pt x="4177" y="2188"/>
                      <a:pt x="4201" y="2185"/>
                    </a:cubicBezTo>
                    <a:cubicBezTo>
                      <a:pt x="4550" y="2139"/>
                      <a:pt x="4803" y="1827"/>
                      <a:pt x="4840" y="1417"/>
                    </a:cubicBezTo>
                    <a:cubicBezTo>
                      <a:pt x="5034" y="1423"/>
                      <a:pt x="5213" y="1510"/>
                      <a:pt x="5373" y="1682"/>
                    </a:cubicBezTo>
                    <a:cubicBezTo>
                      <a:pt x="5651" y="1972"/>
                      <a:pt x="5586" y="2321"/>
                      <a:pt x="5485" y="2561"/>
                    </a:cubicBezTo>
                    <a:cubicBezTo>
                      <a:pt x="5247" y="3113"/>
                      <a:pt x="4581" y="3616"/>
                      <a:pt x="4090" y="3616"/>
                    </a:cubicBezTo>
                    <a:cubicBezTo>
                      <a:pt x="4086" y="3616"/>
                      <a:pt x="4082" y="3616"/>
                      <a:pt x="4077" y="3616"/>
                    </a:cubicBezTo>
                    <a:cubicBezTo>
                      <a:pt x="3958" y="3616"/>
                      <a:pt x="3843" y="3576"/>
                      <a:pt x="3748" y="3505"/>
                    </a:cubicBezTo>
                    <a:cubicBezTo>
                      <a:pt x="3699" y="3465"/>
                      <a:pt x="3652" y="3422"/>
                      <a:pt x="3609" y="3372"/>
                    </a:cubicBezTo>
                    <a:cubicBezTo>
                      <a:pt x="3816" y="3157"/>
                      <a:pt x="3884" y="2845"/>
                      <a:pt x="3788" y="2564"/>
                    </a:cubicBezTo>
                    <a:cubicBezTo>
                      <a:pt x="3723" y="2352"/>
                      <a:pt x="3609" y="2321"/>
                      <a:pt x="3548" y="2321"/>
                    </a:cubicBezTo>
                    <a:cubicBezTo>
                      <a:pt x="3455" y="2321"/>
                      <a:pt x="3366" y="2389"/>
                      <a:pt x="3307" y="2506"/>
                    </a:cubicBezTo>
                    <a:cubicBezTo>
                      <a:pt x="3202" y="2716"/>
                      <a:pt x="3187" y="3049"/>
                      <a:pt x="3381" y="3351"/>
                    </a:cubicBezTo>
                    <a:cubicBezTo>
                      <a:pt x="3181" y="3505"/>
                      <a:pt x="2807" y="3669"/>
                      <a:pt x="2120" y="3669"/>
                    </a:cubicBezTo>
                    <a:lnTo>
                      <a:pt x="2070" y="3669"/>
                    </a:lnTo>
                    <a:cubicBezTo>
                      <a:pt x="1651" y="3662"/>
                      <a:pt x="1469" y="3447"/>
                      <a:pt x="1392" y="3231"/>
                    </a:cubicBezTo>
                    <a:cubicBezTo>
                      <a:pt x="1657" y="3215"/>
                      <a:pt x="1873" y="3086"/>
                      <a:pt x="1972" y="2879"/>
                    </a:cubicBezTo>
                    <a:cubicBezTo>
                      <a:pt x="2073" y="2672"/>
                      <a:pt x="2033" y="2432"/>
                      <a:pt x="1864" y="2222"/>
                    </a:cubicBezTo>
                    <a:cubicBezTo>
                      <a:pt x="1771" y="2105"/>
                      <a:pt x="1679" y="2080"/>
                      <a:pt x="1617" y="2080"/>
                    </a:cubicBezTo>
                    <a:cubicBezTo>
                      <a:pt x="1527" y="2080"/>
                      <a:pt x="1441" y="2130"/>
                      <a:pt x="1367" y="2222"/>
                    </a:cubicBezTo>
                    <a:cubicBezTo>
                      <a:pt x="1216" y="2410"/>
                      <a:pt x="1139" y="2749"/>
                      <a:pt x="1173" y="3049"/>
                    </a:cubicBezTo>
                    <a:cubicBezTo>
                      <a:pt x="966" y="3002"/>
                      <a:pt x="769" y="2913"/>
                      <a:pt x="602" y="2783"/>
                    </a:cubicBezTo>
                    <a:cubicBezTo>
                      <a:pt x="161" y="2456"/>
                      <a:pt x="254" y="2003"/>
                      <a:pt x="312" y="1821"/>
                    </a:cubicBezTo>
                    <a:cubicBezTo>
                      <a:pt x="442" y="1426"/>
                      <a:pt x="790" y="1106"/>
                      <a:pt x="1086" y="1106"/>
                    </a:cubicBezTo>
                    <a:cubicBezTo>
                      <a:pt x="1157" y="1106"/>
                      <a:pt x="1228" y="1124"/>
                      <a:pt x="1290" y="1161"/>
                    </a:cubicBezTo>
                    <a:cubicBezTo>
                      <a:pt x="1304" y="1169"/>
                      <a:pt x="1319" y="1173"/>
                      <a:pt x="1333" y="1173"/>
                    </a:cubicBezTo>
                    <a:cubicBezTo>
                      <a:pt x="1382" y="1173"/>
                      <a:pt x="1427" y="1130"/>
                      <a:pt x="1419" y="1075"/>
                    </a:cubicBezTo>
                    <a:cubicBezTo>
                      <a:pt x="1419" y="1072"/>
                      <a:pt x="1358" y="621"/>
                      <a:pt x="1574" y="375"/>
                    </a:cubicBezTo>
                    <a:cubicBezTo>
                      <a:pt x="1664" y="270"/>
                      <a:pt x="1793" y="218"/>
                      <a:pt x="1959" y="218"/>
                    </a:cubicBezTo>
                    <a:cubicBezTo>
                      <a:pt x="2076" y="218"/>
                      <a:pt x="2212" y="243"/>
                      <a:pt x="2366" y="294"/>
                    </a:cubicBezTo>
                    <a:cubicBezTo>
                      <a:pt x="2508" y="338"/>
                      <a:pt x="2641" y="402"/>
                      <a:pt x="2761" y="486"/>
                    </a:cubicBezTo>
                    <a:cubicBezTo>
                      <a:pt x="2527" y="809"/>
                      <a:pt x="2446" y="1244"/>
                      <a:pt x="2709" y="1463"/>
                    </a:cubicBezTo>
                    <a:cubicBezTo>
                      <a:pt x="2777" y="1525"/>
                      <a:pt x="2863" y="1562"/>
                      <a:pt x="2955" y="1565"/>
                    </a:cubicBezTo>
                    <a:cubicBezTo>
                      <a:pt x="3094" y="1565"/>
                      <a:pt x="3218" y="1466"/>
                      <a:pt x="3273" y="1306"/>
                    </a:cubicBezTo>
                    <a:cubicBezTo>
                      <a:pt x="3353" y="1075"/>
                      <a:pt x="3298" y="735"/>
                      <a:pt x="3002" y="458"/>
                    </a:cubicBezTo>
                    <a:cubicBezTo>
                      <a:pt x="3182" y="270"/>
                      <a:pt x="3403" y="170"/>
                      <a:pt x="3628" y="170"/>
                    </a:cubicBezTo>
                    <a:close/>
                    <a:moveTo>
                      <a:pt x="3632" y="0"/>
                    </a:moveTo>
                    <a:cubicBezTo>
                      <a:pt x="3356" y="0"/>
                      <a:pt x="3085" y="122"/>
                      <a:pt x="2872" y="350"/>
                    </a:cubicBezTo>
                    <a:cubicBezTo>
                      <a:pt x="2733" y="257"/>
                      <a:pt x="2582" y="183"/>
                      <a:pt x="2422" y="131"/>
                    </a:cubicBezTo>
                    <a:cubicBezTo>
                      <a:pt x="2252" y="76"/>
                      <a:pt x="2099" y="48"/>
                      <a:pt x="1963" y="48"/>
                    </a:cubicBezTo>
                    <a:cubicBezTo>
                      <a:pt x="1743" y="48"/>
                      <a:pt x="1568" y="120"/>
                      <a:pt x="1444" y="264"/>
                    </a:cubicBezTo>
                    <a:cubicBezTo>
                      <a:pt x="1262" y="470"/>
                      <a:pt x="1237" y="776"/>
                      <a:pt x="1241" y="954"/>
                    </a:cubicBezTo>
                    <a:cubicBezTo>
                      <a:pt x="1191" y="939"/>
                      <a:pt x="1139" y="933"/>
                      <a:pt x="1089" y="933"/>
                    </a:cubicBezTo>
                    <a:cubicBezTo>
                      <a:pt x="716" y="933"/>
                      <a:pt x="306" y="1300"/>
                      <a:pt x="152" y="1766"/>
                    </a:cubicBezTo>
                    <a:cubicBezTo>
                      <a:pt x="1" y="2225"/>
                      <a:pt x="127" y="2645"/>
                      <a:pt x="500" y="2919"/>
                    </a:cubicBezTo>
                    <a:cubicBezTo>
                      <a:pt x="735" y="3092"/>
                      <a:pt x="978" y="3197"/>
                      <a:pt x="1210" y="3224"/>
                    </a:cubicBezTo>
                    <a:cubicBezTo>
                      <a:pt x="1321" y="3613"/>
                      <a:pt x="1632" y="3835"/>
                      <a:pt x="2070" y="3838"/>
                    </a:cubicBezTo>
                    <a:lnTo>
                      <a:pt x="2120" y="3838"/>
                    </a:lnTo>
                    <a:cubicBezTo>
                      <a:pt x="2715" y="3838"/>
                      <a:pt x="3184" y="3718"/>
                      <a:pt x="3483" y="3490"/>
                    </a:cubicBezTo>
                    <a:cubicBezTo>
                      <a:pt x="3532" y="3542"/>
                      <a:pt x="3585" y="3595"/>
                      <a:pt x="3643" y="3641"/>
                    </a:cubicBezTo>
                    <a:cubicBezTo>
                      <a:pt x="3766" y="3737"/>
                      <a:pt x="3921" y="3786"/>
                      <a:pt x="4076" y="3786"/>
                    </a:cubicBezTo>
                    <a:cubicBezTo>
                      <a:pt x="4081" y="3786"/>
                      <a:pt x="4086" y="3786"/>
                      <a:pt x="4090" y="3786"/>
                    </a:cubicBezTo>
                    <a:cubicBezTo>
                      <a:pt x="4652" y="3786"/>
                      <a:pt x="5377" y="3246"/>
                      <a:pt x="5642" y="2629"/>
                    </a:cubicBezTo>
                    <a:cubicBezTo>
                      <a:pt x="5815" y="2222"/>
                      <a:pt x="5765" y="1843"/>
                      <a:pt x="5500" y="1565"/>
                    </a:cubicBezTo>
                    <a:cubicBezTo>
                      <a:pt x="5303" y="1358"/>
                      <a:pt x="5084" y="1254"/>
                      <a:pt x="4843" y="1247"/>
                    </a:cubicBezTo>
                    <a:cubicBezTo>
                      <a:pt x="4821" y="819"/>
                      <a:pt x="4572" y="418"/>
                      <a:pt x="4161" y="159"/>
                    </a:cubicBezTo>
                    <a:cubicBezTo>
                      <a:pt x="3992" y="52"/>
                      <a:pt x="3811"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2" name="Google Shape;2212;p22"/>
            <p:cNvGrpSpPr/>
            <p:nvPr/>
          </p:nvGrpSpPr>
          <p:grpSpPr>
            <a:xfrm>
              <a:off x="241328" y="274302"/>
              <a:ext cx="299552" cy="265537"/>
              <a:chOff x="8792070" y="4843090"/>
              <a:chExt cx="142474" cy="126290"/>
            </a:xfrm>
          </p:grpSpPr>
          <p:sp>
            <p:nvSpPr>
              <p:cNvPr id="2213" name="Google Shape;2213;p22"/>
              <p:cNvSpPr/>
              <p:nvPr/>
            </p:nvSpPr>
            <p:spPr>
              <a:xfrm>
                <a:off x="8835905" y="4843090"/>
                <a:ext cx="69128" cy="58982"/>
              </a:xfrm>
              <a:custGeom>
                <a:avLst/>
                <a:gdLst/>
                <a:ahLst/>
                <a:cxnLst/>
                <a:rect l="l" t="t" r="r" b="b"/>
                <a:pathLst>
                  <a:path w="1935" h="1651" extrusionOk="0">
                    <a:moveTo>
                      <a:pt x="926" y="796"/>
                    </a:moveTo>
                    <a:cubicBezTo>
                      <a:pt x="947" y="848"/>
                      <a:pt x="960" y="904"/>
                      <a:pt x="966" y="959"/>
                    </a:cubicBezTo>
                    <a:cubicBezTo>
                      <a:pt x="958" y="961"/>
                      <a:pt x="950" y="962"/>
                      <a:pt x="941" y="962"/>
                    </a:cubicBezTo>
                    <a:cubicBezTo>
                      <a:pt x="933" y="962"/>
                      <a:pt x="924" y="961"/>
                      <a:pt x="917" y="959"/>
                    </a:cubicBezTo>
                    <a:cubicBezTo>
                      <a:pt x="904" y="938"/>
                      <a:pt x="904" y="882"/>
                      <a:pt x="926" y="796"/>
                    </a:cubicBezTo>
                    <a:close/>
                    <a:moveTo>
                      <a:pt x="1472" y="164"/>
                    </a:moveTo>
                    <a:cubicBezTo>
                      <a:pt x="1537" y="164"/>
                      <a:pt x="1595" y="194"/>
                      <a:pt x="1635" y="241"/>
                    </a:cubicBezTo>
                    <a:cubicBezTo>
                      <a:pt x="1725" y="327"/>
                      <a:pt x="1771" y="447"/>
                      <a:pt x="1765" y="571"/>
                    </a:cubicBezTo>
                    <a:cubicBezTo>
                      <a:pt x="1746" y="950"/>
                      <a:pt x="1296" y="1348"/>
                      <a:pt x="1296" y="1348"/>
                    </a:cubicBezTo>
                    <a:cubicBezTo>
                      <a:pt x="1197" y="1431"/>
                      <a:pt x="1074" y="1481"/>
                      <a:pt x="947" y="1487"/>
                    </a:cubicBezTo>
                    <a:cubicBezTo>
                      <a:pt x="565" y="1487"/>
                      <a:pt x="275" y="999"/>
                      <a:pt x="210" y="645"/>
                    </a:cubicBezTo>
                    <a:cubicBezTo>
                      <a:pt x="183" y="491"/>
                      <a:pt x="189" y="312"/>
                      <a:pt x="297" y="272"/>
                    </a:cubicBezTo>
                    <a:cubicBezTo>
                      <a:pt x="328" y="262"/>
                      <a:pt x="358" y="256"/>
                      <a:pt x="389" y="256"/>
                    </a:cubicBezTo>
                    <a:cubicBezTo>
                      <a:pt x="559" y="256"/>
                      <a:pt x="722" y="423"/>
                      <a:pt x="827" y="592"/>
                    </a:cubicBezTo>
                    <a:cubicBezTo>
                      <a:pt x="778" y="710"/>
                      <a:pt x="704" y="922"/>
                      <a:pt x="781" y="1046"/>
                    </a:cubicBezTo>
                    <a:cubicBezTo>
                      <a:pt x="815" y="1098"/>
                      <a:pt x="867" y="1125"/>
                      <a:pt x="932" y="1125"/>
                    </a:cubicBezTo>
                    <a:cubicBezTo>
                      <a:pt x="956" y="1125"/>
                      <a:pt x="982" y="1121"/>
                      <a:pt x="1009" y="1114"/>
                    </a:cubicBezTo>
                    <a:cubicBezTo>
                      <a:pt x="1052" y="1101"/>
                      <a:pt x="1086" y="1070"/>
                      <a:pt x="1105" y="1027"/>
                    </a:cubicBezTo>
                    <a:cubicBezTo>
                      <a:pt x="1148" y="916"/>
                      <a:pt x="1086" y="734"/>
                      <a:pt x="1009" y="586"/>
                    </a:cubicBezTo>
                    <a:cubicBezTo>
                      <a:pt x="1123" y="370"/>
                      <a:pt x="1311" y="164"/>
                      <a:pt x="1472" y="164"/>
                    </a:cubicBezTo>
                    <a:close/>
                    <a:moveTo>
                      <a:pt x="1472" y="0"/>
                    </a:moveTo>
                    <a:cubicBezTo>
                      <a:pt x="1247" y="0"/>
                      <a:pt x="1043" y="210"/>
                      <a:pt x="914" y="429"/>
                    </a:cubicBezTo>
                    <a:cubicBezTo>
                      <a:pt x="809" y="287"/>
                      <a:pt x="624" y="93"/>
                      <a:pt x="389" y="93"/>
                    </a:cubicBezTo>
                    <a:cubicBezTo>
                      <a:pt x="337" y="93"/>
                      <a:pt x="287" y="102"/>
                      <a:pt x="241" y="120"/>
                    </a:cubicBezTo>
                    <a:cubicBezTo>
                      <a:pt x="72" y="185"/>
                      <a:pt x="1" y="392"/>
                      <a:pt x="50" y="676"/>
                    </a:cubicBezTo>
                    <a:cubicBezTo>
                      <a:pt x="124" y="1067"/>
                      <a:pt x="457" y="1650"/>
                      <a:pt x="947" y="1650"/>
                    </a:cubicBezTo>
                    <a:cubicBezTo>
                      <a:pt x="1099" y="1650"/>
                      <a:pt x="1250" y="1589"/>
                      <a:pt x="1398" y="1471"/>
                    </a:cubicBezTo>
                    <a:cubicBezTo>
                      <a:pt x="1419" y="1453"/>
                      <a:pt x="1907" y="1027"/>
                      <a:pt x="1925" y="577"/>
                    </a:cubicBezTo>
                    <a:cubicBezTo>
                      <a:pt x="1934" y="410"/>
                      <a:pt x="1873" y="247"/>
                      <a:pt x="1752" y="130"/>
                    </a:cubicBezTo>
                    <a:cubicBezTo>
                      <a:pt x="1682" y="49"/>
                      <a:pt x="1580" y="3"/>
                      <a:pt x="147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2"/>
              <p:cNvSpPr/>
              <p:nvPr/>
            </p:nvSpPr>
            <p:spPr>
              <a:xfrm>
                <a:off x="8856626" y="4909183"/>
                <a:ext cx="68020" cy="60197"/>
              </a:xfrm>
              <a:custGeom>
                <a:avLst/>
                <a:gdLst/>
                <a:ahLst/>
                <a:cxnLst/>
                <a:rect l="l" t="t" r="r" b="b"/>
                <a:pathLst>
                  <a:path w="1904" h="1685" extrusionOk="0">
                    <a:moveTo>
                      <a:pt x="809" y="676"/>
                    </a:moveTo>
                    <a:cubicBezTo>
                      <a:pt x="821" y="688"/>
                      <a:pt x="836" y="750"/>
                      <a:pt x="830" y="849"/>
                    </a:cubicBezTo>
                    <a:cubicBezTo>
                      <a:pt x="781" y="769"/>
                      <a:pt x="771" y="710"/>
                      <a:pt x="778" y="692"/>
                    </a:cubicBezTo>
                    <a:cubicBezTo>
                      <a:pt x="787" y="685"/>
                      <a:pt x="799" y="679"/>
                      <a:pt x="809" y="676"/>
                    </a:cubicBezTo>
                    <a:close/>
                    <a:moveTo>
                      <a:pt x="784" y="161"/>
                    </a:moveTo>
                    <a:lnTo>
                      <a:pt x="784" y="164"/>
                    </a:lnTo>
                    <a:cubicBezTo>
                      <a:pt x="870" y="164"/>
                      <a:pt x="957" y="183"/>
                      <a:pt x="1037" y="217"/>
                    </a:cubicBezTo>
                    <a:cubicBezTo>
                      <a:pt x="1043" y="220"/>
                      <a:pt x="1583" y="476"/>
                      <a:pt x="1703" y="837"/>
                    </a:cubicBezTo>
                    <a:cubicBezTo>
                      <a:pt x="1743" y="954"/>
                      <a:pt x="1731" y="1080"/>
                      <a:pt x="1669" y="1188"/>
                    </a:cubicBezTo>
                    <a:cubicBezTo>
                      <a:pt x="1623" y="1274"/>
                      <a:pt x="1558" y="1318"/>
                      <a:pt x="1472" y="1318"/>
                    </a:cubicBezTo>
                    <a:cubicBezTo>
                      <a:pt x="1311" y="1318"/>
                      <a:pt x="1111" y="1176"/>
                      <a:pt x="972" y="1028"/>
                    </a:cubicBezTo>
                    <a:cubicBezTo>
                      <a:pt x="1006" y="864"/>
                      <a:pt x="1015" y="673"/>
                      <a:pt x="941" y="577"/>
                    </a:cubicBezTo>
                    <a:cubicBezTo>
                      <a:pt x="913" y="540"/>
                      <a:pt x="870" y="519"/>
                      <a:pt x="824" y="519"/>
                    </a:cubicBezTo>
                    <a:cubicBezTo>
                      <a:pt x="697" y="522"/>
                      <a:pt x="648" y="587"/>
                      <a:pt x="633" y="624"/>
                    </a:cubicBezTo>
                    <a:cubicBezTo>
                      <a:pt x="568" y="766"/>
                      <a:pt x="704" y="966"/>
                      <a:pt x="790" y="1071"/>
                    </a:cubicBezTo>
                    <a:cubicBezTo>
                      <a:pt x="728" y="1288"/>
                      <a:pt x="596" y="1525"/>
                      <a:pt x="391" y="1525"/>
                    </a:cubicBezTo>
                    <a:cubicBezTo>
                      <a:pt x="383" y="1525"/>
                      <a:pt x="375" y="1525"/>
                      <a:pt x="367" y="1524"/>
                    </a:cubicBezTo>
                    <a:cubicBezTo>
                      <a:pt x="247" y="1512"/>
                      <a:pt x="167" y="1305"/>
                      <a:pt x="179" y="1028"/>
                    </a:cubicBezTo>
                    <a:cubicBezTo>
                      <a:pt x="198" y="608"/>
                      <a:pt x="414" y="161"/>
                      <a:pt x="784" y="161"/>
                    </a:cubicBezTo>
                    <a:close/>
                    <a:moveTo>
                      <a:pt x="784" y="1"/>
                    </a:moveTo>
                    <a:cubicBezTo>
                      <a:pt x="309" y="1"/>
                      <a:pt x="37" y="516"/>
                      <a:pt x="16" y="1022"/>
                    </a:cubicBezTo>
                    <a:cubicBezTo>
                      <a:pt x="0" y="1407"/>
                      <a:pt x="130" y="1666"/>
                      <a:pt x="352" y="1685"/>
                    </a:cubicBezTo>
                    <a:lnTo>
                      <a:pt x="389" y="1685"/>
                    </a:lnTo>
                    <a:cubicBezTo>
                      <a:pt x="651" y="1685"/>
                      <a:pt x="824" y="1456"/>
                      <a:pt x="916" y="1207"/>
                    </a:cubicBezTo>
                    <a:cubicBezTo>
                      <a:pt x="1071" y="1352"/>
                      <a:pt x="1274" y="1481"/>
                      <a:pt x="1469" y="1481"/>
                    </a:cubicBezTo>
                    <a:cubicBezTo>
                      <a:pt x="1570" y="1481"/>
                      <a:pt x="1712" y="1444"/>
                      <a:pt x="1805" y="1265"/>
                    </a:cubicBezTo>
                    <a:cubicBezTo>
                      <a:pt x="1888" y="1120"/>
                      <a:pt x="1903" y="944"/>
                      <a:pt x="1851" y="787"/>
                    </a:cubicBezTo>
                    <a:cubicBezTo>
                      <a:pt x="1709" y="362"/>
                      <a:pt x="1126" y="84"/>
                      <a:pt x="1098" y="69"/>
                    </a:cubicBezTo>
                    <a:cubicBezTo>
                      <a:pt x="997" y="25"/>
                      <a:pt x="892" y="4"/>
                      <a:pt x="784"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2"/>
              <p:cNvSpPr/>
              <p:nvPr/>
            </p:nvSpPr>
            <p:spPr>
              <a:xfrm>
                <a:off x="8792070" y="4893678"/>
                <a:ext cx="69092" cy="50086"/>
              </a:xfrm>
              <a:custGeom>
                <a:avLst/>
                <a:gdLst/>
                <a:ahLst/>
                <a:cxnLst/>
                <a:rect l="l" t="t" r="r" b="b"/>
                <a:pathLst>
                  <a:path w="1934" h="1402" extrusionOk="0">
                    <a:moveTo>
                      <a:pt x="1147" y="1"/>
                    </a:moveTo>
                    <a:cubicBezTo>
                      <a:pt x="1058" y="1"/>
                      <a:pt x="963" y="19"/>
                      <a:pt x="867" y="65"/>
                    </a:cubicBezTo>
                    <a:cubicBezTo>
                      <a:pt x="386" y="290"/>
                      <a:pt x="0" y="740"/>
                      <a:pt x="241" y="1042"/>
                    </a:cubicBezTo>
                    <a:cubicBezTo>
                      <a:pt x="397" y="1239"/>
                      <a:pt x="698" y="1401"/>
                      <a:pt x="1009" y="1401"/>
                    </a:cubicBezTo>
                    <a:cubicBezTo>
                      <a:pt x="1176" y="1401"/>
                      <a:pt x="1347" y="1354"/>
                      <a:pt x="1499" y="1240"/>
                    </a:cubicBezTo>
                    <a:cubicBezTo>
                      <a:pt x="1934" y="910"/>
                      <a:pt x="1934" y="416"/>
                      <a:pt x="1789" y="296"/>
                    </a:cubicBezTo>
                    <a:cubicBezTo>
                      <a:pt x="1789" y="296"/>
                      <a:pt x="1508" y="1"/>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2"/>
              <p:cNvSpPr/>
              <p:nvPr/>
            </p:nvSpPr>
            <p:spPr>
              <a:xfrm>
                <a:off x="8838763" y="4894428"/>
                <a:ext cx="12397" cy="38369"/>
              </a:xfrm>
              <a:custGeom>
                <a:avLst/>
                <a:gdLst/>
                <a:ahLst/>
                <a:cxnLst/>
                <a:rect l="l" t="t" r="r" b="b"/>
                <a:pathLst>
                  <a:path w="347" h="1074" extrusionOk="0">
                    <a:moveTo>
                      <a:pt x="1" y="0"/>
                    </a:moveTo>
                    <a:cubicBezTo>
                      <a:pt x="1" y="1"/>
                      <a:pt x="214" y="957"/>
                      <a:pt x="346" y="107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2"/>
              <p:cNvSpPr/>
              <p:nvPr/>
            </p:nvSpPr>
            <p:spPr>
              <a:xfrm>
                <a:off x="8835262" y="4891285"/>
                <a:ext cx="19863" cy="44370"/>
              </a:xfrm>
              <a:custGeom>
                <a:avLst/>
                <a:gdLst/>
                <a:ahLst/>
                <a:cxnLst/>
                <a:rect l="l" t="t" r="r" b="b"/>
                <a:pathLst>
                  <a:path w="556" h="1242" extrusionOk="0">
                    <a:moveTo>
                      <a:pt x="98" y="0"/>
                    </a:moveTo>
                    <a:cubicBezTo>
                      <a:pt x="50" y="0"/>
                      <a:pt x="1" y="40"/>
                      <a:pt x="19" y="104"/>
                    </a:cubicBezTo>
                    <a:cubicBezTo>
                      <a:pt x="71" y="335"/>
                      <a:pt x="250" y="1097"/>
                      <a:pt x="392" y="1223"/>
                    </a:cubicBezTo>
                    <a:cubicBezTo>
                      <a:pt x="407" y="1236"/>
                      <a:pt x="426" y="1242"/>
                      <a:pt x="447" y="1242"/>
                    </a:cubicBezTo>
                    <a:cubicBezTo>
                      <a:pt x="521" y="1242"/>
                      <a:pt x="555" y="1149"/>
                      <a:pt x="500" y="1100"/>
                    </a:cubicBezTo>
                    <a:cubicBezTo>
                      <a:pt x="429" y="1038"/>
                      <a:pt x="278" y="517"/>
                      <a:pt x="176" y="70"/>
                    </a:cubicBezTo>
                    <a:cubicBezTo>
                      <a:pt x="168" y="22"/>
                      <a:pt x="133"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2"/>
              <p:cNvSpPr/>
              <p:nvPr/>
            </p:nvSpPr>
            <p:spPr>
              <a:xfrm>
                <a:off x="8821794" y="4897286"/>
                <a:ext cx="16255" cy="44978"/>
              </a:xfrm>
              <a:custGeom>
                <a:avLst/>
                <a:gdLst/>
                <a:ahLst/>
                <a:cxnLst/>
                <a:rect l="l" t="t" r="r" b="b"/>
                <a:pathLst>
                  <a:path w="455" h="1259" extrusionOk="0">
                    <a:moveTo>
                      <a:pt x="1" y="1"/>
                    </a:moveTo>
                    <a:cubicBezTo>
                      <a:pt x="1" y="1"/>
                      <a:pt x="285" y="1111"/>
                      <a:pt x="454" y="125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2"/>
              <p:cNvSpPr/>
              <p:nvPr/>
            </p:nvSpPr>
            <p:spPr>
              <a:xfrm>
                <a:off x="8818150" y="4894143"/>
                <a:ext cx="23864" cy="51122"/>
              </a:xfrm>
              <a:custGeom>
                <a:avLst/>
                <a:gdLst/>
                <a:ahLst/>
                <a:cxnLst/>
                <a:rect l="l" t="t" r="r" b="b"/>
                <a:pathLst>
                  <a:path w="668" h="1431" extrusionOk="0">
                    <a:moveTo>
                      <a:pt x="103" y="1"/>
                    </a:moveTo>
                    <a:cubicBezTo>
                      <a:pt x="52" y="1"/>
                      <a:pt x="1" y="43"/>
                      <a:pt x="23" y="110"/>
                    </a:cubicBezTo>
                    <a:cubicBezTo>
                      <a:pt x="72" y="298"/>
                      <a:pt x="325" y="1251"/>
                      <a:pt x="504" y="1409"/>
                    </a:cubicBezTo>
                    <a:cubicBezTo>
                      <a:pt x="519" y="1421"/>
                      <a:pt x="538" y="1427"/>
                      <a:pt x="556" y="1427"/>
                    </a:cubicBezTo>
                    <a:lnTo>
                      <a:pt x="556" y="1430"/>
                    </a:lnTo>
                    <a:cubicBezTo>
                      <a:pt x="630" y="1430"/>
                      <a:pt x="667" y="1338"/>
                      <a:pt x="612" y="1288"/>
                    </a:cubicBezTo>
                    <a:cubicBezTo>
                      <a:pt x="507" y="1196"/>
                      <a:pt x="297" y="520"/>
                      <a:pt x="180" y="70"/>
                    </a:cubicBezTo>
                    <a:cubicBezTo>
                      <a:pt x="172" y="22"/>
                      <a:pt x="138" y="1"/>
                      <a:pt x="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2"/>
              <p:cNvSpPr/>
              <p:nvPr/>
            </p:nvSpPr>
            <p:spPr>
              <a:xfrm>
                <a:off x="8888458" y="4866562"/>
                <a:ext cx="33189" cy="34296"/>
              </a:xfrm>
              <a:custGeom>
                <a:avLst/>
                <a:gdLst/>
                <a:ahLst/>
                <a:cxnLst/>
                <a:rect l="l" t="t" r="r" b="b"/>
                <a:pathLst>
                  <a:path w="929" h="960" extrusionOk="0">
                    <a:moveTo>
                      <a:pt x="841" y="1"/>
                    </a:moveTo>
                    <a:cubicBezTo>
                      <a:pt x="805" y="1"/>
                      <a:pt x="770" y="22"/>
                      <a:pt x="763" y="68"/>
                    </a:cubicBezTo>
                    <a:cubicBezTo>
                      <a:pt x="682" y="679"/>
                      <a:pt x="118" y="796"/>
                      <a:pt x="96" y="799"/>
                    </a:cubicBezTo>
                    <a:cubicBezTo>
                      <a:pt x="1" y="817"/>
                      <a:pt x="13" y="959"/>
                      <a:pt x="112" y="959"/>
                    </a:cubicBezTo>
                    <a:lnTo>
                      <a:pt x="127" y="959"/>
                    </a:lnTo>
                    <a:cubicBezTo>
                      <a:pt x="133" y="956"/>
                      <a:pt x="824" y="820"/>
                      <a:pt x="923" y="90"/>
                    </a:cubicBezTo>
                    <a:cubicBezTo>
                      <a:pt x="928" y="32"/>
                      <a:pt x="884" y="1"/>
                      <a:pt x="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2"/>
              <p:cNvSpPr/>
              <p:nvPr/>
            </p:nvSpPr>
            <p:spPr>
              <a:xfrm>
                <a:off x="8810218" y="4907861"/>
                <a:ext cx="12825" cy="35511"/>
              </a:xfrm>
              <a:custGeom>
                <a:avLst/>
                <a:gdLst/>
                <a:ahLst/>
                <a:cxnLst/>
                <a:rect l="l" t="t" r="r" b="b"/>
                <a:pathLst>
                  <a:path w="359" h="994" extrusionOk="0">
                    <a:moveTo>
                      <a:pt x="1" y="1"/>
                    </a:moveTo>
                    <a:lnTo>
                      <a:pt x="1" y="1"/>
                    </a:lnTo>
                    <a:cubicBezTo>
                      <a:pt x="1" y="1"/>
                      <a:pt x="143" y="827"/>
                      <a:pt x="359" y="99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2"/>
              <p:cNvSpPr/>
              <p:nvPr/>
            </p:nvSpPr>
            <p:spPr>
              <a:xfrm>
                <a:off x="8806824" y="4904860"/>
                <a:ext cx="20185" cy="41512"/>
              </a:xfrm>
              <a:custGeom>
                <a:avLst/>
                <a:gdLst/>
                <a:ahLst/>
                <a:cxnLst/>
                <a:rect l="l" t="t" r="r" b="b"/>
                <a:pathLst>
                  <a:path w="565" h="1162" extrusionOk="0">
                    <a:moveTo>
                      <a:pt x="96" y="0"/>
                    </a:moveTo>
                    <a:cubicBezTo>
                      <a:pt x="48" y="0"/>
                      <a:pt x="0" y="37"/>
                      <a:pt x="16" y="100"/>
                    </a:cubicBezTo>
                    <a:cubicBezTo>
                      <a:pt x="31" y="186"/>
                      <a:pt x="173" y="961"/>
                      <a:pt x="404" y="1143"/>
                    </a:cubicBezTo>
                    <a:cubicBezTo>
                      <a:pt x="420" y="1155"/>
                      <a:pt x="435" y="1161"/>
                      <a:pt x="454" y="1161"/>
                    </a:cubicBezTo>
                    <a:cubicBezTo>
                      <a:pt x="531" y="1161"/>
                      <a:pt x="565" y="1062"/>
                      <a:pt x="503" y="1016"/>
                    </a:cubicBezTo>
                    <a:cubicBezTo>
                      <a:pt x="364" y="908"/>
                      <a:pt x="229" y="381"/>
                      <a:pt x="176" y="72"/>
                    </a:cubicBezTo>
                    <a:cubicBezTo>
                      <a:pt x="169" y="23"/>
                      <a:pt x="133"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2"/>
              <p:cNvSpPr/>
              <p:nvPr/>
            </p:nvSpPr>
            <p:spPr>
              <a:xfrm>
                <a:off x="8888387" y="4899466"/>
                <a:ext cx="46157" cy="17898"/>
              </a:xfrm>
              <a:custGeom>
                <a:avLst/>
                <a:gdLst/>
                <a:ahLst/>
                <a:cxnLst/>
                <a:rect l="l" t="t" r="r" b="b"/>
                <a:pathLst>
                  <a:path w="1292" h="501" extrusionOk="0">
                    <a:moveTo>
                      <a:pt x="514" y="1"/>
                    </a:moveTo>
                    <a:cubicBezTo>
                      <a:pt x="390" y="1"/>
                      <a:pt x="249" y="22"/>
                      <a:pt x="92" y="75"/>
                    </a:cubicBezTo>
                    <a:cubicBezTo>
                      <a:pt x="0" y="106"/>
                      <a:pt x="34" y="234"/>
                      <a:pt x="116" y="234"/>
                    </a:cubicBezTo>
                    <a:cubicBezTo>
                      <a:pt x="125" y="234"/>
                      <a:pt x="135" y="233"/>
                      <a:pt x="145" y="230"/>
                    </a:cubicBezTo>
                    <a:cubicBezTo>
                      <a:pt x="286" y="182"/>
                      <a:pt x="410" y="163"/>
                      <a:pt x="518" y="163"/>
                    </a:cubicBezTo>
                    <a:cubicBezTo>
                      <a:pt x="937" y="163"/>
                      <a:pt x="1122" y="446"/>
                      <a:pt x="1132" y="461"/>
                    </a:cubicBezTo>
                    <a:cubicBezTo>
                      <a:pt x="1147" y="486"/>
                      <a:pt x="1172" y="501"/>
                      <a:pt x="1199" y="501"/>
                    </a:cubicBezTo>
                    <a:cubicBezTo>
                      <a:pt x="1215" y="501"/>
                      <a:pt x="1230" y="495"/>
                      <a:pt x="1243" y="489"/>
                    </a:cubicBezTo>
                    <a:cubicBezTo>
                      <a:pt x="1280" y="464"/>
                      <a:pt x="1292" y="415"/>
                      <a:pt x="1270" y="378"/>
                    </a:cubicBezTo>
                    <a:cubicBezTo>
                      <a:pt x="1268" y="373"/>
                      <a:pt x="1031" y="1"/>
                      <a:pt x="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4" name="Google Shape;2224;p22"/>
            <p:cNvSpPr/>
            <p:nvPr/>
          </p:nvSpPr>
          <p:spPr>
            <a:xfrm>
              <a:off x="656441" y="4537810"/>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2"/>
            <p:cNvSpPr/>
            <p:nvPr/>
          </p:nvSpPr>
          <p:spPr>
            <a:xfrm>
              <a:off x="148339" y="4945683"/>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2"/>
            <p:cNvSpPr/>
            <p:nvPr/>
          </p:nvSpPr>
          <p:spPr>
            <a:xfrm rot="-1523482">
              <a:off x="574641" y="4748833"/>
              <a:ext cx="787482" cy="334944"/>
            </a:xfrm>
            <a:custGeom>
              <a:avLst/>
              <a:gdLst/>
              <a:ahLst/>
              <a:cxnLst/>
              <a:rect l="l" t="t" r="r" b="b"/>
              <a:pathLst>
                <a:path w="10815" h="4600" extrusionOk="0">
                  <a:moveTo>
                    <a:pt x="1879" y="0"/>
                  </a:moveTo>
                  <a:cubicBezTo>
                    <a:pt x="1876" y="0"/>
                    <a:pt x="1873" y="0"/>
                    <a:pt x="1870" y="0"/>
                  </a:cubicBezTo>
                  <a:cubicBezTo>
                    <a:pt x="1747" y="0"/>
                    <a:pt x="1626" y="22"/>
                    <a:pt x="1509" y="59"/>
                  </a:cubicBezTo>
                  <a:cubicBezTo>
                    <a:pt x="1417" y="90"/>
                    <a:pt x="1438" y="226"/>
                    <a:pt x="1534" y="226"/>
                  </a:cubicBezTo>
                  <a:lnTo>
                    <a:pt x="1537" y="226"/>
                  </a:lnTo>
                  <a:cubicBezTo>
                    <a:pt x="1543" y="226"/>
                    <a:pt x="1552" y="226"/>
                    <a:pt x="1559" y="223"/>
                  </a:cubicBezTo>
                  <a:cubicBezTo>
                    <a:pt x="1660" y="189"/>
                    <a:pt x="1765" y="173"/>
                    <a:pt x="1870" y="170"/>
                  </a:cubicBezTo>
                  <a:cubicBezTo>
                    <a:pt x="1873" y="170"/>
                    <a:pt x="1876" y="170"/>
                    <a:pt x="1879" y="170"/>
                  </a:cubicBezTo>
                  <a:cubicBezTo>
                    <a:pt x="1991" y="170"/>
                    <a:pt x="1991" y="0"/>
                    <a:pt x="1879" y="0"/>
                  </a:cubicBezTo>
                  <a:close/>
                  <a:moveTo>
                    <a:pt x="2205" y="48"/>
                  </a:moveTo>
                  <a:cubicBezTo>
                    <a:pt x="2115" y="48"/>
                    <a:pt x="2084" y="186"/>
                    <a:pt x="2185" y="216"/>
                  </a:cubicBezTo>
                  <a:cubicBezTo>
                    <a:pt x="2286" y="247"/>
                    <a:pt x="2382" y="293"/>
                    <a:pt x="2475" y="349"/>
                  </a:cubicBezTo>
                  <a:cubicBezTo>
                    <a:pt x="2487" y="358"/>
                    <a:pt x="2502" y="361"/>
                    <a:pt x="2518" y="361"/>
                  </a:cubicBezTo>
                  <a:cubicBezTo>
                    <a:pt x="2607" y="361"/>
                    <a:pt x="2638" y="247"/>
                    <a:pt x="2564" y="204"/>
                  </a:cubicBezTo>
                  <a:cubicBezTo>
                    <a:pt x="2459" y="139"/>
                    <a:pt x="2348" y="87"/>
                    <a:pt x="2234" y="53"/>
                  </a:cubicBezTo>
                  <a:cubicBezTo>
                    <a:pt x="2224" y="50"/>
                    <a:pt x="2214" y="48"/>
                    <a:pt x="2205" y="48"/>
                  </a:cubicBezTo>
                  <a:close/>
                  <a:moveTo>
                    <a:pt x="1225" y="194"/>
                  </a:moveTo>
                  <a:cubicBezTo>
                    <a:pt x="1210" y="194"/>
                    <a:pt x="1195" y="198"/>
                    <a:pt x="1179" y="207"/>
                  </a:cubicBezTo>
                  <a:cubicBezTo>
                    <a:pt x="1077" y="269"/>
                    <a:pt x="982" y="340"/>
                    <a:pt x="889" y="417"/>
                  </a:cubicBezTo>
                  <a:cubicBezTo>
                    <a:pt x="852" y="445"/>
                    <a:pt x="849" y="500"/>
                    <a:pt x="880" y="537"/>
                  </a:cubicBezTo>
                  <a:cubicBezTo>
                    <a:pt x="895" y="556"/>
                    <a:pt x="920" y="568"/>
                    <a:pt x="945" y="568"/>
                  </a:cubicBezTo>
                  <a:lnTo>
                    <a:pt x="948" y="568"/>
                  </a:lnTo>
                  <a:cubicBezTo>
                    <a:pt x="966" y="568"/>
                    <a:pt x="985" y="559"/>
                    <a:pt x="1000" y="549"/>
                  </a:cubicBezTo>
                  <a:cubicBezTo>
                    <a:pt x="1084" y="475"/>
                    <a:pt x="1173" y="414"/>
                    <a:pt x="1266" y="355"/>
                  </a:cubicBezTo>
                  <a:cubicBezTo>
                    <a:pt x="1348" y="306"/>
                    <a:pt x="1301" y="194"/>
                    <a:pt x="1225" y="194"/>
                  </a:cubicBezTo>
                  <a:close/>
                  <a:moveTo>
                    <a:pt x="2793" y="393"/>
                  </a:moveTo>
                  <a:cubicBezTo>
                    <a:pt x="2724" y="393"/>
                    <a:pt x="2668" y="486"/>
                    <a:pt x="2734" y="546"/>
                  </a:cubicBezTo>
                  <a:cubicBezTo>
                    <a:pt x="2786" y="593"/>
                    <a:pt x="2839" y="642"/>
                    <a:pt x="2891" y="701"/>
                  </a:cubicBezTo>
                  <a:lnTo>
                    <a:pt x="2968" y="784"/>
                  </a:lnTo>
                  <a:cubicBezTo>
                    <a:pt x="2984" y="799"/>
                    <a:pt x="3008" y="812"/>
                    <a:pt x="3033" y="812"/>
                  </a:cubicBezTo>
                  <a:cubicBezTo>
                    <a:pt x="3107" y="812"/>
                    <a:pt x="3144" y="722"/>
                    <a:pt x="3095" y="670"/>
                  </a:cubicBezTo>
                  <a:cubicBezTo>
                    <a:pt x="3070" y="639"/>
                    <a:pt x="3045" y="611"/>
                    <a:pt x="3017" y="583"/>
                  </a:cubicBezTo>
                  <a:cubicBezTo>
                    <a:pt x="2962" y="522"/>
                    <a:pt x="2906" y="469"/>
                    <a:pt x="2851" y="417"/>
                  </a:cubicBezTo>
                  <a:cubicBezTo>
                    <a:pt x="2832" y="400"/>
                    <a:pt x="2812" y="393"/>
                    <a:pt x="2793" y="393"/>
                  </a:cubicBezTo>
                  <a:close/>
                  <a:moveTo>
                    <a:pt x="691" y="637"/>
                  </a:moveTo>
                  <a:cubicBezTo>
                    <a:pt x="672" y="637"/>
                    <a:pt x="651" y="644"/>
                    <a:pt x="633" y="661"/>
                  </a:cubicBezTo>
                  <a:cubicBezTo>
                    <a:pt x="556" y="741"/>
                    <a:pt x="482" y="830"/>
                    <a:pt x="408" y="926"/>
                  </a:cubicBezTo>
                  <a:cubicBezTo>
                    <a:pt x="377" y="963"/>
                    <a:pt x="383" y="1018"/>
                    <a:pt x="424" y="1046"/>
                  </a:cubicBezTo>
                  <a:cubicBezTo>
                    <a:pt x="439" y="1058"/>
                    <a:pt x="454" y="1065"/>
                    <a:pt x="476" y="1065"/>
                  </a:cubicBezTo>
                  <a:cubicBezTo>
                    <a:pt x="504" y="1065"/>
                    <a:pt x="528" y="1052"/>
                    <a:pt x="544" y="1031"/>
                  </a:cubicBezTo>
                  <a:cubicBezTo>
                    <a:pt x="615" y="938"/>
                    <a:pt x="686" y="852"/>
                    <a:pt x="760" y="775"/>
                  </a:cubicBezTo>
                  <a:cubicBezTo>
                    <a:pt x="809" y="711"/>
                    <a:pt x="754" y="637"/>
                    <a:pt x="691" y="637"/>
                  </a:cubicBezTo>
                  <a:close/>
                  <a:moveTo>
                    <a:pt x="5503" y="1071"/>
                  </a:moveTo>
                  <a:cubicBezTo>
                    <a:pt x="5386" y="1071"/>
                    <a:pt x="5269" y="1080"/>
                    <a:pt x="5152" y="1105"/>
                  </a:cubicBezTo>
                  <a:cubicBezTo>
                    <a:pt x="5047" y="1120"/>
                    <a:pt x="5059" y="1274"/>
                    <a:pt x="5167" y="1274"/>
                  </a:cubicBezTo>
                  <a:cubicBezTo>
                    <a:pt x="5173" y="1274"/>
                    <a:pt x="5180" y="1271"/>
                    <a:pt x="5183" y="1271"/>
                  </a:cubicBezTo>
                  <a:cubicBezTo>
                    <a:pt x="5279" y="1255"/>
                    <a:pt x="5376" y="1243"/>
                    <a:pt x="5473" y="1243"/>
                  </a:cubicBezTo>
                  <a:cubicBezTo>
                    <a:pt x="5484" y="1243"/>
                    <a:pt x="5495" y="1243"/>
                    <a:pt x="5506" y="1243"/>
                  </a:cubicBezTo>
                  <a:cubicBezTo>
                    <a:pt x="5553" y="1243"/>
                    <a:pt x="5593" y="1203"/>
                    <a:pt x="5593" y="1157"/>
                  </a:cubicBezTo>
                  <a:cubicBezTo>
                    <a:pt x="5590" y="1108"/>
                    <a:pt x="5553" y="1071"/>
                    <a:pt x="5503" y="1071"/>
                  </a:cubicBezTo>
                  <a:close/>
                  <a:moveTo>
                    <a:pt x="3254" y="895"/>
                  </a:moveTo>
                  <a:cubicBezTo>
                    <a:pt x="3189" y="895"/>
                    <a:pt x="3131" y="972"/>
                    <a:pt x="3187" y="1037"/>
                  </a:cubicBezTo>
                  <a:cubicBezTo>
                    <a:pt x="3261" y="1129"/>
                    <a:pt x="3329" y="1222"/>
                    <a:pt x="3391" y="1308"/>
                  </a:cubicBezTo>
                  <a:cubicBezTo>
                    <a:pt x="3406" y="1330"/>
                    <a:pt x="3434" y="1345"/>
                    <a:pt x="3462" y="1345"/>
                  </a:cubicBezTo>
                  <a:cubicBezTo>
                    <a:pt x="3480" y="1345"/>
                    <a:pt x="3495" y="1339"/>
                    <a:pt x="3511" y="1327"/>
                  </a:cubicBezTo>
                  <a:cubicBezTo>
                    <a:pt x="3548" y="1299"/>
                    <a:pt x="3557" y="1247"/>
                    <a:pt x="3533" y="1210"/>
                  </a:cubicBezTo>
                  <a:cubicBezTo>
                    <a:pt x="3468" y="1117"/>
                    <a:pt x="3400" y="1024"/>
                    <a:pt x="3323" y="932"/>
                  </a:cubicBezTo>
                  <a:cubicBezTo>
                    <a:pt x="3303" y="906"/>
                    <a:pt x="3278" y="895"/>
                    <a:pt x="3254" y="895"/>
                  </a:cubicBezTo>
                  <a:close/>
                  <a:moveTo>
                    <a:pt x="5845" y="1100"/>
                  </a:moveTo>
                  <a:cubicBezTo>
                    <a:pt x="5747" y="1100"/>
                    <a:pt x="5725" y="1254"/>
                    <a:pt x="5833" y="1271"/>
                  </a:cubicBezTo>
                  <a:cubicBezTo>
                    <a:pt x="5877" y="1277"/>
                    <a:pt x="5917" y="1287"/>
                    <a:pt x="5960" y="1296"/>
                  </a:cubicBezTo>
                  <a:cubicBezTo>
                    <a:pt x="6028" y="1311"/>
                    <a:pt x="6092" y="1330"/>
                    <a:pt x="6154" y="1348"/>
                  </a:cubicBezTo>
                  <a:cubicBezTo>
                    <a:pt x="6163" y="1351"/>
                    <a:pt x="6173" y="1351"/>
                    <a:pt x="6182" y="1351"/>
                  </a:cubicBezTo>
                  <a:lnTo>
                    <a:pt x="6179" y="1351"/>
                  </a:lnTo>
                  <a:cubicBezTo>
                    <a:pt x="6180" y="1351"/>
                    <a:pt x="6181" y="1351"/>
                    <a:pt x="6182" y="1351"/>
                  </a:cubicBezTo>
                  <a:cubicBezTo>
                    <a:pt x="6278" y="1351"/>
                    <a:pt x="6298" y="1215"/>
                    <a:pt x="6207" y="1185"/>
                  </a:cubicBezTo>
                  <a:cubicBezTo>
                    <a:pt x="6139" y="1163"/>
                    <a:pt x="6071" y="1145"/>
                    <a:pt x="6000" y="1129"/>
                  </a:cubicBezTo>
                  <a:cubicBezTo>
                    <a:pt x="5951" y="1117"/>
                    <a:pt x="5907" y="1108"/>
                    <a:pt x="5861" y="1102"/>
                  </a:cubicBezTo>
                  <a:cubicBezTo>
                    <a:pt x="5855" y="1101"/>
                    <a:pt x="5850" y="1100"/>
                    <a:pt x="5845" y="1100"/>
                  </a:cubicBezTo>
                  <a:close/>
                  <a:moveTo>
                    <a:pt x="4842" y="1199"/>
                  </a:moveTo>
                  <a:cubicBezTo>
                    <a:pt x="4831" y="1199"/>
                    <a:pt x="4819" y="1201"/>
                    <a:pt x="4806" y="1206"/>
                  </a:cubicBezTo>
                  <a:cubicBezTo>
                    <a:pt x="4695" y="1250"/>
                    <a:pt x="4590" y="1308"/>
                    <a:pt x="4492" y="1373"/>
                  </a:cubicBezTo>
                  <a:cubicBezTo>
                    <a:pt x="4421" y="1419"/>
                    <a:pt x="4452" y="1530"/>
                    <a:pt x="4538" y="1530"/>
                  </a:cubicBezTo>
                  <a:cubicBezTo>
                    <a:pt x="4553" y="1530"/>
                    <a:pt x="4572" y="1527"/>
                    <a:pt x="4584" y="1518"/>
                  </a:cubicBezTo>
                  <a:cubicBezTo>
                    <a:pt x="4677" y="1456"/>
                    <a:pt x="4772" y="1404"/>
                    <a:pt x="4871" y="1364"/>
                  </a:cubicBezTo>
                  <a:cubicBezTo>
                    <a:pt x="4963" y="1326"/>
                    <a:pt x="4924" y="1199"/>
                    <a:pt x="4842" y="1199"/>
                  </a:cubicBezTo>
                  <a:close/>
                  <a:moveTo>
                    <a:pt x="273" y="1172"/>
                  </a:moveTo>
                  <a:cubicBezTo>
                    <a:pt x="248" y="1172"/>
                    <a:pt x="223" y="1184"/>
                    <a:pt x="205" y="1213"/>
                  </a:cubicBezTo>
                  <a:cubicBezTo>
                    <a:pt x="87" y="1388"/>
                    <a:pt x="26" y="1509"/>
                    <a:pt x="23" y="1515"/>
                  </a:cubicBezTo>
                  <a:cubicBezTo>
                    <a:pt x="1" y="1558"/>
                    <a:pt x="20" y="1610"/>
                    <a:pt x="63" y="1632"/>
                  </a:cubicBezTo>
                  <a:cubicBezTo>
                    <a:pt x="72" y="1638"/>
                    <a:pt x="87" y="1641"/>
                    <a:pt x="100" y="1641"/>
                  </a:cubicBezTo>
                  <a:lnTo>
                    <a:pt x="103" y="1641"/>
                  </a:lnTo>
                  <a:cubicBezTo>
                    <a:pt x="134" y="1638"/>
                    <a:pt x="161" y="1620"/>
                    <a:pt x="177" y="1592"/>
                  </a:cubicBezTo>
                  <a:cubicBezTo>
                    <a:pt x="229" y="1493"/>
                    <a:pt x="285" y="1398"/>
                    <a:pt x="346" y="1305"/>
                  </a:cubicBezTo>
                  <a:cubicBezTo>
                    <a:pt x="390" y="1238"/>
                    <a:pt x="333" y="1172"/>
                    <a:pt x="273" y="1172"/>
                  </a:cubicBezTo>
                  <a:close/>
                  <a:moveTo>
                    <a:pt x="6490" y="1316"/>
                  </a:moveTo>
                  <a:cubicBezTo>
                    <a:pt x="6411" y="1316"/>
                    <a:pt x="6363" y="1434"/>
                    <a:pt x="6453" y="1478"/>
                  </a:cubicBezTo>
                  <a:cubicBezTo>
                    <a:pt x="6546" y="1530"/>
                    <a:pt x="6635" y="1595"/>
                    <a:pt x="6715" y="1666"/>
                  </a:cubicBezTo>
                  <a:cubicBezTo>
                    <a:pt x="6731" y="1678"/>
                    <a:pt x="6753" y="1688"/>
                    <a:pt x="6774" y="1688"/>
                  </a:cubicBezTo>
                  <a:cubicBezTo>
                    <a:pt x="6851" y="1688"/>
                    <a:pt x="6888" y="1589"/>
                    <a:pt x="6830" y="1536"/>
                  </a:cubicBezTo>
                  <a:cubicBezTo>
                    <a:pt x="6740" y="1456"/>
                    <a:pt x="6641" y="1388"/>
                    <a:pt x="6537" y="1330"/>
                  </a:cubicBezTo>
                  <a:cubicBezTo>
                    <a:pt x="6520" y="1320"/>
                    <a:pt x="6504" y="1316"/>
                    <a:pt x="6490" y="1316"/>
                  </a:cubicBezTo>
                  <a:close/>
                  <a:moveTo>
                    <a:pt x="3651" y="1462"/>
                  </a:moveTo>
                  <a:cubicBezTo>
                    <a:pt x="3593" y="1462"/>
                    <a:pt x="3536" y="1523"/>
                    <a:pt x="3573" y="1589"/>
                  </a:cubicBezTo>
                  <a:cubicBezTo>
                    <a:pt x="3628" y="1684"/>
                    <a:pt x="3681" y="1783"/>
                    <a:pt x="3727" y="1885"/>
                  </a:cubicBezTo>
                  <a:cubicBezTo>
                    <a:pt x="3739" y="1916"/>
                    <a:pt x="3770" y="1937"/>
                    <a:pt x="3804" y="1937"/>
                  </a:cubicBezTo>
                  <a:cubicBezTo>
                    <a:pt x="3866" y="1934"/>
                    <a:pt x="3906" y="1873"/>
                    <a:pt x="3881" y="1817"/>
                  </a:cubicBezTo>
                  <a:cubicBezTo>
                    <a:pt x="3835" y="1709"/>
                    <a:pt x="3779" y="1604"/>
                    <a:pt x="3721" y="1503"/>
                  </a:cubicBezTo>
                  <a:cubicBezTo>
                    <a:pt x="3703" y="1474"/>
                    <a:pt x="3677" y="1462"/>
                    <a:pt x="3651" y="1462"/>
                  </a:cubicBezTo>
                  <a:close/>
                  <a:moveTo>
                    <a:pt x="4273" y="1572"/>
                  </a:moveTo>
                  <a:cubicBezTo>
                    <a:pt x="4253" y="1572"/>
                    <a:pt x="4232" y="1580"/>
                    <a:pt x="4214" y="1598"/>
                  </a:cubicBezTo>
                  <a:cubicBezTo>
                    <a:pt x="4128" y="1681"/>
                    <a:pt x="4048" y="1771"/>
                    <a:pt x="3977" y="1866"/>
                  </a:cubicBezTo>
                  <a:cubicBezTo>
                    <a:pt x="3949" y="1903"/>
                    <a:pt x="3958" y="1956"/>
                    <a:pt x="3995" y="1987"/>
                  </a:cubicBezTo>
                  <a:cubicBezTo>
                    <a:pt x="4011" y="1996"/>
                    <a:pt x="4029" y="2002"/>
                    <a:pt x="4048" y="2002"/>
                  </a:cubicBezTo>
                  <a:cubicBezTo>
                    <a:pt x="4072" y="2002"/>
                    <a:pt x="4100" y="1990"/>
                    <a:pt x="4115" y="1968"/>
                  </a:cubicBezTo>
                  <a:cubicBezTo>
                    <a:pt x="4180" y="1879"/>
                    <a:pt x="4251" y="1799"/>
                    <a:pt x="4331" y="1721"/>
                  </a:cubicBezTo>
                  <a:cubicBezTo>
                    <a:pt x="4396" y="1660"/>
                    <a:pt x="4339" y="1572"/>
                    <a:pt x="4273" y="1572"/>
                  </a:cubicBezTo>
                  <a:close/>
                  <a:moveTo>
                    <a:pt x="7005" y="1768"/>
                  </a:moveTo>
                  <a:cubicBezTo>
                    <a:pt x="6943" y="1768"/>
                    <a:pt x="6886" y="1837"/>
                    <a:pt x="6934" y="1903"/>
                  </a:cubicBezTo>
                  <a:cubicBezTo>
                    <a:pt x="6999" y="1993"/>
                    <a:pt x="7052" y="2085"/>
                    <a:pt x="7095" y="2187"/>
                  </a:cubicBezTo>
                  <a:cubicBezTo>
                    <a:pt x="7110" y="2215"/>
                    <a:pt x="7138" y="2237"/>
                    <a:pt x="7172" y="2237"/>
                  </a:cubicBezTo>
                  <a:lnTo>
                    <a:pt x="7175" y="2237"/>
                  </a:lnTo>
                  <a:cubicBezTo>
                    <a:pt x="7237" y="2237"/>
                    <a:pt x="7277" y="2172"/>
                    <a:pt x="7252" y="2116"/>
                  </a:cubicBezTo>
                  <a:cubicBezTo>
                    <a:pt x="7203" y="2005"/>
                    <a:pt x="7144" y="1900"/>
                    <a:pt x="7073" y="1805"/>
                  </a:cubicBezTo>
                  <a:cubicBezTo>
                    <a:pt x="7054" y="1779"/>
                    <a:pt x="7029" y="1768"/>
                    <a:pt x="7005" y="1768"/>
                  </a:cubicBezTo>
                  <a:close/>
                  <a:moveTo>
                    <a:pt x="8677" y="2061"/>
                  </a:moveTo>
                  <a:cubicBezTo>
                    <a:pt x="8557" y="2064"/>
                    <a:pt x="8437" y="2082"/>
                    <a:pt x="8322" y="2113"/>
                  </a:cubicBezTo>
                  <a:cubicBezTo>
                    <a:pt x="8224" y="2141"/>
                    <a:pt x="8242" y="2283"/>
                    <a:pt x="8344" y="2283"/>
                  </a:cubicBezTo>
                  <a:cubicBezTo>
                    <a:pt x="8350" y="2283"/>
                    <a:pt x="8356" y="2283"/>
                    <a:pt x="8366" y="2280"/>
                  </a:cubicBezTo>
                  <a:cubicBezTo>
                    <a:pt x="8467" y="2252"/>
                    <a:pt x="8575" y="2237"/>
                    <a:pt x="8683" y="2233"/>
                  </a:cubicBezTo>
                  <a:cubicBezTo>
                    <a:pt x="8730" y="2230"/>
                    <a:pt x="8767" y="2190"/>
                    <a:pt x="8767" y="2144"/>
                  </a:cubicBezTo>
                  <a:cubicBezTo>
                    <a:pt x="8763" y="2098"/>
                    <a:pt x="8723" y="2061"/>
                    <a:pt x="8677" y="2061"/>
                  </a:cubicBezTo>
                  <a:close/>
                  <a:moveTo>
                    <a:pt x="9017" y="2095"/>
                  </a:moveTo>
                  <a:cubicBezTo>
                    <a:pt x="8925" y="2095"/>
                    <a:pt x="8898" y="2242"/>
                    <a:pt x="9001" y="2264"/>
                  </a:cubicBezTo>
                  <a:cubicBezTo>
                    <a:pt x="9106" y="2289"/>
                    <a:pt x="9208" y="2326"/>
                    <a:pt x="9303" y="2375"/>
                  </a:cubicBezTo>
                  <a:cubicBezTo>
                    <a:pt x="9312" y="2382"/>
                    <a:pt x="9328" y="2385"/>
                    <a:pt x="9340" y="2385"/>
                  </a:cubicBezTo>
                  <a:lnTo>
                    <a:pt x="9343" y="2385"/>
                  </a:lnTo>
                  <a:cubicBezTo>
                    <a:pt x="9430" y="2385"/>
                    <a:pt x="9461" y="2264"/>
                    <a:pt x="9380" y="2224"/>
                  </a:cubicBezTo>
                  <a:cubicBezTo>
                    <a:pt x="9272" y="2169"/>
                    <a:pt x="9158" y="2126"/>
                    <a:pt x="9041" y="2098"/>
                  </a:cubicBezTo>
                  <a:cubicBezTo>
                    <a:pt x="9033" y="2096"/>
                    <a:pt x="9025" y="2095"/>
                    <a:pt x="9017" y="2095"/>
                  </a:cubicBezTo>
                  <a:close/>
                  <a:moveTo>
                    <a:pt x="8026" y="2230"/>
                  </a:moveTo>
                  <a:cubicBezTo>
                    <a:pt x="8013" y="2230"/>
                    <a:pt x="8000" y="2233"/>
                    <a:pt x="7986" y="2240"/>
                  </a:cubicBezTo>
                  <a:cubicBezTo>
                    <a:pt x="7878" y="2292"/>
                    <a:pt x="7776" y="2351"/>
                    <a:pt x="7678" y="2419"/>
                  </a:cubicBezTo>
                  <a:cubicBezTo>
                    <a:pt x="7610" y="2468"/>
                    <a:pt x="7644" y="2576"/>
                    <a:pt x="7727" y="2576"/>
                  </a:cubicBezTo>
                  <a:cubicBezTo>
                    <a:pt x="7746" y="2576"/>
                    <a:pt x="7761" y="2570"/>
                    <a:pt x="7776" y="2560"/>
                  </a:cubicBezTo>
                  <a:cubicBezTo>
                    <a:pt x="7866" y="2499"/>
                    <a:pt x="7962" y="2443"/>
                    <a:pt x="8060" y="2394"/>
                  </a:cubicBezTo>
                  <a:cubicBezTo>
                    <a:pt x="8151" y="2351"/>
                    <a:pt x="8106" y="2230"/>
                    <a:pt x="8026" y="2230"/>
                  </a:cubicBezTo>
                  <a:close/>
                  <a:moveTo>
                    <a:pt x="3919" y="2086"/>
                  </a:moveTo>
                  <a:cubicBezTo>
                    <a:pt x="3911" y="2086"/>
                    <a:pt x="3904" y="2087"/>
                    <a:pt x="3896" y="2089"/>
                  </a:cubicBezTo>
                  <a:cubicBezTo>
                    <a:pt x="3859" y="2113"/>
                    <a:pt x="3822" y="2138"/>
                    <a:pt x="3789" y="2166"/>
                  </a:cubicBezTo>
                  <a:cubicBezTo>
                    <a:pt x="3730" y="2271"/>
                    <a:pt x="3684" y="2382"/>
                    <a:pt x="3647" y="2496"/>
                  </a:cubicBezTo>
                  <a:cubicBezTo>
                    <a:pt x="3631" y="2539"/>
                    <a:pt x="3656" y="2588"/>
                    <a:pt x="3702" y="2604"/>
                  </a:cubicBezTo>
                  <a:cubicBezTo>
                    <a:pt x="3711" y="2604"/>
                    <a:pt x="3721" y="2607"/>
                    <a:pt x="3730" y="2607"/>
                  </a:cubicBezTo>
                  <a:cubicBezTo>
                    <a:pt x="3767" y="2607"/>
                    <a:pt x="3798" y="2582"/>
                    <a:pt x="3810" y="2545"/>
                  </a:cubicBezTo>
                  <a:cubicBezTo>
                    <a:pt x="3829" y="2489"/>
                    <a:pt x="3850" y="2431"/>
                    <a:pt x="3875" y="2378"/>
                  </a:cubicBezTo>
                  <a:cubicBezTo>
                    <a:pt x="3881" y="2422"/>
                    <a:pt x="3884" y="2465"/>
                    <a:pt x="3884" y="2511"/>
                  </a:cubicBezTo>
                  <a:cubicBezTo>
                    <a:pt x="3884" y="2556"/>
                    <a:pt x="3921" y="2595"/>
                    <a:pt x="3965" y="2595"/>
                  </a:cubicBezTo>
                  <a:cubicBezTo>
                    <a:pt x="3967" y="2595"/>
                    <a:pt x="3969" y="2594"/>
                    <a:pt x="3970" y="2594"/>
                  </a:cubicBezTo>
                  <a:cubicBezTo>
                    <a:pt x="4020" y="2594"/>
                    <a:pt x="4057" y="2554"/>
                    <a:pt x="4057" y="2508"/>
                  </a:cubicBezTo>
                  <a:cubicBezTo>
                    <a:pt x="4051" y="2388"/>
                    <a:pt x="4035" y="2267"/>
                    <a:pt x="4001" y="2150"/>
                  </a:cubicBezTo>
                  <a:cubicBezTo>
                    <a:pt x="3991" y="2111"/>
                    <a:pt x="3957" y="2086"/>
                    <a:pt x="3919" y="2086"/>
                  </a:cubicBezTo>
                  <a:close/>
                  <a:moveTo>
                    <a:pt x="9628" y="2400"/>
                  </a:moveTo>
                  <a:cubicBezTo>
                    <a:pt x="9557" y="2400"/>
                    <a:pt x="9503" y="2500"/>
                    <a:pt x="9578" y="2557"/>
                  </a:cubicBezTo>
                  <a:cubicBezTo>
                    <a:pt x="9667" y="2625"/>
                    <a:pt x="9754" y="2696"/>
                    <a:pt x="9834" y="2770"/>
                  </a:cubicBezTo>
                  <a:cubicBezTo>
                    <a:pt x="9849" y="2786"/>
                    <a:pt x="9868" y="2792"/>
                    <a:pt x="9889" y="2792"/>
                  </a:cubicBezTo>
                  <a:lnTo>
                    <a:pt x="9892" y="2792"/>
                  </a:lnTo>
                  <a:cubicBezTo>
                    <a:pt x="9969" y="2792"/>
                    <a:pt x="10006" y="2696"/>
                    <a:pt x="9948" y="2644"/>
                  </a:cubicBezTo>
                  <a:cubicBezTo>
                    <a:pt x="9865" y="2567"/>
                    <a:pt x="9775" y="2493"/>
                    <a:pt x="9679" y="2419"/>
                  </a:cubicBezTo>
                  <a:cubicBezTo>
                    <a:pt x="9662" y="2406"/>
                    <a:pt x="9645" y="2400"/>
                    <a:pt x="9628" y="2400"/>
                  </a:cubicBezTo>
                  <a:close/>
                  <a:moveTo>
                    <a:pt x="7284" y="2391"/>
                  </a:moveTo>
                  <a:cubicBezTo>
                    <a:pt x="7276" y="2391"/>
                    <a:pt x="7269" y="2392"/>
                    <a:pt x="7261" y="2394"/>
                  </a:cubicBezTo>
                  <a:cubicBezTo>
                    <a:pt x="7215" y="2403"/>
                    <a:pt x="7187" y="2449"/>
                    <a:pt x="7200" y="2496"/>
                  </a:cubicBezTo>
                  <a:cubicBezTo>
                    <a:pt x="7221" y="2594"/>
                    <a:pt x="7237" y="2696"/>
                    <a:pt x="7243" y="2801"/>
                  </a:cubicBezTo>
                  <a:cubicBezTo>
                    <a:pt x="7215" y="2832"/>
                    <a:pt x="7184" y="2863"/>
                    <a:pt x="7160" y="2897"/>
                  </a:cubicBezTo>
                  <a:cubicBezTo>
                    <a:pt x="7129" y="2934"/>
                    <a:pt x="7132" y="2986"/>
                    <a:pt x="7169" y="3017"/>
                  </a:cubicBezTo>
                  <a:cubicBezTo>
                    <a:pt x="7184" y="3029"/>
                    <a:pt x="7203" y="3035"/>
                    <a:pt x="7224" y="3038"/>
                  </a:cubicBezTo>
                  <a:cubicBezTo>
                    <a:pt x="7249" y="3038"/>
                    <a:pt x="7274" y="3026"/>
                    <a:pt x="7292" y="3005"/>
                  </a:cubicBezTo>
                  <a:cubicBezTo>
                    <a:pt x="7360" y="2921"/>
                    <a:pt x="7437" y="2841"/>
                    <a:pt x="7517" y="2767"/>
                  </a:cubicBezTo>
                  <a:cubicBezTo>
                    <a:pt x="7587" y="2707"/>
                    <a:pt x="7530" y="2614"/>
                    <a:pt x="7462" y="2614"/>
                  </a:cubicBezTo>
                  <a:cubicBezTo>
                    <a:pt x="7443" y="2614"/>
                    <a:pt x="7422" y="2622"/>
                    <a:pt x="7403" y="2641"/>
                  </a:cubicBezTo>
                  <a:lnTo>
                    <a:pt x="7400" y="2644"/>
                  </a:lnTo>
                  <a:cubicBezTo>
                    <a:pt x="7391" y="2579"/>
                    <a:pt x="7379" y="2517"/>
                    <a:pt x="7366" y="2456"/>
                  </a:cubicBezTo>
                  <a:cubicBezTo>
                    <a:pt x="7356" y="2417"/>
                    <a:pt x="7322" y="2391"/>
                    <a:pt x="7284" y="2391"/>
                  </a:cubicBezTo>
                  <a:close/>
                  <a:moveTo>
                    <a:pt x="3904" y="2757"/>
                  </a:moveTo>
                  <a:cubicBezTo>
                    <a:pt x="3876" y="2757"/>
                    <a:pt x="3849" y="2771"/>
                    <a:pt x="3832" y="2804"/>
                  </a:cubicBezTo>
                  <a:cubicBezTo>
                    <a:pt x="3804" y="2860"/>
                    <a:pt x="3770" y="2875"/>
                    <a:pt x="3770" y="2875"/>
                  </a:cubicBezTo>
                  <a:cubicBezTo>
                    <a:pt x="3770" y="2875"/>
                    <a:pt x="3769" y="2878"/>
                    <a:pt x="3769" y="2878"/>
                  </a:cubicBezTo>
                  <a:cubicBezTo>
                    <a:pt x="3767" y="2878"/>
                    <a:pt x="3766" y="2872"/>
                    <a:pt x="3764" y="2847"/>
                  </a:cubicBezTo>
                  <a:cubicBezTo>
                    <a:pt x="3757" y="2796"/>
                    <a:pt x="3718" y="2772"/>
                    <a:pt x="3679" y="2772"/>
                  </a:cubicBezTo>
                  <a:cubicBezTo>
                    <a:pt x="3632" y="2772"/>
                    <a:pt x="3584" y="2806"/>
                    <a:pt x="3591" y="2869"/>
                  </a:cubicBezTo>
                  <a:cubicBezTo>
                    <a:pt x="3594" y="2906"/>
                    <a:pt x="3610" y="2943"/>
                    <a:pt x="3631" y="2977"/>
                  </a:cubicBezTo>
                  <a:cubicBezTo>
                    <a:pt x="3662" y="3020"/>
                    <a:pt x="3711" y="3048"/>
                    <a:pt x="3767" y="3048"/>
                  </a:cubicBezTo>
                  <a:cubicBezTo>
                    <a:pt x="3850" y="3048"/>
                    <a:pt x="3927" y="2986"/>
                    <a:pt x="3983" y="2884"/>
                  </a:cubicBezTo>
                  <a:cubicBezTo>
                    <a:pt x="4018" y="2816"/>
                    <a:pt x="3961" y="2757"/>
                    <a:pt x="3904" y="2757"/>
                  </a:cubicBezTo>
                  <a:close/>
                  <a:moveTo>
                    <a:pt x="10131" y="2862"/>
                  </a:moveTo>
                  <a:cubicBezTo>
                    <a:pt x="10068" y="2862"/>
                    <a:pt x="10010" y="2940"/>
                    <a:pt x="10065" y="3005"/>
                  </a:cubicBezTo>
                  <a:cubicBezTo>
                    <a:pt x="10139" y="3088"/>
                    <a:pt x="10207" y="3177"/>
                    <a:pt x="10269" y="3270"/>
                  </a:cubicBezTo>
                  <a:cubicBezTo>
                    <a:pt x="10284" y="3291"/>
                    <a:pt x="10312" y="3307"/>
                    <a:pt x="10340" y="3307"/>
                  </a:cubicBezTo>
                  <a:lnTo>
                    <a:pt x="10340" y="3310"/>
                  </a:lnTo>
                  <a:cubicBezTo>
                    <a:pt x="10355" y="3307"/>
                    <a:pt x="10373" y="3301"/>
                    <a:pt x="10389" y="3291"/>
                  </a:cubicBezTo>
                  <a:cubicBezTo>
                    <a:pt x="10426" y="3264"/>
                    <a:pt x="10438" y="3211"/>
                    <a:pt x="10410" y="3174"/>
                  </a:cubicBezTo>
                  <a:cubicBezTo>
                    <a:pt x="10346" y="3075"/>
                    <a:pt x="10272" y="2983"/>
                    <a:pt x="10195" y="2894"/>
                  </a:cubicBezTo>
                  <a:cubicBezTo>
                    <a:pt x="10176" y="2871"/>
                    <a:pt x="10153" y="2862"/>
                    <a:pt x="10131" y="2862"/>
                  </a:cubicBezTo>
                  <a:close/>
                  <a:moveTo>
                    <a:pt x="7315" y="3069"/>
                  </a:moveTo>
                  <a:cubicBezTo>
                    <a:pt x="7273" y="3069"/>
                    <a:pt x="7233" y="3101"/>
                    <a:pt x="7231" y="3143"/>
                  </a:cubicBezTo>
                  <a:cubicBezTo>
                    <a:pt x="7215" y="3248"/>
                    <a:pt x="7187" y="3347"/>
                    <a:pt x="7141" y="3443"/>
                  </a:cubicBezTo>
                  <a:cubicBezTo>
                    <a:pt x="7120" y="3483"/>
                    <a:pt x="7135" y="3535"/>
                    <a:pt x="7175" y="3557"/>
                  </a:cubicBezTo>
                  <a:cubicBezTo>
                    <a:pt x="7187" y="3563"/>
                    <a:pt x="7203" y="3566"/>
                    <a:pt x="7218" y="3569"/>
                  </a:cubicBezTo>
                  <a:cubicBezTo>
                    <a:pt x="7249" y="3569"/>
                    <a:pt x="7277" y="3550"/>
                    <a:pt x="7292" y="3523"/>
                  </a:cubicBezTo>
                  <a:cubicBezTo>
                    <a:pt x="7348" y="3412"/>
                    <a:pt x="7385" y="3291"/>
                    <a:pt x="7400" y="3168"/>
                  </a:cubicBezTo>
                  <a:cubicBezTo>
                    <a:pt x="7406" y="3122"/>
                    <a:pt x="7372" y="3079"/>
                    <a:pt x="7326" y="3069"/>
                  </a:cubicBezTo>
                  <a:cubicBezTo>
                    <a:pt x="7323" y="3069"/>
                    <a:pt x="7319" y="3069"/>
                    <a:pt x="7315" y="3069"/>
                  </a:cubicBezTo>
                  <a:close/>
                  <a:moveTo>
                    <a:pt x="7027" y="3148"/>
                  </a:moveTo>
                  <a:cubicBezTo>
                    <a:pt x="7000" y="3148"/>
                    <a:pt x="6973" y="3161"/>
                    <a:pt x="6956" y="3193"/>
                  </a:cubicBezTo>
                  <a:cubicBezTo>
                    <a:pt x="6901" y="3285"/>
                    <a:pt x="6867" y="3387"/>
                    <a:pt x="6860" y="3495"/>
                  </a:cubicBezTo>
                  <a:cubicBezTo>
                    <a:pt x="6860" y="3529"/>
                    <a:pt x="6867" y="3563"/>
                    <a:pt x="6882" y="3594"/>
                  </a:cubicBezTo>
                  <a:cubicBezTo>
                    <a:pt x="6894" y="3625"/>
                    <a:pt x="6925" y="3643"/>
                    <a:pt x="6959" y="3646"/>
                  </a:cubicBezTo>
                  <a:cubicBezTo>
                    <a:pt x="6971" y="3646"/>
                    <a:pt x="6984" y="3643"/>
                    <a:pt x="6993" y="3637"/>
                  </a:cubicBezTo>
                  <a:cubicBezTo>
                    <a:pt x="7036" y="3618"/>
                    <a:pt x="7055" y="3566"/>
                    <a:pt x="7036" y="3523"/>
                  </a:cubicBezTo>
                  <a:cubicBezTo>
                    <a:pt x="7033" y="3513"/>
                    <a:pt x="7030" y="3504"/>
                    <a:pt x="7033" y="3495"/>
                  </a:cubicBezTo>
                  <a:cubicBezTo>
                    <a:pt x="7033" y="3464"/>
                    <a:pt x="7042" y="3396"/>
                    <a:pt x="7107" y="3276"/>
                  </a:cubicBezTo>
                  <a:cubicBezTo>
                    <a:pt x="7143" y="3207"/>
                    <a:pt x="7085" y="3148"/>
                    <a:pt x="7027" y="3148"/>
                  </a:cubicBezTo>
                  <a:close/>
                  <a:moveTo>
                    <a:pt x="10512" y="3433"/>
                  </a:moveTo>
                  <a:cubicBezTo>
                    <a:pt x="10456" y="3433"/>
                    <a:pt x="10399" y="3489"/>
                    <a:pt x="10432" y="3557"/>
                  </a:cubicBezTo>
                  <a:cubicBezTo>
                    <a:pt x="10481" y="3655"/>
                    <a:pt x="10522" y="3757"/>
                    <a:pt x="10555" y="3862"/>
                  </a:cubicBezTo>
                  <a:cubicBezTo>
                    <a:pt x="10568" y="3899"/>
                    <a:pt x="10599" y="3921"/>
                    <a:pt x="10636" y="3924"/>
                  </a:cubicBezTo>
                  <a:cubicBezTo>
                    <a:pt x="10645" y="3921"/>
                    <a:pt x="10654" y="3921"/>
                    <a:pt x="10663" y="3918"/>
                  </a:cubicBezTo>
                  <a:cubicBezTo>
                    <a:pt x="10710" y="3905"/>
                    <a:pt x="10734" y="3856"/>
                    <a:pt x="10719" y="3810"/>
                  </a:cubicBezTo>
                  <a:cubicBezTo>
                    <a:pt x="10682" y="3699"/>
                    <a:pt x="10639" y="3587"/>
                    <a:pt x="10586" y="3483"/>
                  </a:cubicBezTo>
                  <a:cubicBezTo>
                    <a:pt x="10570" y="3447"/>
                    <a:pt x="10541" y="3433"/>
                    <a:pt x="10512" y="3433"/>
                  </a:cubicBezTo>
                  <a:close/>
                  <a:moveTo>
                    <a:pt x="10716" y="4086"/>
                  </a:moveTo>
                  <a:cubicBezTo>
                    <a:pt x="10711" y="4086"/>
                    <a:pt x="10706" y="4086"/>
                    <a:pt x="10700" y="4087"/>
                  </a:cubicBezTo>
                  <a:cubicBezTo>
                    <a:pt x="10654" y="4093"/>
                    <a:pt x="10620" y="4136"/>
                    <a:pt x="10626" y="4183"/>
                  </a:cubicBezTo>
                  <a:cubicBezTo>
                    <a:pt x="10636" y="4254"/>
                    <a:pt x="10642" y="4325"/>
                    <a:pt x="10642" y="4399"/>
                  </a:cubicBezTo>
                  <a:cubicBezTo>
                    <a:pt x="10642" y="4433"/>
                    <a:pt x="10642" y="4467"/>
                    <a:pt x="10639" y="4504"/>
                  </a:cubicBezTo>
                  <a:cubicBezTo>
                    <a:pt x="10633" y="4550"/>
                    <a:pt x="10666" y="4593"/>
                    <a:pt x="10713" y="4599"/>
                  </a:cubicBezTo>
                  <a:lnTo>
                    <a:pt x="10722" y="4599"/>
                  </a:lnTo>
                  <a:cubicBezTo>
                    <a:pt x="10765" y="4596"/>
                    <a:pt x="10802" y="4565"/>
                    <a:pt x="10808" y="4522"/>
                  </a:cubicBezTo>
                  <a:cubicBezTo>
                    <a:pt x="10811" y="4482"/>
                    <a:pt x="10815" y="4439"/>
                    <a:pt x="10815" y="4399"/>
                  </a:cubicBezTo>
                  <a:cubicBezTo>
                    <a:pt x="10815" y="4318"/>
                    <a:pt x="10808" y="4238"/>
                    <a:pt x="10796" y="4158"/>
                  </a:cubicBezTo>
                  <a:cubicBezTo>
                    <a:pt x="10793" y="4117"/>
                    <a:pt x="10756" y="4086"/>
                    <a:pt x="10716" y="40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2"/>
            <p:cNvSpPr/>
            <p:nvPr/>
          </p:nvSpPr>
          <p:spPr>
            <a:xfrm>
              <a:off x="386877" y="3419708"/>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2"/>
            <p:cNvSpPr/>
            <p:nvPr/>
          </p:nvSpPr>
          <p:spPr>
            <a:xfrm>
              <a:off x="98895" y="3021280"/>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2"/>
            <p:cNvSpPr/>
            <p:nvPr/>
          </p:nvSpPr>
          <p:spPr>
            <a:xfrm>
              <a:off x="2766041" y="4899821"/>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0" name="Google Shape;2230;p22"/>
            <p:cNvGrpSpPr/>
            <p:nvPr/>
          </p:nvGrpSpPr>
          <p:grpSpPr>
            <a:xfrm>
              <a:off x="1618052" y="4723952"/>
              <a:ext cx="407881" cy="242857"/>
              <a:chOff x="78527" y="4008152"/>
              <a:chExt cx="407881" cy="242857"/>
            </a:xfrm>
          </p:grpSpPr>
          <p:sp>
            <p:nvSpPr>
              <p:cNvPr id="2231" name="Google Shape;2231;p22"/>
              <p:cNvSpPr/>
              <p:nvPr/>
            </p:nvSpPr>
            <p:spPr>
              <a:xfrm>
                <a:off x="78527" y="4013042"/>
                <a:ext cx="407881" cy="232406"/>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2"/>
              <p:cNvSpPr/>
              <p:nvPr/>
            </p:nvSpPr>
            <p:spPr>
              <a:xfrm>
                <a:off x="96750" y="4008152"/>
                <a:ext cx="367883" cy="242857"/>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2233" name="Google Shape;2233;p22"/>
            <p:cNvGrpSpPr/>
            <p:nvPr/>
          </p:nvGrpSpPr>
          <p:grpSpPr>
            <a:xfrm>
              <a:off x="106515" y="3757800"/>
              <a:ext cx="345427" cy="299475"/>
              <a:chOff x="1011528" y="129375"/>
              <a:chExt cx="345427" cy="299475"/>
            </a:xfrm>
          </p:grpSpPr>
          <p:sp>
            <p:nvSpPr>
              <p:cNvPr id="2234" name="Google Shape;2234;p22"/>
              <p:cNvSpPr/>
              <p:nvPr/>
            </p:nvSpPr>
            <p:spPr>
              <a:xfrm>
                <a:off x="1244129" y="155966"/>
                <a:ext cx="106534" cy="77311"/>
              </a:xfrm>
              <a:custGeom>
                <a:avLst/>
                <a:gdLst/>
                <a:ahLst/>
                <a:cxnLst/>
                <a:rect l="l" t="t" r="r" b="b"/>
                <a:pathLst>
                  <a:path w="1254" h="910" extrusionOk="0">
                    <a:moveTo>
                      <a:pt x="1097" y="0"/>
                    </a:moveTo>
                    <a:cubicBezTo>
                      <a:pt x="975" y="0"/>
                      <a:pt x="707" y="47"/>
                      <a:pt x="93" y="188"/>
                    </a:cubicBezTo>
                    <a:cubicBezTo>
                      <a:pt x="0" y="214"/>
                      <a:pt x="25" y="347"/>
                      <a:pt x="113" y="347"/>
                    </a:cubicBezTo>
                    <a:cubicBezTo>
                      <a:pt x="119" y="347"/>
                      <a:pt x="124" y="346"/>
                      <a:pt x="130" y="345"/>
                    </a:cubicBezTo>
                    <a:cubicBezTo>
                      <a:pt x="445" y="274"/>
                      <a:pt x="790" y="203"/>
                      <a:pt x="979" y="176"/>
                    </a:cubicBezTo>
                    <a:lnTo>
                      <a:pt x="979" y="176"/>
                    </a:lnTo>
                    <a:cubicBezTo>
                      <a:pt x="818" y="364"/>
                      <a:pt x="485" y="722"/>
                      <a:pt x="433" y="765"/>
                    </a:cubicBezTo>
                    <a:cubicBezTo>
                      <a:pt x="399" y="793"/>
                      <a:pt x="390" y="842"/>
                      <a:pt x="417" y="879"/>
                    </a:cubicBezTo>
                    <a:cubicBezTo>
                      <a:pt x="433" y="897"/>
                      <a:pt x="457" y="910"/>
                      <a:pt x="482" y="910"/>
                    </a:cubicBezTo>
                    <a:cubicBezTo>
                      <a:pt x="501" y="910"/>
                      <a:pt x="516" y="904"/>
                      <a:pt x="531" y="894"/>
                    </a:cubicBezTo>
                    <a:cubicBezTo>
                      <a:pt x="538" y="888"/>
                      <a:pt x="1253" y="194"/>
                      <a:pt x="1210" y="62"/>
                    </a:cubicBezTo>
                    <a:cubicBezTo>
                      <a:pt x="1198" y="27"/>
                      <a:pt x="1189"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2"/>
              <p:cNvSpPr/>
              <p:nvPr/>
            </p:nvSpPr>
            <p:spPr>
              <a:xfrm>
                <a:off x="1011528" y="129375"/>
                <a:ext cx="345427" cy="299475"/>
              </a:xfrm>
              <a:custGeom>
                <a:avLst/>
                <a:gdLst/>
                <a:ahLst/>
                <a:cxnLst/>
                <a:rect l="l" t="t" r="r" b="b"/>
                <a:pathLst>
                  <a:path w="4066" h="3525" extrusionOk="0">
                    <a:moveTo>
                      <a:pt x="790" y="0"/>
                    </a:moveTo>
                    <a:cubicBezTo>
                      <a:pt x="781" y="0"/>
                      <a:pt x="773" y="1"/>
                      <a:pt x="765" y="1"/>
                    </a:cubicBezTo>
                    <a:cubicBezTo>
                      <a:pt x="265" y="41"/>
                      <a:pt x="885" y="1161"/>
                      <a:pt x="885" y="1161"/>
                    </a:cubicBezTo>
                    <a:cubicBezTo>
                      <a:pt x="885" y="1161"/>
                      <a:pt x="676" y="991"/>
                      <a:pt x="509" y="991"/>
                    </a:cubicBezTo>
                    <a:cubicBezTo>
                      <a:pt x="412" y="991"/>
                      <a:pt x="329" y="1048"/>
                      <a:pt x="308" y="1229"/>
                    </a:cubicBezTo>
                    <a:cubicBezTo>
                      <a:pt x="253" y="1719"/>
                      <a:pt x="922" y="2308"/>
                      <a:pt x="922" y="2308"/>
                    </a:cubicBezTo>
                    <a:lnTo>
                      <a:pt x="0" y="2534"/>
                    </a:lnTo>
                    <a:cubicBezTo>
                      <a:pt x="0" y="2534"/>
                      <a:pt x="453" y="3524"/>
                      <a:pt x="1613" y="3524"/>
                    </a:cubicBezTo>
                    <a:cubicBezTo>
                      <a:pt x="1834" y="3524"/>
                      <a:pt x="2080" y="3489"/>
                      <a:pt x="2353" y="3403"/>
                    </a:cubicBezTo>
                    <a:cubicBezTo>
                      <a:pt x="4065" y="2867"/>
                      <a:pt x="3612" y="526"/>
                      <a:pt x="2696" y="220"/>
                    </a:cubicBezTo>
                    <a:cubicBezTo>
                      <a:pt x="2643" y="203"/>
                      <a:pt x="2594" y="195"/>
                      <a:pt x="2549" y="195"/>
                    </a:cubicBezTo>
                    <a:cubicBezTo>
                      <a:pt x="2026" y="195"/>
                      <a:pt x="1974" y="1263"/>
                      <a:pt x="1974" y="1263"/>
                    </a:cubicBezTo>
                    <a:cubicBezTo>
                      <a:pt x="1974" y="1263"/>
                      <a:pt x="1290" y="0"/>
                      <a:pt x="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2"/>
              <p:cNvSpPr/>
              <p:nvPr/>
            </p:nvSpPr>
            <p:spPr>
              <a:xfrm>
                <a:off x="1207769" y="166841"/>
                <a:ext cx="52757" cy="56242"/>
              </a:xfrm>
              <a:custGeom>
                <a:avLst/>
                <a:gdLst/>
                <a:ahLst/>
                <a:cxnLst/>
                <a:rect l="l" t="t" r="r" b="b"/>
                <a:pathLst>
                  <a:path w="621" h="662" extrusionOk="0">
                    <a:moveTo>
                      <a:pt x="375" y="0"/>
                    </a:moveTo>
                    <a:cubicBezTo>
                      <a:pt x="323" y="0"/>
                      <a:pt x="269" y="51"/>
                      <a:pt x="299" y="116"/>
                    </a:cubicBezTo>
                    <a:cubicBezTo>
                      <a:pt x="364" y="264"/>
                      <a:pt x="413" y="430"/>
                      <a:pt x="413" y="495"/>
                    </a:cubicBezTo>
                    <a:cubicBezTo>
                      <a:pt x="352" y="473"/>
                      <a:pt x="244" y="353"/>
                      <a:pt x="176" y="245"/>
                    </a:cubicBezTo>
                    <a:cubicBezTo>
                      <a:pt x="157" y="219"/>
                      <a:pt x="133" y="208"/>
                      <a:pt x="109" y="208"/>
                    </a:cubicBezTo>
                    <a:cubicBezTo>
                      <a:pt x="53" y="208"/>
                      <a:pt x="1" y="267"/>
                      <a:pt x="37" y="331"/>
                    </a:cubicBezTo>
                    <a:cubicBezTo>
                      <a:pt x="90" y="409"/>
                      <a:pt x="262" y="661"/>
                      <a:pt x="435" y="661"/>
                    </a:cubicBezTo>
                    <a:lnTo>
                      <a:pt x="450" y="661"/>
                    </a:lnTo>
                    <a:cubicBezTo>
                      <a:pt x="494" y="658"/>
                      <a:pt x="531" y="634"/>
                      <a:pt x="552" y="600"/>
                    </a:cubicBezTo>
                    <a:cubicBezTo>
                      <a:pt x="620" y="483"/>
                      <a:pt x="515" y="205"/>
                      <a:pt x="447" y="51"/>
                    </a:cubicBezTo>
                    <a:cubicBezTo>
                      <a:pt x="432" y="15"/>
                      <a:pt x="404"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2"/>
              <p:cNvSpPr/>
              <p:nvPr/>
            </p:nvSpPr>
            <p:spPr>
              <a:xfrm>
                <a:off x="1068616" y="214076"/>
                <a:ext cx="115454" cy="110445"/>
              </a:xfrm>
              <a:custGeom>
                <a:avLst/>
                <a:gdLst/>
                <a:ahLst/>
                <a:cxnLst/>
                <a:rect l="l" t="t" r="r" b="b"/>
                <a:pathLst>
                  <a:path w="1359" h="1300" extrusionOk="0">
                    <a:moveTo>
                      <a:pt x="604" y="0"/>
                    </a:moveTo>
                    <a:cubicBezTo>
                      <a:pt x="588" y="0"/>
                      <a:pt x="576" y="4"/>
                      <a:pt x="568" y="7"/>
                    </a:cubicBezTo>
                    <a:cubicBezTo>
                      <a:pt x="457" y="47"/>
                      <a:pt x="432" y="223"/>
                      <a:pt x="491" y="531"/>
                    </a:cubicBezTo>
                    <a:cubicBezTo>
                      <a:pt x="396" y="468"/>
                      <a:pt x="285" y="414"/>
                      <a:pt x="195" y="414"/>
                    </a:cubicBezTo>
                    <a:cubicBezTo>
                      <a:pt x="170" y="414"/>
                      <a:pt x="148" y="418"/>
                      <a:pt x="127" y="426"/>
                    </a:cubicBezTo>
                    <a:cubicBezTo>
                      <a:pt x="68" y="451"/>
                      <a:pt x="28" y="513"/>
                      <a:pt x="28" y="577"/>
                    </a:cubicBezTo>
                    <a:cubicBezTo>
                      <a:pt x="0" y="880"/>
                      <a:pt x="438" y="1244"/>
                      <a:pt x="488" y="1284"/>
                    </a:cubicBezTo>
                    <a:cubicBezTo>
                      <a:pt x="503" y="1293"/>
                      <a:pt x="522" y="1299"/>
                      <a:pt x="540" y="1299"/>
                    </a:cubicBezTo>
                    <a:cubicBezTo>
                      <a:pt x="617" y="1299"/>
                      <a:pt x="651" y="1203"/>
                      <a:pt x="590" y="1157"/>
                    </a:cubicBezTo>
                    <a:cubicBezTo>
                      <a:pt x="429" y="1025"/>
                      <a:pt x="176" y="756"/>
                      <a:pt x="192" y="593"/>
                    </a:cubicBezTo>
                    <a:lnTo>
                      <a:pt x="192" y="574"/>
                    </a:lnTo>
                    <a:cubicBezTo>
                      <a:pt x="194" y="574"/>
                      <a:pt x="196" y="574"/>
                      <a:pt x="199" y="574"/>
                    </a:cubicBezTo>
                    <a:cubicBezTo>
                      <a:pt x="256" y="574"/>
                      <a:pt x="426" y="672"/>
                      <a:pt x="568" y="790"/>
                    </a:cubicBezTo>
                    <a:cubicBezTo>
                      <a:pt x="583" y="803"/>
                      <a:pt x="601" y="809"/>
                      <a:pt x="618" y="809"/>
                    </a:cubicBezTo>
                    <a:cubicBezTo>
                      <a:pt x="666" y="809"/>
                      <a:pt x="711" y="764"/>
                      <a:pt x="697" y="707"/>
                    </a:cubicBezTo>
                    <a:cubicBezTo>
                      <a:pt x="636" y="473"/>
                      <a:pt x="605" y="229"/>
                      <a:pt x="617" y="170"/>
                    </a:cubicBezTo>
                    <a:lnTo>
                      <a:pt x="617" y="170"/>
                    </a:lnTo>
                    <a:cubicBezTo>
                      <a:pt x="716" y="226"/>
                      <a:pt x="975" y="559"/>
                      <a:pt x="1176" y="858"/>
                    </a:cubicBezTo>
                    <a:cubicBezTo>
                      <a:pt x="1192" y="887"/>
                      <a:pt x="1216" y="899"/>
                      <a:pt x="1241" y="899"/>
                    </a:cubicBezTo>
                    <a:cubicBezTo>
                      <a:pt x="1299" y="899"/>
                      <a:pt x="1358" y="832"/>
                      <a:pt x="1308" y="769"/>
                    </a:cubicBezTo>
                    <a:cubicBezTo>
                      <a:pt x="857" y="85"/>
                      <a:pt x="679"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2"/>
              <p:cNvSpPr/>
              <p:nvPr/>
            </p:nvSpPr>
            <p:spPr>
              <a:xfrm>
                <a:off x="1134540" y="274310"/>
                <a:ext cx="164558" cy="119875"/>
              </a:xfrm>
              <a:custGeom>
                <a:avLst/>
                <a:gdLst/>
                <a:ahLst/>
                <a:cxnLst/>
                <a:rect l="l" t="t" r="r" b="b"/>
                <a:pathLst>
                  <a:path w="1937" h="1411" extrusionOk="0">
                    <a:moveTo>
                      <a:pt x="1849" y="0"/>
                    </a:moveTo>
                    <a:cubicBezTo>
                      <a:pt x="1813" y="0"/>
                      <a:pt x="1777" y="22"/>
                      <a:pt x="1769" y="69"/>
                    </a:cubicBezTo>
                    <a:cubicBezTo>
                      <a:pt x="1707" y="522"/>
                      <a:pt x="1528" y="852"/>
                      <a:pt x="1242" y="1043"/>
                    </a:cubicBezTo>
                    <a:cubicBezTo>
                      <a:pt x="1002" y="1205"/>
                      <a:pt x="722" y="1246"/>
                      <a:pt x="503" y="1246"/>
                    </a:cubicBezTo>
                    <a:cubicBezTo>
                      <a:pt x="288" y="1246"/>
                      <a:pt x="131" y="1207"/>
                      <a:pt x="128" y="1207"/>
                    </a:cubicBezTo>
                    <a:cubicBezTo>
                      <a:pt x="123" y="1206"/>
                      <a:pt x="118" y="1206"/>
                      <a:pt x="113" y="1206"/>
                    </a:cubicBezTo>
                    <a:cubicBezTo>
                      <a:pt x="26" y="1206"/>
                      <a:pt x="0" y="1332"/>
                      <a:pt x="88" y="1364"/>
                    </a:cubicBezTo>
                    <a:cubicBezTo>
                      <a:pt x="227" y="1395"/>
                      <a:pt x="366" y="1411"/>
                      <a:pt x="504" y="1411"/>
                    </a:cubicBezTo>
                    <a:cubicBezTo>
                      <a:pt x="748" y="1411"/>
                      <a:pt x="1060" y="1364"/>
                      <a:pt x="1331" y="1179"/>
                    </a:cubicBezTo>
                    <a:cubicBezTo>
                      <a:pt x="1661" y="960"/>
                      <a:pt x="1861" y="590"/>
                      <a:pt x="1929" y="90"/>
                    </a:cubicBezTo>
                    <a:cubicBezTo>
                      <a:pt x="1936" y="33"/>
                      <a:pt x="1892" y="0"/>
                      <a:pt x="1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9" name="Google Shape;2239;p22"/>
            <p:cNvGrpSpPr/>
            <p:nvPr/>
          </p:nvGrpSpPr>
          <p:grpSpPr>
            <a:xfrm>
              <a:off x="85064" y="4309069"/>
              <a:ext cx="388320" cy="384805"/>
              <a:chOff x="10649934" y="1571625"/>
              <a:chExt cx="449705" cy="445634"/>
            </a:xfrm>
          </p:grpSpPr>
          <p:sp>
            <p:nvSpPr>
              <p:cNvPr id="2240" name="Google Shape;2240;p22"/>
              <p:cNvSpPr/>
              <p:nvPr/>
            </p:nvSpPr>
            <p:spPr>
              <a:xfrm>
                <a:off x="10649934" y="1571625"/>
                <a:ext cx="449705" cy="445634"/>
              </a:xfrm>
              <a:custGeom>
                <a:avLst/>
                <a:gdLst/>
                <a:ahLst/>
                <a:cxnLst/>
                <a:rect l="l" t="t" r="r" b="b"/>
                <a:pathLst>
                  <a:path w="7070" h="7006" extrusionOk="0">
                    <a:moveTo>
                      <a:pt x="3541" y="217"/>
                    </a:moveTo>
                    <a:cubicBezTo>
                      <a:pt x="3631" y="377"/>
                      <a:pt x="3809" y="793"/>
                      <a:pt x="3948" y="1161"/>
                    </a:cubicBezTo>
                    <a:cubicBezTo>
                      <a:pt x="3958" y="1182"/>
                      <a:pt x="3976" y="1201"/>
                      <a:pt x="4001" y="1210"/>
                    </a:cubicBezTo>
                    <a:cubicBezTo>
                      <a:pt x="4009" y="1214"/>
                      <a:pt x="4019" y="1215"/>
                      <a:pt x="4028" y="1215"/>
                    </a:cubicBezTo>
                    <a:cubicBezTo>
                      <a:pt x="4043" y="1215"/>
                      <a:pt x="4059" y="1211"/>
                      <a:pt x="4072" y="1204"/>
                    </a:cubicBezTo>
                    <a:cubicBezTo>
                      <a:pt x="4414" y="1016"/>
                      <a:pt x="4941" y="750"/>
                      <a:pt x="5077" y="726"/>
                    </a:cubicBezTo>
                    <a:lnTo>
                      <a:pt x="5077" y="726"/>
                    </a:lnTo>
                    <a:cubicBezTo>
                      <a:pt x="5093" y="846"/>
                      <a:pt x="5019" y="1262"/>
                      <a:pt x="4932" y="1611"/>
                    </a:cubicBezTo>
                    <a:cubicBezTo>
                      <a:pt x="4918" y="1665"/>
                      <a:pt x="4959" y="1717"/>
                      <a:pt x="5014" y="1717"/>
                    </a:cubicBezTo>
                    <a:cubicBezTo>
                      <a:pt x="5019" y="1717"/>
                      <a:pt x="5023" y="1716"/>
                      <a:pt x="5028" y="1716"/>
                    </a:cubicBezTo>
                    <a:cubicBezTo>
                      <a:pt x="5034" y="1716"/>
                      <a:pt x="5737" y="1611"/>
                      <a:pt x="6095" y="1611"/>
                    </a:cubicBezTo>
                    <a:cubicBezTo>
                      <a:pt x="6135" y="1611"/>
                      <a:pt x="6175" y="1614"/>
                      <a:pt x="6215" y="1617"/>
                    </a:cubicBezTo>
                    <a:cubicBezTo>
                      <a:pt x="6169" y="1762"/>
                      <a:pt x="5975" y="2166"/>
                      <a:pt x="5790" y="2521"/>
                    </a:cubicBezTo>
                    <a:cubicBezTo>
                      <a:pt x="5765" y="2570"/>
                      <a:pt x="5790" y="2629"/>
                      <a:pt x="5842" y="2641"/>
                    </a:cubicBezTo>
                    <a:cubicBezTo>
                      <a:pt x="6252" y="2755"/>
                      <a:pt x="6727" y="2919"/>
                      <a:pt x="6820" y="2990"/>
                    </a:cubicBezTo>
                    <a:cubicBezTo>
                      <a:pt x="6755" y="3107"/>
                      <a:pt x="6329" y="3455"/>
                      <a:pt x="5950" y="3727"/>
                    </a:cubicBezTo>
                    <a:cubicBezTo>
                      <a:pt x="5904" y="3764"/>
                      <a:pt x="5904" y="3835"/>
                      <a:pt x="5953" y="3869"/>
                    </a:cubicBezTo>
                    <a:cubicBezTo>
                      <a:pt x="6385" y="4158"/>
                      <a:pt x="6755" y="4495"/>
                      <a:pt x="6752" y="4584"/>
                    </a:cubicBezTo>
                    <a:cubicBezTo>
                      <a:pt x="6706" y="4677"/>
                      <a:pt x="6172" y="4834"/>
                      <a:pt x="5583" y="4933"/>
                    </a:cubicBezTo>
                    <a:cubicBezTo>
                      <a:pt x="5524" y="4942"/>
                      <a:pt x="5493" y="5007"/>
                      <a:pt x="5521" y="5059"/>
                    </a:cubicBezTo>
                    <a:cubicBezTo>
                      <a:pt x="5719" y="5411"/>
                      <a:pt x="5913" y="5846"/>
                      <a:pt x="5907" y="5957"/>
                    </a:cubicBezTo>
                    <a:cubicBezTo>
                      <a:pt x="5871" y="5966"/>
                      <a:pt x="5836" y="5970"/>
                      <a:pt x="5801" y="5970"/>
                    </a:cubicBezTo>
                    <a:cubicBezTo>
                      <a:pt x="5790" y="5970"/>
                      <a:pt x="5779" y="5970"/>
                      <a:pt x="5768" y="5969"/>
                    </a:cubicBezTo>
                    <a:cubicBezTo>
                      <a:pt x="5444" y="5969"/>
                      <a:pt x="4846" y="5842"/>
                      <a:pt x="4840" y="5842"/>
                    </a:cubicBezTo>
                    <a:cubicBezTo>
                      <a:pt x="4833" y="5841"/>
                      <a:pt x="4827" y="5841"/>
                      <a:pt x="4821" y="5841"/>
                    </a:cubicBezTo>
                    <a:cubicBezTo>
                      <a:pt x="4785" y="5841"/>
                      <a:pt x="4752" y="5864"/>
                      <a:pt x="4741" y="5898"/>
                    </a:cubicBezTo>
                    <a:cubicBezTo>
                      <a:pt x="4624" y="6265"/>
                      <a:pt x="4470" y="6684"/>
                      <a:pt x="4399" y="6817"/>
                    </a:cubicBezTo>
                    <a:cubicBezTo>
                      <a:pt x="4272" y="6721"/>
                      <a:pt x="3951" y="6327"/>
                      <a:pt x="3692" y="5972"/>
                    </a:cubicBezTo>
                    <a:cubicBezTo>
                      <a:pt x="3680" y="5950"/>
                      <a:pt x="3655" y="5938"/>
                      <a:pt x="3631" y="5938"/>
                    </a:cubicBezTo>
                    <a:lnTo>
                      <a:pt x="3624" y="5938"/>
                    </a:lnTo>
                    <a:cubicBezTo>
                      <a:pt x="3622" y="5938"/>
                      <a:pt x="3619" y="5937"/>
                      <a:pt x="3616" y="5937"/>
                    </a:cubicBezTo>
                    <a:cubicBezTo>
                      <a:pt x="3597" y="5937"/>
                      <a:pt x="3576" y="5946"/>
                      <a:pt x="3563" y="5960"/>
                    </a:cubicBezTo>
                    <a:cubicBezTo>
                      <a:pt x="3245" y="6277"/>
                      <a:pt x="2863" y="6632"/>
                      <a:pt x="2727" y="6728"/>
                    </a:cubicBezTo>
                    <a:cubicBezTo>
                      <a:pt x="2684" y="6580"/>
                      <a:pt x="2607" y="6206"/>
                      <a:pt x="2548" y="5870"/>
                    </a:cubicBezTo>
                    <a:cubicBezTo>
                      <a:pt x="2541" y="5827"/>
                      <a:pt x="2505" y="5799"/>
                      <a:pt x="2465" y="5799"/>
                    </a:cubicBezTo>
                    <a:cubicBezTo>
                      <a:pt x="2454" y="5799"/>
                      <a:pt x="2442" y="5801"/>
                      <a:pt x="2431" y="5805"/>
                    </a:cubicBezTo>
                    <a:cubicBezTo>
                      <a:pt x="2061" y="5950"/>
                      <a:pt x="1447" y="6176"/>
                      <a:pt x="1222" y="6216"/>
                    </a:cubicBezTo>
                    <a:cubicBezTo>
                      <a:pt x="1253" y="6037"/>
                      <a:pt x="1376" y="5562"/>
                      <a:pt x="1502" y="5136"/>
                    </a:cubicBezTo>
                    <a:cubicBezTo>
                      <a:pt x="1509" y="5111"/>
                      <a:pt x="1506" y="5090"/>
                      <a:pt x="1493" y="5068"/>
                    </a:cubicBezTo>
                    <a:cubicBezTo>
                      <a:pt x="1481" y="5050"/>
                      <a:pt x="1462" y="5034"/>
                      <a:pt x="1441" y="5028"/>
                    </a:cubicBezTo>
                    <a:cubicBezTo>
                      <a:pt x="987" y="4917"/>
                      <a:pt x="466" y="4763"/>
                      <a:pt x="324" y="4686"/>
                    </a:cubicBezTo>
                    <a:cubicBezTo>
                      <a:pt x="420" y="4566"/>
                      <a:pt x="802" y="4251"/>
                      <a:pt x="1142" y="4001"/>
                    </a:cubicBezTo>
                    <a:cubicBezTo>
                      <a:pt x="1163" y="3983"/>
                      <a:pt x="1179" y="3955"/>
                      <a:pt x="1175" y="3927"/>
                    </a:cubicBezTo>
                    <a:cubicBezTo>
                      <a:pt x="1175" y="3899"/>
                      <a:pt x="1160" y="3872"/>
                      <a:pt x="1132" y="3859"/>
                    </a:cubicBezTo>
                    <a:cubicBezTo>
                      <a:pt x="636" y="3572"/>
                      <a:pt x="204" y="3233"/>
                      <a:pt x="207" y="3134"/>
                    </a:cubicBezTo>
                    <a:cubicBezTo>
                      <a:pt x="222" y="3042"/>
                      <a:pt x="701" y="2857"/>
                      <a:pt x="1206" y="2740"/>
                    </a:cubicBezTo>
                    <a:cubicBezTo>
                      <a:pt x="1262" y="2727"/>
                      <a:pt x="1290" y="2666"/>
                      <a:pt x="1262" y="2616"/>
                    </a:cubicBezTo>
                    <a:cubicBezTo>
                      <a:pt x="1043" y="2203"/>
                      <a:pt x="812" y="1734"/>
                      <a:pt x="756" y="1558"/>
                    </a:cubicBezTo>
                    <a:lnTo>
                      <a:pt x="756" y="1558"/>
                    </a:lnTo>
                    <a:cubicBezTo>
                      <a:pt x="981" y="1577"/>
                      <a:pt x="1580" y="1716"/>
                      <a:pt x="1805" y="1774"/>
                    </a:cubicBezTo>
                    <a:cubicBezTo>
                      <a:pt x="1811" y="1776"/>
                      <a:pt x="1818" y="1777"/>
                      <a:pt x="1824" y="1777"/>
                    </a:cubicBezTo>
                    <a:cubicBezTo>
                      <a:pt x="1843" y="1777"/>
                      <a:pt x="1862" y="1770"/>
                      <a:pt x="1876" y="1759"/>
                    </a:cubicBezTo>
                    <a:cubicBezTo>
                      <a:pt x="1897" y="1743"/>
                      <a:pt x="1910" y="1719"/>
                      <a:pt x="1910" y="1694"/>
                    </a:cubicBezTo>
                    <a:cubicBezTo>
                      <a:pt x="1925" y="1241"/>
                      <a:pt x="1956" y="738"/>
                      <a:pt x="1990" y="562"/>
                    </a:cubicBezTo>
                    <a:cubicBezTo>
                      <a:pt x="2162" y="649"/>
                      <a:pt x="2644" y="954"/>
                      <a:pt x="3072" y="1238"/>
                    </a:cubicBezTo>
                    <a:cubicBezTo>
                      <a:pt x="3086" y="1247"/>
                      <a:pt x="3103" y="1253"/>
                      <a:pt x="3121" y="1253"/>
                    </a:cubicBezTo>
                    <a:cubicBezTo>
                      <a:pt x="3130" y="1253"/>
                      <a:pt x="3140" y="1251"/>
                      <a:pt x="3149" y="1247"/>
                    </a:cubicBezTo>
                    <a:cubicBezTo>
                      <a:pt x="3174" y="1238"/>
                      <a:pt x="3196" y="1219"/>
                      <a:pt x="3202" y="1191"/>
                    </a:cubicBezTo>
                    <a:cubicBezTo>
                      <a:pt x="3313" y="812"/>
                      <a:pt x="3461" y="380"/>
                      <a:pt x="3541" y="217"/>
                    </a:cubicBezTo>
                    <a:close/>
                    <a:moveTo>
                      <a:pt x="3541" y="1"/>
                    </a:moveTo>
                    <a:cubicBezTo>
                      <a:pt x="3476" y="1"/>
                      <a:pt x="3381" y="1"/>
                      <a:pt x="3072" y="1034"/>
                    </a:cubicBezTo>
                    <a:cubicBezTo>
                      <a:pt x="2403" y="593"/>
                      <a:pt x="2027" y="368"/>
                      <a:pt x="1943" y="368"/>
                    </a:cubicBezTo>
                    <a:cubicBezTo>
                      <a:pt x="1937" y="368"/>
                      <a:pt x="1928" y="371"/>
                      <a:pt x="1919" y="371"/>
                    </a:cubicBezTo>
                    <a:cubicBezTo>
                      <a:pt x="1854" y="389"/>
                      <a:pt x="1783" y="405"/>
                      <a:pt x="1743" y="1583"/>
                    </a:cubicBezTo>
                    <a:cubicBezTo>
                      <a:pt x="1499" y="1524"/>
                      <a:pt x="904" y="1386"/>
                      <a:pt x="713" y="1386"/>
                    </a:cubicBezTo>
                    <a:cubicBezTo>
                      <a:pt x="709" y="1385"/>
                      <a:pt x="704" y="1385"/>
                      <a:pt x="700" y="1385"/>
                    </a:cubicBezTo>
                    <a:cubicBezTo>
                      <a:pt x="670" y="1385"/>
                      <a:pt x="638" y="1394"/>
                      <a:pt x="614" y="1410"/>
                    </a:cubicBezTo>
                    <a:cubicBezTo>
                      <a:pt x="556" y="1457"/>
                      <a:pt x="482" y="1509"/>
                      <a:pt x="1058" y="2601"/>
                    </a:cubicBezTo>
                    <a:cubicBezTo>
                      <a:pt x="697" y="2690"/>
                      <a:pt x="77" y="2875"/>
                      <a:pt x="40" y="3110"/>
                    </a:cubicBezTo>
                    <a:cubicBezTo>
                      <a:pt x="0" y="3344"/>
                      <a:pt x="583" y="3733"/>
                      <a:pt x="935" y="3943"/>
                    </a:cubicBezTo>
                    <a:cubicBezTo>
                      <a:pt x="108" y="4562"/>
                      <a:pt x="127" y="4674"/>
                      <a:pt x="136" y="4723"/>
                    </a:cubicBezTo>
                    <a:cubicBezTo>
                      <a:pt x="145" y="4775"/>
                      <a:pt x="164" y="4889"/>
                      <a:pt x="1311" y="5176"/>
                    </a:cubicBezTo>
                    <a:cubicBezTo>
                      <a:pt x="1209" y="5534"/>
                      <a:pt x="1024" y="6194"/>
                      <a:pt x="1043" y="6308"/>
                    </a:cubicBezTo>
                    <a:cubicBezTo>
                      <a:pt x="1046" y="6327"/>
                      <a:pt x="1068" y="6395"/>
                      <a:pt x="1172" y="6395"/>
                    </a:cubicBezTo>
                    <a:cubicBezTo>
                      <a:pt x="1373" y="6395"/>
                      <a:pt x="2116" y="6114"/>
                      <a:pt x="2397" y="6006"/>
                    </a:cubicBezTo>
                    <a:cubicBezTo>
                      <a:pt x="2459" y="6342"/>
                      <a:pt x="2551" y="6811"/>
                      <a:pt x="2607" y="6885"/>
                    </a:cubicBezTo>
                    <a:cubicBezTo>
                      <a:pt x="2628" y="6910"/>
                      <a:pt x="2656" y="6922"/>
                      <a:pt x="2687" y="6925"/>
                    </a:cubicBezTo>
                    <a:cubicBezTo>
                      <a:pt x="2785" y="6925"/>
                      <a:pt x="3097" y="6666"/>
                      <a:pt x="3612" y="6154"/>
                    </a:cubicBezTo>
                    <a:cubicBezTo>
                      <a:pt x="4028" y="6718"/>
                      <a:pt x="4297" y="7005"/>
                      <a:pt x="4417" y="7005"/>
                    </a:cubicBezTo>
                    <a:cubicBezTo>
                      <a:pt x="4445" y="7005"/>
                      <a:pt x="4473" y="6996"/>
                      <a:pt x="4494" y="6974"/>
                    </a:cubicBezTo>
                    <a:cubicBezTo>
                      <a:pt x="4590" y="6882"/>
                      <a:pt x="4790" y="6296"/>
                      <a:pt x="4880" y="6028"/>
                    </a:cubicBezTo>
                    <a:cubicBezTo>
                      <a:pt x="5056" y="6061"/>
                      <a:pt x="5493" y="6142"/>
                      <a:pt x="5768" y="6142"/>
                    </a:cubicBezTo>
                    <a:cubicBezTo>
                      <a:pt x="5885" y="6142"/>
                      <a:pt x="6015" y="6129"/>
                      <a:pt x="6058" y="6043"/>
                    </a:cubicBezTo>
                    <a:cubicBezTo>
                      <a:pt x="6135" y="5889"/>
                      <a:pt x="5907" y="5414"/>
                      <a:pt x="5728" y="5081"/>
                    </a:cubicBezTo>
                    <a:cubicBezTo>
                      <a:pt x="6194" y="5000"/>
                      <a:pt x="6857" y="4849"/>
                      <a:pt x="6915" y="4633"/>
                    </a:cubicBezTo>
                    <a:cubicBezTo>
                      <a:pt x="6974" y="4421"/>
                      <a:pt x="6499" y="4041"/>
                      <a:pt x="6147" y="3798"/>
                    </a:cubicBezTo>
                    <a:cubicBezTo>
                      <a:pt x="7070" y="3125"/>
                      <a:pt x="7011" y="2993"/>
                      <a:pt x="6986" y="2934"/>
                    </a:cubicBezTo>
                    <a:cubicBezTo>
                      <a:pt x="6931" y="2801"/>
                      <a:pt x="6434" y="2635"/>
                      <a:pt x="5990" y="2508"/>
                    </a:cubicBezTo>
                    <a:cubicBezTo>
                      <a:pt x="6141" y="2215"/>
                      <a:pt x="6394" y="1703"/>
                      <a:pt x="6394" y="1577"/>
                    </a:cubicBezTo>
                    <a:cubicBezTo>
                      <a:pt x="6394" y="1444"/>
                      <a:pt x="6206" y="1444"/>
                      <a:pt x="6092" y="1444"/>
                    </a:cubicBezTo>
                    <a:cubicBezTo>
                      <a:pt x="5814" y="1444"/>
                      <a:pt x="5352" y="1503"/>
                      <a:pt x="5130" y="1531"/>
                    </a:cubicBezTo>
                    <a:cubicBezTo>
                      <a:pt x="5336" y="655"/>
                      <a:pt x="5222" y="596"/>
                      <a:pt x="5170" y="571"/>
                    </a:cubicBezTo>
                    <a:cubicBezTo>
                      <a:pt x="5151" y="562"/>
                      <a:pt x="5130" y="559"/>
                      <a:pt x="5108" y="559"/>
                    </a:cubicBezTo>
                    <a:cubicBezTo>
                      <a:pt x="4932" y="559"/>
                      <a:pt x="4328" y="874"/>
                      <a:pt x="4075" y="1009"/>
                    </a:cubicBezTo>
                    <a:cubicBezTo>
                      <a:pt x="3705" y="59"/>
                      <a:pt x="3612" y="22"/>
                      <a:pt x="3578" y="7"/>
                    </a:cubicBezTo>
                    <a:cubicBezTo>
                      <a:pt x="3566" y="4"/>
                      <a:pt x="3553" y="1"/>
                      <a:pt x="3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2"/>
              <p:cNvSpPr/>
              <p:nvPr/>
            </p:nvSpPr>
            <p:spPr>
              <a:xfrm>
                <a:off x="10732687" y="1664810"/>
                <a:ext cx="279682" cy="279619"/>
              </a:xfrm>
              <a:custGeom>
                <a:avLst/>
                <a:gdLst/>
                <a:ahLst/>
                <a:cxnLst/>
                <a:rect l="l" t="t" r="r" b="b"/>
                <a:pathLst>
                  <a:path w="4397" h="4396" extrusionOk="0">
                    <a:moveTo>
                      <a:pt x="2197" y="1"/>
                    </a:moveTo>
                    <a:cubicBezTo>
                      <a:pt x="985" y="1"/>
                      <a:pt x="1" y="985"/>
                      <a:pt x="1" y="2197"/>
                    </a:cubicBezTo>
                    <a:cubicBezTo>
                      <a:pt x="1" y="3412"/>
                      <a:pt x="985" y="4396"/>
                      <a:pt x="2197" y="4396"/>
                    </a:cubicBezTo>
                    <a:cubicBezTo>
                      <a:pt x="3412" y="4396"/>
                      <a:pt x="4396" y="3412"/>
                      <a:pt x="4396" y="2197"/>
                    </a:cubicBezTo>
                    <a:cubicBezTo>
                      <a:pt x="4396" y="985"/>
                      <a:pt x="3412" y="1"/>
                      <a:pt x="2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2"/>
              <p:cNvSpPr/>
              <p:nvPr/>
            </p:nvSpPr>
            <p:spPr>
              <a:xfrm>
                <a:off x="10883180" y="1708190"/>
                <a:ext cx="23217" cy="14184"/>
              </a:xfrm>
              <a:custGeom>
                <a:avLst/>
                <a:gdLst/>
                <a:ahLst/>
                <a:cxnLst/>
                <a:rect l="l" t="t" r="r" b="b"/>
                <a:pathLst>
                  <a:path w="365" h="223" extrusionOk="0">
                    <a:moveTo>
                      <a:pt x="1" y="0"/>
                    </a:moveTo>
                    <a:lnTo>
                      <a:pt x="365" y="223"/>
                    </a:lnTo>
                    <a:cubicBezTo>
                      <a:pt x="318" y="65"/>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2"/>
              <p:cNvSpPr/>
              <p:nvPr/>
            </p:nvSpPr>
            <p:spPr>
              <a:xfrm>
                <a:off x="10875102" y="1702720"/>
                <a:ext cx="37401" cy="25125"/>
              </a:xfrm>
              <a:custGeom>
                <a:avLst/>
                <a:gdLst/>
                <a:ahLst/>
                <a:cxnLst/>
                <a:rect l="l" t="t" r="r" b="b"/>
                <a:pathLst>
                  <a:path w="588" h="395" extrusionOk="0">
                    <a:moveTo>
                      <a:pt x="119" y="0"/>
                    </a:moveTo>
                    <a:cubicBezTo>
                      <a:pt x="24" y="0"/>
                      <a:pt x="0" y="153"/>
                      <a:pt x="109" y="170"/>
                    </a:cubicBezTo>
                    <a:cubicBezTo>
                      <a:pt x="223" y="194"/>
                      <a:pt x="390" y="262"/>
                      <a:pt x="408" y="333"/>
                    </a:cubicBezTo>
                    <a:cubicBezTo>
                      <a:pt x="421" y="370"/>
                      <a:pt x="455" y="395"/>
                      <a:pt x="492" y="395"/>
                    </a:cubicBezTo>
                    <a:cubicBezTo>
                      <a:pt x="501" y="395"/>
                      <a:pt x="507" y="392"/>
                      <a:pt x="516" y="389"/>
                    </a:cubicBezTo>
                    <a:cubicBezTo>
                      <a:pt x="562" y="376"/>
                      <a:pt x="587" y="330"/>
                      <a:pt x="575" y="284"/>
                    </a:cubicBezTo>
                    <a:cubicBezTo>
                      <a:pt x="516" y="86"/>
                      <a:pt x="205" y="16"/>
                      <a:pt x="143" y="3"/>
                    </a:cubicBezTo>
                    <a:cubicBezTo>
                      <a:pt x="135" y="1"/>
                      <a:pt x="127"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2"/>
              <p:cNvSpPr/>
              <p:nvPr/>
            </p:nvSpPr>
            <p:spPr>
              <a:xfrm>
                <a:off x="10899655" y="1751125"/>
                <a:ext cx="23217" cy="14248"/>
              </a:xfrm>
              <a:custGeom>
                <a:avLst/>
                <a:gdLst/>
                <a:ahLst/>
                <a:cxnLst/>
                <a:rect l="l" t="t" r="r" b="b"/>
                <a:pathLst>
                  <a:path w="365" h="224" extrusionOk="0">
                    <a:moveTo>
                      <a:pt x="1" y="1"/>
                    </a:moveTo>
                    <a:lnTo>
                      <a:pt x="365" y="223"/>
                    </a:lnTo>
                    <a:cubicBezTo>
                      <a:pt x="318" y="69"/>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2"/>
              <p:cNvSpPr/>
              <p:nvPr/>
            </p:nvSpPr>
            <p:spPr>
              <a:xfrm>
                <a:off x="10891704" y="1745718"/>
                <a:ext cx="37274" cy="25125"/>
              </a:xfrm>
              <a:custGeom>
                <a:avLst/>
                <a:gdLst/>
                <a:ahLst/>
                <a:cxnLst/>
                <a:rect l="l" t="t" r="r" b="b"/>
                <a:pathLst>
                  <a:path w="586" h="395" extrusionOk="0">
                    <a:moveTo>
                      <a:pt x="119" y="0"/>
                    </a:moveTo>
                    <a:cubicBezTo>
                      <a:pt x="23" y="0"/>
                      <a:pt x="1" y="152"/>
                      <a:pt x="107" y="172"/>
                    </a:cubicBezTo>
                    <a:cubicBezTo>
                      <a:pt x="221" y="194"/>
                      <a:pt x="388" y="262"/>
                      <a:pt x="409" y="333"/>
                    </a:cubicBezTo>
                    <a:cubicBezTo>
                      <a:pt x="419" y="370"/>
                      <a:pt x="453" y="394"/>
                      <a:pt x="490" y="394"/>
                    </a:cubicBezTo>
                    <a:cubicBezTo>
                      <a:pt x="499" y="394"/>
                      <a:pt x="508" y="391"/>
                      <a:pt x="514" y="391"/>
                    </a:cubicBezTo>
                    <a:cubicBezTo>
                      <a:pt x="561" y="376"/>
                      <a:pt x="585" y="330"/>
                      <a:pt x="573" y="283"/>
                    </a:cubicBezTo>
                    <a:cubicBezTo>
                      <a:pt x="514" y="89"/>
                      <a:pt x="203" y="15"/>
                      <a:pt x="141" y="3"/>
                    </a:cubicBezTo>
                    <a:cubicBezTo>
                      <a:pt x="134" y="1"/>
                      <a:pt x="126"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2"/>
              <p:cNvSpPr/>
              <p:nvPr/>
            </p:nvSpPr>
            <p:spPr>
              <a:xfrm>
                <a:off x="10945769" y="1750743"/>
                <a:ext cx="20482" cy="17937"/>
              </a:xfrm>
              <a:custGeom>
                <a:avLst/>
                <a:gdLst/>
                <a:ahLst/>
                <a:cxnLst/>
                <a:rect l="l" t="t" r="r" b="b"/>
                <a:pathLst>
                  <a:path w="322" h="282" extrusionOk="0">
                    <a:moveTo>
                      <a:pt x="0" y="1"/>
                    </a:moveTo>
                    <a:lnTo>
                      <a:pt x="321" y="281"/>
                    </a:lnTo>
                    <a:cubicBezTo>
                      <a:pt x="303" y="12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2"/>
              <p:cNvSpPr/>
              <p:nvPr/>
            </p:nvSpPr>
            <p:spPr>
              <a:xfrm>
                <a:off x="10937755" y="1745209"/>
                <a:ext cx="34157" cy="28941"/>
              </a:xfrm>
              <a:custGeom>
                <a:avLst/>
                <a:gdLst/>
                <a:ahLst/>
                <a:cxnLst/>
                <a:rect l="l" t="t" r="r" b="b"/>
                <a:pathLst>
                  <a:path w="537" h="455" extrusionOk="0">
                    <a:moveTo>
                      <a:pt x="122" y="0"/>
                    </a:moveTo>
                    <a:cubicBezTo>
                      <a:pt x="40" y="0"/>
                      <a:pt x="0" y="130"/>
                      <a:pt x="96" y="168"/>
                    </a:cubicBezTo>
                    <a:cubicBezTo>
                      <a:pt x="200" y="208"/>
                      <a:pt x="355" y="307"/>
                      <a:pt x="361" y="378"/>
                    </a:cubicBezTo>
                    <a:cubicBezTo>
                      <a:pt x="367" y="421"/>
                      <a:pt x="404" y="455"/>
                      <a:pt x="447" y="455"/>
                    </a:cubicBezTo>
                    <a:lnTo>
                      <a:pt x="456" y="455"/>
                    </a:lnTo>
                    <a:cubicBezTo>
                      <a:pt x="503" y="449"/>
                      <a:pt x="537" y="405"/>
                      <a:pt x="534" y="359"/>
                    </a:cubicBezTo>
                    <a:cubicBezTo>
                      <a:pt x="509" y="156"/>
                      <a:pt x="216" y="32"/>
                      <a:pt x="157" y="8"/>
                    </a:cubicBezTo>
                    <a:cubicBezTo>
                      <a:pt x="145" y="3"/>
                      <a:pt x="133" y="0"/>
                      <a:pt x="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2"/>
              <p:cNvSpPr/>
              <p:nvPr/>
            </p:nvSpPr>
            <p:spPr>
              <a:xfrm>
                <a:off x="10846861" y="1739994"/>
                <a:ext cx="23217" cy="14184"/>
              </a:xfrm>
              <a:custGeom>
                <a:avLst/>
                <a:gdLst/>
                <a:ahLst/>
                <a:cxnLst/>
                <a:rect l="l" t="t" r="r" b="b"/>
                <a:pathLst>
                  <a:path w="365" h="223" extrusionOk="0">
                    <a:moveTo>
                      <a:pt x="1" y="0"/>
                    </a:moveTo>
                    <a:lnTo>
                      <a:pt x="365" y="222"/>
                    </a:lnTo>
                    <a:cubicBezTo>
                      <a:pt x="319" y="65"/>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2"/>
              <p:cNvSpPr/>
              <p:nvPr/>
            </p:nvSpPr>
            <p:spPr>
              <a:xfrm>
                <a:off x="10839101" y="1734523"/>
                <a:ext cx="37083" cy="25125"/>
              </a:xfrm>
              <a:custGeom>
                <a:avLst/>
                <a:gdLst/>
                <a:ahLst/>
                <a:cxnLst/>
                <a:rect l="l" t="t" r="r" b="b"/>
                <a:pathLst>
                  <a:path w="583" h="395" extrusionOk="0">
                    <a:moveTo>
                      <a:pt x="119" y="1"/>
                    </a:moveTo>
                    <a:cubicBezTo>
                      <a:pt x="24" y="1"/>
                      <a:pt x="0" y="149"/>
                      <a:pt x="104" y="169"/>
                    </a:cubicBezTo>
                    <a:cubicBezTo>
                      <a:pt x="212" y="194"/>
                      <a:pt x="385" y="259"/>
                      <a:pt x="407" y="333"/>
                    </a:cubicBezTo>
                    <a:cubicBezTo>
                      <a:pt x="416" y="367"/>
                      <a:pt x="450" y="395"/>
                      <a:pt x="487" y="395"/>
                    </a:cubicBezTo>
                    <a:cubicBezTo>
                      <a:pt x="496" y="391"/>
                      <a:pt x="505" y="391"/>
                      <a:pt x="512" y="388"/>
                    </a:cubicBezTo>
                    <a:cubicBezTo>
                      <a:pt x="558" y="376"/>
                      <a:pt x="583" y="330"/>
                      <a:pt x="570" y="284"/>
                    </a:cubicBezTo>
                    <a:cubicBezTo>
                      <a:pt x="512" y="86"/>
                      <a:pt x="200" y="15"/>
                      <a:pt x="138" y="3"/>
                    </a:cubicBezTo>
                    <a:cubicBezTo>
                      <a:pt x="132" y="2"/>
                      <a:pt x="12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2"/>
              <p:cNvSpPr/>
              <p:nvPr/>
            </p:nvSpPr>
            <p:spPr>
              <a:xfrm>
                <a:off x="10822945" y="1705646"/>
                <a:ext cx="25952" cy="8523"/>
              </a:xfrm>
              <a:custGeom>
                <a:avLst/>
                <a:gdLst/>
                <a:ahLst/>
                <a:cxnLst/>
                <a:rect l="l" t="t" r="r" b="b"/>
                <a:pathLst>
                  <a:path w="408" h="134" extrusionOk="0">
                    <a:moveTo>
                      <a:pt x="13" y="0"/>
                    </a:moveTo>
                    <a:cubicBezTo>
                      <a:pt x="5" y="0"/>
                      <a:pt x="1" y="0"/>
                      <a:pt x="1" y="0"/>
                    </a:cubicBezTo>
                    <a:lnTo>
                      <a:pt x="408" y="133"/>
                    </a:lnTo>
                    <a:cubicBezTo>
                      <a:pt x="337" y="8"/>
                      <a:pt x="7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2"/>
              <p:cNvSpPr/>
              <p:nvPr/>
            </p:nvSpPr>
            <p:spPr>
              <a:xfrm>
                <a:off x="10817475" y="1700176"/>
                <a:ext cx="37528" cy="19464"/>
              </a:xfrm>
              <a:custGeom>
                <a:avLst/>
                <a:gdLst/>
                <a:ahLst/>
                <a:cxnLst/>
                <a:rect l="l" t="t" r="r" b="b"/>
                <a:pathLst>
                  <a:path w="590" h="306" extrusionOk="0">
                    <a:moveTo>
                      <a:pt x="84" y="0"/>
                    </a:moveTo>
                    <a:cubicBezTo>
                      <a:pt x="37" y="3"/>
                      <a:pt x="0" y="40"/>
                      <a:pt x="0" y="89"/>
                    </a:cubicBezTo>
                    <a:cubicBezTo>
                      <a:pt x="3" y="136"/>
                      <a:pt x="40" y="173"/>
                      <a:pt x="90" y="173"/>
                    </a:cubicBezTo>
                    <a:cubicBezTo>
                      <a:pt x="99" y="172"/>
                      <a:pt x="108" y="172"/>
                      <a:pt x="118" y="172"/>
                    </a:cubicBezTo>
                    <a:cubicBezTo>
                      <a:pt x="227" y="172"/>
                      <a:pt x="383" y="203"/>
                      <a:pt x="417" y="262"/>
                    </a:cubicBezTo>
                    <a:cubicBezTo>
                      <a:pt x="432" y="290"/>
                      <a:pt x="460" y="305"/>
                      <a:pt x="491" y="305"/>
                    </a:cubicBezTo>
                    <a:cubicBezTo>
                      <a:pt x="506" y="305"/>
                      <a:pt x="522" y="299"/>
                      <a:pt x="534" y="293"/>
                    </a:cubicBezTo>
                    <a:cubicBezTo>
                      <a:pt x="574" y="268"/>
                      <a:pt x="589" y="219"/>
                      <a:pt x="568" y="179"/>
                    </a:cubicBezTo>
                    <a:cubicBezTo>
                      <a:pt x="466" y="0"/>
                      <a:pt x="148"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2" name="Google Shape;2252;p22"/>
            <p:cNvGrpSpPr/>
            <p:nvPr/>
          </p:nvGrpSpPr>
          <p:grpSpPr>
            <a:xfrm>
              <a:off x="5716763" y="4729873"/>
              <a:ext cx="387726" cy="230993"/>
              <a:chOff x="8278137" y="4572358"/>
              <a:chExt cx="217494" cy="129575"/>
            </a:xfrm>
          </p:grpSpPr>
          <p:sp>
            <p:nvSpPr>
              <p:cNvPr id="2253" name="Google Shape;2253;p22"/>
              <p:cNvSpPr/>
              <p:nvPr/>
            </p:nvSpPr>
            <p:spPr>
              <a:xfrm>
                <a:off x="8278137" y="4574966"/>
                <a:ext cx="217494" cy="124001"/>
              </a:xfrm>
              <a:custGeom>
                <a:avLst/>
                <a:gdLst/>
                <a:ahLst/>
                <a:cxnLst/>
                <a:rect l="l" t="t" r="r" b="b"/>
                <a:pathLst>
                  <a:path w="6088" h="3471" extrusionOk="0">
                    <a:moveTo>
                      <a:pt x="3695" y="0"/>
                    </a:moveTo>
                    <a:cubicBezTo>
                      <a:pt x="3412" y="0"/>
                      <a:pt x="3161" y="158"/>
                      <a:pt x="2990" y="365"/>
                    </a:cubicBezTo>
                    <a:lnTo>
                      <a:pt x="2990" y="365"/>
                    </a:lnTo>
                    <a:cubicBezTo>
                      <a:pt x="2875" y="273"/>
                      <a:pt x="2724" y="190"/>
                      <a:pt x="2532" y="127"/>
                    </a:cubicBezTo>
                    <a:cubicBezTo>
                      <a:pt x="2372" y="74"/>
                      <a:pt x="2237" y="51"/>
                      <a:pt x="2123" y="51"/>
                    </a:cubicBezTo>
                    <a:cubicBezTo>
                      <a:pt x="1406" y="51"/>
                      <a:pt x="1530" y="953"/>
                      <a:pt x="1530" y="953"/>
                    </a:cubicBezTo>
                    <a:cubicBezTo>
                      <a:pt x="1456" y="909"/>
                      <a:pt x="1378" y="888"/>
                      <a:pt x="1297" y="888"/>
                    </a:cubicBezTo>
                    <a:cubicBezTo>
                      <a:pt x="693" y="888"/>
                      <a:pt x="0" y="2033"/>
                      <a:pt x="790" y="2616"/>
                    </a:cubicBezTo>
                    <a:cubicBezTo>
                      <a:pt x="1038" y="2800"/>
                      <a:pt x="1274" y="2883"/>
                      <a:pt x="1475" y="2895"/>
                    </a:cubicBezTo>
                    <a:lnTo>
                      <a:pt x="1475" y="2895"/>
                    </a:lnTo>
                    <a:cubicBezTo>
                      <a:pt x="1544" y="3200"/>
                      <a:pt x="1761" y="3464"/>
                      <a:pt x="2224" y="3470"/>
                    </a:cubicBezTo>
                    <a:cubicBezTo>
                      <a:pt x="2238" y="3470"/>
                      <a:pt x="2252" y="3470"/>
                      <a:pt x="2265" y="3470"/>
                    </a:cubicBezTo>
                    <a:cubicBezTo>
                      <a:pt x="2904" y="3470"/>
                      <a:pt x="3331" y="3324"/>
                      <a:pt x="3570" y="3106"/>
                    </a:cubicBezTo>
                    <a:lnTo>
                      <a:pt x="3570" y="3106"/>
                    </a:lnTo>
                    <a:cubicBezTo>
                      <a:pt x="3620" y="3173"/>
                      <a:pt x="3682" y="3239"/>
                      <a:pt x="3760" y="3300"/>
                    </a:cubicBezTo>
                    <a:cubicBezTo>
                      <a:pt x="3865" y="3383"/>
                      <a:pt x="3993" y="3420"/>
                      <a:pt x="4131" y="3420"/>
                    </a:cubicBezTo>
                    <a:cubicBezTo>
                      <a:pt x="4930" y="3420"/>
                      <a:pt x="6088" y="2180"/>
                      <a:pt x="5404" y="1459"/>
                    </a:cubicBezTo>
                    <a:cubicBezTo>
                      <a:pt x="5214" y="1260"/>
                      <a:pt x="5013" y="1184"/>
                      <a:pt x="4825" y="1184"/>
                    </a:cubicBezTo>
                    <a:cubicBezTo>
                      <a:pt x="4804" y="1184"/>
                      <a:pt x="4784" y="1185"/>
                      <a:pt x="4763" y="1187"/>
                    </a:cubicBezTo>
                    <a:lnTo>
                      <a:pt x="4763" y="1187"/>
                    </a:lnTo>
                    <a:cubicBezTo>
                      <a:pt x="4771" y="831"/>
                      <a:pt x="4594" y="421"/>
                      <a:pt x="4155" y="142"/>
                    </a:cubicBezTo>
                    <a:cubicBezTo>
                      <a:pt x="3997" y="42"/>
                      <a:pt x="3842" y="0"/>
                      <a:pt x="3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2"/>
              <p:cNvSpPr/>
              <p:nvPr/>
            </p:nvSpPr>
            <p:spPr>
              <a:xfrm>
                <a:off x="8287819" y="4572358"/>
                <a:ext cx="196166" cy="129575"/>
              </a:xfrm>
              <a:custGeom>
                <a:avLst/>
                <a:gdLst/>
                <a:ahLst/>
                <a:cxnLst/>
                <a:rect l="l" t="t" r="r" b="b"/>
                <a:pathLst>
                  <a:path w="5491" h="3627" extrusionOk="0">
                    <a:moveTo>
                      <a:pt x="2733" y="557"/>
                    </a:moveTo>
                    <a:cubicBezTo>
                      <a:pt x="2952" y="767"/>
                      <a:pt x="2995" y="1017"/>
                      <a:pt x="2937" y="1180"/>
                    </a:cubicBezTo>
                    <a:cubicBezTo>
                      <a:pt x="2906" y="1266"/>
                      <a:pt x="2852" y="1313"/>
                      <a:pt x="2788" y="1313"/>
                    </a:cubicBezTo>
                    <a:cubicBezTo>
                      <a:pt x="2749" y="1313"/>
                      <a:pt x="2706" y="1295"/>
                      <a:pt x="2662" y="1257"/>
                    </a:cubicBezTo>
                    <a:cubicBezTo>
                      <a:pt x="2508" y="1128"/>
                      <a:pt x="2542" y="826"/>
                      <a:pt x="2733" y="557"/>
                    </a:cubicBezTo>
                    <a:close/>
                    <a:moveTo>
                      <a:pt x="4405" y="1356"/>
                    </a:moveTo>
                    <a:lnTo>
                      <a:pt x="4405" y="1356"/>
                    </a:lnTo>
                    <a:cubicBezTo>
                      <a:pt x="4368" y="1652"/>
                      <a:pt x="4186" y="1871"/>
                      <a:pt x="3945" y="1905"/>
                    </a:cubicBezTo>
                    <a:cubicBezTo>
                      <a:pt x="3930" y="1905"/>
                      <a:pt x="3918" y="1908"/>
                      <a:pt x="3902" y="1908"/>
                    </a:cubicBezTo>
                    <a:cubicBezTo>
                      <a:pt x="3837" y="1908"/>
                      <a:pt x="3837" y="1887"/>
                      <a:pt x="3837" y="1871"/>
                    </a:cubicBezTo>
                    <a:cubicBezTo>
                      <a:pt x="3831" y="1748"/>
                      <a:pt x="4069" y="1433"/>
                      <a:pt x="4405" y="1356"/>
                    </a:cubicBezTo>
                    <a:close/>
                    <a:moveTo>
                      <a:pt x="1527" y="2124"/>
                    </a:moveTo>
                    <a:cubicBezTo>
                      <a:pt x="1571" y="2124"/>
                      <a:pt x="1611" y="2164"/>
                      <a:pt x="1635" y="2195"/>
                    </a:cubicBezTo>
                    <a:cubicBezTo>
                      <a:pt x="1752" y="2346"/>
                      <a:pt x="1783" y="2510"/>
                      <a:pt x="1719" y="2648"/>
                    </a:cubicBezTo>
                    <a:cubicBezTo>
                      <a:pt x="1648" y="2793"/>
                      <a:pt x="1478" y="2886"/>
                      <a:pt x="1271" y="2889"/>
                    </a:cubicBezTo>
                    <a:cubicBezTo>
                      <a:pt x="1231" y="2621"/>
                      <a:pt x="1308" y="2334"/>
                      <a:pt x="1416" y="2198"/>
                    </a:cubicBezTo>
                    <a:cubicBezTo>
                      <a:pt x="1441" y="2158"/>
                      <a:pt x="1481" y="2133"/>
                      <a:pt x="1527" y="2124"/>
                    </a:cubicBezTo>
                    <a:close/>
                    <a:moveTo>
                      <a:pt x="3347" y="2352"/>
                    </a:moveTo>
                    <a:cubicBezTo>
                      <a:pt x="3362" y="2352"/>
                      <a:pt x="3396" y="2383"/>
                      <a:pt x="3421" y="2470"/>
                    </a:cubicBezTo>
                    <a:cubicBezTo>
                      <a:pt x="3492" y="2670"/>
                      <a:pt x="3449" y="2889"/>
                      <a:pt x="3310" y="3053"/>
                    </a:cubicBezTo>
                    <a:cubicBezTo>
                      <a:pt x="3184" y="2824"/>
                      <a:pt x="3193" y="2584"/>
                      <a:pt x="3267" y="2439"/>
                    </a:cubicBezTo>
                    <a:cubicBezTo>
                      <a:pt x="3298" y="2377"/>
                      <a:pt x="3335" y="2352"/>
                      <a:pt x="3347" y="2352"/>
                    </a:cubicBezTo>
                    <a:close/>
                    <a:moveTo>
                      <a:pt x="3427" y="161"/>
                    </a:moveTo>
                    <a:cubicBezTo>
                      <a:pt x="3566" y="161"/>
                      <a:pt x="3707" y="202"/>
                      <a:pt x="3841" y="286"/>
                    </a:cubicBezTo>
                    <a:cubicBezTo>
                      <a:pt x="4186" y="505"/>
                      <a:pt x="4396" y="838"/>
                      <a:pt x="4411" y="1190"/>
                    </a:cubicBezTo>
                    <a:cubicBezTo>
                      <a:pt x="3992" y="1267"/>
                      <a:pt x="3665" y="1652"/>
                      <a:pt x="3677" y="1877"/>
                    </a:cubicBezTo>
                    <a:cubicBezTo>
                      <a:pt x="3680" y="1971"/>
                      <a:pt x="3737" y="2070"/>
                      <a:pt x="3903" y="2070"/>
                    </a:cubicBezTo>
                    <a:cubicBezTo>
                      <a:pt x="3923" y="2070"/>
                      <a:pt x="3944" y="2068"/>
                      <a:pt x="3967" y="2066"/>
                    </a:cubicBezTo>
                    <a:cubicBezTo>
                      <a:pt x="4294" y="2019"/>
                      <a:pt x="4535" y="1726"/>
                      <a:pt x="4572" y="1341"/>
                    </a:cubicBezTo>
                    <a:cubicBezTo>
                      <a:pt x="4750" y="1344"/>
                      <a:pt x="4920" y="1427"/>
                      <a:pt x="5074" y="1587"/>
                    </a:cubicBezTo>
                    <a:cubicBezTo>
                      <a:pt x="5336" y="1865"/>
                      <a:pt x="5275" y="2192"/>
                      <a:pt x="5176" y="2417"/>
                    </a:cubicBezTo>
                    <a:cubicBezTo>
                      <a:pt x="4954" y="2938"/>
                      <a:pt x="4325" y="3413"/>
                      <a:pt x="3862" y="3413"/>
                    </a:cubicBezTo>
                    <a:cubicBezTo>
                      <a:pt x="3857" y="3414"/>
                      <a:pt x="3852" y="3414"/>
                      <a:pt x="3848" y="3414"/>
                    </a:cubicBezTo>
                    <a:cubicBezTo>
                      <a:pt x="3735" y="3414"/>
                      <a:pt x="3627" y="3380"/>
                      <a:pt x="3538" y="3312"/>
                    </a:cubicBezTo>
                    <a:cubicBezTo>
                      <a:pt x="3492" y="3275"/>
                      <a:pt x="3449" y="3231"/>
                      <a:pt x="3409" y="3185"/>
                    </a:cubicBezTo>
                    <a:cubicBezTo>
                      <a:pt x="3600" y="2982"/>
                      <a:pt x="3668" y="2689"/>
                      <a:pt x="3575" y="2420"/>
                    </a:cubicBezTo>
                    <a:cubicBezTo>
                      <a:pt x="3514" y="2220"/>
                      <a:pt x="3406" y="2189"/>
                      <a:pt x="3347" y="2189"/>
                    </a:cubicBezTo>
                    <a:cubicBezTo>
                      <a:pt x="3261" y="2189"/>
                      <a:pt x="3177" y="2254"/>
                      <a:pt x="3122" y="2368"/>
                    </a:cubicBezTo>
                    <a:cubicBezTo>
                      <a:pt x="3023" y="2562"/>
                      <a:pt x="3011" y="2877"/>
                      <a:pt x="3190" y="3164"/>
                    </a:cubicBezTo>
                    <a:cubicBezTo>
                      <a:pt x="3002" y="3309"/>
                      <a:pt x="2650" y="3463"/>
                      <a:pt x="1999" y="3463"/>
                    </a:cubicBezTo>
                    <a:lnTo>
                      <a:pt x="1956" y="3463"/>
                    </a:lnTo>
                    <a:cubicBezTo>
                      <a:pt x="1558" y="3460"/>
                      <a:pt x="1385" y="3253"/>
                      <a:pt x="1315" y="3049"/>
                    </a:cubicBezTo>
                    <a:cubicBezTo>
                      <a:pt x="1561" y="3034"/>
                      <a:pt x="1768" y="2914"/>
                      <a:pt x="1860" y="2719"/>
                    </a:cubicBezTo>
                    <a:cubicBezTo>
                      <a:pt x="1956" y="2525"/>
                      <a:pt x="1919" y="2297"/>
                      <a:pt x="1762" y="2096"/>
                    </a:cubicBezTo>
                    <a:cubicBezTo>
                      <a:pt x="1672" y="1988"/>
                      <a:pt x="1586" y="1964"/>
                      <a:pt x="1527" y="1964"/>
                    </a:cubicBezTo>
                    <a:cubicBezTo>
                      <a:pt x="1441" y="1964"/>
                      <a:pt x="1358" y="2010"/>
                      <a:pt x="1290" y="2099"/>
                    </a:cubicBezTo>
                    <a:cubicBezTo>
                      <a:pt x="1145" y="2275"/>
                      <a:pt x="1074" y="2596"/>
                      <a:pt x="1108" y="2877"/>
                    </a:cubicBezTo>
                    <a:cubicBezTo>
                      <a:pt x="910" y="2837"/>
                      <a:pt x="725" y="2750"/>
                      <a:pt x="568" y="2627"/>
                    </a:cubicBezTo>
                    <a:cubicBezTo>
                      <a:pt x="152" y="2322"/>
                      <a:pt x="238" y="1890"/>
                      <a:pt x="294" y="1720"/>
                    </a:cubicBezTo>
                    <a:cubicBezTo>
                      <a:pt x="417" y="1347"/>
                      <a:pt x="747" y="1045"/>
                      <a:pt x="1028" y="1045"/>
                    </a:cubicBezTo>
                    <a:cubicBezTo>
                      <a:pt x="1096" y="1045"/>
                      <a:pt x="1160" y="1060"/>
                      <a:pt x="1219" y="1097"/>
                    </a:cubicBezTo>
                    <a:cubicBezTo>
                      <a:pt x="1232" y="1105"/>
                      <a:pt x="1246" y="1108"/>
                      <a:pt x="1259" y="1108"/>
                    </a:cubicBezTo>
                    <a:cubicBezTo>
                      <a:pt x="1304" y="1108"/>
                      <a:pt x="1346" y="1069"/>
                      <a:pt x="1339" y="1017"/>
                    </a:cubicBezTo>
                    <a:cubicBezTo>
                      <a:pt x="1339" y="1011"/>
                      <a:pt x="1284" y="585"/>
                      <a:pt x="1484" y="354"/>
                    </a:cubicBezTo>
                    <a:cubicBezTo>
                      <a:pt x="1571" y="254"/>
                      <a:pt x="1693" y="206"/>
                      <a:pt x="1851" y="206"/>
                    </a:cubicBezTo>
                    <a:cubicBezTo>
                      <a:pt x="1962" y="206"/>
                      <a:pt x="2090" y="230"/>
                      <a:pt x="2237" y="277"/>
                    </a:cubicBezTo>
                    <a:cubicBezTo>
                      <a:pt x="2366" y="320"/>
                      <a:pt x="2493" y="378"/>
                      <a:pt x="2607" y="456"/>
                    </a:cubicBezTo>
                    <a:cubicBezTo>
                      <a:pt x="2388" y="764"/>
                      <a:pt x="2311" y="1174"/>
                      <a:pt x="2557" y="1381"/>
                    </a:cubicBezTo>
                    <a:cubicBezTo>
                      <a:pt x="2622" y="1439"/>
                      <a:pt x="2702" y="1473"/>
                      <a:pt x="2792" y="1476"/>
                    </a:cubicBezTo>
                    <a:cubicBezTo>
                      <a:pt x="2921" y="1476"/>
                      <a:pt x="3036" y="1384"/>
                      <a:pt x="3091" y="1233"/>
                    </a:cubicBezTo>
                    <a:cubicBezTo>
                      <a:pt x="3165" y="1017"/>
                      <a:pt x="3113" y="693"/>
                      <a:pt x="2835" y="434"/>
                    </a:cubicBezTo>
                    <a:cubicBezTo>
                      <a:pt x="3006" y="255"/>
                      <a:pt x="3215" y="161"/>
                      <a:pt x="3427" y="161"/>
                    </a:cubicBezTo>
                    <a:close/>
                    <a:moveTo>
                      <a:pt x="3431" y="1"/>
                    </a:moveTo>
                    <a:cubicBezTo>
                      <a:pt x="3171" y="1"/>
                      <a:pt x="2915" y="115"/>
                      <a:pt x="2712" y="332"/>
                    </a:cubicBezTo>
                    <a:cubicBezTo>
                      <a:pt x="2582" y="243"/>
                      <a:pt x="2440" y="172"/>
                      <a:pt x="2289" y="126"/>
                    </a:cubicBezTo>
                    <a:cubicBezTo>
                      <a:pt x="2128" y="72"/>
                      <a:pt x="1983" y="46"/>
                      <a:pt x="1854" y="46"/>
                    </a:cubicBezTo>
                    <a:cubicBezTo>
                      <a:pt x="1647" y="46"/>
                      <a:pt x="1483" y="114"/>
                      <a:pt x="1367" y="249"/>
                    </a:cubicBezTo>
                    <a:cubicBezTo>
                      <a:pt x="1194" y="443"/>
                      <a:pt x="1170" y="733"/>
                      <a:pt x="1173" y="900"/>
                    </a:cubicBezTo>
                    <a:cubicBezTo>
                      <a:pt x="1126" y="887"/>
                      <a:pt x="1077" y="881"/>
                      <a:pt x="1031" y="881"/>
                    </a:cubicBezTo>
                    <a:cubicBezTo>
                      <a:pt x="679" y="881"/>
                      <a:pt x="287" y="1227"/>
                      <a:pt x="142" y="1668"/>
                    </a:cubicBezTo>
                    <a:cubicBezTo>
                      <a:pt x="1" y="2103"/>
                      <a:pt x="121" y="2497"/>
                      <a:pt x="473" y="2756"/>
                    </a:cubicBezTo>
                    <a:cubicBezTo>
                      <a:pt x="695" y="2920"/>
                      <a:pt x="926" y="3022"/>
                      <a:pt x="1145" y="3046"/>
                    </a:cubicBezTo>
                    <a:cubicBezTo>
                      <a:pt x="1247" y="3410"/>
                      <a:pt x="1540" y="3620"/>
                      <a:pt x="1953" y="3626"/>
                    </a:cubicBezTo>
                    <a:lnTo>
                      <a:pt x="1999" y="3626"/>
                    </a:lnTo>
                    <a:cubicBezTo>
                      <a:pt x="2564" y="3626"/>
                      <a:pt x="3005" y="3509"/>
                      <a:pt x="3288" y="3296"/>
                    </a:cubicBezTo>
                    <a:cubicBezTo>
                      <a:pt x="3335" y="3349"/>
                      <a:pt x="3387" y="3395"/>
                      <a:pt x="3440" y="3438"/>
                    </a:cubicBezTo>
                    <a:cubicBezTo>
                      <a:pt x="3556" y="3528"/>
                      <a:pt x="3702" y="3577"/>
                      <a:pt x="3849" y="3577"/>
                    </a:cubicBezTo>
                    <a:cubicBezTo>
                      <a:pt x="3853" y="3577"/>
                      <a:pt x="3858" y="3577"/>
                      <a:pt x="3862" y="3577"/>
                    </a:cubicBezTo>
                    <a:cubicBezTo>
                      <a:pt x="4393" y="3577"/>
                      <a:pt x="5077" y="3065"/>
                      <a:pt x="5327" y="2482"/>
                    </a:cubicBezTo>
                    <a:cubicBezTo>
                      <a:pt x="5491" y="2099"/>
                      <a:pt x="5444" y="1742"/>
                      <a:pt x="5195" y="1480"/>
                    </a:cubicBezTo>
                    <a:cubicBezTo>
                      <a:pt x="5009" y="1285"/>
                      <a:pt x="4803" y="1183"/>
                      <a:pt x="4578" y="1177"/>
                    </a:cubicBezTo>
                    <a:cubicBezTo>
                      <a:pt x="4556" y="776"/>
                      <a:pt x="4319" y="397"/>
                      <a:pt x="3930" y="150"/>
                    </a:cubicBezTo>
                    <a:cubicBezTo>
                      <a:pt x="3771" y="49"/>
                      <a:pt x="3600" y="1"/>
                      <a:pt x="3431"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5" name="Google Shape;2255;p22"/>
            <p:cNvSpPr/>
            <p:nvPr/>
          </p:nvSpPr>
          <p:spPr>
            <a:xfrm>
              <a:off x="8619309" y="4732142"/>
              <a:ext cx="253995" cy="244340"/>
            </a:xfrm>
            <a:custGeom>
              <a:avLst/>
              <a:gdLst/>
              <a:ahLst/>
              <a:cxnLst/>
              <a:rect l="l" t="t" r="r" b="b"/>
              <a:pathLst>
                <a:path w="2580" h="2482" extrusionOk="0">
                  <a:moveTo>
                    <a:pt x="800" y="227"/>
                  </a:moveTo>
                  <a:lnTo>
                    <a:pt x="800" y="227"/>
                  </a:lnTo>
                  <a:cubicBezTo>
                    <a:pt x="895" y="304"/>
                    <a:pt x="1056" y="439"/>
                    <a:pt x="1265" y="628"/>
                  </a:cubicBezTo>
                  <a:cubicBezTo>
                    <a:pt x="1151" y="689"/>
                    <a:pt x="1022" y="757"/>
                    <a:pt x="886" y="831"/>
                  </a:cubicBezTo>
                  <a:cubicBezTo>
                    <a:pt x="831" y="523"/>
                    <a:pt x="809" y="335"/>
                    <a:pt x="800" y="227"/>
                  </a:cubicBezTo>
                  <a:close/>
                  <a:moveTo>
                    <a:pt x="2070" y="452"/>
                  </a:moveTo>
                  <a:cubicBezTo>
                    <a:pt x="2024" y="631"/>
                    <a:pt x="1962" y="806"/>
                    <a:pt x="1888" y="973"/>
                  </a:cubicBezTo>
                  <a:cubicBezTo>
                    <a:pt x="1777" y="871"/>
                    <a:pt x="1663" y="766"/>
                    <a:pt x="1552" y="665"/>
                  </a:cubicBezTo>
                  <a:cubicBezTo>
                    <a:pt x="1861" y="513"/>
                    <a:pt x="2003" y="467"/>
                    <a:pt x="2070" y="452"/>
                  </a:cubicBezTo>
                  <a:close/>
                  <a:moveTo>
                    <a:pt x="766" y="1081"/>
                  </a:moveTo>
                  <a:cubicBezTo>
                    <a:pt x="794" y="1226"/>
                    <a:pt x="824" y="1374"/>
                    <a:pt x="855" y="1519"/>
                  </a:cubicBezTo>
                  <a:cubicBezTo>
                    <a:pt x="472" y="1467"/>
                    <a:pt x="302" y="1421"/>
                    <a:pt x="226" y="1391"/>
                  </a:cubicBezTo>
                  <a:lnTo>
                    <a:pt x="226" y="1391"/>
                  </a:lnTo>
                  <a:cubicBezTo>
                    <a:pt x="338" y="1326"/>
                    <a:pt x="537" y="1209"/>
                    <a:pt x="766" y="1081"/>
                  </a:cubicBezTo>
                  <a:close/>
                  <a:moveTo>
                    <a:pt x="1398" y="745"/>
                  </a:moveTo>
                  <a:cubicBezTo>
                    <a:pt x="1537" y="871"/>
                    <a:pt x="1685" y="1004"/>
                    <a:pt x="1821" y="1133"/>
                  </a:cubicBezTo>
                  <a:cubicBezTo>
                    <a:pt x="1756" y="1288"/>
                    <a:pt x="1685" y="1445"/>
                    <a:pt x="1611" y="1590"/>
                  </a:cubicBezTo>
                  <a:cubicBezTo>
                    <a:pt x="1395" y="1574"/>
                    <a:pt x="1198" y="1556"/>
                    <a:pt x="1025" y="1537"/>
                  </a:cubicBezTo>
                  <a:cubicBezTo>
                    <a:pt x="985" y="1362"/>
                    <a:pt x="948" y="1177"/>
                    <a:pt x="917" y="998"/>
                  </a:cubicBezTo>
                  <a:cubicBezTo>
                    <a:pt x="1093" y="902"/>
                    <a:pt x="1253" y="816"/>
                    <a:pt x="1398" y="745"/>
                  </a:cubicBezTo>
                  <a:close/>
                  <a:moveTo>
                    <a:pt x="1947" y="1251"/>
                  </a:moveTo>
                  <a:cubicBezTo>
                    <a:pt x="2151" y="1451"/>
                    <a:pt x="2262" y="1565"/>
                    <a:pt x="2317" y="1633"/>
                  </a:cubicBezTo>
                  <a:cubicBezTo>
                    <a:pt x="2200" y="1627"/>
                    <a:pt x="2009" y="1618"/>
                    <a:pt x="1787" y="1602"/>
                  </a:cubicBezTo>
                  <a:cubicBezTo>
                    <a:pt x="1839" y="1488"/>
                    <a:pt x="1895" y="1371"/>
                    <a:pt x="1947" y="1251"/>
                  </a:cubicBezTo>
                  <a:close/>
                  <a:moveTo>
                    <a:pt x="1062" y="1704"/>
                  </a:moveTo>
                  <a:lnTo>
                    <a:pt x="1062" y="1704"/>
                  </a:lnTo>
                  <a:cubicBezTo>
                    <a:pt x="1204" y="1719"/>
                    <a:pt x="1364" y="1735"/>
                    <a:pt x="1534" y="1747"/>
                  </a:cubicBezTo>
                  <a:cubicBezTo>
                    <a:pt x="1373" y="2065"/>
                    <a:pt x="1268" y="2225"/>
                    <a:pt x="1213" y="2287"/>
                  </a:cubicBezTo>
                  <a:cubicBezTo>
                    <a:pt x="1182" y="2197"/>
                    <a:pt x="1130" y="2012"/>
                    <a:pt x="1062" y="1704"/>
                  </a:cubicBezTo>
                  <a:close/>
                  <a:moveTo>
                    <a:pt x="735" y="0"/>
                  </a:moveTo>
                  <a:cubicBezTo>
                    <a:pt x="708" y="0"/>
                    <a:pt x="683" y="10"/>
                    <a:pt x="664" y="29"/>
                  </a:cubicBezTo>
                  <a:cubicBezTo>
                    <a:pt x="636" y="66"/>
                    <a:pt x="593" y="116"/>
                    <a:pt x="735" y="914"/>
                  </a:cubicBezTo>
                  <a:cubicBezTo>
                    <a:pt x="362" y="1121"/>
                    <a:pt x="53" y="1303"/>
                    <a:pt x="50" y="1303"/>
                  </a:cubicBezTo>
                  <a:cubicBezTo>
                    <a:pt x="29" y="1318"/>
                    <a:pt x="13" y="1340"/>
                    <a:pt x="13" y="1365"/>
                  </a:cubicBezTo>
                  <a:cubicBezTo>
                    <a:pt x="1" y="1497"/>
                    <a:pt x="143" y="1596"/>
                    <a:pt x="889" y="1685"/>
                  </a:cubicBezTo>
                  <a:cubicBezTo>
                    <a:pt x="948" y="1938"/>
                    <a:pt x="1037" y="2321"/>
                    <a:pt x="1096" y="2423"/>
                  </a:cubicBezTo>
                  <a:cubicBezTo>
                    <a:pt x="1114" y="2460"/>
                    <a:pt x="1151" y="2481"/>
                    <a:pt x="1191" y="2481"/>
                  </a:cubicBezTo>
                  <a:cubicBezTo>
                    <a:pt x="1247" y="2481"/>
                    <a:pt x="1352" y="2481"/>
                    <a:pt x="1710" y="1763"/>
                  </a:cubicBezTo>
                  <a:cubicBezTo>
                    <a:pt x="2117" y="1787"/>
                    <a:pt x="2434" y="1800"/>
                    <a:pt x="2441" y="1800"/>
                  </a:cubicBezTo>
                  <a:cubicBezTo>
                    <a:pt x="2443" y="1800"/>
                    <a:pt x="2446" y="1800"/>
                    <a:pt x="2448" y="1800"/>
                  </a:cubicBezTo>
                  <a:cubicBezTo>
                    <a:pt x="2485" y="1800"/>
                    <a:pt x="2519" y="1779"/>
                    <a:pt x="2533" y="1741"/>
                  </a:cubicBezTo>
                  <a:cubicBezTo>
                    <a:pt x="2558" y="1682"/>
                    <a:pt x="2579" y="1633"/>
                    <a:pt x="2012" y="1093"/>
                  </a:cubicBezTo>
                  <a:cubicBezTo>
                    <a:pt x="2126" y="822"/>
                    <a:pt x="2249" y="495"/>
                    <a:pt x="2237" y="387"/>
                  </a:cubicBezTo>
                  <a:cubicBezTo>
                    <a:pt x="2234" y="341"/>
                    <a:pt x="2197" y="285"/>
                    <a:pt x="2107" y="285"/>
                  </a:cubicBezTo>
                  <a:cubicBezTo>
                    <a:pt x="2040" y="285"/>
                    <a:pt x="1895" y="313"/>
                    <a:pt x="1423" y="550"/>
                  </a:cubicBezTo>
                  <a:cubicBezTo>
                    <a:pt x="1198" y="350"/>
                    <a:pt x="843" y="42"/>
                    <a:pt x="775" y="8"/>
                  </a:cubicBezTo>
                  <a:cubicBezTo>
                    <a:pt x="762" y="3"/>
                    <a:pt x="749" y="0"/>
                    <a:pt x="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2"/>
            <p:cNvSpPr/>
            <p:nvPr/>
          </p:nvSpPr>
          <p:spPr>
            <a:xfrm>
              <a:off x="8393112" y="4809624"/>
              <a:ext cx="71582" cy="71518"/>
            </a:xfrm>
            <a:custGeom>
              <a:avLst/>
              <a:gdLst/>
              <a:ahLst/>
              <a:cxnLst/>
              <a:rect l="l" t="t" r="r" b="b"/>
              <a:pathLst>
                <a:path w="1124" h="1123" extrusionOk="0">
                  <a:moveTo>
                    <a:pt x="562" y="164"/>
                  </a:moveTo>
                  <a:cubicBezTo>
                    <a:pt x="781" y="167"/>
                    <a:pt x="957" y="346"/>
                    <a:pt x="957" y="565"/>
                  </a:cubicBezTo>
                  <a:cubicBezTo>
                    <a:pt x="957" y="784"/>
                    <a:pt x="778" y="959"/>
                    <a:pt x="559" y="959"/>
                  </a:cubicBezTo>
                  <a:cubicBezTo>
                    <a:pt x="340" y="959"/>
                    <a:pt x="164" y="780"/>
                    <a:pt x="164" y="561"/>
                  </a:cubicBezTo>
                  <a:cubicBezTo>
                    <a:pt x="164" y="339"/>
                    <a:pt x="343" y="164"/>
                    <a:pt x="562" y="164"/>
                  </a:cubicBezTo>
                  <a:close/>
                  <a:moveTo>
                    <a:pt x="562" y="0"/>
                  </a:moveTo>
                  <a:cubicBezTo>
                    <a:pt x="254" y="0"/>
                    <a:pt x="1" y="250"/>
                    <a:pt x="1" y="561"/>
                  </a:cubicBezTo>
                  <a:cubicBezTo>
                    <a:pt x="1" y="870"/>
                    <a:pt x="250" y="1120"/>
                    <a:pt x="562" y="1123"/>
                  </a:cubicBezTo>
                  <a:cubicBezTo>
                    <a:pt x="873" y="1120"/>
                    <a:pt x="1123" y="870"/>
                    <a:pt x="1123" y="561"/>
                  </a:cubicBezTo>
                  <a:cubicBezTo>
                    <a:pt x="1123" y="250"/>
                    <a:pt x="870" y="0"/>
                    <a:pt x="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2"/>
            <p:cNvSpPr/>
            <p:nvPr/>
          </p:nvSpPr>
          <p:spPr>
            <a:xfrm>
              <a:off x="7189108" y="4655130"/>
              <a:ext cx="71391" cy="71582"/>
            </a:xfrm>
            <a:custGeom>
              <a:avLst/>
              <a:gdLst/>
              <a:ahLst/>
              <a:cxnLst/>
              <a:rect l="l" t="t" r="r" b="b"/>
              <a:pathLst>
                <a:path w="1121" h="1124" extrusionOk="0">
                  <a:moveTo>
                    <a:pt x="562" y="164"/>
                  </a:moveTo>
                  <a:cubicBezTo>
                    <a:pt x="781" y="167"/>
                    <a:pt x="957" y="346"/>
                    <a:pt x="957" y="565"/>
                  </a:cubicBezTo>
                  <a:cubicBezTo>
                    <a:pt x="957" y="784"/>
                    <a:pt x="778" y="960"/>
                    <a:pt x="559" y="960"/>
                  </a:cubicBezTo>
                  <a:cubicBezTo>
                    <a:pt x="340" y="960"/>
                    <a:pt x="164" y="781"/>
                    <a:pt x="164" y="562"/>
                  </a:cubicBezTo>
                  <a:cubicBezTo>
                    <a:pt x="164" y="343"/>
                    <a:pt x="343" y="164"/>
                    <a:pt x="562" y="164"/>
                  </a:cubicBezTo>
                  <a:close/>
                  <a:moveTo>
                    <a:pt x="559" y="1"/>
                  </a:moveTo>
                  <a:cubicBezTo>
                    <a:pt x="251" y="1"/>
                    <a:pt x="1" y="251"/>
                    <a:pt x="1" y="562"/>
                  </a:cubicBezTo>
                  <a:cubicBezTo>
                    <a:pt x="1" y="871"/>
                    <a:pt x="251" y="1120"/>
                    <a:pt x="559" y="1124"/>
                  </a:cubicBezTo>
                  <a:lnTo>
                    <a:pt x="562" y="1124"/>
                  </a:lnTo>
                  <a:cubicBezTo>
                    <a:pt x="870" y="1120"/>
                    <a:pt x="1120" y="871"/>
                    <a:pt x="1120" y="562"/>
                  </a:cubicBezTo>
                  <a:cubicBezTo>
                    <a:pt x="1120" y="251"/>
                    <a:pt x="870"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2"/>
            <p:cNvSpPr/>
            <p:nvPr/>
          </p:nvSpPr>
          <p:spPr>
            <a:xfrm>
              <a:off x="8755482" y="4489385"/>
              <a:ext cx="71327" cy="71327"/>
            </a:xfrm>
            <a:custGeom>
              <a:avLst/>
              <a:gdLst/>
              <a:ahLst/>
              <a:cxnLst/>
              <a:rect l="l" t="t" r="r" b="b"/>
              <a:pathLst>
                <a:path w="1120" h="1120" extrusionOk="0">
                  <a:moveTo>
                    <a:pt x="563" y="164"/>
                  </a:moveTo>
                  <a:cubicBezTo>
                    <a:pt x="781" y="165"/>
                    <a:pt x="959" y="343"/>
                    <a:pt x="956" y="562"/>
                  </a:cubicBezTo>
                  <a:cubicBezTo>
                    <a:pt x="956" y="781"/>
                    <a:pt x="778" y="960"/>
                    <a:pt x="559" y="960"/>
                  </a:cubicBezTo>
                  <a:cubicBezTo>
                    <a:pt x="340" y="960"/>
                    <a:pt x="164" y="781"/>
                    <a:pt x="164" y="559"/>
                  </a:cubicBezTo>
                  <a:cubicBezTo>
                    <a:pt x="164" y="340"/>
                    <a:pt x="342" y="165"/>
                    <a:pt x="563" y="164"/>
                  </a:cubicBezTo>
                  <a:close/>
                  <a:moveTo>
                    <a:pt x="562" y="0"/>
                  </a:moveTo>
                  <a:cubicBezTo>
                    <a:pt x="250" y="0"/>
                    <a:pt x="0" y="250"/>
                    <a:pt x="0" y="559"/>
                  </a:cubicBezTo>
                  <a:cubicBezTo>
                    <a:pt x="0" y="870"/>
                    <a:pt x="250" y="1120"/>
                    <a:pt x="559" y="1120"/>
                  </a:cubicBezTo>
                  <a:lnTo>
                    <a:pt x="562" y="1120"/>
                  </a:lnTo>
                  <a:cubicBezTo>
                    <a:pt x="870" y="1120"/>
                    <a:pt x="1120" y="870"/>
                    <a:pt x="1120" y="559"/>
                  </a:cubicBezTo>
                  <a:cubicBezTo>
                    <a:pt x="1120" y="250"/>
                    <a:pt x="870" y="0"/>
                    <a:pt x="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2"/>
            <p:cNvSpPr/>
            <p:nvPr/>
          </p:nvSpPr>
          <p:spPr>
            <a:xfrm>
              <a:off x="8619310" y="3724289"/>
              <a:ext cx="71582" cy="71391"/>
            </a:xfrm>
            <a:custGeom>
              <a:avLst/>
              <a:gdLst/>
              <a:ahLst/>
              <a:cxnLst/>
              <a:rect l="l" t="t" r="r" b="b"/>
              <a:pathLst>
                <a:path w="1124" h="1121" extrusionOk="0">
                  <a:moveTo>
                    <a:pt x="565" y="164"/>
                  </a:moveTo>
                  <a:cubicBezTo>
                    <a:pt x="670" y="164"/>
                    <a:pt x="769" y="208"/>
                    <a:pt x="843" y="282"/>
                  </a:cubicBezTo>
                  <a:cubicBezTo>
                    <a:pt x="1092" y="535"/>
                    <a:pt x="913" y="960"/>
                    <a:pt x="562" y="960"/>
                  </a:cubicBezTo>
                  <a:cubicBezTo>
                    <a:pt x="340" y="960"/>
                    <a:pt x="164" y="781"/>
                    <a:pt x="164" y="559"/>
                  </a:cubicBezTo>
                  <a:cubicBezTo>
                    <a:pt x="167" y="340"/>
                    <a:pt x="346" y="164"/>
                    <a:pt x="565" y="164"/>
                  </a:cubicBezTo>
                  <a:close/>
                  <a:moveTo>
                    <a:pt x="562" y="1"/>
                  </a:moveTo>
                  <a:cubicBezTo>
                    <a:pt x="250" y="1"/>
                    <a:pt x="1" y="251"/>
                    <a:pt x="1" y="559"/>
                  </a:cubicBezTo>
                  <a:cubicBezTo>
                    <a:pt x="1" y="871"/>
                    <a:pt x="250" y="1121"/>
                    <a:pt x="559" y="1121"/>
                  </a:cubicBezTo>
                  <a:lnTo>
                    <a:pt x="562" y="1121"/>
                  </a:lnTo>
                  <a:cubicBezTo>
                    <a:pt x="870" y="1121"/>
                    <a:pt x="1123" y="871"/>
                    <a:pt x="1120" y="559"/>
                  </a:cubicBezTo>
                  <a:cubicBezTo>
                    <a:pt x="1120" y="251"/>
                    <a:pt x="870"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2"/>
            <p:cNvSpPr/>
            <p:nvPr/>
          </p:nvSpPr>
          <p:spPr>
            <a:xfrm>
              <a:off x="3951168" y="4919881"/>
              <a:ext cx="115525" cy="116098"/>
            </a:xfrm>
            <a:custGeom>
              <a:avLst/>
              <a:gdLst/>
              <a:ahLst/>
              <a:cxnLst/>
              <a:rect l="l" t="t" r="r" b="b"/>
              <a:pathLst>
                <a:path w="1814" h="1823" extrusionOk="0">
                  <a:moveTo>
                    <a:pt x="969" y="234"/>
                  </a:moveTo>
                  <a:cubicBezTo>
                    <a:pt x="991" y="315"/>
                    <a:pt x="1018" y="416"/>
                    <a:pt x="1034" y="484"/>
                  </a:cubicBezTo>
                  <a:cubicBezTo>
                    <a:pt x="1077" y="666"/>
                    <a:pt x="1089" y="706"/>
                    <a:pt x="1111" y="737"/>
                  </a:cubicBezTo>
                  <a:cubicBezTo>
                    <a:pt x="1132" y="768"/>
                    <a:pt x="1166" y="783"/>
                    <a:pt x="1345" y="845"/>
                  </a:cubicBezTo>
                  <a:cubicBezTo>
                    <a:pt x="1410" y="870"/>
                    <a:pt x="1506" y="904"/>
                    <a:pt x="1577" y="935"/>
                  </a:cubicBezTo>
                  <a:cubicBezTo>
                    <a:pt x="1478" y="978"/>
                    <a:pt x="1311" y="1039"/>
                    <a:pt x="1169" y="1092"/>
                  </a:cubicBezTo>
                  <a:cubicBezTo>
                    <a:pt x="1148" y="1098"/>
                    <a:pt x="1129" y="1113"/>
                    <a:pt x="1120" y="1135"/>
                  </a:cubicBezTo>
                  <a:cubicBezTo>
                    <a:pt x="1049" y="1302"/>
                    <a:pt x="960" y="1490"/>
                    <a:pt x="901" y="1595"/>
                  </a:cubicBezTo>
                  <a:cubicBezTo>
                    <a:pt x="861" y="1481"/>
                    <a:pt x="802" y="1280"/>
                    <a:pt x="759" y="1107"/>
                  </a:cubicBezTo>
                  <a:cubicBezTo>
                    <a:pt x="753" y="1076"/>
                    <a:pt x="728" y="1052"/>
                    <a:pt x="698" y="1046"/>
                  </a:cubicBezTo>
                  <a:cubicBezTo>
                    <a:pt x="528" y="1015"/>
                    <a:pt x="334" y="972"/>
                    <a:pt x="226" y="941"/>
                  </a:cubicBezTo>
                  <a:cubicBezTo>
                    <a:pt x="392" y="854"/>
                    <a:pt x="565" y="774"/>
                    <a:pt x="738" y="706"/>
                  </a:cubicBezTo>
                  <a:cubicBezTo>
                    <a:pt x="759" y="697"/>
                    <a:pt x="775" y="682"/>
                    <a:pt x="784" y="660"/>
                  </a:cubicBezTo>
                  <a:cubicBezTo>
                    <a:pt x="839" y="515"/>
                    <a:pt x="901" y="373"/>
                    <a:pt x="969" y="234"/>
                  </a:cubicBezTo>
                  <a:close/>
                  <a:moveTo>
                    <a:pt x="987" y="0"/>
                  </a:moveTo>
                  <a:cubicBezTo>
                    <a:pt x="938" y="0"/>
                    <a:pt x="864" y="0"/>
                    <a:pt x="645" y="571"/>
                  </a:cubicBezTo>
                  <a:cubicBezTo>
                    <a:pt x="37" y="814"/>
                    <a:pt x="16" y="895"/>
                    <a:pt x="7" y="928"/>
                  </a:cubicBezTo>
                  <a:cubicBezTo>
                    <a:pt x="0" y="956"/>
                    <a:pt x="7" y="984"/>
                    <a:pt x="22" y="1009"/>
                  </a:cubicBezTo>
                  <a:cubicBezTo>
                    <a:pt x="37" y="1030"/>
                    <a:pt x="84" y="1092"/>
                    <a:pt x="614" y="1197"/>
                  </a:cubicBezTo>
                  <a:cubicBezTo>
                    <a:pt x="775" y="1823"/>
                    <a:pt x="830" y="1823"/>
                    <a:pt x="889" y="1823"/>
                  </a:cubicBezTo>
                  <a:lnTo>
                    <a:pt x="895" y="1823"/>
                  </a:lnTo>
                  <a:cubicBezTo>
                    <a:pt x="944" y="1820"/>
                    <a:pt x="1000" y="1817"/>
                    <a:pt x="1256" y="1231"/>
                  </a:cubicBezTo>
                  <a:cubicBezTo>
                    <a:pt x="1413" y="1175"/>
                    <a:pt x="1715" y="1064"/>
                    <a:pt x="1780" y="1006"/>
                  </a:cubicBezTo>
                  <a:cubicBezTo>
                    <a:pt x="1802" y="984"/>
                    <a:pt x="1814" y="950"/>
                    <a:pt x="1811" y="919"/>
                  </a:cubicBezTo>
                  <a:cubicBezTo>
                    <a:pt x="1796" y="845"/>
                    <a:pt x="1715" y="805"/>
                    <a:pt x="1404" y="694"/>
                  </a:cubicBezTo>
                  <a:cubicBezTo>
                    <a:pt x="1345" y="672"/>
                    <a:pt x="1274" y="648"/>
                    <a:pt x="1240" y="632"/>
                  </a:cubicBezTo>
                  <a:cubicBezTo>
                    <a:pt x="1231" y="598"/>
                    <a:pt x="1209" y="515"/>
                    <a:pt x="1194" y="447"/>
                  </a:cubicBezTo>
                  <a:cubicBezTo>
                    <a:pt x="1139" y="228"/>
                    <a:pt x="1105" y="93"/>
                    <a:pt x="1065" y="40"/>
                  </a:cubicBezTo>
                  <a:cubicBezTo>
                    <a:pt x="1046" y="15"/>
                    <a:pt x="1018" y="3"/>
                    <a:pt x="9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1" name="Google Shape;2261;p22"/>
            <p:cNvGrpSpPr/>
            <p:nvPr/>
          </p:nvGrpSpPr>
          <p:grpSpPr>
            <a:xfrm>
              <a:off x="8356416" y="4075327"/>
              <a:ext cx="299552" cy="265537"/>
              <a:chOff x="8792070" y="4843090"/>
              <a:chExt cx="142474" cy="126290"/>
            </a:xfrm>
          </p:grpSpPr>
          <p:sp>
            <p:nvSpPr>
              <p:cNvPr id="2262" name="Google Shape;2262;p22"/>
              <p:cNvSpPr/>
              <p:nvPr/>
            </p:nvSpPr>
            <p:spPr>
              <a:xfrm>
                <a:off x="8835905" y="4843090"/>
                <a:ext cx="69128" cy="58982"/>
              </a:xfrm>
              <a:custGeom>
                <a:avLst/>
                <a:gdLst/>
                <a:ahLst/>
                <a:cxnLst/>
                <a:rect l="l" t="t" r="r" b="b"/>
                <a:pathLst>
                  <a:path w="1935" h="1651" extrusionOk="0">
                    <a:moveTo>
                      <a:pt x="926" y="796"/>
                    </a:moveTo>
                    <a:cubicBezTo>
                      <a:pt x="947" y="848"/>
                      <a:pt x="960" y="904"/>
                      <a:pt x="966" y="959"/>
                    </a:cubicBezTo>
                    <a:cubicBezTo>
                      <a:pt x="958" y="961"/>
                      <a:pt x="950" y="962"/>
                      <a:pt x="941" y="962"/>
                    </a:cubicBezTo>
                    <a:cubicBezTo>
                      <a:pt x="933" y="962"/>
                      <a:pt x="924" y="961"/>
                      <a:pt x="917" y="959"/>
                    </a:cubicBezTo>
                    <a:cubicBezTo>
                      <a:pt x="904" y="938"/>
                      <a:pt x="904" y="882"/>
                      <a:pt x="926" y="796"/>
                    </a:cubicBezTo>
                    <a:close/>
                    <a:moveTo>
                      <a:pt x="1472" y="164"/>
                    </a:moveTo>
                    <a:cubicBezTo>
                      <a:pt x="1537" y="164"/>
                      <a:pt x="1595" y="194"/>
                      <a:pt x="1635" y="241"/>
                    </a:cubicBezTo>
                    <a:cubicBezTo>
                      <a:pt x="1725" y="327"/>
                      <a:pt x="1771" y="447"/>
                      <a:pt x="1765" y="571"/>
                    </a:cubicBezTo>
                    <a:cubicBezTo>
                      <a:pt x="1746" y="950"/>
                      <a:pt x="1296" y="1348"/>
                      <a:pt x="1296" y="1348"/>
                    </a:cubicBezTo>
                    <a:cubicBezTo>
                      <a:pt x="1197" y="1431"/>
                      <a:pt x="1074" y="1481"/>
                      <a:pt x="947" y="1487"/>
                    </a:cubicBezTo>
                    <a:cubicBezTo>
                      <a:pt x="565" y="1487"/>
                      <a:pt x="275" y="999"/>
                      <a:pt x="210" y="645"/>
                    </a:cubicBezTo>
                    <a:cubicBezTo>
                      <a:pt x="183" y="491"/>
                      <a:pt x="189" y="312"/>
                      <a:pt x="297" y="272"/>
                    </a:cubicBezTo>
                    <a:cubicBezTo>
                      <a:pt x="328" y="262"/>
                      <a:pt x="358" y="256"/>
                      <a:pt x="389" y="256"/>
                    </a:cubicBezTo>
                    <a:cubicBezTo>
                      <a:pt x="559" y="256"/>
                      <a:pt x="722" y="423"/>
                      <a:pt x="827" y="592"/>
                    </a:cubicBezTo>
                    <a:cubicBezTo>
                      <a:pt x="778" y="710"/>
                      <a:pt x="704" y="922"/>
                      <a:pt x="781" y="1046"/>
                    </a:cubicBezTo>
                    <a:cubicBezTo>
                      <a:pt x="815" y="1098"/>
                      <a:pt x="867" y="1125"/>
                      <a:pt x="932" y="1125"/>
                    </a:cubicBezTo>
                    <a:cubicBezTo>
                      <a:pt x="956" y="1125"/>
                      <a:pt x="982" y="1121"/>
                      <a:pt x="1009" y="1114"/>
                    </a:cubicBezTo>
                    <a:cubicBezTo>
                      <a:pt x="1052" y="1101"/>
                      <a:pt x="1086" y="1070"/>
                      <a:pt x="1105" y="1027"/>
                    </a:cubicBezTo>
                    <a:cubicBezTo>
                      <a:pt x="1148" y="916"/>
                      <a:pt x="1086" y="734"/>
                      <a:pt x="1009" y="586"/>
                    </a:cubicBezTo>
                    <a:cubicBezTo>
                      <a:pt x="1123" y="370"/>
                      <a:pt x="1311" y="164"/>
                      <a:pt x="1472" y="164"/>
                    </a:cubicBezTo>
                    <a:close/>
                    <a:moveTo>
                      <a:pt x="1472" y="0"/>
                    </a:moveTo>
                    <a:cubicBezTo>
                      <a:pt x="1247" y="0"/>
                      <a:pt x="1043" y="210"/>
                      <a:pt x="914" y="429"/>
                    </a:cubicBezTo>
                    <a:cubicBezTo>
                      <a:pt x="809" y="287"/>
                      <a:pt x="624" y="93"/>
                      <a:pt x="389" y="93"/>
                    </a:cubicBezTo>
                    <a:cubicBezTo>
                      <a:pt x="337" y="93"/>
                      <a:pt x="287" y="102"/>
                      <a:pt x="241" y="120"/>
                    </a:cubicBezTo>
                    <a:cubicBezTo>
                      <a:pt x="72" y="185"/>
                      <a:pt x="1" y="392"/>
                      <a:pt x="50" y="676"/>
                    </a:cubicBezTo>
                    <a:cubicBezTo>
                      <a:pt x="124" y="1067"/>
                      <a:pt x="457" y="1650"/>
                      <a:pt x="947" y="1650"/>
                    </a:cubicBezTo>
                    <a:cubicBezTo>
                      <a:pt x="1099" y="1650"/>
                      <a:pt x="1250" y="1589"/>
                      <a:pt x="1398" y="1471"/>
                    </a:cubicBezTo>
                    <a:cubicBezTo>
                      <a:pt x="1419" y="1453"/>
                      <a:pt x="1907" y="1027"/>
                      <a:pt x="1925" y="577"/>
                    </a:cubicBezTo>
                    <a:cubicBezTo>
                      <a:pt x="1934" y="410"/>
                      <a:pt x="1873" y="247"/>
                      <a:pt x="1752" y="130"/>
                    </a:cubicBezTo>
                    <a:cubicBezTo>
                      <a:pt x="1682" y="49"/>
                      <a:pt x="1580" y="3"/>
                      <a:pt x="147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2"/>
              <p:cNvSpPr/>
              <p:nvPr/>
            </p:nvSpPr>
            <p:spPr>
              <a:xfrm>
                <a:off x="8856626" y="4909183"/>
                <a:ext cx="68020" cy="60197"/>
              </a:xfrm>
              <a:custGeom>
                <a:avLst/>
                <a:gdLst/>
                <a:ahLst/>
                <a:cxnLst/>
                <a:rect l="l" t="t" r="r" b="b"/>
                <a:pathLst>
                  <a:path w="1904" h="1685" extrusionOk="0">
                    <a:moveTo>
                      <a:pt x="809" y="676"/>
                    </a:moveTo>
                    <a:cubicBezTo>
                      <a:pt x="821" y="688"/>
                      <a:pt x="836" y="750"/>
                      <a:pt x="830" y="849"/>
                    </a:cubicBezTo>
                    <a:cubicBezTo>
                      <a:pt x="781" y="769"/>
                      <a:pt x="771" y="710"/>
                      <a:pt x="778" y="692"/>
                    </a:cubicBezTo>
                    <a:cubicBezTo>
                      <a:pt x="787" y="685"/>
                      <a:pt x="799" y="679"/>
                      <a:pt x="809" y="676"/>
                    </a:cubicBezTo>
                    <a:close/>
                    <a:moveTo>
                      <a:pt x="784" y="161"/>
                    </a:moveTo>
                    <a:lnTo>
                      <a:pt x="784" y="164"/>
                    </a:lnTo>
                    <a:cubicBezTo>
                      <a:pt x="870" y="164"/>
                      <a:pt x="957" y="183"/>
                      <a:pt x="1037" y="217"/>
                    </a:cubicBezTo>
                    <a:cubicBezTo>
                      <a:pt x="1043" y="220"/>
                      <a:pt x="1583" y="476"/>
                      <a:pt x="1703" y="837"/>
                    </a:cubicBezTo>
                    <a:cubicBezTo>
                      <a:pt x="1743" y="954"/>
                      <a:pt x="1731" y="1080"/>
                      <a:pt x="1669" y="1188"/>
                    </a:cubicBezTo>
                    <a:cubicBezTo>
                      <a:pt x="1623" y="1274"/>
                      <a:pt x="1558" y="1318"/>
                      <a:pt x="1472" y="1318"/>
                    </a:cubicBezTo>
                    <a:cubicBezTo>
                      <a:pt x="1311" y="1318"/>
                      <a:pt x="1111" y="1176"/>
                      <a:pt x="972" y="1028"/>
                    </a:cubicBezTo>
                    <a:cubicBezTo>
                      <a:pt x="1006" y="864"/>
                      <a:pt x="1015" y="673"/>
                      <a:pt x="941" y="577"/>
                    </a:cubicBezTo>
                    <a:cubicBezTo>
                      <a:pt x="913" y="540"/>
                      <a:pt x="870" y="519"/>
                      <a:pt x="824" y="519"/>
                    </a:cubicBezTo>
                    <a:cubicBezTo>
                      <a:pt x="697" y="522"/>
                      <a:pt x="648" y="587"/>
                      <a:pt x="633" y="624"/>
                    </a:cubicBezTo>
                    <a:cubicBezTo>
                      <a:pt x="568" y="766"/>
                      <a:pt x="704" y="966"/>
                      <a:pt x="790" y="1071"/>
                    </a:cubicBezTo>
                    <a:cubicBezTo>
                      <a:pt x="728" y="1288"/>
                      <a:pt x="596" y="1525"/>
                      <a:pt x="391" y="1525"/>
                    </a:cubicBezTo>
                    <a:cubicBezTo>
                      <a:pt x="383" y="1525"/>
                      <a:pt x="375" y="1525"/>
                      <a:pt x="367" y="1524"/>
                    </a:cubicBezTo>
                    <a:cubicBezTo>
                      <a:pt x="247" y="1512"/>
                      <a:pt x="167" y="1305"/>
                      <a:pt x="179" y="1028"/>
                    </a:cubicBezTo>
                    <a:cubicBezTo>
                      <a:pt x="198" y="608"/>
                      <a:pt x="414" y="161"/>
                      <a:pt x="784" y="161"/>
                    </a:cubicBezTo>
                    <a:close/>
                    <a:moveTo>
                      <a:pt x="784" y="1"/>
                    </a:moveTo>
                    <a:cubicBezTo>
                      <a:pt x="309" y="1"/>
                      <a:pt x="37" y="516"/>
                      <a:pt x="16" y="1022"/>
                    </a:cubicBezTo>
                    <a:cubicBezTo>
                      <a:pt x="0" y="1407"/>
                      <a:pt x="130" y="1666"/>
                      <a:pt x="352" y="1685"/>
                    </a:cubicBezTo>
                    <a:lnTo>
                      <a:pt x="389" y="1685"/>
                    </a:lnTo>
                    <a:cubicBezTo>
                      <a:pt x="651" y="1685"/>
                      <a:pt x="824" y="1456"/>
                      <a:pt x="916" y="1207"/>
                    </a:cubicBezTo>
                    <a:cubicBezTo>
                      <a:pt x="1071" y="1352"/>
                      <a:pt x="1274" y="1481"/>
                      <a:pt x="1469" y="1481"/>
                    </a:cubicBezTo>
                    <a:cubicBezTo>
                      <a:pt x="1570" y="1481"/>
                      <a:pt x="1712" y="1444"/>
                      <a:pt x="1805" y="1265"/>
                    </a:cubicBezTo>
                    <a:cubicBezTo>
                      <a:pt x="1888" y="1120"/>
                      <a:pt x="1903" y="944"/>
                      <a:pt x="1851" y="787"/>
                    </a:cubicBezTo>
                    <a:cubicBezTo>
                      <a:pt x="1709" y="362"/>
                      <a:pt x="1126" y="84"/>
                      <a:pt x="1098" y="69"/>
                    </a:cubicBezTo>
                    <a:cubicBezTo>
                      <a:pt x="997" y="25"/>
                      <a:pt x="892" y="4"/>
                      <a:pt x="784"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2"/>
              <p:cNvSpPr/>
              <p:nvPr/>
            </p:nvSpPr>
            <p:spPr>
              <a:xfrm>
                <a:off x="8792070" y="4893678"/>
                <a:ext cx="69092" cy="50086"/>
              </a:xfrm>
              <a:custGeom>
                <a:avLst/>
                <a:gdLst/>
                <a:ahLst/>
                <a:cxnLst/>
                <a:rect l="l" t="t" r="r" b="b"/>
                <a:pathLst>
                  <a:path w="1934" h="1402" extrusionOk="0">
                    <a:moveTo>
                      <a:pt x="1147" y="1"/>
                    </a:moveTo>
                    <a:cubicBezTo>
                      <a:pt x="1058" y="1"/>
                      <a:pt x="963" y="19"/>
                      <a:pt x="867" y="65"/>
                    </a:cubicBezTo>
                    <a:cubicBezTo>
                      <a:pt x="386" y="290"/>
                      <a:pt x="0" y="740"/>
                      <a:pt x="241" y="1042"/>
                    </a:cubicBezTo>
                    <a:cubicBezTo>
                      <a:pt x="397" y="1239"/>
                      <a:pt x="698" y="1401"/>
                      <a:pt x="1009" y="1401"/>
                    </a:cubicBezTo>
                    <a:cubicBezTo>
                      <a:pt x="1176" y="1401"/>
                      <a:pt x="1347" y="1354"/>
                      <a:pt x="1499" y="1240"/>
                    </a:cubicBezTo>
                    <a:cubicBezTo>
                      <a:pt x="1934" y="910"/>
                      <a:pt x="1934" y="416"/>
                      <a:pt x="1789" y="296"/>
                    </a:cubicBezTo>
                    <a:cubicBezTo>
                      <a:pt x="1789" y="296"/>
                      <a:pt x="1508" y="1"/>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2"/>
              <p:cNvSpPr/>
              <p:nvPr/>
            </p:nvSpPr>
            <p:spPr>
              <a:xfrm>
                <a:off x="8838763" y="4894428"/>
                <a:ext cx="12397" cy="38369"/>
              </a:xfrm>
              <a:custGeom>
                <a:avLst/>
                <a:gdLst/>
                <a:ahLst/>
                <a:cxnLst/>
                <a:rect l="l" t="t" r="r" b="b"/>
                <a:pathLst>
                  <a:path w="347" h="1074" extrusionOk="0">
                    <a:moveTo>
                      <a:pt x="1" y="0"/>
                    </a:moveTo>
                    <a:cubicBezTo>
                      <a:pt x="1" y="1"/>
                      <a:pt x="214" y="957"/>
                      <a:pt x="346" y="107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2"/>
              <p:cNvSpPr/>
              <p:nvPr/>
            </p:nvSpPr>
            <p:spPr>
              <a:xfrm>
                <a:off x="8835262" y="4891285"/>
                <a:ext cx="19863" cy="44370"/>
              </a:xfrm>
              <a:custGeom>
                <a:avLst/>
                <a:gdLst/>
                <a:ahLst/>
                <a:cxnLst/>
                <a:rect l="l" t="t" r="r" b="b"/>
                <a:pathLst>
                  <a:path w="556" h="1242" extrusionOk="0">
                    <a:moveTo>
                      <a:pt x="98" y="0"/>
                    </a:moveTo>
                    <a:cubicBezTo>
                      <a:pt x="50" y="0"/>
                      <a:pt x="1" y="40"/>
                      <a:pt x="19" y="104"/>
                    </a:cubicBezTo>
                    <a:cubicBezTo>
                      <a:pt x="71" y="335"/>
                      <a:pt x="250" y="1097"/>
                      <a:pt x="392" y="1223"/>
                    </a:cubicBezTo>
                    <a:cubicBezTo>
                      <a:pt x="407" y="1236"/>
                      <a:pt x="426" y="1242"/>
                      <a:pt x="447" y="1242"/>
                    </a:cubicBezTo>
                    <a:cubicBezTo>
                      <a:pt x="521" y="1242"/>
                      <a:pt x="555" y="1149"/>
                      <a:pt x="500" y="1100"/>
                    </a:cubicBezTo>
                    <a:cubicBezTo>
                      <a:pt x="429" y="1038"/>
                      <a:pt x="278" y="517"/>
                      <a:pt x="176" y="70"/>
                    </a:cubicBezTo>
                    <a:cubicBezTo>
                      <a:pt x="168" y="22"/>
                      <a:pt x="133"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2"/>
              <p:cNvSpPr/>
              <p:nvPr/>
            </p:nvSpPr>
            <p:spPr>
              <a:xfrm>
                <a:off x="8821794" y="4897286"/>
                <a:ext cx="16255" cy="44978"/>
              </a:xfrm>
              <a:custGeom>
                <a:avLst/>
                <a:gdLst/>
                <a:ahLst/>
                <a:cxnLst/>
                <a:rect l="l" t="t" r="r" b="b"/>
                <a:pathLst>
                  <a:path w="455" h="1259" extrusionOk="0">
                    <a:moveTo>
                      <a:pt x="1" y="1"/>
                    </a:moveTo>
                    <a:cubicBezTo>
                      <a:pt x="1" y="1"/>
                      <a:pt x="285" y="1111"/>
                      <a:pt x="454" y="125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2"/>
              <p:cNvSpPr/>
              <p:nvPr/>
            </p:nvSpPr>
            <p:spPr>
              <a:xfrm>
                <a:off x="8818150" y="4894143"/>
                <a:ext cx="23864" cy="51122"/>
              </a:xfrm>
              <a:custGeom>
                <a:avLst/>
                <a:gdLst/>
                <a:ahLst/>
                <a:cxnLst/>
                <a:rect l="l" t="t" r="r" b="b"/>
                <a:pathLst>
                  <a:path w="668" h="1431" extrusionOk="0">
                    <a:moveTo>
                      <a:pt x="103" y="1"/>
                    </a:moveTo>
                    <a:cubicBezTo>
                      <a:pt x="52" y="1"/>
                      <a:pt x="1" y="43"/>
                      <a:pt x="23" y="110"/>
                    </a:cubicBezTo>
                    <a:cubicBezTo>
                      <a:pt x="72" y="298"/>
                      <a:pt x="325" y="1251"/>
                      <a:pt x="504" y="1409"/>
                    </a:cubicBezTo>
                    <a:cubicBezTo>
                      <a:pt x="519" y="1421"/>
                      <a:pt x="538" y="1427"/>
                      <a:pt x="556" y="1427"/>
                    </a:cubicBezTo>
                    <a:lnTo>
                      <a:pt x="556" y="1430"/>
                    </a:lnTo>
                    <a:cubicBezTo>
                      <a:pt x="630" y="1430"/>
                      <a:pt x="667" y="1338"/>
                      <a:pt x="612" y="1288"/>
                    </a:cubicBezTo>
                    <a:cubicBezTo>
                      <a:pt x="507" y="1196"/>
                      <a:pt x="297" y="520"/>
                      <a:pt x="180" y="70"/>
                    </a:cubicBezTo>
                    <a:cubicBezTo>
                      <a:pt x="172" y="22"/>
                      <a:pt x="138" y="1"/>
                      <a:pt x="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2"/>
              <p:cNvSpPr/>
              <p:nvPr/>
            </p:nvSpPr>
            <p:spPr>
              <a:xfrm>
                <a:off x="8888458" y="4866562"/>
                <a:ext cx="33189" cy="34296"/>
              </a:xfrm>
              <a:custGeom>
                <a:avLst/>
                <a:gdLst/>
                <a:ahLst/>
                <a:cxnLst/>
                <a:rect l="l" t="t" r="r" b="b"/>
                <a:pathLst>
                  <a:path w="929" h="960" extrusionOk="0">
                    <a:moveTo>
                      <a:pt x="841" y="1"/>
                    </a:moveTo>
                    <a:cubicBezTo>
                      <a:pt x="805" y="1"/>
                      <a:pt x="770" y="22"/>
                      <a:pt x="763" y="68"/>
                    </a:cubicBezTo>
                    <a:cubicBezTo>
                      <a:pt x="682" y="679"/>
                      <a:pt x="118" y="796"/>
                      <a:pt x="96" y="799"/>
                    </a:cubicBezTo>
                    <a:cubicBezTo>
                      <a:pt x="1" y="817"/>
                      <a:pt x="13" y="959"/>
                      <a:pt x="112" y="959"/>
                    </a:cubicBezTo>
                    <a:lnTo>
                      <a:pt x="127" y="959"/>
                    </a:lnTo>
                    <a:cubicBezTo>
                      <a:pt x="133" y="956"/>
                      <a:pt x="824" y="820"/>
                      <a:pt x="923" y="90"/>
                    </a:cubicBezTo>
                    <a:cubicBezTo>
                      <a:pt x="928" y="32"/>
                      <a:pt x="884" y="1"/>
                      <a:pt x="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2"/>
              <p:cNvSpPr/>
              <p:nvPr/>
            </p:nvSpPr>
            <p:spPr>
              <a:xfrm>
                <a:off x="8810218" y="4907861"/>
                <a:ext cx="12825" cy="35511"/>
              </a:xfrm>
              <a:custGeom>
                <a:avLst/>
                <a:gdLst/>
                <a:ahLst/>
                <a:cxnLst/>
                <a:rect l="l" t="t" r="r" b="b"/>
                <a:pathLst>
                  <a:path w="359" h="994" extrusionOk="0">
                    <a:moveTo>
                      <a:pt x="1" y="1"/>
                    </a:moveTo>
                    <a:lnTo>
                      <a:pt x="1" y="1"/>
                    </a:lnTo>
                    <a:cubicBezTo>
                      <a:pt x="1" y="1"/>
                      <a:pt x="143" y="827"/>
                      <a:pt x="359" y="99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2"/>
              <p:cNvSpPr/>
              <p:nvPr/>
            </p:nvSpPr>
            <p:spPr>
              <a:xfrm>
                <a:off x="8806824" y="4904860"/>
                <a:ext cx="20185" cy="41512"/>
              </a:xfrm>
              <a:custGeom>
                <a:avLst/>
                <a:gdLst/>
                <a:ahLst/>
                <a:cxnLst/>
                <a:rect l="l" t="t" r="r" b="b"/>
                <a:pathLst>
                  <a:path w="565" h="1162" extrusionOk="0">
                    <a:moveTo>
                      <a:pt x="96" y="0"/>
                    </a:moveTo>
                    <a:cubicBezTo>
                      <a:pt x="48" y="0"/>
                      <a:pt x="0" y="37"/>
                      <a:pt x="16" y="100"/>
                    </a:cubicBezTo>
                    <a:cubicBezTo>
                      <a:pt x="31" y="186"/>
                      <a:pt x="173" y="961"/>
                      <a:pt x="404" y="1143"/>
                    </a:cubicBezTo>
                    <a:cubicBezTo>
                      <a:pt x="420" y="1155"/>
                      <a:pt x="435" y="1161"/>
                      <a:pt x="454" y="1161"/>
                    </a:cubicBezTo>
                    <a:cubicBezTo>
                      <a:pt x="531" y="1161"/>
                      <a:pt x="565" y="1062"/>
                      <a:pt x="503" y="1016"/>
                    </a:cubicBezTo>
                    <a:cubicBezTo>
                      <a:pt x="364" y="908"/>
                      <a:pt x="229" y="381"/>
                      <a:pt x="176" y="72"/>
                    </a:cubicBezTo>
                    <a:cubicBezTo>
                      <a:pt x="169" y="23"/>
                      <a:pt x="133"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2"/>
              <p:cNvSpPr/>
              <p:nvPr/>
            </p:nvSpPr>
            <p:spPr>
              <a:xfrm>
                <a:off x="8888387" y="4899466"/>
                <a:ext cx="46157" cy="17898"/>
              </a:xfrm>
              <a:custGeom>
                <a:avLst/>
                <a:gdLst/>
                <a:ahLst/>
                <a:cxnLst/>
                <a:rect l="l" t="t" r="r" b="b"/>
                <a:pathLst>
                  <a:path w="1292" h="501" extrusionOk="0">
                    <a:moveTo>
                      <a:pt x="514" y="1"/>
                    </a:moveTo>
                    <a:cubicBezTo>
                      <a:pt x="390" y="1"/>
                      <a:pt x="249" y="22"/>
                      <a:pt x="92" y="75"/>
                    </a:cubicBezTo>
                    <a:cubicBezTo>
                      <a:pt x="0" y="106"/>
                      <a:pt x="34" y="234"/>
                      <a:pt x="116" y="234"/>
                    </a:cubicBezTo>
                    <a:cubicBezTo>
                      <a:pt x="125" y="234"/>
                      <a:pt x="135" y="233"/>
                      <a:pt x="145" y="230"/>
                    </a:cubicBezTo>
                    <a:cubicBezTo>
                      <a:pt x="286" y="182"/>
                      <a:pt x="410" y="163"/>
                      <a:pt x="518" y="163"/>
                    </a:cubicBezTo>
                    <a:cubicBezTo>
                      <a:pt x="937" y="163"/>
                      <a:pt x="1122" y="446"/>
                      <a:pt x="1132" y="461"/>
                    </a:cubicBezTo>
                    <a:cubicBezTo>
                      <a:pt x="1147" y="486"/>
                      <a:pt x="1172" y="501"/>
                      <a:pt x="1199" y="501"/>
                    </a:cubicBezTo>
                    <a:cubicBezTo>
                      <a:pt x="1215" y="501"/>
                      <a:pt x="1230" y="495"/>
                      <a:pt x="1243" y="489"/>
                    </a:cubicBezTo>
                    <a:cubicBezTo>
                      <a:pt x="1280" y="464"/>
                      <a:pt x="1292" y="415"/>
                      <a:pt x="1270" y="378"/>
                    </a:cubicBezTo>
                    <a:cubicBezTo>
                      <a:pt x="1268" y="373"/>
                      <a:pt x="1031" y="1"/>
                      <a:pt x="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3" name="Google Shape;2273;p22"/>
            <p:cNvSpPr/>
            <p:nvPr/>
          </p:nvSpPr>
          <p:spPr>
            <a:xfrm rot="4671195">
              <a:off x="8431922" y="3731298"/>
              <a:ext cx="892202" cy="355826"/>
            </a:xfrm>
            <a:custGeom>
              <a:avLst/>
              <a:gdLst/>
              <a:ahLst/>
              <a:cxnLst/>
              <a:rect l="l" t="t" r="r" b="b"/>
              <a:pathLst>
                <a:path w="14010" h="5587" extrusionOk="0">
                  <a:moveTo>
                    <a:pt x="7628" y="0"/>
                  </a:moveTo>
                  <a:cubicBezTo>
                    <a:pt x="7582" y="0"/>
                    <a:pt x="7548" y="38"/>
                    <a:pt x="7548" y="84"/>
                  </a:cubicBezTo>
                  <a:cubicBezTo>
                    <a:pt x="7551" y="127"/>
                    <a:pt x="7588" y="158"/>
                    <a:pt x="7631" y="161"/>
                  </a:cubicBezTo>
                  <a:lnTo>
                    <a:pt x="7693" y="161"/>
                  </a:lnTo>
                  <a:cubicBezTo>
                    <a:pt x="7776" y="161"/>
                    <a:pt x="7862" y="164"/>
                    <a:pt x="7946" y="170"/>
                  </a:cubicBezTo>
                  <a:lnTo>
                    <a:pt x="7952" y="170"/>
                  </a:lnTo>
                  <a:lnTo>
                    <a:pt x="7952" y="173"/>
                  </a:lnTo>
                  <a:cubicBezTo>
                    <a:pt x="8054" y="170"/>
                    <a:pt x="8060" y="22"/>
                    <a:pt x="7958" y="10"/>
                  </a:cubicBezTo>
                  <a:cubicBezTo>
                    <a:pt x="7872" y="4"/>
                    <a:pt x="7782" y="0"/>
                    <a:pt x="7693" y="0"/>
                  </a:cubicBezTo>
                  <a:close/>
                  <a:moveTo>
                    <a:pt x="7306" y="21"/>
                  </a:moveTo>
                  <a:cubicBezTo>
                    <a:pt x="7302" y="21"/>
                    <a:pt x="7299" y="22"/>
                    <a:pt x="7295" y="22"/>
                  </a:cubicBezTo>
                  <a:cubicBezTo>
                    <a:pt x="7187" y="34"/>
                    <a:pt x="7079" y="53"/>
                    <a:pt x="6971" y="75"/>
                  </a:cubicBezTo>
                  <a:cubicBezTo>
                    <a:pt x="6879" y="96"/>
                    <a:pt x="6891" y="235"/>
                    <a:pt x="6990" y="235"/>
                  </a:cubicBezTo>
                  <a:lnTo>
                    <a:pt x="7005" y="235"/>
                  </a:lnTo>
                  <a:cubicBezTo>
                    <a:pt x="7107" y="213"/>
                    <a:pt x="7212" y="195"/>
                    <a:pt x="7320" y="182"/>
                  </a:cubicBezTo>
                  <a:cubicBezTo>
                    <a:pt x="7363" y="173"/>
                    <a:pt x="7394" y="133"/>
                    <a:pt x="7387" y="90"/>
                  </a:cubicBezTo>
                  <a:cubicBezTo>
                    <a:pt x="7379" y="50"/>
                    <a:pt x="7345" y="21"/>
                    <a:pt x="7306" y="21"/>
                  </a:cubicBezTo>
                  <a:close/>
                  <a:moveTo>
                    <a:pt x="8269" y="54"/>
                  </a:moveTo>
                  <a:cubicBezTo>
                    <a:pt x="8180" y="54"/>
                    <a:pt x="8159" y="196"/>
                    <a:pt x="8257" y="216"/>
                  </a:cubicBezTo>
                  <a:cubicBezTo>
                    <a:pt x="8359" y="235"/>
                    <a:pt x="8461" y="263"/>
                    <a:pt x="8560" y="294"/>
                  </a:cubicBezTo>
                  <a:cubicBezTo>
                    <a:pt x="8569" y="297"/>
                    <a:pt x="8578" y="297"/>
                    <a:pt x="8587" y="297"/>
                  </a:cubicBezTo>
                  <a:lnTo>
                    <a:pt x="8587" y="300"/>
                  </a:lnTo>
                  <a:cubicBezTo>
                    <a:pt x="8680" y="300"/>
                    <a:pt x="8698" y="170"/>
                    <a:pt x="8612" y="139"/>
                  </a:cubicBezTo>
                  <a:cubicBezTo>
                    <a:pt x="8504" y="105"/>
                    <a:pt x="8399" y="78"/>
                    <a:pt x="8288" y="56"/>
                  </a:cubicBezTo>
                  <a:cubicBezTo>
                    <a:pt x="8282" y="55"/>
                    <a:pt x="8275" y="54"/>
                    <a:pt x="8269" y="54"/>
                  </a:cubicBezTo>
                  <a:close/>
                  <a:moveTo>
                    <a:pt x="3122" y="157"/>
                  </a:moveTo>
                  <a:cubicBezTo>
                    <a:pt x="3039" y="157"/>
                    <a:pt x="2955" y="160"/>
                    <a:pt x="2872" y="167"/>
                  </a:cubicBezTo>
                  <a:cubicBezTo>
                    <a:pt x="2770" y="176"/>
                    <a:pt x="2776" y="327"/>
                    <a:pt x="2881" y="327"/>
                  </a:cubicBezTo>
                  <a:lnTo>
                    <a:pt x="2888" y="327"/>
                  </a:lnTo>
                  <a:cubicBezTo>
                    <a:pt x="2955" y="321"/>
                    <a:pt x="3022" y="318"/>
                    <a:pt x="3088" y="318"/>
                  </a:cubicBezTo>
                  <a:cubicBezTo>
                    <a:pt x="3125" y="318"/>
                    <a:pt x="3162" y="319"/>
                    <a:pt x="3199" y="321"/>
                  </a:cubicBezTo>
                  <a:cubicBezTo>
                    <a:pt x="3301" y="318"/>
                    <a:pt x="3307" y="167"/>
                    <a:pt x="3205" y="158"/>
                  </a:cubicBezTo>
                  <a:cubicBezTo>
                    <a:pt x="3177" y="157"/>
                    <a:pt x="3150" y="157"/>
                    <a:pt x="3122" y="157"/>
                  </a:cubicBezTo>
                  <a:close/>
                  <a:moveTo>
                    <a:pt x="6671" y="159"/>
                  </a:moveTo>
                  <a:cubicBezTo>
                    <a:pt x="6664" y="159"/>
                    <a:pt x="6658" y="159"/>
                    <a:pt x="6650" y="161"/>
                  </a:cubicBezTo>
                  <a:cubicBezTo>
                    <a:pt x="6545" y="192"/>
                    <a:pt x="6441" y="229"/>
                    <a:pt x="6339" y="269"/>
                  </a:cubicBezTo>
                  <a:cubicBezTo>
                    <a:pt x="6265" y="306"/>
                    <a:pt x="6286" y="420"/>
                    <a:pt x="6370" y="423"/>
                  </a:cubicBezTo>
                  <a:lnTo>
                    <a:pt x="6373" y="423"/>
                  </a:lnTo>
                  <a:cubicBezTo>
                    <a:pt x="6382" y="423"/>
                    <a:pt x="6391" y="423"/>
                    <a:pt x="6401" y="420"/>
                  </a:cubicBezTo>
                  <a:cubicBezTo>
                    <a:pt x="6499" y="380"/>
                    <a:pt x="6598" y="346"/>
                    <a:pt x="6700" y="315"/>
                  </a:cubicBezTo>
                  <a:cubicBezTo>
                    <a:pt x="6785" y="278"/>
                    <a:pt x="6755" y="159"/>
                    <a:pt x="6671" y="159"/>
                  </a:cubicBezTo>
                  <a:close/>
                  <a:moveTo>
                    <a:pt x="3515" y="195"/>
                  </a:moveTo>
                  <a:cubicBezTo>
                    <a:pt x="3426" y="195"/>
                    <a:pt x="3405" y="341"/>
                    <a:pt x="3507" y="355"/>
                  </a:cubicBezTo>
                  <a:cubicBezTo>
                    <a:pt x="3609" y="377"/>
                    <a:pt x="3711" y="405"/>
                    <a:pt x="3807" y="438"/>
                  </a:cubicBezTo>
                  <a:cubicBezTo>
                    <a:pt x="3816" y="442"/>
                    <a:pt x="3825" y="445"/>
                    <a:pt x="3834" y="445"/>
                  </a:cubicBezTo>
                  <a:cubicBezTo>
                    <a:pt x="3927" y="442"/>
                    <a:pt x="3949" y="318"/>
                    <a:pt x="3862" y="287"/>
                  </a:cubicBezTo>
                  <a:cubicBezTo>
                    <a:pt x="3757" y="247"/>
                    <a:pt x="3649" y="219"/>
                    <a:pt x="3538" y="198"/>
                  </a:cubicBezTo>
                  <a:cubicBezTo>
                    <a:pt x="3530" y="196"/>
                    <a:pt x="3522" y="195"/>
                    <a:pt x="3515" y="195"/>
                  </a:cubicBezTo>
                  <a:close/>
                  <a:moveTo>
                    <a:pt x="2566" y="217"/>
                  </a:moveTo>
                  <a:cubicBezTo>
                    <a:pt x="2560" y="217"/>
                    <a:pt x="2553" y="218"/>
                    <a:pt x="2545" y="219"/>
                  </a:cubicBezTo>
                  <a:cubicBezTo>
                    <a:pt x="2434" y="241"/>
                    <a:pt x="2329" y="272"/>
                    <a:pt x="2224" y="306"/>
                  </a:cubicBezTo>
                  <a:cubicBezTo>
                    <a:pt x="2138" y="334"/>
                    <a:pt x="2157" y="463"/>
                    <a:pt x="2249" y="463"/>
                  </a:cubicBezTo>
                  <a:lnTo>
                    <a:pt x="2249" y="460"/>
                  </a:lnTo>
                  <a:cubicBezTo>
                    <a:pt x="2252" y="461"/>
                    <a:pt x="2255" y="461"/>
                    <a:pt x="2258" y="461"/>
                  </a:cubicBezTo>
                  <a:cubicBezTo>
                    <a:pt x="2263" y="461"/>
                    <a:pt x="2268" y="460"/>
                    <a:pt x="2274" y="460"/>
                  </a:cubicBezTo>
                  <a:cubicBezTo>
                    <a:pt x="2372" y="426"/>
                    <a:pt x="2474" y="398"/>
                    <a:pt x="2579" y="377"/>
                  </a:cubicBezTo>
                  <a:cubicBezTo>
                    <a:pt x="2676" y="357"/>
                    <a:pt x="2654" y="217"/>
                    <a:pt x="2566" y="217"/>
                  </a:cubicBezTo>
                  <a:close/>
                  <a:moveTo>
                    <a:pt x="8883" y="251"/>
                  </a:moveTo>
                  <a:cubicBezTo>
                    <a:pt x="8807" y="251"/>
                    <a:pt x="8770" y="367"/>
                    <a:pt x="8853" y="408"/>
                  </a:cubicBezTo>
                  <a:cubicBezTo>
                    <a:pt x="8948" y="451"/>
                    <a:pt x="9041" y="500"/>
                    <a:pt x="9130" y="553"/>
                  </a:cubicBezTo>
                  <a:cubicBezTo>
                    <a:pt x="9142" y="562"/>
                    <a:pt x="9158" y="565"/>
                    <a:pt x="9173" y="565"/>
                  </a:cubicBezTo>
                  <a:cubicBezTo>
                    <a:pt x="9253" y="565"/>
                    <a:pt x="9284" y="457"/>
                    <a:pt x="9213" y="414"/>
                  </a:cubicBezTo>
                  <a:cubicBezTo>
                    <a:pt x="9121" y="355"/>
                    <a:pt x="9022" y="306"/>
                    <a:pt x="8920" y="260"/>
                  </a:cubicBezTo>
                  <a:cubicBezTo>
                    <a:pt x="8907" y="253"/>
                    <a:pt x="8895" y="251"/>
                    <a:pt x="8883" y="251"/>
                  </a:cubicBezTo>
                  <a:close/>
                  <a:moveTo>
                    <a:pt x="6084" y="391"/>
                  </a:moveTo>
                  <a:cubicBezTo>
                    <a:pt x="6070" y="391"/>
                    <a:pt x="6055" y="395"/>
                    <a:pt x="6040" y="405"/>
                  </a:cubicBezTo>
                  <a:cubicBezTo>
                    <a:pt x="5944" y="454"/>
                    <a:pt x="5845" y="506"/>
                    <a:pt x="5753" y="565"/>
                  </a:cubicBezTo>
                  <a:cubicBezTo>
                    <a:pt x="5716" y="590"/>
                    <a:pt x="5703" y="639"/>
                    <a:pt x="5728" y="676"/>
                  </a:cubicBezTo>
                  <a:cubicBezTo>
                    <a:pt x="5740" y="701"/>
                    <a:pt x="5768" y="716"/>
                    <a:pt x="5796" y="716"/>
                  </a:cubicBezTo>
                  <a:cubicBezTo>
                    <a:pt x="5811" y="713"/>
                    <a:pt x="5827" y="710"/>
                    <a:pt x="5839" y="701"/>
                  </a:cubicBezTo>
                  <a:cubicBezTo>
                    <a:pt x="5929" y="648"/>
                    <a:pt x="6021" y="596"/>
                    <a:pt x="6114" y="546"/>
                  </a:cubicBezTo>
                  <a:cubicBezTo>
                    <a:pt x="6202" y="507"/>
                    <a:pt x="6159" y="391"/>
                    <a:pt x="6084" y="391"/>
                  </a:cubicBezTo>
                  <a:close/>
                  <a:moveTo>
                    <a:pt x="1943" y="415"/>
                  </a:moveTo>
                  <a:cubicBezTo>
                    <a:pt x="1934" y="415"/>
                    <a:pt x="1923" y="416"/>
                    <a:pt x="1913" y="420"/>
                  </a:cubicBezTo>
                  <a:cubicBezTo>
                    <a:pt x="1817" y="463"/>
                    <a:pt x="1715" y="509"/>
                    <a:pt x="1617" y="562"/>
                  </a:cubicBezTo>
                  <a:cubicBezTo>
                    <a:pt x="1538" y="598"/>
                    <a:pt x="1564" y="716"/>
                    <a:pt x="1650" y="716"/>
                  </a:cubicBezTo>
                  <a:cubicBezTo>
                    <a:pt x="1652" y="716"/>
                    <a:pt x="1653" y="716"/>
                    <a:pt x="1654" y="716"/>
                  </a:cubicBezTo>
                  <a:lnTo>
                    <a:pt x="1654" y="713"/>
                  </a:lnTo>
                  <a:cubicBezTo>
                    <a:pt x="1666" y="713"/>
                    <a:pt x="1678" y="710"/>
                    <a:pt x="1691" y="704"/>
                  </a:cubicBezTo>
                  <a:cubicBezTo>
                    <a:pt x="1783" y="654"/>
                    <a:pt x="1882" y="608"/>
                    <a:pt x="1978" y="568"/>
                  </a:cubicBezTo>
                  <a:cubicBezTo>
                    <a:pt x="2060" y="529"/>
                    <a:pt x="2022" y="415"/>
                    <a:pt x="1943" y="415"/>
                  </a:cubicBezTo>
                  <a:close/>
                  <a:moveTo>
                    <a:pt x="4135" y="415"/>
                  </a:moveTo>
                  <a:cubicBezTo>
                    <a:pt x="4063" y="415"/>
                    <a:pt x="4021" y="517"/>
                    <a:pt x="4093" y="565"/>
                  </a:cubicBezTo>
                  <a:lnTo>
                    <a:pt x="4112" y="577"/>
                  </a:lnTo>
                  <a:cubicBezTo>
                    <a:pt x="4198" y="624"/>
                    <a:pt x="4279" y="673"/>
                    <a:pt x="4359" y="731"/>
                  </a:cubicBezTo>
                  <a:cubicBezTo>
                    <a:pt x="4371" y="741"/>
                    <a:pt x="4390" y="747"/>
                    <a:pt x="4405" y="747"/>
                  </a:cubicBezTo>
                  <a:cubicBezTo>
                    <a:pt x="4482" y="747"/>
                    <a:pt x="4516" y="645"/>
                    <a:pt x="4451" y="599"/>
                  </a:cubicBezTo>
                  <a:cubicBezTo>
                    <a:pt x="4368" y="540"/>
                    <a:pt x="4282" y="485"/>
                    <a:pt x="4192" y="435"/>
                  </a:cubicBezTo>
                  <a:lnTo>
                    <a:pt x="4171" y="423"/>
                  </a:lnTo>
                  <a:cubicBezTo>
                    <a:pt x="4158" y="418"/>
                    <a:pt x="4146" y="415"/>
                    <a:pt x="4135" y="415"/>
                  </a:cubicBezTo>
                  <a:close/>
                  <a:moveTo>
                    <a:pt x="9442" y="585"/>
                  </a:moveTo>
                  <a:cubicBezTo>
                    <a:pt x="9376" y="585"/>
                    <a:pt x="9327" y="676"/>
                    <a:pt x="9389" y="728"/>
                  </a:cubicBezTo>
                  <a:cubicBezTo>
                    <a:pt x="9472" y="793"/>
                    <a:pt x="9553" y="864"/>
                    <a:pt x="9627" y="938"/>
                  </a:cubicBezTo>
                  <a:cubicBezTo>
                    <a:pt x="9642" y="950"/>
                    <a:pt x="9664" y="960"/>
                    <a:pt x="9682" y="960"/>
                  </a:cubicBezTo>
                  <a:cubicBezTo>
                    <a:pt x="9704" y="960"/>
                    <a:pt x="9725" y="950"/>
                    <a:pt x="9741" y="938"/>
                  </a:cubicBezTo>
                  <a:cubicBezTo>
                    <a:pt x="9772" y="904"/>
                    <a:pt x="9772" y="852"/>
                    <a:pt x="9741" y="821"/>
                  </a:cubicBezTo>
                  <a:cubicBezTo>
                    <a:pt x="9661" y="744"/>
                    <a:pt x="9577" y="670"/>
                    <a:pt x="9491" y="602"/>
                  </a:cubicBezTo>
                  <a:cubicBezTo>
                    <a:pt x="9475" y="590"/>
                    <a:pt x="9458" y="585"/>
                    <a:pt x="9442" y="585"/>
                  </a:cubicBezTo>
                  <a:close/>
                  <a:moveTo>
                    <a:pt x="1376" y="707"/>
                  </a:moveTo>
                  <a:cubicBezTo>
                    <a:pt x="1361" y="707"/>
                    <a:pt x="1346" y="712"/>
                    <a:pt x="1330" y="722"/>
                  </a:cubicBezTo>
                  <a:cubicBezTo>
                    <a:pt x="1234" y="778"/>
                    <a:pt x="1142" y="839"/>
                    <a:pt x="1055" y="898"/>
                  </a:cubicBezTo>
                  <a:cubicBezTo>
                    <a:pt x="988" y="944"/>
                    <a:pt x="1022" y="1046"/>
                    <a:pt x="1099" y="1046"/>
                  </a:cubicBezTo>
                  <a:lnTo>
                    <a:pt x="1102" y="1046"/>
                  </a:lnTo>
                  <a:cubicBezTo>
                    <a:pt x="1117" y="1046"/>
                    <a:pt x="1129" y="1040"/>
                    <a:pt x="1145" y="1034"/>
                  </a:cubicBezTo>
                  <a:cubicBezTo>
                    <a:pt x="1231" y="975"/>
                    <a:pt x="1321" y="917"/>
                    <a:pt x="1413" y="861"/>
                  </a:cubicBezTo>
                  <a:cubicBezTo>
                    <a:pt x="1495" y="815"/>
                    <a:pt x="1447" y="707"/>
                    <a:pt x="1376" y="707"/>
                  </a:cubicBezTo>
                  <a:close/>
                  <a:moveTo>
                    <a:pt x="5530" y="736"/>
                  </a:moveTo>
                  <a:cubicBezTo>
                    <a:pt x="5513" y="736"/>
                    <a:pt x="5496" y="741"/>
                    <a:pt x="5481" y="753"/>
                  </a:cubicBezTo>
                  <a:cubicBezTo>
                    <a:pt x="5392" y="818"/>
                    <a:pt x="5306" y="889"/>
                    <a:pt x="5225" y="963"/>
                  </a:cubicBezTo>
                  <a:cubicBezTo>
                    <a:pt x="5170" y="1012"/>
                    <a:pt x="5204" y="1105"/>
                    <a:pt x="5278" y="1105"/>
                  </a:cubicBezTo>
                  <a:lnTo>
                    <a:pt x="5278" y="1102"/>
                  </a:lnTo>
                  <a:cubicBezTo>
                    <a:pt x="5299" y="1102"/>
                    <a:pt x="5318" y="1095"/>
                    <a:pt x="5333" y="1083"/>
                  </a:cubicBezTo>
                  <a:cubicBezTo>
                    <a:pt x="5410" y="1012"/>
                    <a:pt x="5494" y="944"/>
                    <a:pt x="5577" y="883"/>
                  </a:cubicBezTo>
                  <a:cubicBezTo>
                    <a:pt x="5614" y="855"/>
                    <a:pt x="5620" y="802"/>
                    <a:pt x="5592" y="768"/>
                  </a:cubicBezTo>
                  <a:cubicBezTo>
                    <a:pt x="5578" y="747"/>
                    <a:pt x="5554" y="736"/>
                    <a:pt x="5530" y="736"/>
                  </a:cubicBezTo>
                  <a:close/>
                  <a:moveTo>
                    <a:pt x="11730" y="966"/>
                  </a:moveTo>
                  <a:cubicBezTo>
                    <a:pt x="11638" y="966"/>
                    <a:pt x="11545" y="972"/>
                    <a:pt x="11453" y="984"/>
                  </a:cubicBezTo>
                  <a:cubicBezTo>
                    <a:pt x="11354" y="997"/>
                    <a:pt x="11360" y="1142"/>
                    <a:pt x="11462" y="1145"/>
                  </a:cubicBezTo>
                  <a:lnTo>
                    <a:pt x="11471" y="1145"/>
                  </a:lnTo>
                  <a:cubicBezTo>
                    <a:pt x="11557" y="1132"/>
                    <a:pt x="11644" y="1129"/>
                    <a:pt x="11730" y="1129"/>
                  </a:cubicBezTo>
                  <a:lnTo>
                    <a:pt x="11783" y="1129"/>
                  </a:lnTo>
                  <a:cubicBezTo>
                    <a:pt x="11826" y="1129"/>
                    <a:pt x="11863" y="1092"/>
                    <a:pt x="11866" y="1049"/>
                  </a:cubicBezTo>
                  <a:cubicBezTo>
                    <a:pt x="11866" y="1006"/>
                    <a:pt x="11829" y="969"/>
                    <a:pt x="11786" y="966"/>
                  </a:cubicBezTo>
                  <a:close/>
                  <a:moveTo>
                    <a:pt x="4653" y="784"/>
                  </a:moveTo>
                  <a:cubicBezTo>
                    <a:pt x="4588" y="784"/>
                    <a:pt x="4533" y="872"/>
                    <a:pt x="4599" y="929"/>
                  </a:cubicBezTo>
                  <a:cubicBezTo>
                    <a:pt x="4676" y="1000"/>
                    <a:pt x="4747" y="1077"/>
                    <a:pt x="4812" y="1157"/>
                  </a:cubicBezTo>
                  <a:cubicBezTo>
                    <a:pt x="4828" y="1176"/>
                    <a:pt x="4852" y="1188"/>
                    <a:pt x="4877" y="1188"/>
                  </a:cubicBezTo>
                  <a:cubicBezTo>
                    <a:pt x="4945" y="1188"/>
                    <a:pt x="4982" y="1108"/>
                    <a:pt x="4939" y="1055"/>
                  </a:cubicBezTo>
                  <a:cubicBezTo>
                    <a:pt x="4868" y="969"/>
                    <a:pt x="4794" y="886"/>
                    <a:pt x="4710" y="812"/>
                  </a:cubicBezTo>
                  <a:cubicBezTo>
                    <a:pt x="4692" y="792"/>
                    <a:pt x="4672" y="784"/>
                    <a:pt x="4653" y="784"/>
                  </a:cubicBezTo>
                  <a:close/>
                  <a:moveTo>
                    <a:pt x="12104" y="996"/>
                  </a:moveTo>
                  <a:cubicBezTo>
                    <a:pt x="12009" y="996"/>
                    <a:pt x="11991" y="1142"/>
                    <a:pt x="12094" y="1157"/>
                  </a:cubicBezTo>
                  <a:cubicBezTo>
                    <a:pt x="12196" y="1173"/>
                    <a:pt x="12298" y="1194"/>
                    <a:pt x="12399" y="1222"/>
                  </a:cubicBezTo>
                  <a:cubicBezTo>
                    <a:pt x="12406" y="1225"/>
                    <a:pt x="12415" y="1225"/>
                    <a:pt x="12421" y="1225"/>
                  </a:cubicBezTo>
                  <a:cubicBezTo>
                    <a:pt x="12514" y="1225"/>
                    <a:pt x="12532" y="1092"/>
                    <a:pt x="12443" y="1068"/>
                  </a:cubicBezTo>
                  <a:cubicBezTo>
                    <a:pt x="12335" y="1037"/>
                    <a:pt x="12227" y="1015"/>
                    <a:pt x="12119" y="997"/>
                  </a:cubicBezTo>
                  <a:cubicBezTo>
                    <a:pt x="12114" y="996"/>
                    <a:pt x="12109" y="996"/>
                    <a:pt x="12104" y="996"/>
                  </a:cubicBezTo>
                  <a:close/>
                  <a:moveTo>
                    <a:pt x="11144" y="1043"/>
                  </a:moveTo>
                  <a:cubicBezTo>
                    <a:pt x="11137" y="1043"/>
                    <a:pt x="11130" y="1044"/>
                    <a:pt x="11123" y="1046"/>
                  </a:cubicBezTo>
                  <a:cubicBezTo>
                    <a:pt x="11015" y="1074"/>
                    <a:pt x="10910" y="1111"/>
                    <a:pt x="10805" y="1151"/>
                  </a:cubicBezTo>
                  <a:cubicBezTo>
                    <a:pt x="10728" y="1188"/>
                    <a:pt x="10752" y="1302"/>
                    <a:pt x="10839" y="1305"/>
                  </a:cubicBezTo>
                  <a:cubicBezTo>
                    <a:pt x="10842" y="1306"/>
                    <a:pt x="10844" y="1306"/>
                    <a:pt x="10847" y="1306"/>
                  </a:cubicBezTo>
                  <a:cubicBezTo>
                    <a:pt x="10853" y="1306"/>
                    <a:pt x="10860" y="1304"/>
                    <a:pt x="10867" y="1302"/>
                  </a:cubicBezTo>
                  <a:cubicBezTo>
                    <a:pt x="10965" y="1262"/>
                    <a:pt x="11064" y="1228"/>
                    <a:pt x="11163" y="1203"/>
                  </a:cubicBezTo>
                  <a:cubicBezTo>
                    <a:pt x="11257" y="1175"/>
                    <a:pt x="11230" y="1043"/>
                    <a:pt x="11144" y="1043"/>
                  </a:cubicBezTo>
                  <a:close/>
                  <a:moveTo>
                    <a:pt x="839" y="1069"/>
                  </a:moveTo>
                  <a:cubicBezTo>
                    <a:pt x="822" y="1069"/>
                    <a:pt x="804" y="1075"/>
                    <a:pt x="787" y="1089"/>
                  </a:cubicBezTo>
                  <a:cubicBezTo>
                    <a:pt x="695" y="1160"/>
                    <a:pt x="608" y="1228"/>
                    <a:pt x="531" y="1296"/>
                  </a:cubicBezTo>
                  <a:cubicBezTo>
                    <a:pt x="473" y="1342"/>
                    <a:pt x="506" y="1438"/>
                    <a:pt x="584" y="1438"/>
                  </a:cubicBezTo>
                  <a:cubicBezTo>
                    <a:pt x="602" y="1438"/>
                    <a:pt x="621" y="1429"/>
                    <a:pt x="633" y="1419"/>
                  </a:cubicBezTo>
                  <a:cubicBezTo>
                    <a:pt x="710" y="1354"/>
                    <a:pt x="793" y="1287"/>
                    <a:pt x="883" y="1219"/>
                  </a:cubicBezTo>
                  <a:cubicBezTo>
                    <a:pt x="959" y="1167"/>
                    <a:pt x="907" y="1069"/>
                    <a:pt x="839" y="1069"/>
                  </a:cubicBezTo>
                  <a:close/>
                  <a:moveTo>
                    <a:pt x="12729" y="1168"/>
                  </a:moveTo>
                  <a:cubicBezTo>
                    <a:pt x="12649" y="1168"/>
                    <a:pt x="12612" y="1285"/>
                    <a:pt x="12696" y="1324"/>
                  </a:cubicBezTo>
                  <a:cubicBezTo>
                    <a:pt x="12791" y="1361"/>
                    <a:pt x="12890" y="1404"/>
                    <a:pt x="12985" y="1453"/>
                  </a:cubicBezTo>
                  <a:cubicBezTo>
                    <a:pt x="12995" y="1459"/>
                    <a:pt x="13010" y="1462"/>
                    <a:pt x="13022" y="1462"/>
                  </a:cubicBezTo>
                  <a:cubicBezTo>
                    <a:pt x="13024" y="1462"/>
                    <a:pt x="13025" y="1463"/>
                    <a:pt x="13026" y="1463"/>
                  </a:cubicBezTo>
                  <a:cubicBezTo>
                    <a:pt x="13110" y="1463"/>
                    <a:pt x="13136" y="1345"/>
                    <a:pt x="13056" y="1308"/>
                  </a:cubicBezTo>
                  <a:cubicBezTo>
                    <a:pt x="12958" y="1259"/>
                    <a:pt x="12856" y="1213"/>
                    <a:pt x="12757" y="1173"/>
                  </a:cubicBezTo>
                  <a:cubicBezTo>
                    <a:pt x="12748" y="1169"/>
                    <a:pt x="12738" y="1168"/>
                    <a:pt x="12729" y="1168"/>
                  </a:cubicBezTo>
                  <a:close/>
                  <a:moveTo>
                    <a:pt x="9902" y="1038"/>
                  </a:moveTo>
                  <a:cubicBezTo>
                    <a:pt x="9842" y="1038"/>
                    <a:pt x="9786" y="1108"/>
                    <a:pt x="9836" y="1169"/>
                  </a:cubicBezTo>
                  <a:cubicBezTo>
                    <a:pt x="9901" y="1253"/>
                    <a:pt x="9960" y="1336"/>
                    <a:pt x="10015" y="1425"/>
                  </a:cubicBezTo>
                  <a:cubicBezTo>
                    <a:pt x="10028" y="1450"/>
                    <a:pt x="10055" y="1466"/>
                    <a:pt x="10083" y="1466"/>
                  </a:cubicBezTo>
                  <a:cubicBezTo>
                    <a:pt x="10099" y="1466"/>
                    <a:pt x="10111" y="1462"/>
                    <a:pt x="10126" y="1453"/>
                  </a:cubicBezTo>
                  <a:cubicBezTo>
                    <a:pt x="10163" y="1432"/>
                    <a:pt x="10176" y="1382"/>
                    <a:pt x="10154" y="1342"/>
                  </a:cubicBezTo>
                  <a:cubicBezTo>
                    <a:pt x="10095" y="1247"/>
                    <a:pt x="10031" y="1157"/>
                    <a:pt x="9963" y="1068"/>
                  </a:cubicBezTo>
                  <a:cubicBezTo>
                    <a:pt x="9945" y="1047"/>
                    <a:pt x="9923" y="1038"/>
                    <a:pt x="9902" y="1038"/>
                  </a:cubicBezTo>
                  <a:close/>
                  <a:moveTo>
                    <a:pt x="5050" y="1167"/>
                  </a:moveTo>
                  <a:cubicBezTo>
                    <a:pt x="5027" y="1167"/>
                    <a:pt x="5004" y="1176"/>
                    <a:pt x="4988" y="1194"/>
                  </a:cubicBezTo>
                  <a:cubicBezTo>
                    <a:pt x="4914" y="1277"/>
                    <a:pt x="4843" y="1364"/>
                    <a:pt x="4781" y="1453"/>
                  </a:cubicBezTo>
                  <a:cubicBezTo>
                    <a:pt x="4739" y="1518"/>
                    <a:pt x="4793" y="1582"/>
                    <a:pt x="4850" y="1582"/>
                  </a:cubicBezTo>
                  <a:cubicBezTo>
                    <a:pt x="4873" y="1582"/>
                    <a:pt x="4896" y="1572"/>
                    <a:pt x="4914" y="1549"/>
                  </a:cubicBezTo>
                  <a:cubicBezTo>
                    <a:pt x="4939" y="1509"/>
                    <a:pt x="4969" y="1472"/>
                    <a:pt x="5000" y="1432"/>
                  </a:cubicBezTo>
                  <a:cubicBezTo>
                    <a:pt x="5047" y="1515"/>
                    <a:pt x="5090" y="1601"/>
                    <a:pt x="5127" y="1691"/>
                  </a:cubicBezTo>
                  <a:cubicBezTo>
                    <a:pt x="5136" y="1722"/>
                    <a:pt x="5167" y="1743"/>
                    <a:pt x="5201" y="1743"/>
                  </a:cubicBezTo>
                  <a:cubicBezTo>
                    <a:pt x="5259" y="1743"/>
                    <a:pt x="5296" y="1685"/>
                    <a:pt x="5278" y="1632"/>
                  </a:cubicBezTo>
                  <a:cubicBezTo>
                    <a:pt x="5235" y="1527"/>
                    <a:pt x="5185" y="1425"/>
                    <a:pt x="5130" y="1330"/>
                  </a:cubicBezTo>
                  <a:cubicBezTo>
                    <a:pt x="5124" y="1321"/>
                    <a:pt x="5117" y="1314"/>
                    <a:pt x="5108" y="1305"/>
                  </a:cubicBezTo>
                  <a:lnTo>
                    <a:pt x="5111" y="1305"/>
                  </a:lnTo>
                  <a:cubicBezTo>
                    <a:pt x="5142" y="1271"/>
                    <a:pt x="5139" y="1219"/>
                    <a:pt x="5105" y="1188"/>
                  </a:cubicBezTo>
                  <a:cubicBezTo>
                    <a:pt x="5089" y="1174"/>
                    <a:pt x="5070" y="1167"/>
                    <a:pt x="5050" y="1167"/>
                  </a:cubicBezTo>
                  <a:close/>
                  <a:moveTo>
                    <a:pt x="13293" y="1466"/>
                  </a:moveTo>
                  <a:cubicBezTo>
                    <a:pt x="13224" y="1466"/>
                    <a:pt x="13171" y="1562"/>
                    <a:pt x="13245" y="1614"/>
                  </a:cubicBezTo>
                  <a:cubicBezTo>
                    <a:pt x="13325" y="1678"/>
                    <a:pt x="13399" y="1749"/>
                    <a:pt x="13464" y="1826"/>
                  </a:cubicBezTo>
                  <a:cubicBezTo>
                    <a:pt x="13479" y="1848"/>
                    <a:pt x="13501" y="1857"/>
                    <a:pt x="13525" y="1857"/>
                  </a:cubicBezTo>
                  <a:cubicBezTo>
                    <a:pt x="13593" y="1857"/>
                    <a:pt x="13630" y="1780"/>
                    <a:pt x="13587" y="1725"/>
                  </a:cubicBezTo>
                  <a:cubicBezTo>
                    <a:pt x="13516" y="1638"/>
                    <a:pt x="13436" y="1558"/>
                    <a:pt x="13346" y="1487"/>
                  </a:cubicBezTo>
                  <a:cubicBezTo>
                    <a:pt x="13329" y="1472"/>
                    <a:pt x="13310" y="1466"/>
                    <a:pt x="13293" y="1466"/>
                  </a:cubicBezTo>
                  <a:close/>
                  <a:moveTo>
                    <a:pt x="341" y="1488"/>
                  </a:moveTo>
                  <a:cubicBezTo>
                    <a:pt x="322" y="1488"/>
                    <a:pt x="302" y="1495"/>
                    <a:pt x="284" y="1512"/>
                  </a:cubicBezTo>
                  <a:cubicBezTo>
                    <a:pt x="136" y="1648"/>
                    <a:pt x="53" y="1737"/>
                    <a:pt x="50" y="1743"/>
                  </a:cubicBezTo>
                  <a:cubicBezTo>
                    <a:pt x="1" y="1792"/>
                    <a:pt x="38" y="1879"/>
                    <a:pt x="109" y="1879"/>
                  </a:cubicBezTo>
                  <a:cubicBezTo>
                    <a:pt x="130" y="1879"/>
                    <a:pt x="152" y="1870"/>
                    <a:pt x="167" y="1851"/>
                  </a:cubicBezTo>
                  <a:cubicBezTo>
                    <a:pt x="170" y="1851"/>
                    <a:pt x="250" y="1762"/>
                    <a:pt x="395" y="1629"/>
                  </a:cubicBezTo>
                  <a:cubicBezTo>
                    <a:pt x="458" y="1572"/>
                    <a:pt x="405" y="1488"/>
                    <a:pt x="341" y="1488"/>
                  </a:cubicBezTo>
                  <a:close/>
                  <a:moveTo>
                    <a:pt x="10551" y="1286"/>
                  </a:moveTo>
                  <a:cubicBezTo>
                    <a:pt x="10538" y="1286"/>
                    <a:pt x="10523" y="1290"/>
                    <a:pt x="10509" y="1299"/>
                  </a:cubicBezTo>
                  <a:cubicBezTo>
                    <a:pt x="10410" y="1354"/>
                    <a:pt x="10318" y="1419"/>
                    <a:pt x="10231" y="1487"/>
                  </a:cubicBezTo>
                  <a:cubicBezTo>
                    <a:pt x="10197" y="1512"/>
                    <a:pt x="10191" y="1558"/>
                    <a:pt x="10213" y="1595"/>
                  </a:cubicBezTo>
                  <a:cubicBezTo>
                    <a:pt x="10210" y="1595"/>
                    <a:pt x="10203" y="1595"/>
                    <a:pt x="10200" y="1598"/>
                  </a:cubicBezTo>
                  <a:cubicBezTo>
                    <a:pt x="10160" y="1617"/>
                    <a:pt x="10142" y="1663"/>
                    <a:pt x="10157" y="1703"/>
                  </a:cubicBezTo>
                  <a:cubicBezTo>
                    <a:pt x="10197" y="1799"/>
                    <a:pt x="10228" y="1897"/>
                    <a:pt x="10250" y="1996"/>
                  </a:cubicBezTo>
                  <a:cubicBezTo>
                    <a:pt x="10259" y="2033"/>
                    <a:pt x="10290" y="2061"/>
                    <a:pt x="10327" y="2061"/>
                  </a:cubicBezTo>
                  <a:cubicBezTo>
                    <a:pt x="10333" y="2061"/>
                    <a:pt x="10339" y="2061"/>
                    <a:pt x="10345" y="2058"/>
                  </a:cubicBezTo>
                  <a:cubicBezTo>
                    <a:pt x="10388" y="2048"/>
                    <a:pt x="10416" y="2008"/>
                    <a:pt x="10407" y="1962"/>
                  </a:cubicBezTo>
                  <a:cubicBezTo>
                    <a:pt x="10385" y="1851"/>
                    <a:pt x="10351" y="1743"/>
                    <a:pt x="10305" y="1641"/>
                  </a:cubicBezTo>
                  <a:cubicBezTo>
                    <a:pt x="10305" y="1635"/>
                    <a:pt x="10302" y="1632"/>
                    <a:pt x="10299" y="1629"/>
                  </a:cubicBezTo>
                  <a:cubicBezTo>
                    <a:pt x="10311" y="1626"/>
                    <a:pt x="10321" y="1620"/>
                    <a:pt x="10330" y="1614"/>
                  </a:cubicBezTo>
                  <a:cubicBezTo>
                    <a:pt x="10413" y="1549"/>
                    <a:pt x="10500" y="1490"/>
                    <a:pt x="10589" y="1438"/>
                  </a:cubicBezTo>
                  <a:cubicBezTo>
                    <a:pt x="10667" y="1394"/>
                    <a:pt x="10622" y="1286"/>
                    <a:pt x="10551" y="1286"/>
                  </a:cubicBezTo>
                  <a:close/>
                  <a:moveTo>
                    <a:pt x="10039" y="1684"/>
                  </a:moveTo>
                  <a:cubicBezTo>
                    <a:pt x="10020" y="1684"/>
                    <a:pt x="9999" y="1691"/>
                    <a:pt x="9981" y="1709"/>
                  </a:cubicBezTo>
                  <a:cubicBezTo>
                    <a:pt x="9901" y="1786"/>
                    <a:pt x="9827" y="1873"/>
                    <a:pt x="9762" y="1962"/>
                  </a:cubicBezTo>
                  <a:cubicBezTo>
                    <a:pt x="9722" y="2015"/>
                    <a:pt x="9759" y="2092"/>
                    <a:pt x="9827" y="2092"/>
                  </a:cubicBezTo>
                  <a:cubicBezTo>
                    <a:pt x="9852" y="2092"/>
                    <a:pt x="9877" y="2079"/>
                    <a:pt x="9892" y="2061"/>
                  </a:cubicBezTo>
                  <a:cubicBezTo>
                    <a:pt x="9954" y="1978"/>
                    <a:pt x="10021" y="1897"/>
                    <a:pt x="10095" y="1823"/>
                  </a:cubicBezTo>
                  <a:cubicBezTo>
                    <a:pt x="10155" y="1764"/>
                    <a:pt x="10101" y="1684"/>
                    <a:pt x="10039" y="1684"/>
                  </a:cubicBezTo>
                  <a:close/>
                  <a:moveTo>
                    <a:pt x="4679" y="1694"/>
                  </a:moveTo>
                  <a:cubicBezTo>
                    <a:pt x="4651" y="1694"/>
                    <a:pt x="4623" y="1709"/>
                    <a:pt x="4609" y="1743"/>
                  </a:cubicBezTo>
                  <a:cubicBezTo>
                    <a:pt x="4556" y="1845"/>
                    <a:pt x="4516" y="1953"/>
                    <a:pt x="4488" y="2064"/>
                  </a:cubicBezTo>
                  <a:cubicBezTo>
                    <a:pt x="4479" y="2107"/>
                    <a:pt x="4507" y="2150"/>
                    <a:pt x="4550" y="2163"/>
                  </a:cubicBezTo>
                  <a:lnTo>
                    <a:pt x="4572" y="2163"/>
                  </a:lnTo>
                  <a:cubicBezTo>
                    <a:pt x="4605" y="2163"/>
                    <a:pt x="4639" y="2138"/>
                    <a:pt x="4649" y="2101"/>
                  </a:cubicBezTo>
                  <a:cubicBezTo>
                    <a:pt x="4670" y="2002"/>
                    <a:pt x="4707" y="1907"/>
                    <a:pt x="4754" y="1817"/>
                  </a:cubicBezTo>
                  <a:cubicBezTo>
                    <a:pt x="4790" y="1750"/>
                    <a:pt x="4734" y="1694"/>
                    <a:pt x="4679" y="1694"/>
                  </a:cubicBezTo>
                  <a:close/>
                  <a:moveTo>
                    <a:pt x="5295" y="1885"/>
                  </a:moveTo>
                  <a:cubicBezTo>
                    <a:pt x="5247" y="1885"/>
                    <a:pt x="5199" y="1923"/>
                    <a:pt x="5216" y="1987"/>
                  </a:cubicBezTo>
                  <a:cubicBezTo>
                    <a:pt x="5232" y="2076"/>
                    <a:pt x="5241" y="2166"/>
                    <a:pt x="5244" y="2258"/>
                  </a:cubicBezTo>
                  <a:lnTo>
                    <a:pt x="5244" y="2292"/>
                  </a:lnTo>
                  <a:cubicBezTo>
                    <a:pt x="5241" y="2335"/>
                    <a:pt x="5275" y="2372"/>
                    <a:pt x="5321" y="2375"/>
                  </a:cubicBezTo>
                  <a:lnTo>
                    <a:pt x="5324" y="2375"/>
                  </a:lnTo>
                  <a:cubicBezTo>
                    <a:pt x="5367" y="2375"/>
                    <a:pt x="5404" y="2338"/>
                    <a:pt x="5404" y="2295"/>
                  </a:cubicBezTo>
                  <a:lnTo>
                    <a:pt x="5404" y="2258"/>
                  </a:lnTo>
                  <a:cubicBezTo>
                    <a:pt x="5404" y="2156"/>
                    <a:pt x="5392" y="2055"/>
                    <a:pt x="5373" y="1956"/>
                  </a:cubicBezTo>
                  <a:cubicBezTo>
                    <a:pt x="5367" y="1907"/>
                    <a:pt x="5331" y="1885"/>
                    <a:pt x="5295" y="1885"/>
                  </a:cubicBezTo>
                  <a:close/>
                  <a:moveTo>
                    <a:pt x="13704" y="1964"/>
                  </a:moveTo>
                  <a:cubicBezTo>
                    <a:pt x="13649" y="1964"/>
                    <a:pt x="13593" y="2021"/>
                    <a:pt x="13630" y="2085"/>
                  </a:cubicBezTo>
                  <a:cubicBezTo>
                    <a:pt x="13676" y="2178"/>
                    <a:pt x="13716" y="2274"/>
                    <a:pt x="13744" y="2372"/>
                  </a:cubicBezTo>
                  <a:cubicBezTo>
                    <a:pt x="13757" y="2406"/>
                    <a:pt x="13787" y="2431"/>
                    <a:pt x="13821" y="2431"/>
                  </a:cubicBezTo>
                  <a:lnTo>
                    <a:pt x="13824" y="2431"/>
                  </a:lnTo>
                  <a:cubicBezTo>
                    <a:pt x="13831" y="2431"/>
                    <a:pt x="13837" y="2428"/>
                    <a:pt x="13846" y="2428"/>
                  </a:cubicBezTo>
                  <a:cubicBezTo>
                    <a:pt x="13889" y="2412"/>
                    <a:pt x="13914" y="2369"/>
                    <a:pt x="13898" y="2326"/>
                  </a:cubicBezTo>
                  <a:cubicBezTo>
                    <a:pt x="13868" y="2218"/>
                    <a:pt x="13824" y="2113"/>
                    <a:pt x="13775" y="2011"/>
                  </a:cubicBezTo>
                  <a:cubicBezTo>
                    <a:pt x="13759" y="1978"/>
                    <a:pt x="13732" y="1964"/>
                    <a:pt x="13704" y="1964"/>
                  </a:cubicBezTo>
                  <a:close/>
                  <a:moveTo>
                    <a:pt x="9654" y="2199"/>
                  </a:moveTo>
                  <a:cubicBezTo>
                    <a:pt x="9626" y="2199"/>
                    <a:pt x="9598" y="2214"/>
                    <a:pt x="9583" y="2249"/>
                  </a:cubicBezTo>
                  <a:cubicBezTo>
                    <a:pt x="9528" y="2354"/>
                    <a:pt x="9491" y="2465"/>
                    <a:pt x="9472" y="2582"/>
                  </a:cubicBezTo>
                  <a:cubicBezTo>
                    <a:pt x="9466" y="2625"/>
                    <a:pt x="9500" y="2665"/>
                    <a:pt x="9543" y="2671"/>
                  </a:cubicBezTo>
                  <a:lnTo>
                    <a:pt x="9553" y="2671"/>
                  </a:lnTo>
                  <a:cubicBezTo>
                    <a:pt x="9593" y="2671"/>
                    <a:pt x="9627" y="2641"/>
                    <a:pt x="9633" y="2601"/>
                  </a:cubicBezTo>
                  <a:cubicBezTo>
                    <a:pt x="9648" y="2502"/>
                    <a:pt x="9682" y="2409"/>
                    <a:pt x="9728" y="2323"/>
                  </a:cubicBezTo>
                  <a:cubicBezTo>
                    <a:pt x="9767" y="2256"/>
                    <a:pt x="9710" y="2199"/>
                    <a:pt x="9654" y="2199"/>
                  </a:cubicBezTo>
                  <a:close/>
                  <a:moveTo>
                    <a:pt x="10352" y="2221"/>
                  </a:moveTo>
                  <a:cubicBezTo>
                    <a:pt x="10311" y="2221"/>
                    <a:pt x="10277" y="2254"/>
                    <a:pt x="10271" y="2295"/>
                  </a:cubicBezTo>
                  <a:cubicBezTo>
                    <a:pt x="10265" y="2391"/>
                    <a:pt x="10237" y="2483"/>
                    <a:pt x="10188" y="2564"/>
                  </a:cubicBezTo>
                  <a:cubicBezTo>
                    <a:pt x="10163" y="2601"/>
                    <a:pt x="10173" y="2650"/>
                    <a:pt x="10210" y="2675"/>
                  </a:cubicBezTo>
                  <a:cubicBezTo>
                    <a:pt x="10225" y="2684"/>
                    <a:pt x="10240" y="2687"/>
                    <a:pt x="10256" y="2687"/>
                  </a:cubicBezTo>
                  <a:cubicBezTo>
                    <a:pt x="10281" y="2687"/>
                    <a:pt x="10308" y="2675"/>
                    <a:pt x="10324" y="2653"/>
                  </a:cubicBezTo>
                  <a:cubicBezTo>
                    <a:pt x="10388" y="2548"/>
                    <a:pt x="10426" y="2431"/>
                    <a:pt x="10432" y="2311"/>
                  </a:cubicBezTo>
                  <a:cubicBezTo>
                    <a:pt x="10435" y="2264"/>
                    <a:pt x="10404" y="2224"/>
                    <a:pt x="10358" y="2221"/>
                  </a:cubicBezTo>
                  <a:cubicBezTo>
                    <a:pt x="10356" y="2221"/>
                    <a:pt x="10354" y="2221"/>
                    <a:pt x="10352" y="2221"/>
                  </a:cubicBezTo>
                  <a:close/>
                  <a:moveTo>
                    <a:pt x="4557" y="2323"/>
                  </a:moveTo>
                  <a:cubicBezTo>
                    <a:pt x="4511" y="2323"/>
                    <a:pt x="4464" y="2359"/>
                    <a:pt x="4476" y="2419"/>
                  </a:cubicBezTo>
                  <a:cubicBezTo>
                    <a:pt x="4498" y="2545"/>
                    <a:pt x="4565" y="2659"/>
                    <a:pt x="4664" y="2739"/>
                  </a:cubicBezTo>
                  <a:cubicBezTo>
                    <a:pt x="4679" y="2752"/>
                    <a:pt x="4698" y="2758"/>
                    <a:pt x="4716" y="2758"/>
                  </a:cubicBezTo>
                  <a:cubicBezTo>
                    <a:pt x="4791" y="2758"/>
                    <a:pt x="4824" y="2662"/>
                    <a:pt x="4766" y="2613"/>
                  </a:cubicBezTo>
                  <a:cubicBezTo>
                    <a:pt x="4698" y="2557"/>
                    <a:pt x="4652" y="2477"/>
                    <a:pt x="4633" y="2388"/>
                  </a:cubicBezTo>
                  <a:cubicBezTo>
                    <a:pt x="4625" y="2343"/>
                    <a:pt x="4591" y="2323"/>
                    <a:pt x="4557" y="2323"/>
                  </a:cubicBezTo>
                  <a:close/>
                  <a:moveTo>
                    <a:pt x="5254" y="2525"/>
                  </a:moveTo>
                  <a:cubicBezTo>
                    <a:pt x="5227" y="2525"/>
                    <a:pt x="5199" y="2539"/>
                    <a:pt x="5182" y="2573"/>
                  </a:cubicBezTo>
                  <a:cubicBezTo>
                    <a:pt x="5139" y="2662"/>
                    <a:pt x="5080" y="2708"/>
                    <a:pt x="5006" y="2712"/>
                  </a:cubicBezTo>
                  <a:cubicBezTo>
                    <a:pt x="4899" y="2712"/>
                    <a:pt x="4905" y="2872"/>
                    <a:pt x="5010" y="2872"/>
                  </a:cubicBezTo>
                  <a:cubicBezTo>
                    <a:pt x="5011" y="2872"/>
                    <a:pt x="5012" y="2872"/>
                    <a:pt x="5013" y="2872"/>
                  </a:cubicBezTo>
                  <a:lnTo>
                    <a:pt x="5016" y="2875"/>
                  </a:lnTo>
                  <a:cubicBezTo>
                    <a:pt x="5148" y="2866"/>
                    <a:pt x="5259" y="2786"/>
                    <a:pt x="5330" y="2644"/>
                  </a:cubicBezTo>
                  <a:cubicBezTo>
                    <a:pt x="5361" y="2578"/>
                    <a:pt x="5308" y="2525"/>
                    <a:pt x="5254" y="2525"/>
                  </a:cubicBezTo>
                  <a:close/>
                  <a:moveTo>
                    <a:pt x="10003" y="2726"/>
                  </a:moveTo>
                  <a:cubicBezTo>
                    <a:pt x="9995" y="2726"/>
                    <a:pt x="9987" y="2728"/>
                    <a:pt x="9978" y="2730"/>
                  </a:cubicBezTo>
                  <a:cubicBezTo>
                    <a:pt x="9898" y="2758"/>
                    <a:pt x="9815" y="2770"/>
                    <a:pt x="9732" y="2770"/>
                  </a:cubicBezTo>
                  <a:cubicBezTo>
                    <a:pt x="9722" y="2770"/>
                    <a:pt x="9713" y="2767"/>
                    <a:pt x="9704" y="2767"/>
                  </a:cubicBezTo>
                  <a:cubicBezTo>
                    <a:pt x="9697" y="2766"/>
                    <a:pt x="9691" y="2765"/>
                    <a:pt x="9684" y="2765"/>
                  </a:cubicBezTo>
                  <a:cubicBezTo>
                    <a:pt x="9593" y="2765"/>
                    <a:pt x="9575" y="2907"/>
                    <a:pt x="9673" y="2924"/>
                  </a:cubicBezTo>
                  <a:cubicBezTo>
                    <a:pt x="9691" y="2927"/>
                    <a:pt x="9713" y="2931"/>
                    <a:pt x="9732" y="2931"/>
                  </a:cubicBezTo>
                  <a:cubicBezTo>
                    <a:pt x="9739" y="2931"/>
                    <a:pt x="9747" y="2931"/>
                    <a:pt x="9754" y="2931"/>
                  </a:cubicBezTo>
                  <a:cubicBezTo>
                    <a:pt x="9851" y="2931"/>
                    <a:pt x="9945" y="2913"/>
                    <a:pt x="10034" y="2881"/>
                  </a:cubicBezTo>
                  <a:cubicBezTo>
                    <a:pt x="10118" y="2842"/>
                    <a:pt x="10082" y="2726"/>
                    <a:pt x="10003" y="2726"/>
                  </a:cubicBezTo>
                  <a:close/>
                  <a:moveTo>
                    <a:pt x="13896" y="2583"/>
                  </a:moveTo>
                  <a:cubicBezTo>
                    <a:pt x="13851" y="2583"/>
                    <a:pt x="13805" y="2617"/>
                    <a:pt x="13815" y="2678"/>
                  </a:cubicBezTo>
                  <a:cubicBezTo>
                    <a:pt x="13831" y="2779"/>
                    <a:pt x="13843" y="2884"/>
                    <a:pt x="13846" y="2989"/>
                  </a:cubicBezTo>
                  <a:cubicBezTo>
                    <a:pt x="13849" y="3032"/>
                    <a:pt x="13883" y="3066"/>
                    <a:pt x="13926" y="3066"/>
                  </a:cubicBezTo>
                  <a:lnTo>
                    <a:pt x="13932" y="3066"/>
                  </a:lnTo>
                  <a:cubicBezTo>
                    <a:pt x="13976" y="3063"/>
                    <a:pt x="14009" y="3026"/>
                    <a:pt x="14009" y="2983"/>
                  </a:cubicBezTo>
                  <a:cubicBezTo>
                    <a:pt x="14003" y="2872"/>
                    <a:pt x="13991" y="2761"/>
                    <a:pt x="13976" y="2650"/>
                  </a:cubicBezTo>
                  <a:cubicBezTo>
                    <a:pt x="13967" y="2604"/>
                    <a:pt x="13932" y="2583"/>
                    <a:pt x="13896" y="2583"/>
                  </a:cubicBezTo>
                  <a:close/>
                  <a:moveTo>
                    <a:pt x="13922" y="3229"/>
                  </a:moveTo>
                  <a:cubicBezTo>
                    <a:pt x="13880" y="3229"/>
                    <a:pt x="13846" y="3264"/>
                    <a:pt x="13846" y="3307"/>
                  </a:cubicBezTo>
                  <a:cubicBezTo>
                    <a:pt x="13843" y="3409"/>
                    <a:pt x="13834" y="3513"/>
                    <a:pt x="13821" y="3625"/>
                  </a:cubicBezTo>
                  <a:cubicBezTo>
                    <a:pt x="13818" y="3668"/>
                    <a:pt x="13849" y="3708"/>
                    <a:pt x="13895" y="3714"/>
                  </a:cubicBezTo>
                  <a:lnTo>
                    <a:pt x="13905" y="3714"/>
                  </a:lnTo>
                  <a:cubicBezTo>
                    <a:pt x="13945" y="3711"/>
                    <a:pt x="13979" y="3683"/>
                    <a:pt x="13982" y="3643"/>
                  </a:cubicBezTo>
                  <a:cubicBezTo>
                    <a:pt x="13994" y="3529"/>
                    <a:pt x="14003" y="3418"/>
                    <a:pt x="14009" y="3313"/>
                  </a:cubicBezTo>
                  <a:cubicBezTo>
                    <a:pt x="14009" y="3270"/>
                    <a:pt x="13976" y="3230"/>
                    <a:pt x="13932" y="3230"/>
                  </a:cubicBezTo>
                  <a:cubicBezTo>
                    <a:pt x="13929" y="3229"/>
                    <a:pt x="13926" y="3229"/>
                    <a:pt x="13922" y="3229"/>
                  </a:cubicBezTo>
                  <a:close/>
                  <a:moveTo>
                    <a:pt x="13857" y="3875"/>
                  </a:moveTo>
                  <a:cubicBezTo>
                    <a:pt x="13822" y="3875"/>
                    <a:pt x="13786" y="3896"/>
                    <a:pt x="13778" y="3942"/>
                  </a:cubicBezTo>
                  <a:cubicBezTo>
                    <a:pt x="13760" y="4047"/>
                    <a:pt x="13738" y="4152"/>
                    <a:pt x="13716" y="4254"/>
                  </a:cubicBezTo>
                  <a:cubicBezTo>
                    <a:pt x="13707" y="4297"/>
                    <a:pt x="13735" y="4340"/>
                    <a:pt x="13778" y="4352"/>
                  </a:cubicBezTo>
                  <a:lnTo>
                    <a:pt x="13797" y="4352"/>
                  </a:lnTo>
                  <a:cubicBezTo>
                    <a:pt x="13834" y="4352"/>
                    <a:pt x="13864" y="4325"/>
                    <a:pt x="13874" y="4291"/>
                  </a:cubicBezTo>
                  <a:cubicBezTo>
                    <a:pt x="13898" y="4186"/>
                    <a:pt x="13920" y="4078"/>
                    <a:pt x="13939" y="3967"/>
                  </a:cubicBezTo>
                  <a:cubicBezTo>
                    <a:pt x="13947" y="3908"/>
                    <a:pt x="13902" y="3875"/>
                    <a:pt x="13857" y="3875"/>
                  </a:cubicBezTo>
                  <a:close/>
                  <a:moveTo>
                    <a:pt x="13716" y="4498"/>
                  </a:moveTo>
                  <a:cubicBezTo>
                    <a:pt x="13682" y="4498"/>
                    <a:pt x="13649" y="4518"/>
                    <a:pt x="13639" y="4562"/>
                  </a:cubicBezTo>
                  <a:cubicBezTo>
                    <a:pt x="13612" y="4673"/>
                    <a:pt x="13581" y="4775"/>
                    <a:pt x="13550" y="4871"/>
                  </a:cubicBezTo>
                  <a:cubicBezTo>
                    <a:pt x="13538" y="4914"/>
                    <a:pt x="13562" y="4960"/>
                    <a:pt x="13605" y="4972"/>
                  </a:cubicBezTo>
                  <a:cubicBezTo>
                    <a:pt x="13612" y="4975"/>
                    <a:pt x="13621" y="4975"/>
                    <a:pt x="13627" y="4975"/>
                  </a:cubicBezTo>
                  <a:cubicBezTo>
                    <a:pt x="13664" y="4975"/>
                    <a:pt x="13695" y="4954"/>
                    <a:pt x="13704" y="4920"/>
                  </a:cubicBezTo>
                  <a:cubicBezTo>
                    <a:pt x="13735" y="4821"/>
                    <a:pt x="13766" y="4716"/>
                    <a:pt x="13797" y="4605"/>
                  </a:cubicBezTo>
                  <a:cubicBezTo>
                    <a:pt x="13817" y="4541"/>
                    <a:pt x="13766" y="4498"/>
                    <a:pt x="13716" y="4498"/>
                  </a:cubicBezTo>
                  <a:close/>
                  <a:moveTo>
                    <a:pt x="13524" y="5121"/>
                  </a:moveTo>
                  <a:cubicBezTo>
                    <a:pt x="13493" y="5121"/>
                    <a:pt x="13462" y="5137"/>
                    <a:pt x="13448" y="5176"/>
                  </a:cubicBezTo>
                  <a:cubicBezTo>
                    <a:pt x="13405" y="5305"/>
                    <a:pt x="13365" y="5407"/>
                    <a:pt x="13337" y="5475"/>
                  </a:cubicBezTo>
                  <a:cubicBezTo>
                    <a:pt x="13319" y="5515"/>
                    <a:pt x="13340" y="5565"/>
                    <a:pt x="13380" y="5580"/>
                  </a:cubicBezTo>
                  <a:cubicBezTo>
                    <a:pt x="13390" y="5583"/>
                    <a:pt x="13402" y="5586"/>
                    <a:pt x="13411" y="5586"/>
                  </a:cubicBezTo>
                  <a:cubicBezTo>
                    <a:pt x="13413" y="5586"/>
                    <a:pt x="13415" y="5586"/>
                    <a:pt x="13418" y="5586"/>
                  </a:cubicBezTo>
                  <a:cubicBezTo>
                    <a:pt x="13449" y="5586"/>
                    <a:pt x="13477" y="5566"/>
                    <a:pt x="13488" y="5537"/>
                  </a:cubicBezTo>
                  <a:cubicBezTo>
                    <a:pt x="13516" y="5466"/>
                    <a:pt x="13556" y="5361"/>
                    <a:pt x="13602" y="5228"/>
                  </a:cubicBezTo>
                  <a:cubicBezTo>
                    <a:pt x="13625" y="5165"/>
                    <a:pt x="13575" y="5121"/>
                    <a:pt x="13524" y="51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2"/>
            <p:cNvSpPr/>
            <p:nvPr/>
          </p:nvSpPr>
          <p:spPr>
            <a:xfrm>
              <a:off x="7334420" y="4858247"/>
              <a:ext cx="881209" cy="198251"/>
            </a:xfrm>
            <a:custGeom>
              <a:avLst/>
              <a:gdLst/>
              <a:ahLst/>
              <a:cxnLst/>
              <a:rect l="l" t="t" r="r" b="b"/>
              <a:pathLst>
                <a:path w="13837" h="3113" extrusionOk="0">
                  <a:moveTo>
                    <a:pt x="568" y="109"/>
                  </a:moveTo>
                  <a:cubicBezTo>
                    <a:pt x="554" y="109"/>
                    <a:pt x="539" y="114"/>
                    <a:pt x="524" y="124"/>
                  </a:cubicBezTo>
                  <a:cubicBezTo>
                    <a:pt x="484" y="148"/>
                    <a:pt x="447" y="176"/>
                    <a:pt x="410" y="207"/>
                  </a:cubicBezTo>
                  <a:cubicBezTo>
                    <a:pt x="355" y="256"/>
                    <a:pt x="392" y="349"/>
                    <a:pt x="466" y="349"/>
                  </a:cubicBezTo>
                  <a:lnTo>
                    <a:pt x="463" y="343"/>
                  </a:lnTo>
                  <a:lnTo>
                    <a:pt x="463" y="343"/>
                  </a:lnTo>
                  <a:cubicBezTo>
                    <a:pt x="466" y="343"/>
                    <a:pt x="470" y="343"/>
                    <a:pt x="473" y="343"/>
                  </a:cubicBezTo>
                  <a:cubicBezTo>
                    <a:pt x="491" y="343"/>
                    <a:pt x="505" y="337"/>
                    <a:pt x="518" y="327"/>
                  </a:cubicBezTo>
                  <a:cubicBezTo>
                    <a:pt x="546" y="303"/>
                    <a:pt x="577" y="281"/>
                    <a:pt x="608" y="259"/>
                  </a:cubicBezTo>
                  <a:cubicBezTo>
                    <a:pt x="685" y="213"/>
                    <a:pt x="638" y="109"/>
                    <a:pt x="568" y="109"/>
                  </a:cubicBezTo>
                  <a:close/>
                  <a:moveTo>
                    <a:pt x="9160" y="0"/>
                  </a:moveTo>
                  <a:cubicBezTo>
                    <a:pt x="9012" y="0"/>
                    <a:pt x="8907" y="96"/>
                    <a:pt x="8867" y="265"/>
                  </a:cubicBezTo>
                  <a:cubicBezTo>
                    <a:pt x="8858" y="309"/>
                    <a:pt x="8886" y="352"/>
                    <a:pt x="8929" y="361"/>
                  </a:cubicBezTo>
                  <a:lnTo>
                    <a:pt x="8948" y="361"/>
                  </a:lnTo>
                  <a:lnTo>
                    <a:pt x="8948" y="355"/>
                  </a:lnTo>
                  <a:cubicBezTo>
                    <a:pt x="8949" y="355"/>
                    <a:pt x="8951" y="355"/>
                    <a:pt x="8953" y="355"/>
                  </a:cubicBezTo>
                  <a:cubicBezTo>
                    <a:pt x="8985" y="355"/>
                    <a:pt x="9016" y="331"/>
                    <a:pt x="9025" y="299"/>
                  </a:cubicBezTo>
                  <a:cubicBezTo>
                    <a:pt x="9055" y="164"/>
                    <a:pt x="9136" y="164"/>
                    <a:pt x="9163" y="164"/>
                  </a:cubicBezTo>
                  <a:cubicBezTo>
                    <a:pt x="9207" y="164"/>
                    <a:pt x="9244" y="127"/>
                    <a:pt x="9244" y="80"/>
                  </a:cubicBezTo>
                  <a:cubicBezTo>
                    <a:pt x="9241" y="37"/>
                    <a:pt x="9207" y="0"/>
                    <a:pt x="9160" y="0"/>
                  </a:cubicBezTo>
                  <a:close/>
                  <a:moveTo>
                    <a:pt x="3837" y="138"/>
                  </a:moveTo>
                  <a:cubicBezTo>
                    <a:pt x="3734" y="138"/>
                    <a:pt x="3646" y="176"/>
                    <a:pt x="3581" y="250"/>
                  </a:cubicBezTo>
                  <a:cubicBezTo>
                    <a:pt x="3535" y="303"/>
                    <a:pt x="3572" y="383"/>
                    <a:pt x="3643" y="383"/>
                  </a:cubicBezTo>
                  <a:lnTo>
                    <a:pt x="3639" y="380"/>
                  </a:lnTo>
                  <a:cubicBezTo>
                    <a:pt x="3664" y="380"/>
                    <a:pt x="3686" y="373"/>
                    <a:pt x="3701" y="358"/>
                  </a:cubicBezTo>
                  <a:cubicBezTo>
                    <a:pt x="3735" y="318"/>
                    <a:pt x="3780" y="300"/>
                    <a:pt x="3834" y="300"/>
                  </a:cubicBezTo>
                  <a:cubicBezTo>
                    <a:pt x="3860" y="300"/>
                    <a:pt x="3887" y="304"/>
                    <a:pt x="3917" y="312"/>
                  </a:cubicBezTo>
                  <a:cubicBezTo>
                    <a:pt x="3925" y="314"/>
                    <a:pt x="3934" y="315"/>
                    <a:pt x="3941" y="315"/>
                  </a:cubicBezTo>
                  <a:cubicBezTo>
                    <a:pt x="4027" y="315"/>
                    <a:pt x="4054" y="180"/>
                    <a:pt x="3960" y="154"/>
                  </a:cubicBezTo>
                  <a:cubicBezTo>
                    <a:pt x="3917" y="143"/>
                    <a:pt x="3876" y="138"/>
                    <a:pt x="3837" y="138"/>
                  </a:cubicBezTo>
                  <a:close/>
                  <a:moveTo>
                    <a:pt x="9445" y="141"/>
                  </a:moveTo>
                  <a:cubicBezTo>
                    <a:pt x="9388" y="141"/>
                    <a:pt x="9334" y="204"/>
                    <a:pt x="9373" y="265"/>
                  </a:cubicBezTo>
                  <a:cubicBezTo>
                    <a:pt x="9410" y="327"/>
                    <a:pt x="9426" y="398"/>
                    <a:pt x="9423" y="469"/>
                  </a:cubicBezTo>
                  <a:cubicBezTo>
                    <a:pt x="9423" y="491"/>
                    <a:pt x="9419" y="509"/>
                    <a:pt x="9419" y="528"/>
                  </a:cubicBezTo>
                  <a:cubicBezTo>
                    <a:pt x="9416" y="571"/>
                    <a:pt x="9450" y="611"/>
                    <a:pt x="9493" y="614"/>
                  </a:cubicBezTo>
                  <a:lnTo>
                    <a:pt x="9503" y="614"/>
                  </a:lnTo>
                  <a:lnTo>
                    <a:pt x="9500" y="611"/>
                  </a:lnTo>
                  <a:cubicBezTo>
                    <a:pt x="9543" y="611"/>
                    <a:pt x="9577" y="580"/>
                    <a:pt x="9583" y="540"/>
                  </a:cubicBezTo>
                  <a:cubicBezTo>
                    <a:pt x="9586" y="515"/>
                    <a:pt x="9586" y="494"/>
                    <a:pt x="9586" y="469"/>
                  </a:cubicBezTo>
                  <a:cubicBezTo>
                    <a:pt x="9589" y="367"/>
                    <a:pt x="9561" y="265"/>
                    <a:pt x="9509" y="176"/>
                  </a:cubicBezTo>
                  <a:cubicBezTo>
                    <a:pt x="9491" y="151"/>
                    <a:pt x="9468" y="141"/>
                    <a:pt x="9445" y="141"/>
                  </a:cubicBezTo>
                  <a:close/>
                  <a:moveTo>
                    <a:pt x="4213" y="307"/>
                  </a:moveTo>
                  <a:cubicBezTo>
                    <a:pt x="4150" y="307"/>
                    <a:pt x="4092" y="388"/>
                    <a:pt x="4155" y="447"/>
                  </a:cubicBezTo>
                  <a:cubicBezTo>
                    <a:pt x="4216" y="518"/>
                    <a:pt x="4253" y="605"/>
                    <a:pt x="4262" y="697"/>
                  </a:cubicBezTo>
                  <a:cubicBezTo>
                    <a:pt x="4269" y="737"/>
                    <a:pt x="4303" y="768"/>
                    <a:pt x="4343" y="768"/>
                  </a:cubicBezTo>
                  <a:lnTo>
                    <a:pt x="4352" y="765"/>
                  </a:lnTo>
                  <a:cubicBezTo>
                    <a:pt x="4398" y="759"/>
                    <a:pt x="4429" y="719"/>
                    <a:pt x="4423" y="676"/>
                  </a:cubicBezTo>
                  <a:cubicBezTo>
                    <a:pt x="4407" y="552"/>
                    <a:pt x="4358" y="435"/>
                    <a:pt x="4275" y="340"/>
                  </a:cubicBezTo>
                  <a:cubicBezTo>
                    <a:pt x="4257" y="317"/>
                    <a:pt x="4235" y="307"/>
                    <a:pt x="4213" y="307"/>
                  </a:cubicBezTo>
                  <a:close/>
                  <a:moveTo>
                    <a:pt x="261" y="437"/>
                  </a:moveTo>
                  <a:cubicBezTo>
                    <a:pt x="237" y="437"/>
                    <a:pt x="212" y="448"/>
                    <a:pt x="194" y="475"/>
                  </a:cubicBezTo>
                  <a:cubicBezTo>
                    <a:pt x="139" y="574"/>
                    <a:pt x="93" y="682"/>
                    <a:pt x="65" y="793"/>
                  </a:cubicBezTo>
                  <a:cubicBezTo>
                    <a:pt x="46" y="836"/>
                    <a:pt x="74" y="885"/>
                    <a:pt x="120" y="895"/>
                  </a:cubicBezTo>
                  <a:cubicBezTo>
                    <a:pt x="126" y="898"/>
                    <a:pt x="136" y="898"/>
                    <a:pt x="142" y="898"/>
                  </a:cubicBezTo>
                  <a:lnTo>
                    <a:pt x="142" y="895"/>
                  </a:lnTo>
                  <a:cubicBezTo>
                    <a:pt x="176" y="895"/>
                    <a:pt x="210" y="870"/>
                    <a:pt x="219" y="836"/>
                  </a:cubicBezTo>
                  <a:cubicBezTo>
                    <a:pt x="247" y="737"/>
                    <a:pt x="287" y="645"/>
                    <a:pt x="336" y="555"/>
                  </a:cubicBezTo>
                  <a:cubicBezTo>
                    <a:pt x="368" y="492"/>
                    <a:pt x="315" y="437"/>
                    <a:pt x="261" y="437"/>
                  </a:cubicBezTo>
                  <a:close/>
                  <a:moveTo>
                    <a:pt x="8955" y="520"/>
                  </a:moveTo>
                  <a:cubicBezTo>
                    <a:pt x="8909" y="520"/>
                    <a:pt x="8861" y="557"/>
                    <a:pt x="8874" y="617"/>
                  </a:cubicBezTo>
                  <a:cubicBezTo>
                    <a:pt x="8895" y="728"/>
                    <a:pt x="8929" y="836"/>
                    <a:pt x="8972" y="941"/>
                  </a:cubicBezTo>
                  <a:cubicBezTo>
                    <a:pt x="8985" y="972"/>
                    <a:pt x="9015" y="990"/>
                    <a:pt x="9049" y="990"/>
                  </a:cubicBezTo>
                  <a:lnTo>
                    <a:pt x="9049" y="984"/>
                  </a:lnTo>
                  <a:cubicBezTo>
                    <a:pt x="9054" y="986"/>
                    <a:pt x="9059" y="986"/>
                    <a:pt x="9063" y="986"/>
                  </a:cubicBezTo>
                  <a:cubicBezTo>
                    <a:pt x="9068" y="986"/>
                    <a:pt x="9072" y="986"/>
                    <a:pt x="9077" y="984"/>
                  </a:cubicBezTo>
                  <a:cubicBezTo>
                    <a:pt x="9120" y="969"/>
                    <a:pt x="9139" y="919"/>
                    <a:pt x="9123" y="879"/>
                  </a:cubicBezTo>
                  <a:cubicBezTo>
                    <a:pt x="9083" y="784"/>
                    <a:pt x="9052" y="685"/>
                    <a:pt x="9031" y="586"/>
                  </a:cubicBezTo>
                  <a:cubicBezTo>
                    <a:pt x="9023" y="540"/>
                    <a:pt x="8989" y="520"/>
                    <a:pt x="8955" y="520"/>
                  </a:cubicBezTo>
                  <a:close/>
                  <a:moveTo>
                    <a:pt x="3538" y="521"/>
                  </a:moveTo>
                  <a:cubicBezTo>
                    <a:pt x="3495" y="521"/>
                    <a:pt x="3460" y="557"/>
                    <a:pt x="3457" y="599"/>
                  </a:cubicBezTo>
                  <a:cubicBezTo>
                    <a:pt x="3457" y="620"/>
                    <a:pt x="3457" y="639"/>
                    <a:pt x="3457" y="660"/>
                  </a:cubicBezTo>
                  <a:cubicBezTo>
                    <a:pt x="3457" y="756"/>
                    <a:pt x="3467" y="848"/>
                    <a:pt x="3485" y="941"/>
                  </a:cubicBezTo>
                  <a:cubicBezTo>
                    <a:pt x="3491" y="978"/>
                    <a:pt x="3525" y="1006"/>
                    <a:pt x="3565" y="1006"/>
                  </a:cubicBezTo>
                  <a:lnTo>
                    <a:pt x="3565" y="1003"/>
                  </a:lnTo>
                  <a:lnTo>
                    <a:pt x="3584" y="1003"/>
                  </a:lnTo>
                  <a:cubicBezTo>
                    <a:pt x="3627" y="993"/>
                    <a:pt x="3655" y="953"/>
                    <a:pt x="3646" y="910"/>
                  </a:cubicBezTo>
                  <a:cubicBezTo>
                    <a:pt x="3630" y="827"/>
                    <a:pt x="3621" y="744"/>
                    <a:pt x="3621" y="660"/>
                  </a:cubicBezTo>
                  <a:lnTo>
                    <a:pt x="3621" y="608"/>
                  </a:lnTo>
                  <a:cubicBezTo>
                    <a:pt x="3624" y="562"/>
                    <a:pt x="3587" y="525"/>
                    <a:pt x="3544" y="521"/>
                  </a:cubicBezTo>
                  <a:cubicBezTo>
                    <a:pt x="3542" y="521"/>
                    <a:pt x="3540" y="521"/>
                    <a:pt x="3538" y="521"/>
                  </a:cubicBezTo>
                  <a:close/>
                  <a:moveTo>
                    <a:pt x="13745" y="670"/>
                  </a:moveTo>
                  <a:cubicBezTo>
                    <a:pt x="13706" y="670"/>
                    <a:pt x="13668" y="694"/>
                    <a:pt x="13666" y="747"/>
                  </a:cubicBezTo>
                  <a:cubicBezTo>
                    <a:pt x="13651" y="852"/>
                    <a:pt x="13633" y="953"/>
                    <a:pt x="13605" y="1055"/>
                  </a:cubicBezTo>
                  <a:cubicBezTo>
                    <a:pt x="13596" y="1098"/>
                    <a:pt x="13620" y="1141"/>
                    <a:pt x="13663" y="1154"/>
                  </a:cubicBezTo>
                  <a:cubicBezTo>
                    <a:pt x="13670" y="1157"/>
                    <a:pt x="13676" y="1157"/>
                    <a:pt x="13685" y="1157"/>
                  </a:cubicBezTo>
                  <a:lnTo>
                    <a:pt x="13685" y="1151"/>
                  </a:lnTo>
                  <a:cubicBezTo>
                    <a:pt x="13719" y="1151"/>
                    <a:pt x="13753" y="1129"/>
                    <a:pt x="13762" y="1095"/>
                  </a:cubicBezTo>
                  <a:cubicBezTo>
                    <a:pt x="13790" y="987"/>
                    <a:pt x="13811" y="876"/>
                    <a:pt x="13827" y="765"/>
                  </a:cubicBezTo>
                  <a:cubicBezTo>
                    <a:pt x="13837" y="703"/>
                    <a:pt x="13790" y="670"/>
                    <a:pt x="13745" y="670"/>
                  </a:cubicBezTo>
                  <a:close/>
                  <a:moveTo>
                    <a:pt x="4321" y="921"/>
                  </a:moveTo>
                  <a:cubicBezTo>
                    <a:pt x="4285" y="921"/>
                    <a:pt x="4251" y="942"/>
                    <a:pt x="4244" y="990"/>
                  </a:cubicBezTo>
                  <a:cubicBezTo>
                    <a:pt x="4219" y="1089"/>
                    <a:pt x="4188" y="1188"/>
                    <a:pt x="4145" y="1283"/>
                  </a:cubicBezTo>
                  <a:cubicBezTo>
                    <a:pt x="4127" y="1323"/>
                    <a:pt x="4148" y="1370"/>
                    <a:pt x="4188" y="1388"/>
                  </a:cubicBezTo>
                  <a:cubicBezTo>
                    <a:pt x="4198" y="1391"/>
                    <a:pt x="4210" y="1394"/>
                    <a:pt x="4219" y="1394"/>
                  </a:cubicBezTo>
                  <a:lnTo>
                    <a:pt x="4222" y="1391"/>
                  </a:lnTo>
                  <a:cubicBezTo>
                    <a:pt x="4253" y="1391"/>
                    <a:pt x="4281" y="1373"/>
                    <a:pt x="4293" y="1348"/>
                  </a:cubicBezTo>
                  <a:cubicBezTo>
                    <a:pt x="4340" y="1243"/>
                    <a:pt x="4377" y="1135"/>
                    <a:pt x="4401" y="1024"/>
                  </a:cubicBezTo>
                  <a:cubicBezTo>
                    <a:pt x="4419" y="960"/>
                    <a:pt x="4369" y="921"/>
                    <a:pt x="4321" y="921"/>
                  </a:cubicBezTo>
                  <a:close/>
                  <a:moveTo>
                    <a:pt x="84" y="1058"/>
                  </a:moveTo>
                  <a:cubicBezTo>
                    <a:pt x="43" y="1058"/>
                    <a:pt x="9" y="1091"/>
                    <a:pt x="6" y="1132"/>
                  </a:cubicBezTo>
                  <a:cubicBezTo>
                    <a:pt x="0" y="1169"/>
                    <a:pt x="0" y="1203"/>
                    <a:pt x="0" y="1240"/>
                  </a:cubicBezTo>
                  <a:cubicBezTo>
                    <a:pt x="0" y="1317"/>
                    <a:pt x="6" y="1394"/>
                    <a:pt x="19" y="1471"/>
                  </a:cubicBezTo>
                  <a:cubicBezTo>
                    <a:pt x="25" y="1512"/>
                    <a:pt x="59" y="1539"/>
                    <a:pt x="99" y="1539"/>
                  </a:cubicBezTo>
                  <a:lnTo>
                    <a:pt x="108" y="1542"/>
                  </a:lnTo>
                  <a:cubicBezTo>
                    <a:pt x="154" y="1533"/>
                    <a:pt x="185" y="1493"/>
                    <a:pt x="179" y="1450"/>
                  </a:cubicBezTo>
                  <a:cubicBezTo>
                    <a:pt x="167" y="1379"/>
                    <a:pt x="163" y="1308"/>
                    <a:pt x="163" y="1240"/>
                  </a:cubicBezTo>
                  <a:cubicBezTo>
                    <a:pt x="163" y="1206"/>
                    <a:pt x="167" y="1175"/>
                    <a:pt x="167" y="1145"/>
                  </a:cubicBezTo>
                  <a:cubicBezTo>
                    <a:pt x="170" y="1098"/>
                    <a:pt x="136" y="1061"/>
                    <a:pt x="89" y="1058"/>
                  </a:cubicBezTo>
                  <a:cubicBezTo>
                    <a:pt x="88" y="1058"/>
                    <a:pt x="86" y="1058"/>
                    <a:pt x="84" y="1058"/>
                  </a:cubicBezTo>
                  <a:close/>
                  <a:moveTo>
                    <a:pt x="9425" y="769"/>
                  </a:moveTo>
                  <a:cubicBezTo>
                    <a:pt x="9395" y="769"/>
                    <a:pt x="9364" y="785"/>
                    <a:pt x="9352" y="824"/>
                  </a:cubicBezTo>
                  <a:cubicBezTo>
                    <a:pt x="9315" y="922"/>
                    <a:pt x="9271" y="1015"/>
                    <a:pt x="9225" y="1108"/>
                  </a:cubicBezTo>
                  <a:cubicBezTo>
                    <a:pt x="9222" y="1114"/>
                    <a:pt x="9219" y="1120"/>
                    <a:pt x="9216" y="1123"/>
                  </a:cubicBezTo>
                  <a:cubicBezTo>
                    <a:pt x="9208" y="1120"/>
                    <a:pt x="9200" y="1119"/>
                    <a:pt x="9192" y="1119"/>
                  </a:cubicBezTo>
                  <a:cubicBezTo>
                    <a:pt x="9135" y="1119"/>
                    <a:pt x="9091" y="1183"/>
                    <a:pt x="9123" y="1240"/>
                  </a:cubicBezTo>
                  <a:cubicBezTo>
                    <a:pt x="9179" y="1336"/>
                    <a:pt x="9241" y="1428"/>
                    <a:pt x="9308" y="1518"/>
                  </a:cubicBezTo>
                  <a:cubicBezTo>
                    <a:pt x="9324" y="1536"/>
                    <a:pt x="9345" y="1549"/>
                    <a:pt x="9373" y="1549"/>
                  </a:cubicBezTo>
                  <a:lnTo>
                    <a:pt x="9373" y="1545"/>
                  </a:lnTo>
                  <a:cubicBezTo>
                    <a:pt x="9389" y="1545"/>
                    <a:pt x="9407" y="1542"/>
                    <a:pt x="9423" y="1533"/>
                  </a:cubicBezTo>
                  <a:cubicBezTo>
                    <a:pt x="9456" y="1508"/>
                    <a:pt x="9466" y="1456"/>
                    <a:pt x="9438" y="1422"/>
                  </a:cubicBezTo>
                  <a:cubicBezTo>
                    <a:pt x="9389" y="1360"/>
                    <a:pt x="9345" y="1293"/>
                    <a:pt x="9302" y="1228"/>
                  </a:cubicBezTo>
                  <a:cubicBezTo>
                    <a:pt x="9330" y="1225"/>
                    <a:pt x="9355" y="1209"/>
                    <a:pt x="9367" y="1185"/>
                  </a:cubicBezTo>
                  <a:cubicBezTo>
                    <a:pt x="9423" y="1086"/>
                    <a:pt x="9466" y="984"/>
                    <a:pt x="9506" y="876"/>
                  </a:cubicBezTo>
                  <a:cubicBezTo>
                    <a:pt x="9527" y="813"/>
                    <a:pt x="9475" y="769"/>
                    <a:pt x="9425" y="769"/>
                  </a:cubicBezTo>
                  <a:close/>
                  <a:moveTo>
                    <a:pt x="3653" y="1153"/>
                  </a:moveTo>
                  <a:cubicBezTo>
                    <a:pt x="3602" y="1153"/>
                    <a:pt x="3551" y="1199"/>
                    <a:pt x="3578" y="1265"/>
                  </a:cubicBezTo>
                  <a:cubicBezTo>
                    <a:pt x="3615" y="1370"/>
                    <a:pt x="3661" y="1471"/>
                    <a:pt x="3710" y="1570"/>
                  </a:cubicBezTo>
                  <a:cubicBezTo>
                    <a:pt x="3726" y="1595"/>
                    <a:pt x="3754" y="1613"/>
                    <a:pt x="3784" y="1613"/>
                  </a:cubicBezTo>
                  <a:lnTo>
                    <a:pt x="3784" y="1607"/>
                  </a:lnTo>
                  <a:cubicBezTo>
                    <a:pt x="3788" y="1608"/>
                    <a:pt x="3792" y="1608"/>
                    <a:pt x="3795" y="1608"/>
                  </a:cubicBezTo>
                  <a:cubicBezTo>
                    <a:pt x="3804" y="1608"/>
                    <a:pt x="3813" y="1606"/>
                    <a:pt x="3821" y="1604"/>
                  </a:cubicBezTo>
                  <a:cubicBezTo>
                    <a:pt x="3862" y="1582"/>
                    <a:pt x="3877" y="1533"/>
                    <a:pt x="3855" y="1496"/>
                  </a:cubicBezTo>
                  <a:cubicBezTo>
                    <a:pt x="3806" y="1404"/>
                    <a:pt x="3766" y="1308"/>
                    <a:pt x="3729" y="1209"/>
                  </a:cubicBezTo>
                  <a:cubicBezTo>
                    <a:pt x="3715" y="1170"/>
                    <a:pt x="3684" y="1153"/>
                    <a:pt x="3653" y="1153"/>
                  </a:cubicBezTo>
                  <a:close/>
                  <a:moveTo>
                    <a:pt x="9126" y="1339"/>
                  </a:moveTo>
                  <a:cubicBezTo>
                    <a:pt x="9103" y="1339"/>
                    <a:pt x="9079" y="1350"/>
                    <a:pt x="9062" y="1376"/>
                  </a:cubicBezTo>
                  <a:cubicBezTo>
                    <a:pt x="9003" y="1459"/>
                    <a:pt x="8941" y="1545"/>
                    <a:pt x="8874" y="1629"/>
                  </a:cubicBezTo>
                  <a:cubicBezTo>
                    <a:pt x="8830" y="1681"/>
                    <a:pt x="8867" y="1761"/>
                    <a:pt x="8935" y="1761"/>
                  </a:cubicBezTo>
                  <a:lnTo>
                    <a:pt x="8935" y="1758"/>
                  </a:lnTo>
                  <a:cubicBezTo>
                    <a:pt x="8960" y="1758"/>
                    <a:pt x="8981" y="1749"/>
                    <a:pt x="8997" y="1731"/>
                  </a:cubicBezTo>
                  <a:cubicBezTo>
                    <a:pt x="9068" y="1644"/>
                    <a:pt x="9136" y="1555"/>
                    <a:pt x="9194" y="1465"/>
                  </a:cubicBezTo>
                  <a:cubicBezTo>
                    <a:pt x="9238" y="1402"/>
                    <a:pt x="9183" y="1339"/>
                    <a:pt x="9126" y="1339"/>
                  </a:cubicBezTo>
                  <a:close/>
                  <a:moveTo>
                    <a:pt x="13583" y="1304"/>
                  </a:moveTo>
                  <a:cubicBezTo>
                    <a:pt x="13553" y="1304"/>
                    <a:pt x="13524" y="1320"/>
                    <a:pt x="13509" y="1357"/>
                  </a:cubicBezTo>
                  <a:cubicBezTo>
                    <a:pt x="13472" y="1453"/>
                    <a:pt x="13429" y="1549"/>
                    <a:pt x="13380" y="1641"/>
                  </a:cubicBezTo>
                  <a:cubicBezTo>
                    <a:pt x="13358" y="1681"/>
                    <a:pt x="13373" y="1731"/>
                    <a:pt x="13414" y="1752"/>
                  </a:cubicBezTo>
                  <a:cubicBezTo>
                    <a:pt x="13426" y="1758"/>
                    <a:pt x="13438" y="1761"/>
                    <a:pt x="13454" y="1761"/>
                  </a:cubicBezTo>
                  <a:lnTo>
                    <a:pt x="13454" y="1755"/>
                  </a:lnTo>
                  <a:cubicBezTo>
                    <a:pt x="13481" y="1755"/>
                    <a:pt x="13509" y="1743"/>
                    <a:pt x="13525" y="1718"/>
                  </a:cubicBezTo>
                  <a:cubicBezTo>
                    <a:pt x="13574" y="1619"/>
                    <a:pt x="13620" y="1518"/>
                    <a:pt x="13660" y="1413"/>
                  </a:cubicBezTo>
                  <a:cubicBezTo>
                    <a:pt x="13684" y="1350"/>
                    <a:pt x="13633" y="1304"/>
                    <a:pt x="13583" y="1304"/>
                  </a:cubicBezTo>
                  <a:close/>
                  <a:moveTo>
                    <a:pt x="9576" y="1623"/>
                  </a:moveTo>
                  <a:cubicBezTo>
                    <a:pt x="9511" y="1623"/>
                    <a:pt x="9453" y="1710"/>
                    <a:pt x="9524" y="1768"/>
                  </a:cubicBezTo>
                  <a:cubicBezTo>
                    <a:pt x="9601" y="1848"/>
                    <a:pt x="9682" y="1925"/>
                    <a:pt x="9765" y="1996"/>
                  </a:cubicBezTo>
                  <a:cubicBezTo>
                    <a:pt x="9780" y="2008"/>
                    <a:pt x="9799" y="2014"/>
                    <a:pt x="9817" y="2014"/>
                  </a:cubicBezTo>
                  <a:cubicBezTo>
                    <a:pt x="9894" y="2014"/>
                    <a:pt x="9928" y="1922"/>
                    <a:pt x="9870" y="1872"/>
                  </a:cubicBezTo>
                  <a:cubicBezTo>
                    <a:pt x="9790" y="1805"/>
                    <a:pt x="9712" y="1734"/>
                    <a:pt x="9638" y="1657"/>
                  </a:cubicBezTo>
                  <a:cubicBezTo>
                    <a:pt x="9620" y="1632"/>
                    <a:pt x="9597" y="1623"/>
                    <a:pt x="9576" y="1623"/>
                  </a:cubicBezTo>
                  <a:close/>
                  <a:moveTo>
                    <a:pt x="177" y="1685"/>
                  </a:moveTo>
                  <a:cubicBezTo>
                    <a:pt x="167" y="1685"/>
                    <a:pt x="158" y="1687"/>
                    <a:pt x="148" y="1690"/>
                  </a:cubicBezTo>
                  <a:cubicBezTo>
                    <a:pt x="108" y="1706"/>
                    <a:pt x="86" y="1752"/>
                    <a:pt x="102" y="1795"/>
                  </a:cubicBezTo>
                  <a:cubicBezTo>
                    <a:pt x="142" y="1900"/>
                    <a:pt x="191" y="2005"/>
                    <a:pt x="253" y="2101"/>
                  </a:cubicBezTo>
                  <a:cubicBezTo>
                    <a:pt x="268" y="2125"/>
                    <a:pt x="293" y="2141"/>
                    <a:pt x="321" y="2141"/>
                  </a:cubicBezTo>
                  <a:lnTo>
                    <a:pt x="321" y="2135"/>
                  </a:lnTo>
                  <a:cubicBezTo>
                    <a:pt x="386" y="2135"/>
                    <a:pt x="426" y="2064"/>
                    <a:pt x="389" y="2011"/>
                  </a:cubicBezTo>
                  <a:cubicBezTo>
                    <a:pt x="336" y="1925"/>
                    <a:pt x="290" y="1832"/>
                    <a:pt x="253" y="1737"/>
                  </a:cubicBezTo>
                  <a:cubicBezTo>
                    <a:pt x="241" y="1705"/>
                    <a:pt x="210" y="1685"/>
                    <a:pt x="177" y="1685"/>
                  </a:cubicBezTo>
                  <a:close/>
                  <a:moveTo>
                    <a:pt x="4066" y="1521"/>
                  </a:moveTo>
                  <a:cubicBezTo>
                    <a:pt x="4042" y="1521"/>
                    <a:pt x="4018" y="1532"/>
                    <a:pt x="4000" y="1558"/>
                  </a:cubicBezTo>
                  <a:cubicBezTo>
                    <a:pt x="3945" y="1647"/>
                    <a:pt x="3886" y="1734"/>
                    <a:pt x="3821" y="1814"/>
                  </a:cubicBezTo>
                  <a:cubicBezTo>
                    <a:pt x="3773" y="1874"/>
                    <a:pt x="3823" y="1947"/>
                    <a:pt x="3884" y="1947"/>
                  </a:cubicBezTo>
                  <a:cubicBezTo>
                    <a:pt x="3901" y="1947"/>
                    <a:pt x="3919" y="1941"/>
                    <a:pt x="3936" y="1928"/>
                  </a:cubicBezTo>
                  <a:cubicBezTo>
                    <a:pt x="3982" y="1993"/>
                    <a:pt x="4031" y="2057"/>
                    <a:pt x="4084" y="2119"/>
                  </a:cubicBezTo>
                  <a:cubicBezTo>
                    <a:pt x="4099" y="2138"/>
                    <a:pt x="4121" y="2147"/>
                    <a:pt x="4145" y="2147"/>
                  </a:cubicBezTo>
                  <a:lnTo>
                    <a:pt x="4145" y="2144"/>
                  </a:lnTo>
                  <a:cubicBezTo>
                    <a:pt x="4164" y="2144"/>
                    <a:pt x="4182" y="2141"/>
                    <a:pt x="4198" y="2131"/>
                  </a:cubicBezTo>
                  <a:cubicBezTo>
                    <a:pt x="4232" y="2101"/>
                    <a:pt x="4238" y="2048"/>
                    <a:pt x="4207" y="2014"/>
                  </a:cubicBezTo>
                  <a:cubicBezTo>
                    <a:pt x="4145" y="1943"/>
                    <a:pt x="4090" y="1872"/>
                    <a:pt x="4037" y="1795"/>
                  </a:cubicBezTo>
                  <a:cubicBezTo>
                    <a:pt x="4074" y="1743"/>
                    <a:pt x="4108" y="1694"/>
                    <a:pt x="4139" y="1641"/>
                  </a:cubicBezTo>
                  <a:cubicBezTo>
                    <a:pt x="4174" y="1579"/>
                    <a:pt x="4121" y="1521"/>
                    <a:pt x="4066" y="1521"/>
                  </a:cubicBezTo>
                  <a:close/>
                  <a:moveTo>
                    <a:pt x="8714" y="1843"/>
                  </a:moveTo>
                  <a:cubicBezTo>
                    <a:pt x="8696" y="1843"/>
                    <a:pt x="8678" y="1849"/>
                    <a:pt x="8661" y="1863"/>
                  </a:cubicBezTo>
                  <a:cubicBezTo>
                    <a:pt x="8587" y="1940"/>
                    <a:pt x="8510" y="2014"/>
                    <a:pt x="8432" y="2082"/>
                  </a:cubicBezTo>
                  <a:cubicBezTo>
                    <a:pt x="8377" y="2131"/>
                    <a:pt x="8411" y="2224"/>
                    <a:pt x="8485" y="2224"/>
                  </a:cubicBezTo>
                  <a:lnTo>
                    <a:pt x="8488" y="2224"/>
                  </a:lnTo>
                  <a:cubicBezTo>
                    <a:pt x="8506" y="2221"/>
                    <a:pt x="8525" y="2215"/>
                    <a:pt x="8537" y="2202"/>
                  </a:cubicBezTo>
                  <a:cubicBezTo>
                    <a:pt x="8621" y="2131"/>
                    <a:pt x="8701" y="2054"/>
                    <a:pt x="8778" y="1977"/>
                  </a:cubicBezTo>
                  <a:cubicBezTo>
                    <a:pt x="8826" y="1917"/>
                    <a:pt x="8775" y="1843"/>
                    <a:pt x="8714" y="1843"/>
                  </a:cubicBezTo>
                  <a:close/>
                  <a:moveTo>
                    <a:pt x="13277" y="1872"/>
                  </a:moveTo>
                  <a:cubicBezTo>
                    <a:pt x="13256" y="1872"/>
                    <a:pt x="13234" y="1881"/>
                    <a:pt x="13216" y="1903"/>
                  </a:cubicBezTo>
                  <a:cubicBezTo>
                    <a:pt x="13154" y="1987"/>
                    <a:pt x="13087" y="2064"/>
                    <a:pt x="13013" y="2138"/>
                  </a:cubicBezTo>
                  <a:cubicBezTo>
                    <a:pt x="12982" y="2168"/>
                    <a:pt x="12982" y="2221"/>
                    <a:pt x="13013" y="2252"/>
                  </a:cubicBezTo>
                  <a:cubicBezTo>
                    <a:pt x="13028" y="2267"/>
                    <a:pt x="13050" y="2276"/>
                    <a:pt x="13071" y="2276"/>
                  </a:cubicBezTo>
                  <a:cubicBezTo>
                    <a:pt x="13093" y="2276"/>
                    <a:pt x="13111" y="2267"/>
                    <a:pt x="13127" y="2252"/>
                  </a:cubicBezTo>
                  <a:cubicBezTo>
                    <a:pt x="13207" y="2175"/>
                    <a:pt x="13281" y="2088"/>
                    <a:pt x="13346" y="1999"/>
                  </a:cubicBezTo>
                  <a:cubicBezTo>
                    <a:pt x="13386" y="1936"/>
                    <a:pt x="13334" y="1872"/>
                    <a:pt x="13277" y="1872"/>
                  </a:cubicBezTo>
                  <a:close/>
                  <a:moveTo>
                    <a:pt x="10071" y="2044"/>
                  </a:moveTo>
                  <a:cubicBezTo>
                    <a:pt x="10003" y="2044"/>
                    <a:pt x="9954" y="2145"/>
                    <a:pt x="10030" y="2193"/>
                  </a:cubicBezTo>
                  <a:cubicBezTo>
                    <a:pt x="10123" y="2255"/>
                    <a:pt x="10218" y="2310"/>
                    <a:pt x="10314" y="2363"/>
                  </a:cubicBezTo>
                  <a:cubicBezTo>
                    <a:pt x="10326" y="2369"/>
                    <a:pt x="10338" y="2375"/>
                    <a:pt x="10353" y="2375"/>
                  </a:cubicBezTo>
                  <a:lnTo>
                    <a:pt x="10353" y="2375"/>
                  </a:lnTo>
                  <a:cubicBezTo>
                    <a:pt x="10438" y="2374"/>
                    <a:pt x="10464" y="2261"/>
                    <a:pt x="10391" y="2221"/>
                  </a:cubicBezTo>
                  <a:cubicBezTo>
                    <a:pt x="10298" y="2172"/>
                    <a:pt x="10209" y="2119"/>
                    <a:pt x="10120" y="2061"/>
                  </a:cubicBezTo>
                  <a:cubicBezTo>
                    <a:pt x="10103" y="2049"/>
                    <a:pt x="10087" y="2044"/>
                    <a:pt x="10071" y="2044"/>
                  </a:cubicBezTo>
                  <a:close/>
                  <a:moveTo>
                    <a:pt x="10353" y="2375"/>
                  </a:moveTo>
                  <a:lnTo>
                    <a:pt x="10353" y="2375"/>
                  </a:lnTo>
                  <a:cubicBezTo>
                    <a:pt x="10352" y="2375"/>
                    <a:pt x="10351" y="2375"/>
                    <a:pt x="10351" y="2375"/>
                  </a:cubicBezTo>
                  <a:lnTo>
                    <a:pt x="10354" y="2375"/>
                  </a:lnTo>
                  <a:cubicBezTo>
                    <a:pt x="10354" y="2375"/>
                    <a:pt x="10353" y="2375"/>
                    <a:pt x="10353" y="2375"/>
                  </a:cubicBezTo>
                  <a:close/>
                  <a:moveTo>
                    <a:pt x="3677" y="2019"/>
                  </a:moveTo>
                  <a:cubicBezTo>
                    <a:pt x="3655" y="2019"/>
                    <a:pt x="3633" y="2028"/>
                    <a:pt x="3615" y="2051"/>
                  </a:cubicBezTo>
                  <a:cubicBezTo>
                    <a:pt x="3541" y="2128"/>
                    <a:pt x="3464" y="2199"/>
                    <a:pt x="3383" y="2267"/>
                  </a:cubicBezTo>
                  <a:cubicBezTo>
                    <a:pt x="3328" y="2317"/>
                    <a:pt x="3362" y="2409"/>
                    <a:pt x="3436" y="2409"/>
                  </a:cubicBezTo>
                  <a:lnTo>
                    <a:pt x="3439" y="2409"/>
                  </a:lnTo>
                  <a:cubicBezTo>
                    <a:pt x="3457" y="2409"/>
                    <a:pt x="3476" y="2403"/>
                    <a:pt x="3488" y="2391"/>
                  </a:cubicBezTo>
                  <a:cubicBezTo>
                    <a:pt x="3575" y="2320"/>
                    <a:pt x="3655" y="2243"/>
                    <a:pt x="3732" y="2162"/>
                  </a:cubicBezTo>
                  <a:cubicBezTo>
                    <a:pt x="3799" y="2104"/>
                    <a:pt x="3741" y="2019"/>
                    <a:pt x="3677" y="2019"/>
                  </a:cubicBezTo>
                  <a:close/>
                  <a:moveTo>
                    <a:pt x="4367" y="2212"/>
                  </a:moveTo>
                  <a:cubicBezTo>
                    <a:pt x="4302" y="2212"/>
                    <a:pt x="4249" y="2300"/>
                    <a:pt x="4315" y="2357"/>
                  </a:cubicBezTo>
                  <a:cubicBezTo>
                    <a:pt x="4395" y="2431"/>
                    <a:pt x="4481" y="2502"/>
                    <a:pt x="4571" y="2569"/>
                  </a:cubicBezTo>
                  <a:cubicBezTo>
                    <a:pt x="4583" y="2579"/>
                    <a:pt x="4602" y="2585"/>
                    <a:pt x="4617" y="2585"/>
                  </a:cubicBezTo>
                  <a:cubicBezTo>
                    <a:pt x="4697" y="2585"/>
                    <a:pt x="4728" y="2483"/>
                    <a:pt x="4667" y="2437"/>
                  </a:cubicBezTo>
                  <a:cubicBezTo>
                    <a:pt x="4583" y="2375"/>
                    <a:pt x="4500" y="2310"/>
                    <a:pt x="4426" y="2239"/>
                  </a:cubicBezTo>
                  <a:cubicBezTo>
                    <a:pt x="4407" y="2220"/>
                    <a:pt x="4387" y="2212"/>
                    <a:pt x="4367" y="2212"/>
                  </a:cubicBezTo>
                  <a:close/>
                  <a:moveTo>
                    <a:pt x="526" y="2233"/>
                  </a:moveTo>
                  <a:cubicBezTo>
                    <a:pt x="466" y="2233"/>
                    <a:pt x="415" y="2307"/>
                    <a:pt x="463" y="2366"/>
                  </a:cubicBezTo>
                  <a:cubicBezTo>
                    <a:pt x="543" y="2446"/>
                    <a:pt x="629" y="2520"/>
                    <a:pt x="719" y="2588"/>
                  </a:cubicBezTo>
                  <a:cubicBezTo>
                    <a:pt x="733" y="2597"/>
                    <a:pt x="748" y="2603"/>
                    <a:pt x="766" y="2603"/>
                  </a:cubicBezTo>
                  <a:lnTo>
                    <a:pt x="766" y="2603"/>
                  </a:lnTo>
                  <a:cubicBezTo>
                    <a:pt x="845" y="2600"/>
                    <a:pt x="876" y="2501"/>
                    <a:pt x="814" y="2455"/>
                  </a:cubicBezTo>
                  <a:cubicBezTo>
                    <a:pt x="728" y="2397"/>
                    <a:pt x="651" y="2329"/>
                    <a:pt x="580" y="2255"/>
                  </a:cubicBezTo>
                  <a:cubicBezTo>
                    <a:pt x="563" y="2239"/>
                    <a:pt x="544" y="2233"/>
                    <a:pt x="526" y="2233"/>
                  </a:cubicBezTo>
                  <a:close/>
                  <a:moveTo>
                    <a:pt x="766" y="2603"/>
                  </a:moveTo>
                  <a:cubicBezTo>
                    <a:pt x="765" y="2603"/>
                    <a:pt x="765" y="2603"/>
                    <a:pt x="765" y="2603"/>
                  </a:cubicBezTo>
                  <a:lnTo>
                    <a:pt x="768" y="2603"/>
                  </a:lnTo>
                  <a:cubicBezTo>
                    <a:pt x="767" y="2603"/>
                    <a:pt x="766" y="2603"/>
                    <a:pt x="766" y="2603"/>
                  </a:cubicBezTo>
                  <a:close/>
                  <a:moveTo>
                    <a:pt x="8235" y="2265"/>
                  </a:moveTo>
                  <a:cubicBezTo>
                    <a:pt x="8219" y="2265"/>
                    <a:pt x="8202" y="2270"/>
                    <a:pt x="8186" y="2283"/>
                  </a:cubicBezTo>
                  <a:cubicBezTo>
                    <a:pt x="8102" y="2344"/>
                    <a:pt x="8013" y="2406"/>
                    <a:pt x="7924" y="2461"/>
                  </a:cubicBezTo>
                  <a:cubicBezTo>
                    <a:pt x="7856" y="2505"/>
                    <a:pt x="7887" y="2610"/>
                    <a:pt x="7967" y="2610"/>
                  </a:cubicBezTo>
                  <a:cubicBezTo>
                    <a:pt x="7982" y="2610"/>
                    <a:pt x="7998" y="2606"/>
                    <a:pt x="8010" y="2597"/>
                  </a:cubicBezTo>
                  <a:cubicBezTo>
                    <a:pt x="8102" y="2539"/>
                    <a:pt x="8195" y="2477"/>
                    <a:pt x="8284" y="2412"/>
                  </a:cubicBezTo>
                  <a:cubicBezTo>
                    <a:pt x="8354" y="2360"/>
                    <a:pt x="8303" y="2265"/>
                    <a:pt x="8235" y="2265"/>
                  </a:cubicBezTo>
                  <a:close/>
                  <a:moveTo>
                    <a:pt x="10646" y="2351"/>
                  </a:moveTo>
                  <a:cubicBezTo>
                    <a:pt x="10568" y="2351"/>
                    <a:pt x="10531" y="2466"/>
                    <a:pt x="10616" y="2505"/>
                  </a:cubicBezTo>
                  <a:cubicBezTo>
                    <a:pt x="10715" y="2548"/>
                    <a:pt x="10820" y="2585"/>
                    <a:pt x="10928" y="2616"/>
                  </a:cubicBezTo>
                  <a:cubicBezTo>
                    <a:pt x="10934" y="2619"/>
                    <a:pt x="10943" y="2619"/>
                    <a:pt x="10949" y="2619"/>
                  </a:cubicBezTo>
                  <a:cubicBezTo>
                    <a:pt x="11042" y="2619"/>
                    <a:pt x="11063" y="2489"/>
                    <a:pt x="10974" y="2461"/>
                  </a:cubicBezTo>
                  <a:cubicBezTo>
                    <a:pt x="10872" y="2431"/>
                    <a:pt x="10773" y="2394"/>
                    <a:pt x="10678" y="2357"/>
                  </a:cubicBezTo>
                  <a:cubicBezTo>
                    <a:pt x="10667" y="2352"/>
                    <a:pt x="10656" y="2351"/>
                    <a:pt x="10646" y="2351"/>
                  </a:cubicBezTo>
                  <a:close/>
                  <a:moveTo>
                    <a:pt x="12823" y="2318"/>
                  </a:moveTo>
                  <a:cubicBezTo>
                    <a:pt x="12808" y="2318"/>
                    <a:pt x="12791" y="2323"/>
                    <a:pt x="12775" y="2335"/>
                  </a:cubicBezTo>
                  <a:cubicBezTo>
                    <a:pt x="12689" y="2391"/>
                    <a:pt x="12599" y="2437"/>
                    <a:pt x="12504" y="2477"/>
                  </a:cubicBezTo>
                  <a:cubicBezTo>
                    <a:pt x="12430" y="2511"/>
                    <a:pt x="12451" y="2625"/>
                    <a:pt x="12535" y="2631"/>
                  </a:cubicBezTo>
                  <a:lnTo>
                    <a:pt x="12538" y="2628"/>
                  </a:lnTo>
                  <a:cubicBezTo>
                    <a:pt x="12547" y="2628"/>
                    <a:pt x="12556" y="2628"/>
                    <a:pt x="12565" y="2625"/>
                  </a:cubicBezTo>
                  <a:cubicBezTo>
                    <a:pt x="12670" y="2582"/>
                    <a:pt x="12769" y="2529"/>
                    <a:pt x="12865" y="2468"/>
                  </a:cubicBezTo>
                  <a:cubicBezTo>
                    <a:pt x="12940" y="2420"/>
                    <a:pt x="12892" y="2318"/>
                    <a:pt x="12823" y="2318"/>
                  </a:cubicBezTo>
                  <a:close/>
                  <a:moveTo>
                    <a:pt x="11267" y="2538"/>
                  </a:moveTo>
                  <a:cubicBezTo>
                    <a:pt x="11228" y="2538"/>
                    <a:pt x="11192" y="2564"/>
                    <a:pt x="11184" y="2603"/>
                  </a:cubicBezTo>
                  <a:cubicBezTo>
                    <a:pt x="11174" y="2647"/>
                    <a:pt x="11202" y="2690"/>
                    <a:pt x="11248" y="2699"/>
                  </a:cubicBezTo>
                  <a:cubicBezTo>
                    <a:pt x="11356" y="2721"/>
                    <a:pt x="11464" y="2739"/>
                    <a:pt x="11575" y="2748"/>
                  </a:cubicBezTo>
                  <a:lnTo>
                    <a:pt x="11585" y="2748"/>
                  </a:lnTo>
                  <a:cubicBezTo>
                    <a:pt x="11686" y="2748"/>
                    <a:pt x="11693" y="2597"/>
                    <a:pt x="11591" y="2588"/>
                  </a:cubicBezTo>
                  <a:cubicBezTo>
                    <a:pt x="11486" y="2579"/>
                    <a:pt x="11381" y="2560"/>
                    <a:pt x="11279" y="2539"/>
                  </a:cubicBezTo>
                  <a:cubicBezTo>
                    <a:pt x="11275" y="2538"/>
                    <a:pt x="11271" y="2538"/>
                    <a:pt x="11267" y="2538"/>
                  </a:cubicBezTo>
                  <a:close/>
                  <a:moveTo>
                    <a:pt x="12225" y="2562"/>
                  </a:moveTo>
                  <a:cubicBezTo>
                    <a:pt x="12221" y="2562"/>
                    <a:pt x="12216" y="2563"/>
                    <a:pt x="12211" y="2563"/>
                  </a:cubicBezTo>
                  <a:cubicBezTo>
                    <a:pt x="12109" y="2582"/>
                    <a:pt x="12007" y="2594"/>
                    <a:pt x="11902" y="2597"/>
                  </a:cubicBezTo>
                  <a:cubicBezTo>
                    <a:pt x="11804" y="2606"/>
                    <a:pt x="11804" y="2755"/>
                    <a:pt x="11905" y="2761"/>
                  </a:cubicBezTo>
                  <a:lnTo>
                    <a:pt x="11912" y="2761"/>
                  </a:lnTo>
                  <a:cubicBezTo>
                    <a:pt x="12023" y="2755"/>
                    <a:pt x="12134" y="2742"/>
                    <a:pt x="12245" y="2721"/>
                  </a:cubicBezTo>
                  <a:cubicBezTo>
                    <a:pt x="12338" y="2697"/>
                    <a:pt x="12315" y="2562"/>
                    <a:pt x="12225" y="2562"/>
                  </a:cubicBezTo>
                  <a:close/>
                  <a:moveTo>
                    <a:pt x="3183" y="2436"/>
                  </a:moveTo>
                  <a:cubicBezTo>
                    <a:pt x="3167" y="2436"/>
                    <a:pt x="3150" y="2442"/>
                    <a:pt x="3134" y="2455"/>
                  </a:cubicBezTo>
                  <a:cubicBezTo>
                    <a:pt x="3044" y="2514"/>
                    <a:pt x="2955" y="2569"/>
                    <a:pt x="2862" y="2616"/>
                  </a:cubicBezTo>
                  <a:cubicBezTo>
                    <a:pt x="2784" y="2652"/>
                    <a:pt x="2811" y="2770"/>
                    <a:pt x="2896" y="2770"/>
                  </a:cubicBezTo>
                  <a:cubicBezTo>
                    <a:pt x="2898" y="2770"/>
                    <a:pt x="2900" y="2770"/>
                    <a:pt x="2902" y="2770"/>
                  </a:cubicBezTo>
                  <a:cubicBezTo>
                    <a:pt x="2915" y="2770"/>
                    <a:pt x="2927" y="2767"/>
                    <a:pt x="2936" y="2761"/>
                  </a:cubicBezTo>
                  <a:cubicBezTo>
                    <a:pt x="3035" y="2708"/>
                    <a:pt x="3131" y="2653"/>
                    <a:pt x="3223" y="2591"/>
                  </a:cubicBezTo>
                  <a:cubicBezTo>
                    <a:pt x="3303" y="2543"/>
                    <a:pt x="3253" y="2436"/>
                    <a:pt x="3183" y="2436"/>
                  </a:cubicBezTo>
                  <a:close/>
                  <a:moveTo>
                    <a:pt x="1036" y="2603"/>
                  </a:moveTo>
                  <a:cubicBezTo>
                    <a:pt x="961" y="2603"/>
                    <a:pt x="917" y="2722"/>
                    <a:pt x="1005" y="2761"/>
                  </a:cubicBezTo>
                  <a:cubicBezTo>
                    <a:pt x="1104" y="2810"/>
                    <a:pt x="1206" y="2856"/>
                    <a:pt x="1311" y="2893"/>
                  </a:cubicBezTo>
                  <a:cubicBezTo>
                    <a:pt x="1320" y="2896"/>
                    <a:pt x="1329" y="2899"/>
                    <a:pt x="1339" y="2899"/>
                  </a:cubicBezTo>
                  <a:cubicBezTo>
                    <a:pt x="1428" y="2899"/>
                    <a:pt x="1453" y="2773"/>
                    <a:pt x="1366" y="2742"/>
                  </a:cubicBezTo>
                  <a:cubicBezTo>
                    <a:pt x="1268" y="2705"/>
                    <a:pt x="1172" y="2665"/>
                    <a:pt x="1080" y="2616"/>
                  </a:cubicBezTo>
                  <a:cubicBezTo>
                    <a:pt x="1064" y="2607"/>
                    <a:pt x="1050" y="2603"/>
                    <a:pt x="1036" y="2603"/>
                  </a:cubicBezTo>
                  <a:close/>
                  <a:moveTo>
                    <a:pt x="4887" y="2595"/>
                  </a:moveTo>
                  <a:cubicBezTo>
                    <a:pt x="4816" y="2595"/>
                    <a:pt x="4771" y="2701"/>
                    <a:pt x="4852" y="2748"/>
                  </a:cubicBezTo>
                  <a:cubicBezTo>
                    <a:pt x="4947" y="2801"/>
                    <a:pt x="5046" y="2850"/>
                    <a:pt x="5151" y="2893"/>
                  </a:cubicBezTo>
                  <a:cubicBezTo>
                    <a:pt x="5160" y="2896"/>
                    <a:pt x="5169" y="2899"/>
                    <a:pt x="5182" y="2899"/>
                  </a:cubicBezTo>
                  <a:lnTo>
                    <a:pt x="5182" y="2896"/>
                  </a:lnTo>
                  <a:cubicBezTo>
                    <a:pt x="5268" y="2896"/>
                    <a:pt x="5290" y="2779"/>
                    <a:pt x="5212" y="2742"/>
                  </a:cubicBezTo>
                  <a:cubicBezTo>
                    <a:pt x="5114" y="2702"/>
                    <a:pt x="5021" y="2656"/>
                    <a:pt x="4929" y="2606"/>
                  </a:cubicBezTo>
                  <a:cubicBezTo>
                    <a:pt x="4914" y="2598"/>
                    <a:pt x="4900" y="2595"/>
                    <a:pt x="4887" y="2595"/>
                  </a:cubicBezTo>
                  <a:close/>
                  <a:moveTo>
                    <a:pt x="7683" y="2605"/>
                  </a:moveTo>
                  <a:cubicBezTo>
                    <a:pt x="7672" y="2605"/>
                    <a:pt x="7661" y="2608"/>
                    <a:pt x="7649" y="2613"/>
                  </a:cubicBezTo>
                  <a:cubicBezTo>
                    <a:pt x="7553" y="2662"/>
                    <a:pt x="7458" y="2705"/>
                    <a:pt x="7359" y="2742"/>
                  </a:cubicBezTo>
                  <a:cubicBezTo>
                    <a:pt x="7279" y="2776"/>
                    <a:pt x="7301" y="2896"/>
                    <a:pt x="7390" y="2899"/>
                  </a:cubicBezTo>
                  <a:cubicBezTo>
                    <a:pt x="7399" y="2899"/>
                    <a:pt x="7408" y="2896"/>
                    <a:pt x="7418" y="2893"/>
                  </a:cubicBezTo>
                  <a:cubicBezTo>
                    <a:pt x="7520" y="2853"/>
                    <a:pt x="7621" y="2807"/>
                    <a:pt x="7720" y="2758"/>
                  </a:cubicBezTo>
                  <a:cubicBezTo>
                    <a:pt x="7798" y="2714"/>
                    <a:pt x="7756" y="2605"/>
                    <a:pt x="7683" y="2605"/>
                  </a:cubicBezTo>
                  <a:close/>
                  <a:moveTo>
                    <a:pt x="2609" y="2736"/>
                  </a:moveTo>
                  <a:cubicBezTo>
                    <a:pt x="2599" y="2736"/>
                    <a:pt x="2589" y="2738"/>
                    <a:pt x="2578" y="2742"/>
                  </a:cubicBezTo>
                  <a:cubicBezTo>
                    <a:pt x="2480" y="2776"/>
                    <a:pt x="2381" y="2804"/>
                    <a:pt x="2279" y="2822"/>
                  </a:cubicBezTo>
                  <a:cubicBezTo>
                    <a:pt x="2184" y="2841"/>
                    <a:pt x="2196" y="2980"/>
                    <a:pt x="2292" y="2983"/>
                  </a:cubicBezTo>
                  <a:lnTo>
                    <a:pt x="2307" y="2983"/>
                  </a:lnTo>
                  <a:cubicBezTo>
                    <a:pt x="2418" y="2961"/>
                    <a:pt x="2526" y="2933"/>
                    <a:pt x="2631" y="2896"/>
                  </a:cubicBezTo>
                  <a:cubicBezTo>
                    <a:pt x="2725" y="2863"/>
                    <a:pt x="2690" y="2736"/>
                    <a:pt x="2609" y="2736"/>
                  </a:cubicBezTo>
                  <a:close/>
                  <a:moveTo>
                    <a:pt x="1642" y="2822"/>
                  </a:moveTo>
                  <a:cubicBezTo>
                    <a:pt x="1550" y="2822"/>
                    <a:pt x="1529" y="2968"/>
                    <a:pt x="1635" y="2983"/>
                  </a:cubicBezTo>
                  <a:cubicBezTo>
                    <a:pt x="1743" y="3004"/>
                    <a:pt x="1851" y="3014"/>
                    <a:pt x="1959" y="3014"/>
                  </a:cubicBezTo>
                  <a:lnTo>
                    <a:pt x="1974" y="3014"/>
                  </a:lnTo>
                  <a:cubicBezTo>
                    <a:pt x="2017" y="3014"/>
                    <a:pt x="2048" y="2977"/>
                    <a:pt x="2048" y="2933"/>
                  </a:cubicBezTo>
                  <a:cubicBezTo>
                    <a:pt x="2045" y="2889"/>
                    <a:pt x="2008" y="2853"/>
                    <a:pt x="1967" y="2853"/>
                  </a:cubicBezTo>
                  <a:cubicBezTo>
                    <a:pt x="1965" y="2853"/>
                    <a:pt x="1963" y="2853"/>
                    <a:pt x="1962" y="2853"/>
                  </a:cubicBezTo>
                  <a:cubicBezTo>
                    <a:pt x="1860" y="2853"/>
                    <a:pt x="1761" y="2844"/>
                    <a:pt x="1666" y="2825"/>
                  </a:cubicBezTo>
                  <a:cubicBezTo>
                    <a:pt x="1657" y="2823"/>
                    <a:pt x="1649" y="2822"/>
                    <a:pt x="1642" y="2822"/>
                  </a:cubicBezTo>
                  <a:close/>
                  <a:moveTo>
                    <a:pt x="7085" y="2836"/>
                  </a:moveTo>
                  <a:cubicBezTo>
                    <a:pt x="7078" y="2836"/>
                    <a:pt x="7071" y="2837"/>
                    <a:pt x="7063" y="2841"/>
                  </a:cubicBezTo>
                  <a:cubicBezTo>
                    <a:pt x="6961" y="2869"/>
                    <a:pt x="6859" y="2893"/>
                    <a:pt x="6755" y="2909"/>
                  </a:cubicBezTo>
                  <a:cubicBezTo>
                    <a:pt x="6654" y="2924"/>
                    <a:pt x="6665" y="3069"/>
                    <a:pt x="6764" y="3069"/>
                  </a:cubicBezTo>
                  <a:cubicBezTo>
                    <a:pt x="6765" y="3069"/>
                    <a:pt x="6766" y="3069"/>
                    <a:pt x="6767" y="3069"/>
                  </a:cubicBezTo>
                  <a:lnTo>
                    <a:pt x="6770" y="3072"/>
                  </a:lnTo>
                  <a:cubicBezTo>
                    <a:pt x="6773" y="3069"/>
                    <a:pt x="6776" y="3069"/>
                    <a:pt x="6782" y="3069"/>
                  </a:cubicBezTo>
                  <a:cubicBezTo>
                    <a:pt x="6890" y="3051"/>
                    <a:pt x="6998" y="3026"/>
                    <a:pt x="7106" y="2995"/>
                  </a:cubicBezTo>
                  <a:cubicBezTo>
                    <a:pt x="7190" y="2984"/>
                    <a:pt x="7155" y="2836"/>
                    <a:pt x="7085" y="2836"/>
                  </a:cubicBezTo>
                  <a:close/>
                  <a:moveTo>
                    <a:pt x="5496" y="2846"/>
                  </a:moveTo>
                  <a:cubicBezTo>
                    <a:pt x="5413" y="2846"/>
                    <a:pt x="5383" y="2966"/>
                    <a:pt x="5465" y="3001"/>
                  </a:cubicBezTo>
                  <a:cubicBezTo>
                    <a:pt x="5573" y="3032"/>
                    <a:pt x="5681" y="3057"/>
                    <a:pt x="5789" y="3072"/>
                  </a:cubicBezTo>
                  <a:cubicBezTo>
                    <a:pt x="5792" y="3074"/>
                    <a:pt x="5795" y="3074"/>
                    <a:pt x="5797" y="3074"/>
                  </a:cubicBezTo>
                  <a:cubicBezTo>
                    <a:pt x="5799" y="3074"/>
                    <a:pt x="5802" y="3074"/>
                    <a:pt x="5805" y="3072"/>
                  </a:cubicBezTo>
                  <a:lnTo>
                    <a:pt x="5805" y="3075"/>
                  </a:lnTo>
                  <a:cubicBezTo>
                    <a:pt x="5903" y="3075"/>
                    <a:pt x="5916" y="2933"/>
                    <a:pt x="5817" y="2915"/>
                  </a:cubicBezTo>
                  <a:cubicBezTo>
                    <a:pt x="5715" y="2899"/>
                    <a:pt x="5610" y="2875"/>
                    <a:pt x="5509" y="2847"/>
                  </a:cubicBezTo>
                  <a:cubicBezTo>
                    <a:pt x="5504" y="2846"/>
                    <a:pt x="5500" y="2846"/>
                    <a:pt x="5496" y="2846"/>
                  </a:cubicBezTo>
                  <a:close/>
                  <a:moveTo>
                    <a:pt x="6123" y="2946"/>
                  </a:moveTo>
                  <a:cubicBezTo>
                    <a:pt x="6020" y="2946"/>
                    <a:pt x="6013" y="3103"/>
                    <a:pt x="6119" y="3109"/>
                  </a:cubicBezTo>
                  <a:cubicBezTo>
                    <a:pt x="6172" y="3112"/>
                    <a:pt x="6227" y="3112"/>
                    <a:pt x="6280" y="3112"/>
                  </a:cubicBezTo>
                  <a:cubicBezTo>
                    <a:pt x="6338" y="3112"/>
                    <a:pt x="6394" y="3109"/>
                    <a:pt x="6452" y="3109"/>
                  </a:cubicBezTo>
                  <a:cubicBezTo>
                    <a:pt x="6554" y="3097"/>
                    <a:pt x="6548" y="2949"/>
                    <a:pt x="6446" y="2946"/>
                  </a:cubicBezTo>
                  <a:lnTo>
                    <a:pt x="6443" y="2946"/>
                  </a:lnTo>
                  <a:cubicBezTo>
                    <a:pt x="6391" y="2949"/>
                    <a:pt x="6338" y="2950"/>
                    <a:pt x="6286" y="2950"/>
                  </a:cubicBezTo>
                  <a:cubicBezTo>
                    <a:pt x="6233" y="2950"/>
                    <a:pt x="6181" y="2949"/>
                    <a:pt x="6128" y="2946"/>
                  </a:cubicBezTo>
                  <a:cubicBezTo>
                    <a:pt x="6126" y="2946"/>
                    <a:pt x="6125" y="2946"/>
                    <a:pt x="6123" y="29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2"/>
            <p:cNvSpPr/>
            <p:nvPr/>
          </p:nvSpPr>
          <p:spPr>
            <a:xfrm>
              <a:off x="8708991" y="3277577"/>
              <a:ext cx="164307" cy="158066"/>
            </a:xfrm>
            <a:custGeom>
              <a:avLst/>
              <a:gdLst/>
              <a:ahLst/>
              <a:cxnLst/>
              <a:rect l="l" t="t" r="r" b="b"/>
              <a:pathLst>
                <a:path w="2580" h="2482" extrusionOk="0">
                  <a:moveTo>
                    <a:pt x="800" y="227"/>
                  </a:moveTo>
                  <a:lnTo>
                    <a:pt x="800" y="227"/>
                  </a:lnTo>
                  <a:cubicBezTo>
                    <a:pt x="895" y="304"/>
                    <a:pt x="1056" y="439"/>
                    <a:pt x="1265" y="628"/>
                  </a:cubicBezTo>
                  <a:cubicBezTo>
                    <a:pt x="1151" y="689"/>
                    <a:pt x="1022" y="757"/>
                    <a:pt x="886" y="831"/>
                  </a:cubicBezTo>
                  <a:cubicBezTo>
                    <a:pt x="831" y="523"/>
                    <a:pt x="809" y="335"/>
                    <a:pt x="800" y="227"/>
                  </a:cubicBezTo>
                  <a:close/>
                  <a:moveTo>
                    <a:pt x="2070" y="452"/>
                  </a:moveTo>
                  <a:cubicBezTo>
                    <a:pt x="2024" y="631"/>
                    <a:pt x="1962" y="806"/>
                    <a:pt x="1888" y="973"/>
                  </a:cubicBezTo>
                  <a:cubicBezTo>
                    <a:pt x="1777" y="871"/>
                    <a:pt x="1663" y="766"/>
                    <a:pt x="1552" y="665"/>
                  </a:cubicBezTo>
                  <a:cubicBezTo>
                    <a:pt x="1861" y="513"/>
                    <a:pt x="2003" y="467"/>
                    <a:pt x="2070" y="452"/>
                  </a:cubicBezTo>
                  <a:close/>
                  <a:moveTo>
                    <a:pt x="766" y="1081"/>
                  </a:moveTo>
                  <a:cubicBezTo>
                    <a:pt x="794" y="1226"/>
                    <a:pt x="824" y="1374"/>
                    <a:pt x="855" y="1519"/>
                  </a:cubicBezTo>
                  <a:cubicBezTo>
                    <a:pt x="472" y="1467"/>
                    <a:pt x="302" y="1421"/>
                    <a:pt x="226" y="1391"/>
                  </a:cubicBezTo>
                  <a:lnTo>
                    <a:pt x="226" y="1391"/>
                  </a:lnTo>
                  <a:cubicBezTo>
                    <a:pt x="338" y="1326"/>
                    <a:pt x="537" y="1209"/>
                    <a:pt x="766" y="1081"/>
                  </a:cubicBezTo>
                  <a:close/>
                  <a:moveTo>
                    <a:pt x="1398" y="745"/>
                  </a:moveTo>
                  <a:cubicBezTo>
                    <a:pt x="1537" y="871"/>
                    <a:pt x="1685" y="1004"/>
                    <a:pt x="1821" y="1133"/>
                  </a:cubicBezTo>
                  <a:cubicBezTo>
                    <a:pt x="1756" y="1288"/>
                    <a:pt x="1685" y="1445"/>
                    <a:pt x="1611" y="1590"/>
                  </a:cubicBezTo>
                  <a:cubicBezTo>
                    <a:pt x="1395" y="1574"/>
                    <a:pt x="1198" y="1556"/>
                    <a:pt x="1025" y="1537"/>
                  </a:cubicBezTo>
                  <a:cubicBezTo>
                    <a:pt x="985" y="1362"/>
                    <a:pt x="948" y="1177"/>
                    <a:pt x="917" y="998"/>
                  </a:cubicBezTo>
                  <a:cubicBezTo>
                    <a:pt x="1093" y="902"/>
                    <a:pt x="1253" y="816"/>
                    <a:pt x="1398" y="745"/>
                  </a:cubicBezTo>
                  <a:close/>
                  <a:moveTo>
                    <a:pt x="1947" y="1251"/>
                  </a:moveTo>
                  <a:cubicBezTo>
                    <a:pt x="2151" y="1451"/>
                    <a:pt x="2262" y="1565"/>
                    <a:pt x="2317" y="1633"/>
                  </a:cubicBezTo>
                  <a:cubicBezTo>
                    <a:pt x="2200" y="1627"/>
                    <a:pt x="2009" y="1618"/>
                    <a:pt x="1787" y="1602"/>
                  </a:cubicBezTo>
                  <a:cubicBezTo>
                    <a:pt x="1839" y="1488"/>
                    <a:pt x="1895" y="1371"/>
                    <a:pt x="1947" y="1251"/>
                  </a:cubicBezTo>
                  <a:close/>
                  <a:moveTo>
                    <a:pt x="1062" y="1704"/>
                  </a:moveTo>
                  <a:lnTo>
                    <a:pt x="1062" y="1704"/>
                  </a:lnTo>
                  <a:cubicBezTo>
                    <a:pt x="1204" y="1719"/>
                    <a:pt x="1364" y="1735"/>
                    <a:pt x="1534" y="1747"/>
                  </a:cubicBezTo>
                  <a:cubicBezTo>
                    <a:pt x="1373" y="2065"/>
                    <a:pt x="1268" y="2225"/>
                    <a:pt x="1213" y="2287"/>
                  </a:cubicBezTo>
                  <a:cubicBezTo>
                    <a:pt x="1182" y="2197"/>
                    <a:pt x="1130" y="2012"/>
                    <a:pt x="1062" y="1704"/>
                  </a:cubicBezTo>
                  <a:close/>
                  <a:moveTo>
                    <a:pt x="735" y="0"/>
                  </a:moveTo>
                  <a:cubicBezTo>
                    <a:pt x="708" y="0"/>
                    <a:pt x="683" y="10"/>
                    <a:pt x="664" y="29"/>
                  </a:cubicBezTo>
                  <a:cubicBezTo>
                    <a:pt x="636" y="66"/>
                    <a:pt x="593" y="116"/>
                    <a:pt x="735" y="914"/>
                  </a:cubicBezTo>
                  <a:cubicBezTo>
                    <a:pt x="362" y="1121"/>
                    <a:pt x="53" y="1303"/>
                    <a:pt x="50" y="1303"/>
                  </a:cubicBezTo>
                  <a:cubicBezTo>
                    <a:pt x="29" y="1318"/>
                    <a:pt x="13" y="1340"/>
                    <a:pt x="13" y="1365"/>
                  </a:cubicBezTo>
                  <a:cubicBezTo>
                    <a:pt x="1" y="1497"/>
                    <a:pt x="143" y="1596"/>
                    <a:pt x="889" y="1685"/>
                  </a:cubicBezTo>
                  <a:cubicBezTo>
                    <a:pt x="948" y="1938"/>
                    <a:pt x="1037" y="2321"/>
                    <a:pt x="1096" y="2423"/>
                  </a:cubicBezTo>
                  <a:cubicBezTo>
                    <a:pt x="1114" y="2460"/>
                    <a:pt x="1151" y="2481"/>
                    <a:pt x="1191" y="2481"/>
                  </a:cubicBezTo>
                  <a:cubicBezTo>
                    <a:pt x="1247" y="2481"/>
                    <a:pt x="1352" y="2481"/>
                    <a:pt x="1710" y="1763"/>
                  </a:cubicBezTo>
                  <a:cubicBezTo>
                    <a:pt x="2117" y="1787"/>
                    <a:pt x="2434" y="1800"/>
                    <a:pt x="2441" y="1800"/>
                  </a:cubicBezTo>
                  <a:cubicBezTo>
                    <a:pt x="2443" y="1800"/>
                    <a:pt x="2446" y="1800"/>
                    <a:pt x="2448" y="1800"/>
                  </a:cubicBezTo>
                  <a:cubicBezTo>
                    <a:pt x="2485" y="1800"/>
                    <a:pt x="2519" y="1779"/>
                    <a:pt x="2533" y="1741"/>
                  </a:cubicBezTo>
                  <a:cubicBezTo>
                    <a:pt x="2558" y="1682"/>
                    <a:pt x="2579" y="1633"/>
                    <a:pt x="2012" y="1093"/>
                  </a:cubicBezTo>
                  <a:cubicBezTo>
                    <a:pt x="2126" y="822"/>
                    <a:pt x="2249" y="495"/>
                    <a:pt x="2237" y="387"/>
                  </a:cubicBezTo>
                  <a:cubicBezTo>
                    <a:pt x="2234" y="341"/>
                    <a:pt x="2197" y="285"/>
                    <a:pt x="2107" y="285"/>
                  </a:cubicBezTo>
                  <a:cubicBezTo>
                    <a:pt x="2040" y="285"/>
                    <a:pt x="1895" y="313"/>
                    <a:pt x="1423" y="550"/>
                  </a:cubicBezTo>
                  <a:cubicBezTo>
                    <a:pt x="1198" y="350"/>
                    <a:pt x="843" y="42"/>
                    <a:pt x="775" y="8"/>
                  </a:cubicBezTo>
                  <a:cubicBezTo>
                    <a:pt x="762" y="3"/>
                    <a:pt x="749" y="0"/>
                    <a:pt x="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2"/>
            <p:cNvSpPr/>
            <p:nvPr/>
          </p:nvSpPr>
          <p:spPr>
            <a:xfrm>
              <a:off x="6815220" y="4899330"/>
              <a:ext cx="115525" cy="116098"/>
            </a:xfrm>
            <a:custGeom>
              <a:avLst/>
              <a:gdLst/>
              <a:ahLst/>
              <a:cxnLst/>
              <a:rect l="l" t="t" r="r" b="b"/>
              <a:pathLst>
                <a:path w="1814" h="1823" extrusionOk="0">
                  <a:moveTo>
                    <a:pt x="969" y="234"/>
                  </a:moveTo>
                  <a:cubicBezTo>
                    <a:pt x="991" y="315"/>
                    <a:pt x="1018" y="416"/>
                    <a:pt x="1034" y="484"/>
                  </a:cubicBezTo>
                  <a:cubicBezTo>
                    <a:pt x="1077" y="666"/>
                    <a:pt x="1089" y="706"/>
                    <a:pt x="1111" y="737"/>
                  </a:cubicBezTo>
                  <a:cubicBezTo>
                    <a:pt x="1132" y="768"/>
                    <a:pt x="1166" y="783"/>
                    <a:pt x="1345" y="845"/>
                  </a:cubicBezTo>
                  <a:cubicBezTo>
                    <a:pt x="1410" y="870"/>
                    <a:pt x="1506" y="904"/>
                    <a:pt x="1577" y="935"/>
                  </a:cubicBezTo>
                  <a:cubicBezTo>
                    <a:pt x="1478" y="978"/>
                    <a:pt x="1311" y="1039"/>
                    <a:pt x="1169" y="1092"/>
                  </a:cubicBezTo>
                  <a:cubicBezTo>
                    <a:pt x="1148" y="1098"/>
                    <a:pt x="1129" y="1113"/>
                    <a:pt x="1120" y="1135"/>
                  </a:cubicBezTo>
                  <a:cubicBezTo>
                    <a:pt x="1049" y="1302"/>
                    <a:pt x="960" y="1490"/>
                    <a:pt x="901" y="1595"/>
                  </a:cubicBezTo>
                  <a:cubicBezTo>
                    <a:pt x="861" y="1481"/>
                    <a:pt x="802" y="1280"/>
                    <a:pt x="759" y="1107"/>
                  </a:cubicBezTo>
                  <a:cubicBezTo>
                    <a:pt x="753" y="1076"/>
                    <a:pt x="728" y="1052"/>
                    <a:pt x="698" y="1046"/>
                  </a:cubicBezTo>
                  <a:cubicBezTo>
                    <a:pt x="528" y="1015"/>
                    <a:pt x="334" y="972"/>
                    <a:pt x="226" y="941"/>
                  </a:cubicBezTo>
                  <a:cubicBezTo>
                    <a:pt x="392" y="854"/>
                    <a:pt x="565" y="774"/>
                    <a:pt x="738" y="706"/>
                  </a:cubicBezTo>
                  <a:cubicBezTo>
                    <a:pt x="759" y="697"/>
                    <a:pt x="775" y="682"/>
                    <a:pt x="784" y="660"/>
                  </a:cubicBezTo>
                  <a:cubicBezTo>
                    <a:pt x="839" y="515"/>
                    <a:pt x="901" y="373"/>
                    <a:pt x="969" y="234"/>
                  </a:cubicBezTo>
                  <a:close/>
                  <a:moveTo>
                    <a:pt x="987" y="0"/>
                  </a:moveTo>
                  <a:cubicBezTo>
                    <a:pt x="938" y="0"/>
                    <a:pt x="864" y="0"/>
                    <a:pt x="645" y="571"/>
                  </a:cubicBezTo>
                  <a:cubicBezTo>
                    <a:pt x="37" y="814"/>
                    <a:pt x="16" y="895"/>
                    <a:pt x="7" y="928"/>
                  </a:cubicBezTo>
                  <a:cubicBezTo>
                    <a:pt x="0" y="956"/>
                    <a:pt x="7" y="984"/>
                    <a:pt x="22" y="1009"/>
                  </a:cubicBezTo>
                  <a:cubicBezTo>
                    <a:pt x="37" y="1030"/>
                    <a:pt x="84" y="1092"/>
                    <a:pt x="614" y="1197"/>
                  </a:cubicBezTo>
                  <a:cubicBezTo>
                    <a:pt x="775" y="1823"/>
                    <a:pt x="830" y="1823"/>
                    <a:pt x="889" y="1823"/>
                  </a:cubicBezTo>
                  <a:lnTo>
                    <a:pt x="895" y="1823"/>
                  </a:lnTo>
                  <a:cubicBezTo>
                    <a:pt x="944" y="1820"/>
                    <a:pt x="1000" y="1817"/>
                    <a:pt x="1256" y="1231"/>
                  </a:cubicBezTo>
                  <a:cubicBezTo>
                    <a:pt x="1413" y="1175"/>
                    <a:pt x="1715" y="1064"/>
                    <a:pt x="1780" y="1006"/>
                  </a:cubicBezTo>
                  <a:cubicBezTo>
                    <a:pt x="1802" y="984"/>
                    <a:pt x="1814" y="950"/>
                    <a:pt x="1811" y="919"/>
                  </a:cubicBezTo>
                  <a:cubicBezTo>
                    <a:pt x="1796" y="845"/>
                    <a:pt x="1715" y="805"/>
                    <a:pt x="1404" y="694"/>
                  </a:cubicBezTo>
                  <a:cubicBezTo>
                    <a:pt x="1345" y="672"/>
                    <a:pt x="1274" y="648"/>
                    <a:pt x="1240" y="632"/>
                  </a:cubicBezTo>
                  <a:cubicBezTo>
                    <a:pt x="1231" y="598"/>
                    <a:pt x="1209" y="515"/>
                    <a:pt x="1194" y="447"/>
                  </a:cubicBezTo>
                  <a:cubicBezTo>
                    <a:pt x="1139" y="228"/>
                    <a:pt x="1105" y="93"/>
                    <a:pt x="1065" y="40"/>
                  </a:cubicBezTo>
                  <a:cubicBezTo>
                    <a:pt x="1046" y="15"/>
                    <a:pt x="1018" y="3"/>
                    <a:pt x="9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7" name="Google Shape;2277;p22"/>
            <p:cNvGrpSpPr/>
            <p:nvPr/>
          </p:nvGrpSpPr>
          <p:grpSpPr>
            <a:xfrm>
              <a:off x="7824041" y="4466983"/>
              <a:ext cx="367879" cy="258973"/>
              <a:chOff x="8341725" y="115829"/>
              <a:chExt cx="267198" cy="188098"/>
            </a:xfrm>
          </p:grpSpPr>
          <p:sp>
            <p:nvSpPr>
              <p:cNvPr id="2278" name="Google Shape;2278;p22"/>
              <p:cNvSpPr/>
              <p:nvPr/>
            </p:nvSpPr>
            <p:spPr>
              <a:xfrm>
                <a:off x="8405670" y="188118"/>
                <a:ext cx="107912" cy="91561"/>
              </a:xfrm>
              <a:custGeom>
                <a:avLst/>
                <a:gdLst/>
                <a:ahLst/>
                <a:cxnLst/>
                <a:rect l="l" t="t" r="r" b="b"/>
                <a:pathLst>
                  <a:path w="2884" h="2447" extrusionOk="0">
                    <a:moveTo>
                      <a:pt x="1471" y="0"/>
                    </a:moveTo>
                    <a:cubicBezTo>
                      <a:pt x="674" y="0"/>
                      <a:pt x="207" y="963"/>
                      <a:pt x="0" y="1543"/>
                    </a:cubicBezTo>
                    <a:lnTo>
                      <a:pt x="509" y="1710"/>
                    </a:lnTo>
                    <a:cubicBezTo>
                      <a:pt x="509" y="1710"/>
                      <a:pt x="918" y="578"/>
                      <a:pt x="1479" y="578"/>
                    </a:cubicBezTo>
                    <a:cubicBezTo>
                      <a:pt x="1552" y="578"/>
                      <a:pt x="1626" y="597"/>
                      <a:pt x="1703" y="639"/>
                    </a:cubicBezTo>
                    <a:cubicBezTo>
                      <a:pt x="2375" y="1009"/>
                      <a:pt x="2030" y="2212"/>
                      <a:pt x="2030" y="2212"/>
                    </a:cubicBezTo>
                    <a:lnTo>
                      <a:pt x="2647" y="2447"/>
                    </a:lnTo>
                    <a:cubicBezTo>
                      <a:pt x="2770" y="1759"/>
                      <a:pt x="2884" y="312"/>
                      <a:pt x="1724" y="32"/>
                    </a:cubicBezTo>
                    <a:cubicBezTo>
                      <a:pt x="1636" y="10"/>
                      <a:pt x="1552" y="0"/>
                      <a:pt x="1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2"/>
              <p:cNvSpPr/>
              <p:nvPr/>
            </p:nvSpPr>
            <p:spPr>
              <a:xfrm>
                <a:off x="8341725" y="115829"/>
                <a:ext cx="267198" cy="188098"/>
              </a:xfrm>
              <a:custGeom>
                <a:avLst/>
                <a:gdLst/>
                <a:ahLst/>
                <a:cxnLst/>
                <a:rect l="l" t="t" r="r" b="b"/>
                <a:pathLst>
                  <a:path w="7141" h="5027" extrusionOk="0">
                    <a:moveTo>
                      <a:pt x="3198" y="0"/>
                    </a:moveTo>
                    <a:cubicBezTo>
                      <a:pt x="998" y="0"/>
                      <a:pt x="1" y="2926"/>
                      <a:pt x="1" y="2926"/>
                    </a:cubicBezTo>
                    <a:lnTo>
                      <a:pt x="475" y="3080"/>
                    </a:lnTo>
                    <a:cubicBezTo>
                      <a:pt x="742" y="2290"/>
                      <a:pt x="1495" y="619"/>
                      <a:pt x="3054" y="619"/>
                    </a:cubicBezTo>
                    <a:cubicBezTo>
                      <a:pt x="3284" y="619"/>
                      <a:pt x="3531" y="655"/>
                      <a:pt x="3797" y="736"/>
                    </a:cubicBezTo>
                    <a:cubicBezTo>
                      <a:pt x="6456" y="1541"/>
                      <a:pt x="5916" y="4018"/>
                      <a:pt x="5648" y="4866"/>
                    </a:cubicBezTo>
                    <a:lnTo>
                      <a:pt x="6067" y="5026"/>
                    </a:lnTo>
                    <a:cubicBezTo>
                      <a:pt x="6067" y="5026"/>
                      <a:pt x="7141" y="1301"/>
                      <a:pt x="4223" y="199"/>
                    </a:cubicBezTo>
                    <a:cubicBezTo>
                      <a:pt x="3856" y="61"/>
                      <a:pt x="3515" y="0"/>
                      <a:pt x="3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2"/>
              <p:cNvSpPr/>
              <p:nvPr/>
            </p:nvSpPr>
            <p:spPr>
              <a:xfrm>
                <a:off x="8359386" y="138953"/>
                <a:ext cx="223906" cy="158950"/>
              </a:xfrm>
              <a:custGeom>
                <a:avLst/>
                <a:gdLst/>
                <a:ahLst/>
                <a:cxnLst/>
                <a:rect l="l" t="t" r="r" b="b"/>
                <a:pathLst>
                  <a:path w="5984" h="4248" extrusionOk="0">
                    <a:moveTo>
                      <a:pt x="2582" y="1"/>
                    </a:moveTo>
                    <a:cubicBezTo>
                      <a:pt x="1023" y="1"/>
                      <a:pt x="269" y="1672"/>
                      <a:pt x="0" y="2459"/>
                    </a:cubicBezTo>
                    <a:lnTo>
                      <a:pt x="627" y="2660"/>
                    </a:lnTo>
                    <a:cubicBezTo>
                      <a:pt x="890" y="1900"/>
                      <a:pt x="1508" y="619"/>
                      <a:pt x="2695" y="619"/>
                    </a:cubicBezTo>
                    <a:cubicBezTo>
                      <a:pt x="2983" y="619"/>
                      <a:pt x="3304" y="694"/>
                      <a:pt x="3661" y="871"/>
                    </a:cubicBezTo>
                    <a:cubicBezTo>
                      <a:pt x="4861" y="1463"/>
                      <a:pt x="4710" y="3199"/>
                      <a:pt x="4562" y="4017"/>
                    </a:cubicBezTo>
                    <a:lnTo>
                      <a:pt x="5173" y="4248"/>
                    </a:lnTo>
                    <a:cubicBezTo>
                      <a:pt x="5444" y="3400"/>
                      <a:pt x="5984" y="923"/>
                      <a:pt x="3325" y="118"/>
                    </a:cubicBezTo>
                    <a:cubicBezTo>
                      <a:pt x="3059" y="37"/>
                      <a:pt x="2812" y="1"/>
                      <a:pt x="2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2"/>
              <p:cNvSpPr/>
              <p:nvPr/>
            </p:nvSpPr>
            <p:spPr>
              <a:xfrm>
                <a:off x="8382696" y="162076"/>
                <a:ext cx="158613" cy="127182"/>
              </a:xfrm>
              <a:custGeom>
                <a:avLst/>
                <a:gdLst/>
                <a:ahLst/>
                <a:cxnLst/>
                <a:rect l="l" t="t" r="r" b="b"/>
                <a:pathLst>
                  <a:path w="4239" h="3399" extrusionOk="0">
                    <a:moveTo>
                      <a:pt x="2072" y="1"/>
                    </a:moveTo>
                    <a:cubicBezTo>
                      <a:pt x="884" y="1"/>
                      <a:pt x="264" y="1282"/>
                      <a:pt x="0" y="2042"/>
                    </a:cubicBezTo>
                    <a:lnTo>
                      <a:pt x="614" y="2239"/>
                    </a:lnTo>
                    <a:cubicBezTo>
                      <a:pt x="824" y="1659"/>
                      <a:pt x="1288" y="696"/>
                      <a:pt x="2085" y="696"/>
                    </a:cubicBezTo>
                    <a:cubicBezTo>
                      <a:pt x="2166" y="696"/>
                      <a:pt x="2250" y="706"/>
                      <a:pt x="2338" y="728"/>
                    </a:cubicBezTo>
                    <a:cubicBezTo>
                      <a:pt x="3498" y="1008"/>
                      <a:pt x="3384" y="2455"/>
                      <a:pt x="3261" y="3140"/>
                    </a:cubicBezTo>
                    <a:lnTo>
                      <a:pt x="3939" y="3399"/>
                    </a:lnTo>
                    <a:cubicBezTo>
                      <a:pt x="4084" y="2581"/>
                      <a:pt x="4238" y="845"/>
                      <a:pt x="3038" y="253"/>
                    </a:cubicBezTo>
                    <a:cubicBezTo>
                      <a:pt x="2681" y="76"/>
                      <a:pt x="2360"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2"/>
              <p:cNvSpPr/>
              <p:nvPr/>
            </p:nvSpPr>
            <p:spPr>
              <a:xfrm>
                <a:off x="8355644" y="135024"/>
                <a:ext cx="241044" cy="163814"/>
              </a:xfrm>
              <a:custGeom>
                <a:avLst/>
                <a:gdLst/>
                <a:ahLst/>
                <a:cxnLst/>
                <a:rect l="l" t="t" r="r" b="b"/>
                <a:pathLst>
                  <a:path w="6442" h="4378" extrusionOk="0">
                    <a:moveTo>
                      <a:pt x="2825" y="0"/>
                    </a:moveTo>
                    <a:cubicBezTo>
                      <a:pt x="2536" y="0"/>
                      <a:pt x="2256" y="58"/>
                      <a:pt x="1985" y="174"/>
                    </a:cubicBezTo>
                    <a:cubicBezTo>
                      <a:pt x="671" y="738"/>
                      <a:pt x="48" y="2465"/>
                      <a:pt x="23" y="2536"/>
                    </a:cubicBezTo>
                    <a:cubicBezTo>
                      <a:pt x="0" y="2602"/>
                      <a:pt x="51" y="2647"/>
                      <a:pt x="102" y="2647"/>
                    </a:cubicBezTo>
                    <a:cubicBezTo>
                      <a:pt x="133" y="2647"/>
                      <a:pt x="164" y="2630"/>
                      <a:pt x="178" y="2592"/>
                    </a:cubicBezTo>
                    <a:cubicBezTo>
                      <a:pt x="184" y="2573"/>
                      <a:pt x="801" y="862"/>
                      <a:pt x="2050" y="322"/>
                    </a:cubicBezTo>
                    <a:cubicBezTo>
                      <a:pt x="2299" y="216"/>
                      <a:pt x="2558" y="163"/>
                      <a:pt x="2824" y="163"/>
                    </a:cubicBezTo>
                    <a:cubicBezTo>
                      <a:pt x="3140" y="163"/>
                      <a:pt x="3467" y="238"/>
                      <a:pt x="3802" y="387"/>
                    </a:cubicBezTo>
                    <a:cubicBezTo>
                      <a:pt x="4822" y="843"/>
                      <a:pt x="5368" y="1630"/>
                      <a:pt x="5424" y="2728"/>
                    </a:cubicBezTo>
                    <a:cubicBezTo>
                      <a:pt x="5445" y="3249"/>
                      <a:pt x="5368" y="3773"/>
                      <a:pt x="5199" y="4267"/>
                    </a:cubicBezTo>
                    <a:cubicBezTo>
                      <a:pt x="5183" y="4310"/>
                      <a:pt x="5205" y="4356"/>
                      <a:pt x="5245" y="4371"/>
                    </a:cubicBezTo>
                    <a:cubicBezTo>
                      <a:pt x="5254" y="4375"/>
                      <a:pt x="5263" y="4378"/>
                      <a:pt x="5276" y="4378"/>
                    </a:cubicBezTo>
                    <a:cubicBezTo>
                      <a:pt x="5307" y="4375"/>
                      <a:pt x="5334" y="4356"/>
                      <a:pt x="5347" y="4325"/>
                    </a:cubicBezTo>
                    <a:cubicBezTo>
                      <a:pt x="5359" y="4294"/>
                      <a:pt x="6442" y="1389"/>
                      <a:pt x="3863" y="239"/>
                    </a:cubicBezTo>
                    <a:cubicBezTo>
                      <a:pt x="3508" y="79"/>
                      <a:pt x="3161" y="0"/>
                      <a:pt x="2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2"/>
              <p:cNvSpPr/>
              <p:nvPr/>
            </p:nvSpPr>
            <p:spPr>
              <a:xfrm>
                <a:off x="8378917" y="160430"/>
                <a:ext cx="167107" cy="131822"/>
              </a:xfrm>
              <a:custGeom>
                <a:avLst/>
                <a:gdLst/>
                <a:ahLst/>
                <a:cxnLst/>
                <a:rect l="l" t="t" r="r" b="b"/>
                <a:pathLst>
                  <a:path w="4466" h="3523" extrusionOk="0">
                    <a:moveTo>
                      <a:pt x="2270" y="0"/>
                    </a:moveTo>
                    <a:cubicBezTo>
                      <a:pt x="2003" y="0"/>
                      <a:pt x="1745" y="61"/>
                      <a:pt x="1499" y="183"/>
                    </a:cubicBezTo>
                    <a:cubicBezTo>
                      <a:pt x="493" y="679"/>
                      <a:pt x="43" y="2005"/>
                      <a:pt x="21" y="2064"/>
                    </a:cubicBezTo>
                    <a:cubicBezTo>
                      <a:pt x="0" y="2127"/>
                      <a:pt x="51" y="2169"/>
                      <a:pt x="100" y="2169"/>
                    </a:cubicBezTo>
                    <a:cubicBezTo>
                      <a:pt x="131" y="2169"/>
                      <a:pt x="162" y="2153"/>
                      <a:pt x="175" y="2113"/>
                    </a:cubicBezTo>
                    <a:cubicBezTo>
                      <a:pt x="182" y="2101"/>
                      <a:pt x="626" y="793"/>
                      <a:pt x="1573" y="328"/>
                    </a:cubicBezTo>
                    <a:cubicBezTo>
                      <a:pt x="1793" y="217"/>
                      <a:pt x="2027" y="162"/>
                      <a:pt x="2269" y="162"/>
                    </a:cubicBezTo>
                    <a:cubicBezTo>
                      <a:pt x="2467" y="162"/>
                      <a:pt x="2671" y="199"/>
                      <a:pt x="2880" y="272"/>
                    </a:cubicBezTo>
                    <a:cubicBezTo>
                      <a:pt x="4466" y="818"/>
                      <a:pt x="3966" y="3403"/>
                      <a:pt x="3960" y="3427"/>
                    </a:cubicBezTo>
                    <a:cubicBezTo>
                      <a:pt x="3951" y="3470"/>
                      <a:pt x="3978" y="3514"/>
                      <a:pt x="4022" y="3523"/>
                    </a:cubicBezTo>
                    <a:lnTo>
                      <a:pt x="4040" y="3523"/>
                    </a:lnTo>
                    <a:cubicBezTo>
                      <a:pt x="4077" y="3523"/>
                      <a:pt x="4108" y="3495"/>
                      <a:pt x="4114" y="3461"/>
                    </a:cubicBezTo>
                    <a:cubicBezTo>
                      <a:pt x="4200" y="2986"/>
                      <a:pt x="4222" y="2505"/>
                      <a:pt x="4179" y="2027"/>
                    </a:cubicBezTo>
                    <a:cubicBezTo>
                      <a:pt x="4077" y="1025"/>
                      <a:pt x="3648" y="365"/>
                      <a:pt x="2933" y="118"/>
                    </a:cubicBezTo>
                    <a:cubicBezTo>
                      <a:pt x="2706" y="40"/>
                      <a:pt x="2485"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2"/>
              <p:cNvSpPr/>
              <p:nvPr/>
            </p:nvSpPr>
            <p:spPr>
              <a:xfrm>
                <a:off x="8401853" y="185237"/>
                <a:ext cx="121906" cy="97435"/>
              </a:xfrm>
              <a:custGeom>
                <a:avLst/>
                <a:gdLst/>
                <a:ahLst/>
                <a:cxnLst/>
                <a:rect l="l" t="t" r="r" b="b"/>
                <a:pathLst>
                  <a:path w="3258" h="2604" extrusionOk="0">
                    <a:moveTo>
                      <a:pt x="1629" y="1"/>
                    </a:moveTo>
                    <a:cubicBezTo>
                      <a:pt x="1471" y="1"/>
                      <a:pt x="1312" y="37"/>
                      <a:pt x="1166" y="109"/>
                    </a:cubicBezTo>
                    <a:cubicBezTo>
                      <a:pt x="429" y="457"/>
                      <a:pt x="41" y="1549"/>
                      <a:pt x="22" y="1595"/>
                    </a:cubicBezTo>
                    <a:cubicBezTo>
                      <a:pt x="1" y="1659"/>
                      <a:pt x="52" y="1703"/>
                      <a:pt x="103" y="1703"/>
                    </a:cubicBezTo>
                    <a:cubicBezTo>
                      <a:pt x="133" y="1703"/>
                      <a:pt x="163" y="1686"/>
                      <a:pt x="176" y="1648"/>
                    </a:cubicBezTo>
                    <a:cubicBezTo>
                      <a:pt x="182" y="1638"/>
                      <a:pt x="562" y="574"/>
                      <a:pt x="1237" y="254"/>
                    </a:cubicBezTo>
                    <a:cubicBezTo>
                      <a:pt x="1360" y="194"/>
                      <a:pt x="1495" y="163"/>
                      <a:pt x="1630" y="163"/>
                    </a:cubicBezTo>
                    <a:cubicBezTo>
                      <a:pt x="1738" y="163"/>
                      <a:pt x="1847" y="183"/>
                      <a:pt x="1950" y="223"/>
                    </a:cubicBezTo>
                    <a:cubicBezTo>
                      <a:pt x="3069" y="624"/>
                      <a:pt x="2674" y="2487"/>
                      <a:pt x="2668" y="2505"/>
                    </a:cubicBezTo>
                    <a:cubicBezTo>
                      <a:pt x="2659" y="2548"/>
                      <a:pt x="2687" y="2592"/>
                      <a:pt x="2730" y="2601"/>
                    </a:cubicBezTo>
                    <a:cubicBezTo>
                      <a:pt x="2736" y="2604"/>
                      <a:pt x="2742" y="2604"/>
                      <a:pt x="2749" y="2604"/>
                    </a:cubicBezTo>
                    <a:cubicBezTo>
                      <a:pt x="2786" y="2601"/>
                      <a:pt x="2816" y="2576"/>
                      <a:pt x="2826" y="2539"/>
                    </a:cubicBezTo>
                    <a:cubicBezTo>
                      <a:pt x="2844" y="2456"/>
                      <a:pt x="3257" y="519"/>
                      <a:pt x="2002" y="69"/>
                    </a:cubicBezTo>
                    <a:cubicBezTo>
                      <a:pt x="1882" y="23"/>
                      <a:pt x="1755"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5" name="Google Shape;2285;p22"/>
            <p:cNvGrpSpPr/>
            <p:nvPr/>
          </p:nvGrpSpPr>
          <p:grpSpPr>
            <a:xfrm>
              <a:off x="1836590" y="98137"/>
              <a:ext cx="5187333" cy="313951"/>
              <a:chOff x="1836590" y="98137"/>
              <a:chExt cx="5187333" cy="313951"/>
            </a:xfrm>
          </p:grpSpPr>
          <p:sp>
            <p:nvSpPr>
              <p:cNvPr id="2286" name="Google Shape;2286;p22"/>
              <p:cNvSpPr/>
              <p:nvPr/>
            </p:nvSpPr>
            <p:spPr>
              <a:xfrm>
                <a:off x="6927700" y="120062"/>
                <a:ext cx="96224" cy="96476"/>
              </a:xfrm>
              <a:custGeom>
                <a:avLst/>
                <a:gdLst/>
                <a:ahLst/>
                <a:cxnLst/>
                <a:rect l="l" t="t" r="r" b="b"/>
                <a:pathLst>
                  <a:path w="1121" h="1124" extrusionOk="0">
                    <a:moveTo>
                      <a:pt x="563" y="164"/>
                    </a:moveTo>
                    <a:lnTo>
                      <a:pt x="563" y="164"/>
                    </a:lnTo>
                    <a:cubicBezTo>
                      <a:pt x="782" y="168"/>
                      <a:pt x="960" y="347"/>
                      <a:pt x="957" y="565"/>
                    </a:cubicBezTo>
                    <a:cubicBezTo>
                      <a:pt x="957" y="784"/>
                      <a:pt x="778" y="960"/>
                      <a:pt x="562" y="960"/>
                    </a:cubicBezTo>
                    <a:cubicBezTo>
                      <a:pt x="340" y="960"/>
                      <a:pt x="164" y="781"/>
                      <a:pt x="164" y="562"/>
                    </a:cubicBezTo>
                    <a:cubicBezTo>
                      <a:pt x="164" y="341"/>
                      <a:pt x="342" y="166"/>
                      <a:pt x="563" y="164"/>
                    </a:cubicBezTo>
                    <a:close/>
                    <a:moveTo>
                      <a:pt x="562" y="1"/>
                    </a:moveTo>
                    <a:cubicBezTo>
                      <a:pt x="251" y="1"/>
                      <a:pt x="1" y="251"/>
                      <a:pt x="1" y="562"/>
                    </a:cubicBezTo>
                    <a:cubicBezTo>
                      <a:pt x="1" y="871"/>
                      <a:pt x="251" y="1121"/>
                      <a:pt x="559" y="1124"/>
                    </a:cubicBezTo>
                    <a:lnTo>
                      <a:pt x="562" y="1124"/>
                    </a:lnTo>
                    <a:cubicBezTo>
                      <a:pt x="871" y="1121"/>
                      <a:pt x="1121" y="871"/>
                      <a:pt x="1121" y="562"/>
                    </a:cubicBezTo>
                    <a:cubicBezTo>
                      <a:pt x="1121" y="251"/>
                      <a:pt x="871"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2"/>
              <p:cNvSpPr/>
              <p:nvPr/>
            </p:nvSpPr>
            <p:spPr>
              <a:xfrm>
                <a:off x="2459614" y="204667"/>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2"/>
              <p:cNvSpPr/>
              <p:nvPr/>
            </p:nvSpPr>
            <p:spPr>
              <a:xfrm rot="-5594267">
                <a:off x="1835213" y="130522"/>
                <a:ext cx="82879" cy="75565"/>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2"/>
              <p:cNvSpPr/>
              <p:nvPr/>
            </p:nvSpPr>
            <p:spPr>
              <a:xfrm>
                <a:off x="3202824" y="106853"/>
                <a:ext cx="122063" cy="122890"/>
              </a:xfrm>
              <a:custGeom>
                <a:avLst/>
                <a:gdLst/>
                <a:ahLst/>
                <a:cxnLst/>
                <a:rect l="l" t="t" r="r" b="b"/>
                <a:pathLst>
                  <a:path w="1919" h="1932" extrusionOk="0">
                    <a:moveTo>
                      <a:pt x="1024" y="248"/>
                    </a:moveTo>
                    <a:cubicBezTo>
                      <a:pt x="1049" y="331"/>
                      <a:pt x="1076" y="442"/>
                      <a:pt x="1095" y="513"/>
                    </a:cubicBezTo>
                    <a:cubicBezTo>
                      <a:pt x="1141" y="704"/>
                      <a:pt x="1150" y="747"/>
                      <a:pt x="1175" y="781"/>
                    </a:cubicBezTo>
                    <a:cubicBezTo>
                      <a:pt x="1200" y="815"/>
                      <a:pt x="1234" y="828"/>
                      <a:pt x="1425" y="895"/>
                    </a:cubicBezTo>
                    <a:cubicBezTo>
                      <a:pt x="1490" y="920"/>
                      <a:pt x="1592" y="957"/>
                      <a:pt x="1669" y="988"/>
                    </a:cubicBezTo>
                    <a:cubicBezTo>
                      <a:pt x="1561" y="1037"/>
                      <a:pt x="1388" y="1102"/>
                      <a:pt x="1234" y="1154"/>
                    </a:cubicBezTo>
                    <a:cubicBezTo>
                      <a:pt x="1212" y="1164"/>
                      <a:pt x="1194" y="1179"/>
                      <a:pt x="1184" y="1201"/>
                    </a:cubicBezTo>
                    <a:cubicBezTo>
                      <a:pt x="1110" y="1377"/>
                      <a:pt x="1015" y="1577"/>
                      <a:pt x="953" y="1688"/>
                    </a:cubicBezTo>
                    <a:cubicBezTo>
                      <a:pt x="910" y="1568"/>
                      <a:pt x="851" y="1358"/>
                      <a:pt x="805" y="1173"/>
                    </a:cubicBezTo>
                    <a:cubicBezTo>
                      <a:pt x="796" y="1139"/>
                      <a:pt x="771" y="1114"/>
                      <a:pt x="737" y="1108"/>
                    </a:cubicBezTo>
                    <a:cubicBezTo>
                      <a:pt x="558" y="1071"/>
                      <a:pt x="355" y="1028"/>
                      <a:pt x="241" y="994"/>
                    </a:cubicBezTo>
                    <a:cubicBezTo>
                      <a:pt x="416" y="905"/>
                      <a:pt x="595" y="821"/>
                      <a:pt x="780" y="747"/>
                    </a:cubicBezTo>
                    <a:cubicBezTo>
                      <a:pt x="802" y="738"/>
                      <a:pt x="820" y="723"/>
                      <a:pt x="830" y="698"/>
                    </a:cubicBezTo>
                    <a:cubicBezTo>
                      <a:pt x="885" y="547"/>
                      <a:pt x="953" y="396"/>
                      <a:pt x="1024" y="248"/>
                    </a:cubicBezTo>
                    <a:close/>
                    <a:moveTo>
                      <a:pt x="1046" y="1"/>
                    </a:moveTo>
                    <a:cubicBezTo>
                      <a:pt x="993" y="1"/>
                      <a:pt x="916" y="1"/>
                      <a:pt x="685" y="605"/>
                    </a:cubicBezTo>
                    <a:cubicBezTo>
                      <a:pt x="40" y="865"/>
                      <a:pt x="19" y="948"/>
                      <a:pt x="6" y="982"/>
                    </a:cubicBezTo>
                    <a:cubicBezTo>
                      <a:pt x="0" y="1013"/>
                      <a:pt x="6" y="1043"/>
                      <a:pt x="22" y="1068"/>
                    </a:cubicBezTo>
                    <a:cubicBezTo>
                      <a:pt x="40" y="1093"/>
                      <a:pt x="89" y="1158"/>
                      <a:pt x="651" y="1265"/>
                    </a:cubicBezTo>
                    <a:cubicBezTo>
                      <a:pt x="817" y="1932"/>
                      <a:pt x="879" y="1932"/>
                      <a:pt x="941" y="1932"/>
                    </a:cubicBezTo>
                    <a:lnTo>
                      <a:pt x="947" y="1932"/>
                    </a:lnTo>
                    <a:cubicBezTo>
                      <a:pt x="999" y="1929"/>
                      <a:pt x="1058" y="1926"/>
                      <a:pt x="1329" y="1306"/>
                    </a:cubicBezTo>
                    <a:cubicBezTo>
                      <a:pt x="1499" y="1244"/>
                      <a:pt x="1817" y="1127"/>
                      <a:pt x="1885" y="1065"/>
                    </a:cubicBezTo>
                    <a:cubicBezTo>
                      <a:pt x="1909" y="1040"/>
                      <a:pt x="1918" y="1006"/>
                      <a:pt x="1915" y="972"/>
                    </a:cubicBezTo>
                    <a:cubicBezTo>
                      <a:pt x="1900" y="895"/>
                      <a:pt x="1814" y="855"/>
                      <a:pt x="1484" y="735"/>
                    </a:cubicBezTo>
                    <a:cubicBezTo>
                      <a:pt x="1422" y="713"/>
                      <a:pt x="1348" y="686"/>
                      <a:pt x="1314" y="670"/>
                    </a:cubicBezTo>
                    <a:cubicBezTo>
                      <a:pt x="1302" y="633"/>
                      <a:pt x="1280" y="547"/>
                      <a:pt x="1262" y="473"/>
                    </a:cubicBezTo>
                    <a:cubicBezTo>
                      <a:pt x="1203" y="241"/>
                      <a:pt x="1169" y="100"/>
                      <a:pt x="1126" y="44"/>
                    </a:cubicBezTo>
                    <a:cubicBezTo>
                      <a:pt x="1107" y="19"/>
                      <a:pt x="1076" y="4"/>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2"/>
              <p:cNvSpPr/>
              <p:nvPr/>
            </p:nvSpPr>
            <p:spPr>
              <a:xfrm>
                <a:off x="3655904" y="21113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1" name="Google Shape;2291;p22"/>
              <p:cNvGrpSpPr/>
              <p:nvPr/>
            </p:nvGrpSpPr>
            <p:grpSpPr>
              <a:xfrm>
                <a:off x="4283304" y="146142"/>
                <a:ext cx="446685" cy="265947"/>
                <a:chOff x="978054" y="146142"/>
                <a:chExt cx="446685" cy="265947"/>
              </a:xfrm>
            </p:grpSpPr>
            <p:sp>
              <p:nvSpPr>
                <p:cNvPr id="2292" name="Google Shape;2292;p22"/>
                <p:cNvSpPr/>
                <p:nvPr/>
              </p:nvSpPr>
              <p:spPr>
                <a:xfrm>
                  <a:off x="978054" y="151960"/>
                  <a:ext cx="446685" cy="254309"/>
                </a:xfrm>
                <a:custGeom>
                  <a:avLst/>
                  <a:gdLst/>
                  <a:ahLst/>
                  <a:cxnLst/>
                  <a:rect l="l" t="t" r="r" b="b"/>
                  <a:pathLst>
                    <a:path w="6448" h="3671" extrusionOk="0">
                      <a:moveTo>
                        <a:pt x="3915" y="0"/>
                      </a:moveTo>
                      <a:cubicBezTo>
                        <a:pt x="3615" y="0"/>
                        <a:pt x="3350" y="167"/>
                        <a:pt x="3169" y="387"/>
                      </a:cubicBezTo>
                      <a:lnTo>
                        <a:pt x="3169" y="387"/>
                      </a:lnTo>
                      <a:cubicBezTo>
                        <a:pt x="3046" y="288"/>
                        <a:pt x="2886" y="200"/>
                        <a:pt x="2681" y="132"/>
                      </a:cubicBezTo>
                      <a:cubicBezTo>
                        <a:pt x="2511" y="76"/>
                        <a:pt x="2368" y="52"/>
                        <a:pt x="2248" y="52"/>
                      </a:cubicBezTo>
                      <a:cubicBezTo>
                        <a:pt x="1490" y="52"/>
                        <a:pt x="1623" y="1005"/>
                        <a:pt x="1623" y="1005"/>
                      </a:cubicBezTo>
                      <a:cubicBezTo>
                        <a:pt x="1545" y="958"/>
                        <a:pt x="1462" y="937"/>
                        <a:pt x="1377" y="937"/>
                      </a:cubicBezTo>
                      <a:cubicBezTo>
                        <a:pt x="735" y="937"/>
                        <a:pt x="1" y="2154"/>
                        <a:pt x="840" y="2769"/>
                      </a:cubicBezTo>
                      <a:cubicBezTo>
                        <a:pt x="1102" y="2963"/>
                        <a:pt x="1351" y="3051"/>
                        <a:pt x="1564" y="3064"/>
                      </a:cubicBezTo>
                      <a:lnTo>
                        <a:pt x="1564" y="3064"/>
                      </a:lnTo>
                      <a:cubicBezTo>
                        <a:pt x="1637" y="3387"/>
                        <a:pt x="1868" y="3665"/>
                        <a:pt x="2357" y="3670"/>
                      </a:cubicBezTo>
                      <a:cubicBezTo>
                        <a:pt x="2374" y="3670"/>
                        <a:pt x="2392" y="3670"/>
                        <a:pt x="2408" y="3670"/>
                      </a:cubicBezTo>
                      <a:cubicBezTo>
                        <a:pt x="3079" y="3670"/>
                        <a:pt x="3528" y="3515"/>
                        <a:pt x="3781" y="3285"/>
                      </a:cubicBezTo>
                      <a:lnTo>
                        <a:pt x="3781" y="3285"/>
                      </a:lnTo>
                      <a:cubicBezTo>
                        <a:pt x="3834" y="3357"/>
                        <a:pt x="3900" y="3426"/>
                        <a:pt x="3983" y="3491"/>
                      </a:cubicBezTo>
                      <a:cubicBezTo>
                        <a:pt x="4094" y="3579"/>
                        <a:pt x="4230" y="3618"/>
                        <a:pt x="4376" y="3618"/>
                      </a:cubicBezTo>
                      <a:cubicBezTo>
                        <a:pt x="5223" y="3618"/>
                        <a:pt x="6448" y="2304"/>
                        <a:pt x="5722" y="1542"/>
                      </a:cubicBezTo>
                      <a:cubicBezTo>
                        <a:pt x="5522" y="1331"/>
                        <a:pt x="5310" y="1251"/>
                        <a:pt x="5112" y="1251"/>
                      </a:cubicBezTo>
                      <a:cubicBezTo>
                        <a:pt x="5090" y="1251"/>
                        <a:pt x="5068" y="1252"/>
                        <a:pt x="5046" y="1254"/>
                      </a:cubicBezTo>
                      <a:lnTo>
                        <a:pt x="5046" y="1254"/>
                      </a:lnTo>
                      <a:cubicBezTo>
                        <a:pt x="5054" y="878"/>
                        <a:pt x="4866" y="444"/>
                        <a:pt x="4402" y="151"/>
                      </a:cubicBezTo>
                      <a:cubicBezTo>
                        <a:pt x="4235" y="45"/>
                        <a:pt x="4070" y="0"/>
                        <a:pt x="3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2"/>
                <p:cNvSpPr/>
                <p:nvPr/>
              </p:nvSpPr>
              <p:spPr>
                <a:xfrm>
                  <a:off x="999986" y="146142"/>
                  <a:ext cx="402834" cy="265947"/>
                </a:xfrm>
                <a:custGeom>
                  <a:avLst/>
                  <a:gdLst/>
                  <a:ahLst/>
                  <a:cxnLst/>
                  <a:rect l="l" t="t" r="r" b="b"/>
                  <a:pathLst>
                    <a:path w="5815" h="3839" extrusionOk="0">
                      <a:moveTo>
                        <a:pt x="2894" y="594"/>
                      </a:moveTo>
                      <a:cubicBezTo>
                        <a:pt x="3125" y="816"/>
                        <a:pt x="3174" y="1078"/>
                        <a:pt x="3110" y="1251"/>
                      </a:cubicBezTo>
                      <a:cubicBezTo>
                        <a:pt x="3077" y="1342"/>
                        <a:pt x="3020" y="1391"/>
                        <a:pt x="2952" y="1391"/>
                      </a:cubicBezTo>
                      <a:cubicBezTo>
                        <a:pt x="2910" y="1391"/>
                        <a:pt x="2864" y="1373"/>
                        <a:pt x="2817" y="1334"/>
                      </a:cubicBezTo>
                      <a:cubicBezTo>
                        <a:pt x="2656" y="1195"/>
                        <a:pt x="2693" y="877"/>
                        <a:pt x="2894" y="594"/>
                      </a:cubicBezTo>
                      <a:close/>
                      <a:moveTo>
                        <a:pt x="4667" y="1439"/>
                      </a:moveTo>
                      <a:lnTo>
                        <a:pt x="4667" y="1439"/>
                      </a:lnTo>
                      <a:cubicBezTo>
                        <a:pt x="4627" y="1750"/>
                        <a:pt x="4436" y="1981"/>
                        <a:pt x="4177" y="2018"/>
                      </a:cubicBezTo>
                      <a:cubicBezTo>
                        <a:pt x="4161" y="2018"/>
                        <a:pt x="4149" y="2022"/>
                        <a:pt x="4134" y="2022"/>
                      </a:cubicBezTo>
                      <a:cubicBezTo>
                        <a:pt x="4063" y="2022"/>
                        <a:pt x="4063" y="2000"/>
                        <a:pt x="4063" y="1981"/>
                      </a:cubicBezTo>
                      <a:cubicBezTo>
                        <a:pt x="4060" y="1852"/>
                        <a:pt x="4309" y="1519"/>
                        <a:pt x="4667" y="1439"/>
                      </a:cubicBezTo>
                      <a:close/>
                      <a:moveTo>
                        <a:pt x="1620" y="2253"/>
                      </a:moveTo>
                      <a:cubicBezTo>
                        <a:pt x="1663" y="2253"/>
                        <a:pt x="1706" y="2293"/>
                        <a:pt x="1731" y="2327"/>
                      </a:cubicBezTo>
                      <a:cubicBezTo>
                        <a:pt x="1857" y="2484"/>
                        <a:pt x="1888" y="2660"/>
                        <a:pt x="1820" y="2805"/>
                      </a:cubicBezTo>
                      <a:cubicBezTo>
                        <a:pt x="1743" y="2959"/>
                        <a:pt x="1564" y="3055"/>
                        <a:pt x="1348" y="3061"/>
                      </a:cubicBezTo>
                      <a:cubicBezTo>
                        <a:pt x="1305" y="2774"/>
                        <a:pt x="1385" y="2472"/>
                        <a:pt x="1500" y="2330"/>
                      </a:cubicBezTo>
                      <a:cubicBezTo>
                        <a:pt x="1543" y="2278"/>
                        <a:pt x="1583" y="2253"/>
                        <a:pt x="1620" y="2253"/>
                      </a:cubicBezTo>
                      <a:close/>
                      <a:moveTo>
                        <a:pt x="3548" y="2490"/>
                      </a:moveTo>
                      <a:cubicBezTo>
                        <a:pt x="3563" y="2490"/>
                        <a:pt x="3597" y="2524"/>
                        <a:pt x="3625" y="2614"/>
                      </a:cubicBezTo>
                      <a:cubicBezTo>
                        <a:pt x="3699" y="2827"/>
                        <a:pt x="3652" y="3061"/>
                        <a:pt x="3507" y="3231"/>
                      </a:cubicBezTo>
                      <a:cubicBezTo>
                        <a:pt x="3372" y="2993"/>
                        <a:pt x="3384" y="2737"/>
                        <a:pt x="3461" y="2586"/>
                      </a:cubicBezTo>
                      <a:cubicBezTo>
                        <a:pt x="3495" y="2518"/>
                        <a:pt x="3532" y="2490"/>
                        <a:pt x="3548" y="2490"/>
                      </a:cubicBezTo>
                      <a:close/>
                      <a:moveTo>
                        <a:pt x="3628" y="170"/>
                      </a:moveTo>
                      <a:cubicBezTo>
                        <a:pt x="3775" y="170"/>
                        <a:pt x="3925" y="213"/>
                        <a:pt x="4066" y="304"/>
                      </a:cubicBezTo>
                      <a:cubicBezTo>
                        <a:pt x="4430" y="532"/>
                        <a:pt x="4652" y="887"/>
                        <a:pt x="4673" y="1260"/>
                      </a:cubicBezTo>
                      <a:cubicBezTo>
                        <a:pt x="4229" y="1340"/>
                        <a:pt x="3881" y="1747"/>
                        <a:pt x="3893" y="1988"/>
                      </a:cubicBezTo>
                      <a:cubicBezTo>
                        <a:pt x="3899" y="2086"/>
                        <a:pt x="3960" y="2190"/>
                        <a:pt x="4132" y="2190"/>
                      </a:cubicBezTo>
                      <a:cubicBezTo>
                        <a:pt x="4153" y="2190"/>
                        <a:pt x="4177" y="2188"/>
                        <a:pt x="4201" y="2185"/>
                      </a:cubicBezTo>
                      <a:cubicBezTo>
                        <a:pt x="4550" y="2139"/>
                        <a:pt x="4803" y="1827"/>
                        <a:pt x="4840" y="1417"/>
                      </a:cubicBezTo>
                      <a:cubicBezTo>
                        <a:pt x="5034" y="1423"/>
                        <a:pt x="5213" y="1510"/>
                        <a:pt x="5373" y="1682"/>
                      </a:cubicBezTo>
                      <a:cubicBezTo>
                        <a:pt x="5651" y="1972"/>
                        <a:pt x="5586" y="2321"/>
                        <a:pt x="5485" y="2561"/>
                      </a:cubicBezTo>
                      <a:cubicBezTo>
                        <a:pt x="5247" y="3113"/>
                        <a:pt x="4581" y="3616"/>
                        <a:pt x="4090" y="3616"/>
                      </a:cubicBezTo>
                      <a:cubicBezTo>
                        <a:pt x="4086" y="3616"/>
                        <a:pt x="4082" y="3616"/>
                        <a:pt x="4077" y="3616"/>
                      </a:cubicBezTo>
                      <a:cubicBezTo>
                        <a:pt x="3958" y="3616"/>
                        <a:pt x="3843" y="3576"/>
                        <a:pt x="3748" y="3505"/>
                      </a:cubicBezTo>
                      <a:cubicBezTo>
                        <a:pt x="3699" y="3465"/>
                        <a:pt x="3652" y="3422"/>
                        <a:pt x="3609" y="3372"/>
                      </a:cubicBezTo>
                      <a:cubicBezTo>
                        <a:pt x="3816" y="3157"/>
                        <a:pt x="3884" y="2845"/>
                        <a:pt x="3788" y="2564"/>
                      </a:cubicBezTo>
                      <a:cubicBezTo>
                        <a:pt x="3723" y="2352"/>
                        <a:pt x="3609" y="2321"/>
                        <a:pt x="3548" y="2321"/>
                      </a:cubicBezTo>
                      <a:cubicBezTo>
                        <a:pt x="3455" y="2321"/>
                        <a:pt x="3366" y="2389"/>
                        <a:pt x="3307" y="2506"/>
                      </a:cubicBezTo>
                      <a:cubicBezTo>
                        <a:pt x="3202" y="2716"/>
                        <a:pt x="3187" y="3049"/>
                        <a:pt x="3381" y="3351"/>
                      </a:cubicBezTo>
                      <a:cubicBezTo>
                        <a:pt x="3181" y="3505"/>
                        <a:pt x="2807" y="3669"/>
                        <a:pt x="2120" y="3669"/>
                      </a:cubicBezTo>
                      <a:lnTo>
                        <a:pt x="2070" y="3669"/>
                      </a:lnTo>
                      <a:cubicBezTo>
                        <a:pt x="1651" y="3662"/>
                        <a:pt x="1469" y="3447"/>
                        <a:pt x="1392" y="3231"/>
                      </a:cubicBezTo>
                      <a:cubicBezTo>
                        <a:pt x="1657" y="3215"/>
                        <a:pt x="1873" y="3086"/>
                        <a:pt x="1972" y="2879"/>
                      </a:cubicBezTo>
                      <a:cubicBezTo>
                        <a:pt x="2073" y="2672"/>
                        <a:pt x="2033" y="2432"/>
                        <a:pt x="1864" y="2222"/>
                      </a:cubicBezTo>
                      <a:cubicBezTo>
                        <a:pt x="1771" y="2105"/>
                        <a:pt x="1679" y="2080"/>
                        <a:pt x="1617" y="2080"/>
                      </a:cubicBezTo>
                      <a:cubicBezTo>
                        <a:pt x="1527" y="2080"/>
                        <a:pt x="1441" y="2130"/>
                        <a:pt x="1367" y="2222"/>
                      </a:cubicBezTo>
                      <a:cubicBezTo>
                        <a:pt x="1216" y="2410"/>
                        <a:pt x="1139" y="2749"/>
                        <a:pt x="1173" y="3049"/>
                      </a:cubicBezTo>
                      <a:cubicBezTo>
                        <a:pt x="966" y="3002"/>
                        <a:pt x="769" y="2913"/>
                        <a:pt x="602" y="2783"/>
                      </a:cubicBezTo>
                      <a:cubicBezTo>
                        <a:pt x="161" y="2456"/>
                        <a:pt x="254" y="2003"/>
                        <a:pt x="312" y="1821"/>
                      </a:cubicBezTo>
                      <a:cubicBezTo>
                        <a:pt x="442" y="1426"/>
                        <a:pt x="790" y="1106"/>
                        <a:pt x="1086" y="1106"/>
                      </a:cubicBezTo>
                      <a:cubicBezTo>
                        <a:pt x="1157" y="1106"/>
                        <a:pt x="1228" y="1124"/>
                        <a:pt x="1290" y="1161"/>
                      </a:cubicBezTo>
                      <a:cubicBezTo>
                        <a:pt x="1304" y="1169"/>
                        <a:pt x="1319" y="1173"/>
                        <a:pt x="1333" y="1173"/>
                      </a:cubicBezTo>
                      <a:cubicBezTo>
                        <a:pt x="1382" y="1173"/>
                        <a:pt x="1427" y="1130"/>
                        <a:pt x="1419" y="1075"/>
                      </a:cubicBezTo>
                      <a:cubicBezTo>
                        <a:pt x="1419" y="1072"/>
                        <a:pt x="1358" y="621"/>
                        <a:pt x="1574" y="375"/>
                      </a:cubicBezTo>
                      <a:cubicBezTo>
                        <a:pt x="1664" y="270"/>
                        <a:pt x="1793" y="218"/>
                        <a:pt x="1959" y="218"/>
                      </a:cubicBezTo>
                      <a:cubicBezTo>
                        <a:pt x="2076" y="218"/>
                        <a:pt x="2212" y="243"/>
                        <a:pt x="2366" y="294"/>
                      </a:cubicBezTo>
                      <a:cubicBezTo>
                        <a:pt x="2508" y="338"/>
                        <a:pt x="2641" y="402"/>
                        <a:pt x="2761" y="486"/>
                      </a:cubicBezTo>
                      <a:cubicBezTo>
                        <a:pt x="2527" y="809"/>
                        <a:pt x="2446" y="1244"/>
                        <a:pt x="2709" y="1463"/>
                      </a:cubicBezTo>
                      <a:cubicBezTo>
                        <a:pt x="2777" y="1525"/>
                        <a:pt x="2863" y="1562"/>
                        <a:pt x="2955" y="1565"/>
                      </a:cubicBezTo>
                      <a:cubicBezTo>
                        <a:pt x="3094" y="1565"/>
                        <a:pt x="3218" y="1466"/>
                        <a:pt x="3273" y="1306"/>
                      </a:cubicBezTo>
                      <a:cubicBezTo>
                        <a:pt x="3353" y="1075"/>
                        <a:pt x="3298" y="735"/>
                        <a:pt x="3002" y="458"/>
                      </a:cubicBezTo>
                      <a:cubicBezTo>
                        <a:pt x="3182" y="270"/>
                        <a:pt x="3403" y="170"/>
                        <a:pt x="3628" y="170"/>
                      </a:cubicBezTo>
                      <a:close/>
                      <a:moveTo>
                        <a:pt x="3632" y="0"/>
                      </a:moveTo>
                      <a:cubicBezTo>
                        <a:pt x="3356" y="0"/>
                        <a:pt x="3085" y="122"/>
                        <a:pt x="2872" y="350"/>
                      </a:cubicBezTo>
                      <a:cubicBezTo>
                        <a:pt x="2733" y="257"/>
                        <a:pt x="2582" y="183"/>
                        <a:pt x="2422" y="131"/>
                      </a:cubicBezTo>
                      <a:cubicBezTo>
                        <a:pt x="2252" y="76"/>
                        <a:pt x="2099" y="48"/>
                        <a:pt x="1963" y="48"/>
                      </a:cubicBezTo>
                      <a:cubicBezTo>
                        <a:pt x="1743" y="48"/>
                        <a:pt x="1568" y="120"/>
                        <a:pt x="1444" y="264"/>
                      </a:cubicBezTo>
                      <a:cubicBezTo>
                        <a:pt x="1262" y="470"/>
                        <a:pt x="1237" y="776"/>
                        <a:pt x="1241" y="954"/>
                      </a:cubicBezTo>
                      <a:cubicBezTo>
                        <a:pt x="1191" y="939"/>
                        <a:pt x="1139" y="933"/>
                        <a:pt x="1089" y="933"/>
                      </a:cubicBezTo>
                      <a:cubicBezTo>
                        <a:pt x="716" y="933"/>
                        <a:pt x="306" y="1300"/>
                        <a:pt x="152" y="1766"/>
                      </a:cubicBezTo>
                      <a:cubicBezTo>
                        <a:pt x="1" y="2225"/>
                        <a:pt x="127" y="2645"/>
                        <a:pt x="500" y="2919"/>
                      </a:cubicBezTo>
                      <a:cubicBezTo>
                        <a:pt x="735" y="3092"/>
                        <a:pt x="978" y="3197"/>
                        <a:pt x="1210" y="3224"/>
                      </a:cubicBezTo>
                      <a:cubicBezTo>
                        <a:pt x="1321" y="3613"/>
                        <a:pt x="1632" y="3835"/>
                        <a:pt x="2070" y="3838"/>
                      </a:cubicBezTo>
                      <a:lnTo>
                        <a:pt x="2120" y="3838"/>
                      </a:lnTo>
                      <a:cubicBezTo>
                        <a:pt x="2715" y="3838"/>
                        <a:pt x="3184" y="3718"/>
                        <a:pt x="3483" y="3490"/>
                      </a:cubicBezTo>
                      <a:cubicBezTo>
                        <a:pt x="3532" y="3542"/>
                        <a:pt x="3585" y="3595"/>
                        <a:pt x="3643" y="3641"/>
                      </a:cubicBezTo>
                      <a:cubicBezTo>
                        <a:pt x="3766" y="3737"/>
                        <a:pt x="3921" y="3786"/>
                        <a:pt x="4076" y="3786"/>
                      </a:cubicBezTo>
                      <a:cubicBezTo>
                        <a:pt x="4081" y="3786"/>
                        <a:pt x="4086" y="3786"/>
                        <a:pt x="4090" y="3786"/>
                      </a:cubicBezTo>
                      <a:cubicBezTo>
                        <a:pt x="4652" y="3786"/>
                        <a:pt x="5377" y="3246"/>
                        <a:pt x="5642" y="2629"/>
                      </a:cubicBezTo>
                      <a:cubicBezTo>
                        <a:pt x="5815" y="2222"/>
                        <a:pt x="5765" y="1843"/>
                        <a:pt x="5500" y="1565"/>
                      </a:cubicBezTo>
                      <a:cubicBezTo>
                        <a:pt x="5303" y="1358"/>
                        <a:pt x="5084" y="1254"/>
                        <a:pt x="4843" y="1247"/>
                      </a:cubicBezTo>
                      <a:cubicBezTo>
                        <a:pt x="4821" y="819"/>
                        <a:pt x="4572" y="418"/>
                        <a:pt x="4161" y="159"/>
                      </a:cubicBezTo>
                      <a:cubicBezTo>
                        <a:pt x="3992" y="52"/>
                        <a:pt x="3811"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4" name="Google Shape;2294;p22"/>
              <p:cNvSpPr/>
              <p:nvPr/>
            </p:nvSpPr>
            <p:spPr>
              <a:xfrm>
                <a:off x="4982427" y="98137"/>
                <a:ext cx="184623" cy="198973"/>
              </a:xfrm>
              <a:custGeom>
                <a:avLst/>
                <a:gdLst/>
                <a:ahLst/>
                <a:cxnLst/>
                <a:rect l="l" t="t" r="r" b="b"/>
                <a:pathLst>
                  <a:path w="2496" h="2690" extrusionOk="0">
                    <a:moveTo>
                      <a:pt x="1564" y="244"/>
                    </a:moveTo>
                    <a:cubicBezTo>
                      <a:pt x="1574" y="374"/>
                      <a:pt x="1580" y="596"/>
                      <a:pt x="1583" y="898"/>
                    </a:cubicBezTo>
                    <a:cubicBezTo>
                      <a:pt x="1450" y="849"/>
                      <a:pt x="1308" y="796"/>
                      <a:pt x="1151" y="741"/>
                    </a:cubicBezTo>
                    <a:cubicBezTo>
                      <a:pt x="1355" y="478"/>
                      <a:pt x="1487" y="327"/>
                      <a:pt x="1564" y="244"/>
                    </a:cubicBezTo>
                    <a:close/>
                    <a:moveTo>
                      <a:pt x="241" y="617"/>
                    </a:moveTo>
                    <a:cubicBezTo>
                      <a:pt x="371" y="657"/>
                      <a:pt x="605" y="734"/>
                      <a:pt x="870" y="824"/>
                    </a:cubicBezTo>
                    <a:cubicBezTo>
                      <a:pt x="775" y="947"/>
                      <a:pt x="679" y="1077"/>
                      <a:pt x="590" y="1203"/>
                    </a:cubicBezTo>
                    <a:cubicBezTo>
                      <a:pt x="352" y="864"/>
                      <a:pt x="269" y="697"/>
                      <a:pt x="241" y="617"/>
                    </a:cubicBezTo>
                    <a:close/>
                    <a:moveTo>
                      <a:pt x="1756" y="1149"/>
                    </a:moveTo>
                    <a:cubicBezTo>
                      <a:pt x="2099" y="1287"/>
                      <a:pt x="2237" y="1367"/>
                      <a:pt x="2289" y="1404"/>
                    </a:cubicBezTo>
                    <a:cubicBezTo>
                      <a:pt x="2117" y="1493"/>
                      <a:pt x="1935" y="1567"/>
                      <a:pt x="1749" y="1629"/>
                    </a:cubicBezTo>
                    <a:cubicBezTo>
                      <a:pt x="1756" y="1472"/>
                      <a:pt x="1756" y="1309"/>
                      <a:pt x="1756" y="1149"/>
                    </a:cubicBezTo>
                    <a:close/>
                    <a:moveTo>
                      <a:pt x="1043" y="883"/>
                    </a:moveTo>
                    <a:cubicBezTo>
                      <a:pt x="1244" y="953"/>
                      <a:pt x="1426" y="1021"/>
                      <a:pt x="1583" y="1080"/>
                    </a:cubicBezTo>
                    <a:cubicBezTo>
                      <a:pt x="1583" y="1283"/>
                      <a:pt x="1583" y="1493"/>
                      <a:pt x="1577" y="1691"/>
                    </a:cubicBezTo>
                    <a:cubicBezTo>
                      <a:pt x="1410" y="1749"/>
                      <a:pt x="1234" y="1802"/>
                      <a:pt x="1068" y="1851"/>
                    </a:cubicBezTo>
                    <a:cubicBezTo>
                      <a:pt x="929" y="1669"/>
                      <a:pt x="803" y="1502"/>
                      <a:pt x="695" y="1351"/>
                    </a:cubicBezTo>
                    <a:lnTo>
                      <a:pt x="692" y="1351"/>
                    </a:lnTo>
                    <a:cubicBezTo>
                      <a:pt x="806" y="1194"/>
                      <a:pt x="923" y="1037"/>
                      <a:pt x="1043" y="883"/>
                    </a:cubicBezTo>
                    <a:close/>
                    <a:moveTo>
                      <a:pt x="590" y="1496"/>
                    </a:moveTo>
                    <a:cubicBezTo>
                      <a:pt x="679" y="1623"/>
                      <a:pt x="778" y="1755"/>
                      <a:pt x="892" y="1900"/>
                    </a:cubicBezTo>
                    <a:cubicBezTo>
                      <a:pt x="590" y="1984"/>
                      <a:pt x="358" y="2030"/>
                      <a:pt x="238" y="2030"/>
                    </a:cubicBezTo>
                    <a:cubicBezTo>
                      <a:pt x="346" y="1848"/>
                      <a:pt x="463" y="1669"/>
                      <a:pt x="590" y="1496"/>
                    </a:cubicBezTo>
                    <a:close/>
                    <a:moveTo>
                      <a:pt x="1574" y="1873"/>
                    </a:moveTo>
                    <a:lnTo>
                      <a:pt x="1574" y="1873"/>
                    </a:lnTo>
                    <a:cubicBezTo>
                      <a:pt x="1561" y="2175"/>
                      <a:pt x="1546" y="2341"/>
                      <a:pt x="1534" y="2434"/>
                    </a:cubicBezTo>
                    <a:cubicBezTo>
                      <a:pt x="1456" y="2338"/>
                      <a:pt x="1327" y="2181"/>
                      <a:pt x="1182" y="1996"/>
                    </a:cubicBezTo>
                    <a:cubicBezTo>
                      <a:pt x="1312" y="1959"/>
                      <a:pt x="1441" y="1916"/>
                      <a:pt x="1574" y="1873"/>
                    </a:cubicBezTo>
                    <a:close/>
                    <a:moveTo>
                      <a:pt x="1629" y="0"/>
                    </a:moveTo>
                    <a:cubicBezTo>
                      <a:pt x="1583" y="0"/>
                      <a:pt x="1512" y="0"/>
                      <a:pt x="982" y="682"/>
                    </a:cubicBezTo>
                    <a:cubicBezTo>
                      <a:pt x="553" y="537"/>
                      <a:pt x="192" y="420"/>
                      <a:pt x="189" y="420"/>
                    </a:cubicBezTo>
                    <a:cubicBezTo>
                      <a:pt x="181" y="417"/>
                      <a:pt x="172" y="416"/>
                      <a:pt x="164" y="416"/>
                    </a:cubicBezTo>
                    <a:cubicBezTo>
                      <a:pt x="145" y="416"/>
                      <a:pt x="126" y="422"/>
                      <a:pt x="112" y="432"/>
                    </a:cubicBezTo>
                    <a:cubicBezTo>
                      <a:pt x="1" y="516"/>
                      <a:pt x="25" y="701"/>
                      <a:pt x="485" y="1351"/>
                    </a:cubicBezTo>
                    <a:cubicBezTo>
                      <a:pt x="325" y="1573"/>
                      <a:pt x="87" y="1919"/>
                      <a:pt x="50" y="2033"/>
                    </a:cubicBezTo>
                    <a:cubicBezTo>
                      <a:pt x="35" y="2070"/>
                      <a:pt x="41" y="2110"/>
                      <a:pt x="62" y="2141"/>
                    </a:cubicBezTo>
                    <a:cubicBezTo>
                      <a:pt x="102" y="2196"/>
                      <a:pt x="173" y="2203"/>
                      <a:pt x="232" y="2203"/>
                    </a:cubicBezTo>
                    <a:cubicBezTo>
                      <a:pt x="411" y="2203"/>
                      <a:pt x="741" y="2122"/>
                      <a:pt x="1003" y="2048"/>
                    </a:cubicBezTo>
                    <a:cubicBezTo>
                      <a:pt x="1271" y="2388"/>
                      <a:pt x="1487" y="2647"/>
                      <a:pt x="1490" y="2650"/>
                    </a:cubicBezTo>
                    <a:cubicBezTo>
                      <a:pt x="1512" y="2671"/>
                      <a:pt x="1540" y="2687"/>
                      <a:pt x="1571" y="2690"/>
                    </a:cubicBezTo>
                    <a:cubicBezTo>
                      <a:pt x="1660" y="2690"/>
                      <a:pt x="1719" y="2690"/>
                      <a:pt x="1746" y="1814"/>
                    </a:cubicBezTo>
                    <a:cubicBezTo>
                      <a:pt x="2039" y="1709"/>
                      <a:pt x="2382" y="1577"/>
                      <a:pt x="2459" y="1490"/>
                    </a:cubicBezTo>
                    <a:cubicBezTo>
                      <a:pt x="2487" y="1462"/>
                      <a:pt x="2496" y="1422"/>
                      <a:pt x="2487" y="1385"/>
                    </a:cubicBezTo>
                    <a:cubicBezTo>
                      <a:pt x="2471" y="1311"/>
                      <a:pt x="2397" y="1216"/>
                      <a:pt x="1756" y="963"/>
                    </a:cubicBezTo>
                    <a:cubicBezTo>
                      <a:pt x="1753" y="645"/>
                      <a:pt x="1743" y="148"/>
                      <a:pt x="1722" y="71"/>
                    </a:cubicBezTo>
                    <a:cubicBezTo>
                      <a:pt x="1706" y="31"/>
                      <a:pt x="1672" y="4"/>
                      <a:pt x="1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5" name="Google Shape;2295;p22"/>
              <p:cNvGrpSpPr/>
              <p:nvPr/>
            </p:nvGrpSpPr>
            <p:grpSpPr>
              <a:xfrm>
                <a:off x="5777228" y="122252"/>
                <a:ext cx="299552" cy="265537"/>
                <a:chOff x="8792070" y="4843090"/>
                <a:chExt cx="142474" cy="126290"/>
              </a:xfrm>
            </p:grpSpPr>
            <p:sp>
              <p:nvSpPr>
                <p:cNvPr id="2296" name="Google Shape;2296;p22"/>
                <p:cNvSpPr/>
                <p:nvPr/>
              </p:nvSpPr>
              <p:spPr>
                <a:xfrm>
                  <a:off x="8835905" y="4843090"/>
                  <a:ext cx="69128" cy="58982"/>
                </a:xfrm>
                <a:custGeom>
                  <a:avLst/>
                  <a:gdLst/>
                  <a:ahLst/>
                  <a:cxnLst/>
                  <a:rect l="l" t="t" r="r" b="b"/>
                  <a:pathLst>
                    <a:path w="1935" h="1651" extrusionOk="0">
                      <a:moveTo>
                        <a:pt x="926" y="796"/>
                      </a:moveTo>
                      <a:cubicBezTo>
                        <a:pt x="947" y="848"/>
                        <a:pt x="960" y="904"/>
                        <a:pt x="966" y="959"/>
                      </a:cubicBezTo>
                      <a:cubicBezTo>
                        <a:pt x="958" y="961"/>
                        <a:pt x="950" y="962"/>
                        <a:pt x="941" y="962"/>
                      </a:cubicBezTo>
                      <a:cubicBezTo>
                        <a:pt x="933" y="962"/>
                        <a:pt x="924" y="961"/>
                        <a:pt x="917" y="959"/>
                      </a:cubicBezTo>
                      <a:cubicBezTo>
                        <a:pt x="904" y="938"/>
                        <a:pt x="904" y="882"/>
                        <a:pt x="926" y="796"/>
                      </a:cubicBezTo>
                      <a:close/>
                      <a:moveTo>
                        <a:pt x="1472" y="164"/>
                      </a:moveTo>
                      <a:cubicBezTo>
                        <a:pt x="1537" y="164"/>
                        <a:pt x="1595" y="194"/>
                        <a:pt x="1635" y="241"/>
                      </a:cubicBezTo>
                      <a:cubicBezTo>
                        <a:pt x="1725" y="327"/>
                        <a:pt x="1771" y="447"/>
                        <a:pt x="1765" y="571"/>
                      </a:cubicBezTo>
                      <a:cubicBezTo>
                        <a:pt x="1746" y="950"/>
                        <a:pt x="1296" y="1348"/>
                        <a:pt x="1296" y="1348"/>
                      </a:cubicBezTo>
                      <a:cubicBezTo>
                        <a:pt x="1197" y="1431"/>
                        <a:pt x="1074" y="1481"/>
                        <a:pt x="947" y="1487"/>
                      </a:cubicBezTo>
                      <a:cubicBezTo>
                        <a:pt x="565" y="1487"/>
                        <a:pt x="275" y="999"/>
                        <a:pt x="210" y="645"/>
                      </a:cubicBezTo>
                      <a:cubicBezTo>
                        <a:pt x="183" y="491"/>
                        <a:pt x="189" y="312"/>
                        <a:pt x="297" y="272"/>
                      </a:cubicBezTo>
                      <a:cubicBezTo>
                        <a:pt x="328" y="262"/>
                        <a:pt x="358" y="256"/>
                        <a:pt x="389" y="256"/>
                      </a:cubicBezTo>
                      <a:cubicBezTo>
                        <a:pt x="559" y="256"/>
                        <a:pt x="722" y="423"/>
                        <a:pt x="827" y="592"/>
                      </a:cubicBezTo>
                      <a:cubicBezTo>
                        <a:pt x="778" y="710"/>
                        <a:pt x="704" y="922"/>
                        <a:pt x="781" y="1046"/>
                      </a:cubicBezTo>
                      <a:cubicBezTo>
                        <a:pt x="815" y="1098"/>
                        <a:pt x="867" y="1125"/>
                        <a:pt x="932" y="1125"/>
                      </a:cubicBezTo>
                      <a:cubicBezTo>
                        <a:pt x="956" y="1125"/>
                        <a:pt x="982" y="1121"/>
                        <a:pt x="1009" y="1114"/>
                      </a:cubicBezTo>
                      <a:cubicBezTo>
                        <a:pt x="1052" y="1101"/>
                        <a:pt x="1086" y="1070"/>
                        <a:pt x="1105" y="1027"/>
                      </a:cubicBezTo>
                      <a:cubicBezTo>
                        <a:pt x="1148" y="916"/>
                        <a:pt x="1086" y="734"/>
                        <a:pt x="1009" y="586"/>
                      </a:cubicBezTo>
                      <a:cubicBezTo>
                        <a:pt x="1123" y="370"/>
                        <a:pt x="1311" y="164"/>
                        <a:pt x="1472" y="164"/>
                      </a:cubicBezTo>
                      <a:close/>
                      <a:moveTo>
                        <a:pt x="1472" y="0"/>
                      </a:moveTo>
                      <a:cubicBezTo>
                        <a:pt x="1247" y="0"/>
                        <a:pt x="1043" y="210"/>
                        <a:pt x="914" y="429"/>
                      </a:cubicBezTo>
                      <a:cubicBezTo>
                        <a:pt x="809" y="287"/>
                        <a:pt x="624" y="93"/>
                        <a:pt x="389" y="93"/>
                      </a:cubicBezTo>
                      <a:cubicBezTo>
                        <a:pt x="337" y="93"/>
                        <a:pt x="287" y="102"/>
                        <a:pt x="241" y="120"/>
                      </a:cubicBezTo>
                      <a:cubicBezTo>
                        <a:pt x="72" y="185"/>
                        <a:pt x="1" y="392"/>
                        <a:pt x="50" y="676"/>
                      </a:cubicBezTo>
                      <a:cubicBezTo>
                        <a:pt x="124" y="1067"/>
                        <a:pt x="457" y="1650"/>
                        <a:pt x="947" y="1650"/>
                      </a:cubicBezTo>
                      <a:cubicBezTo>
                        <a:pt x="1099" y="1650"/>
                        <a:pt x="1250" y="1589"/>
                        <a:pt x="1398" y="1471"/>
                      </a:cubicBezTo>
                      <a:cubicBezTo>
                        <a:pt x="1419" y="1453"/>
                        <a:pt x="1907" y="1027"/>
                        <a:pt x="1925" y="577"/>
                      </a:cubicBezTo>
                      <a:cubicBezTo>
                        <a:pt x="1934" y="410"/>
                        <a:pt x="1873" y="247"/>
                        <a:pt x="1752" y="130"/>
                      </a:cubicBezTo>
                      <a:cubicBezTo>
                        <a:pt x="1682" y="49"/>
                        <a:pt x="1580" y="3"/>
                        <a:pt x="147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2"/>
                <p:cNvSpPr/>
                <p:nvPr/>
              </p:nvSpPr>
              <p:spPr>
                <a:xfrm>
                  <a:off x="8856626" y="4909183"/>
                  <a:ext cx="68020" cy="60197"/>
                </a:xfrm>
                <a:custGeom>
                  <a:avLst/>
                  <a:gdLst/>
                  <a:ahLst/>
                  <a:cxnLst/>
                  <a:rect l="l" t="t" r="r" b="b"/>
                  <a:pathLst>
                    <a:path w="1904" h="1685" extrusionOk="0">
                      <a:moveTo>
                        <a:pt x="809" y="676"/>
                      </a:moveTo>
                      <a:cubicBezTo>
                        <a:pt x="821" y="688"/>
                        <a:pt x="836" y="750"/>
                        <a:pt x="830" y="849"/>
                      </a:cubicBezTo>
                      <a:cubicBezTo>
                        <a:pt x="781" y="769"/>
                        <a:pt x="771" y="710"/>
                        <a:pt x="778" y="692"/>
                      </a:cubicBezTo>
                      <a:cubicBezTo>
                        <a:pt x="787" y="685"/>
                        <a:pt x="799" y="679"/>
                        <a:pt x="809" y="676"/>
                      </a:cubicBezTo>
                      <a:close/>
                      <a:moveTo>
                        <a:pt x="784" y="161"/>
                      </a:moveTo>
                      <a:lnTo>
                        <a:pt x="784" y="164"/>
                      </a:lnTo>
                      <a:cubicBezTo>
                        <a:pt x="870" y="164"/>
                        <a:pt x="957" y="183"/>
                        <a:pt x="1037" y="217"/>
                      </a:cubicBezTo>
                      <a:cubicBezTo>
                        <a:pt x="1043" y="220"/>
                        <a:pt x="1583" y="476"/>
                        <a:pt x="1703" y="837"/>
                      </a:cubicBezTo>
                      <a:cubicBezTo>
                        <a:pt x="1743" y="954"/>
                        <a:pt x="1731" y="1080"/>
                        <a:pt x="1669" y="1188"/>
                      </a:cubicBezTo>
                      <a:cubicBezTo>
                        <a:pt x="1623" y="1274"/>
                        <a:pt x="1558" y="1318"/>
                        <a:pt x="1472" y="1318"/>
                      </a:cubicBezTo>
                      <a:cubicBezTo>
                        <a:pt x="1311" y="1318"/>
                        <a:pt x="1111" y="1176"/>
                        <a:pt x="972" y="1028"/>
                      </a:cubicBezTo>
                      <a:cubicBezTo>
                        <a:pt x="1006" y="864"/>
                        <a:pt x="1015" y="673"/>
                        <a:pt x="941" y="577"/>
                      </a:cubicBezTo>
                      <a:cubicBezTo>
                        <a:pt x="913" y="540"/>
                        <a:pt x="870" y="519"/>
                        <a:pt x="824" y="519"/>
                      </a:cubicBezTo>
                      <a:cubicBezTo>
                        <a:pt x="697" y="522"/>
                        <a:pt x="648" y="587"/>
                        <a:pt x="633" y="624"/>
                      </a:cubicBezTo>
                      <a:cubicBezTo>
                        <a:pt x="568" y="766"/>
                        <a:pt x="704" y="966"/>
                        <a:pt x="790" y="1071"/>
                      </a:cubicBezTo>
                      <a:cubicBezTo>
                        <a:pt x="728" y="1288"/>
                        <a:pt x="596" y="1525"/>
                        <a:pt x="391" y="1525"/>
                      </a:cubicBezTo>
                      <a:cubicBezTo>
                        <a:pt x="383" y="1525"/>
                        <a:pt x="375" y="1525"/>
                        <a:pt x="367" y="1524"/>
                      </a:cubicBezTo>
                      <a:cubicBezTo>
                        <a:pt x="247" y="1512"/>
                        <a:pt x="167" y="1305"/>
                        <a:pt x="179" y="1028"/>
                      </a:cubicBezTo>
                      <a:cubicBezTo>
                        <a:pt x="198" y="608"/>
                        <a:pt x="414" y="161"/>
                        <a:pt x="784" y="161"/>
                      </a:cubicBezTo>
                      <a:close/>
                      <a:moveTo>
                        <a:pt x="784" y="1"/>
                      </a:moveTo>
                      <a:cubicBezTo>
                        <a:pt x="309" y="1"/>
                        <a:pt x="37" y="516"/>
                        <a:pt x="16" y="1022"/>
                      </a:cubicBezTo>
                      <a:cubicBezTo>
                        <a:pt x="0" y="1407"/>
                        <a:pt x="130" y="1666"/>
                        <a:pt x="352" y="1685"/>
                      </a:cubicBezTo>
                      <a:lnTo>
                        <a:pt x="389" y="1685"/>
                      </a:lnTo>
                      <a:cubicBezTo>
                        <a:pt x="651" y="1685"/>
                        <a:pt x="824" y="1456"/>
                        <a:pt x="916" y="1207"/>
                      </a:cubicBezTo>
                      <a:cubicBezTo>
                        <a:pt x="1071" y="1352"/>
                        <a:pt x="1274" y="1481"/>
                        <a:pt x="1469" y="1481"/>
                      </a:cubicBezTo>
                      <a:cubicBezTo>
                        <a:pt x="1570" y="1481"/>
                        <a:pt x="1712" y="1444"/>
                        <a:pt x="1805" y="1265"/>
                      </a:cubicBezTo>
                      <a:cubicBezTo>
                        <a:pt x="1888" y="1120"/>
                        <a:pt x="1903" y="944"/>
                        <a:pt x="1851" y="787"/>
                      </a:cubicBezTo>
                      <a:cubicBezTo>
                        <a:pt x="1709" y="362"/>
                        <a:pt x="1126" y="84"/>
                        <a:pt x="1098" y="69"/>
                      </a:cubicBezTo>
                      <a:cubicBezTo>
                        <a:pt x="997" y="25"/>
                        <a:pt x="892" y="4"/>
                        <a:pt x="784"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2"/>
                <p:cNvSpPr/>
                <p:nvPr/>
              </p:nvSpPr>
              <p:spPr>
                <a:xfrm>
                  <a:off x="8792070" y="4893678"/>
                  <a:ext cx="69092" cy="50086"/>
                </a:xfrm>
                <a:custGeom>
                  <a:avLst/>
                  <a:gdLst/>
                  <a:ahLst/>
                  <a:cxnLst/>
                  <a:rect l="l" t="t" r="r" b="b"/>
                  <a:pathLst>
                    <a:path w="1934" h="1402" extrusionOk="0">
                      <a:moveTo>
                        <a:pt x="1147" y="1"/>
                      </a:moveTo>
                      <a:cubicBezTo>
                        <a:pt x="1058" y="1"/>
                        <a:pt x="963" y="19"/>
                        <a:pt x="867" y="65"/>
                      </a:cubicBezTo>
                      <a:cubicBezTo>
                        <a:pt x="386" y="290"/>
                        <a:pt x="0" y="740"/>
                        <a:pt x="241" y="1042"/>
                      </a:cubicBezTo>
                      <a:cubicBezTo>
                        <a:pt x="397" y="1239"/>
                        <a:pt x="698" y="1401"/>
                        <a:pt x="1009" y="1401"/>
                      </a:cubicBezTo>
                      <a:cubicBezTo>
                        <a:pt x="1176" y="1401"/>
                        <a:pt x="1347" y="1354"/>
                        <a:pt x="1499" y="1240"/>
                      </a:cubicBezTo>
                      <a:cubicBezTo>
                        <a:pt x="1934" y="910"/>
                        <a:pt x="1934" y="416"/>
                        <a:pt x="1789" y="296"/>
                      </a:cubicBezTo>
                      <a:cubicBezTo>
                        <a:pt x="1789" y="296"/>
                        <a:pt x="1508" y="1"/>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2"/>
                <p:cNvSpPr/>
                <p:nvPr/>
              </p:nvSpPr>
              <p:spPr>
                <a:xfrm>
                  <a:off x="8838763" y="4894428"/>
                  <a:ext cx="12397" cy="38369"/>
                </a:xfrm>
                <a:custGeom>
                  <a:avLst/>
                  <a:gdLst/>
                  <a:ahLst/>
                  <a:cxnLst/>
                  <a:rect l="l" t="t" r="r" b="b"/>
                  <a:pathLst>
                    <a:path w="347" h="1074" extrusionOk="0">
                      <a:moveTo>
                        <a:pt x="1" y="0"/>
                      </a:moveTo>
                      <a:cubicBezTo>
                        <a:pt x="1" y="1"/>
                        <a:pt x="214" y="957"/>
                        <a:pt x="346" y="107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2"/>
                <p:cNvSpPr/>
                <p:nvPr/>
              </p:nvSpPr>
              <p:spPr>
                <a:xfrm>
                  <a:off x="8835262" y="4891285"/>
                  <a:ext cx="19863" cy="44370"/>
                </a:xfrm>
                <a:custGeom>
                  <a:avLst/>
                  <a:gdLst/>
                  <a:ahLst/>
                  <a:cxnLst/>
                  <a:rect l="l" t="t" r="r" b="b"/>
                  <a:pathLst>
                    <a:path w="556" h="1242" extrusionOk="0">
                      <a:moveTo>
                        <a:pt x="98" y="0"/>
                      </a:moveTo>
                      <a:cubicBezTo>
                        <a:pt x="50" y="0"/>
                        <a:pt x="1" y="40"/>
                        <a:pt x="19" y="104"/>
                      </a:cubicBezTo>
                      <a:cubicBezTo>
                        <a:pt x="71" y="335"/>
                        <a:pt x="250" y="1097"/>
                        <a:pt x="392" y="1223"/>
                      </a:cubicBezTo>
                      <a:cubicBezTo>
                        <a:pt x="407" y="1236"/>
                        <a:pt x="426" y="1242"/>
                        <a:pt x="447" y="1242"/>
                      </a:cubicBezTo>
                      <a:cubicBezTo>
                        <a:pt x="521" y="1242"/>
                        <a:pt x="555" y="1149"/>
                        <a:pt x="500" y="1100"/>
                      </a:cubicBezTo>
                      <a:cubicBezTo>
                        <a:pt x="429" y="1038"/>
                        <a:pt x="278" y="517"/>
                        <a:pt x="176" y="70"/>
                      </a:cubicBezTo>
                      <a:cubicBezTo>
                        <a:pt x="168" y="22"/>
                        <a:pt x="133"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2"/>
                <p:cNvSpPr/>
                <p:nvPr/>
              </p:nvSpPr>
              <p:spPr>
                <a:xfrm>
                  <a:off x="8821794" y="4897286"/>
                  <a:ext cx="16255" cy="44978"/>
                </a:xfrm>
                <a:custGeom>
                  <a:avLst/>
                  <a:gdLst/>
                  <a:ahLst/>
                  <a:cxnLst/>
                  <a:rect l="l" t="t" r="r" b="b"/>
                  <a:pathLst>
                    <a:path w="455" h="1259" extrusionOk="0">
                      <a:moveTo>
                        <a:pt x="1" y="1"/>
                      </a:moveTo>
                      <a:cubicBezTo>
                        <a:pt x="1" y="1"/>
                        <a:pt x="285" y="1111"/>
                        <a:pt x="454" y="125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2"/>
                <p:cNvSpPr/>
                <p:nvPr/>
              </p:nvSpPr>
              <p:spPr>
                <a:xfrm>
                  <a:off x="8818150" y="4894143"/>
                  <a:ext cx="23864" cy="51122"/>
                </a:xfrm>
                <a:custGeom>
                  <a:avLst/>
                  <a:gdLst/>
                  <a:ahLst/>
                  <a:cxnLst/>
                  <a:rect l="l" t="t" r="r" b="b"/>
                  <a:pathLst>
                    <a:path w="668" h="1431" extrusionOk="0">
                      <a:moveTo>
                        <a:pt x="103" y="1"/>
                      </a:moveTo>
                      <a:cubicBezTo>
                        <a:pt x="52" y="1"/>
                        <a:pt x="1" y="43"/>
                        <a:pt x="23" y="110"/>
                      </a:cubicBezTo>
                      <a:cubicBezTo>
                        <a:pt x="72" y="298"/>
                        <a:pt x="325" y="1251"/>
                        <a:pt x="504" y="1409"/>
                      </a:cubicBezTo>
                      <a:cubicBezTo>
                        <a:pt x="519" y="1421"/>
                        <a:pt x="538" y="1427"/>
                        <a:pt x="556" y="1427"/>
                      </a:cubicBezTo>
                      <a:lnTo>
                        <a:pt x="556" y="1430"/>
                      </a:lnTo>
                      <a:cubicBezTo>
                        <a:pt x="630" y="1430"/>
                        <a:pt x="667" y="1338"/>
                        <a:pt x="612" y="1288"/>
                      </a:cubicBezTo>
                      <a:cubicBezTo>
                        <a:pt x="507" y="1196"/>
                        <a:pt x="297" y="520"/>
                        <a:pt x="180" y="70"/>
                      </a:cubicBezTo>
                      <a:cubicBezTo>
                        <a:pt x="172" y="22"/>
                        <a:pt x="138" y="1"/>
                        <a:pt x="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2"/>
                <p:cNvSpPr/>
                <p:nvPr/>
              </p:nvSpPr>
              <p:spPr>
                <a:xfrm>
                  <a:off x="8888458" y="4866562"/>
                  <a:ext cx="33189" cy="34296"/>
                </a:xfrm>
                <a:custGeom>
                  <a:avLst/>
                  <a:gdLst/>
                  <a:ahLst/>
                  <a:cxnLst/>
                  <a:rect l="l" t="t" r="r" b="b"/>
                  <a:pathLst>
                    <a:path w="929" h="960" extrusionOk="0">
                      <a:moveTo>
                        <a:pt x="841" y="1"/>
                      </a:moveTo>
                      <a:cubicBezTo>
                        <a:pt x="805" y="1"/>
                        <a:pt x="770" y="22"/>
                        <a:pt x="763" y="68"/>
                      </a:cubicBezTo>
                      <a:cubicBezTo>
                        <a:pt x="682" y="679"/>
                        <a:pt x="118" y="796"/>
                        <a:pt x="96" y="799"/>
                      </a:cubicBezTo>
                      <a:cubicBezTo>
                        <a:pt x="1" y="817"/>
                        <a:pt x="13" y="959"/>
                        <a:pt x="112" y="959"/>
                      </a:cubicBezTo>
                      <a:lnTo>
                        <a:pt x="127" y="959"/>
                      </a:lnTo>
                      <a:cubicBezTo>
                        <a:pt x="133" y="956"/>
                        <a:pt x="824" y="820"/>
                        <a:pt x="923" y="90"/>
                      </a:cubicBezTo>
                      <a:cubicBezTo>
                        <a:pt x="928" y="32"/>
                        <a:pt x="884" y="1"/>
                        <a:pt x="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2"/>
                <p:cNvSpPr/>
                <p:nvPr/>
              </p:nvSpPr>
              <p:spPr>
                <a:xfrm>
                  <a:off x="8810218" y="4907861"/>
                  <a:ext cx="12825" cy="35511"/>
                </a:xfrm>
                <a:custGeom>
                  <a:avLst/>
                  <a:gdLst/>
                  <a:ahLst/>
                  <a:cxnLst/>
                  <a:rect l="l" t="t" r="r" b="b"/>
                  <a:pathLst>
                    <a:path w="359" h="994" extrusionOk="0">
                      <a:moveTo>
                        <a:pt x="1" y="1"/>
                      </a:moveTo>
                      <a:lnTo>
                        <a:pt x="1" y="1"/>
                      </a:lnTo>
                      <a:cubicBezTo>
                        <a:pt x="1" y="1"/>
                        <a:pt x="143" y="827"/>
                        <a:pt x="359" y="99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2"/>
                <p:cNvSpPr/>
                <p:nvPr/>
              </p:nvSpPr>
              <p:spPr>
                <a:xfrm>
                  <a:off x="8806824" y="4904860"/>
                  <a:ext cx="20185" cy="41512"/>
                </a:xfrm>
                <a:custGeom>
                  <a:avLst/>
                  <a:gdLst/>
                  <a:ahLst/>
                  <a:cxnLst/>
                  <a:rect l="l" t="t" r="r" b="b"/>
                  <a:pathLst>
                    <a:path w="565" h="1162" extrusionOk="0">
                      <a:moveTo>
                        <a:pt x="96" y="0"/>
                      </a:moveTo>
                      <a:cubicBezTo>
                        <a:pt x="48" y="0"/>
                        <a:pt x="0" y="37"/>
                        <a:pt x="16" y="100"/>
                      </a:cubicBezTo>
                      <a:cubicBezTo>
                        <a:pt x="31" y="186"/>
                        <a:pt x="173" y="961"/>
                        <a:pt x="404" y="1143"/>
                      </a:cubicBezTo>
                      <a:cubicBezTo>
                        <a:pt x="420" y="1155"/>
                        <a:pt x="435" y="1161"/>
                        <a:pt x="454" y="1161"/>
                      </a:cubicBezTo>
                      <a:cubicBezTo>
                        <a:pt x="531" y="1161"/>
                        <a:pt x="565" y="1062"/>
                        <a:pt x="503" y="1016"/>
                      </a:cubicBezTo>
                      <a:cubicBezTo>
                        <a:pt x="364" y="908"/>
                        <a:pt x="229" y="381"/>
                        <a:pt x="176" y="72"/>
                      </a:cubicBezTo>
                      <a:cubicBezTo>
                        <a:pt x="169" y="23"/>
                        <a:pt x="133"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2"/>
                <p:cNvSpPr/>
                <p:nvPr/>
              </p:nvSpPr>
              <p:spPr>
                <a:xfrm>
                  <a:off x="8888387" y="4899466"/>
                  <a:ext cx="46157" cy="17898"/>
                </a:xfrm>
                <a:custGeom>
                  <a:avLst/>
                  <a:gdLst/>
                  <a:ahLst/>
                  <a:cxnLst/>
                  <a:rect l="l" t="t" r="r" b="b"/>
                  <a:pathLst>
                    <a:path w="1292" h="501" extrusionOk="0">
                      <a:moveTo>
                        <a:pt x="514" y="1"/>
                      </a:moveTo>
                      <a:cubicBezTo>
                        <a:pt x="390" y="1"/>
                        <a:pt x="249" y="22"/>
                        <a:pt x="92" y="75"/>
                      </a:cubicBezTo>
                      <a:cubicBezTo>
                        <a:pt x="0" y="106"/>
                        <a:pt x="34" y="234"/>
                        <a:pt x="116" y="234"/>
                      </a:cubicBezTo>
                      <a:cubicBezTo>
                        <a:pt x="125" y="234"/>
                        <a:pt x="135" y="233"/>
                        <a:pt x="145" y="230"/>
                      </a:cubicBezTo>
                      <a:cubicBezTo>
                        <a:pt x="286" y="182"/>
                        <a:pt x="410" y="163"/>
                        <a:pt x="518" y="163"/>
                      </a:cubicBezTo>
                      <a:cubicBezTo>
                        <a:pt x="937" y="163"/>
                        <a:pt x="1122" y="446"/>
                        <a:pt x="1132" y="461"/>
                      </a:cubicBezTo>
                      <a:cubicBezTo>
                        <a:pt x="1147" y="486"/>
                        <a:pt x="1172" y="501"/>
                        <a:pt x="1199" y="501"/>
                      </a:cubicBezTo>
                      <a:cubicBezTo>
                        <a:pt x="1215" y="501"/>
                        <a:pt x="1230" y="495"/>
                        <a:pt x="1243" y="489"/>
                      </a:cubicBezTo>
                      <a:cubicBezTo>
                        <a:pt x="1280" y="464"/>
                        <a:pt x="1292" y="415"/>
                        <a:pt x="1270" y="378"/>
                      </a:cubicBezTo>
                      <a:cubicBezTo>
                        <a:pt x="1268" y="373"/>
                        <a:pt x="1031" y="1"/>
                        <a:pt x="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07" name="Google Shape;2307;p22"/>
            <p:cNvGrpSpPr/>
            <p:nvPr/>
          </p:nvGrpSpPr>
          <p:grpSpPr>
            <a:xfrm>
              <a:off x="3176691" y="4709202"/>
              <a:ext cx="299552" cy="265537"/>
              <a:chOff x="8792070" y="4843090"/>
              <a:chExt cx="142474" cy="126290"/>
            </a:xfrm>
          </p:grpSpPr>
          <p:sp>
            <p:nvSpPr>
              <p:cNvPr id="2308" name="Google Shape;2308;p22"/>
              <p:cNvSpPr/>
              <p:nvPr/>
            </p:nvSpPr>
            <p:spPr>
              <a:xfrm>
                <a:off x="8835905" y="4843090"/>
                <a:ext cx="69128" cy="58982"/>
              </a:xfrm>
              <a:custGeom>
                <a:avLst/>
                <a:gdLst/>
                <a:ahLst/>
                <a:cxnLst/>
                <a:rect l="l" t="t" r="r" b="b"/>
                <a:pathLst>
                  <a:path w="1935" h="1651" extrusionOk="0">
                    <a:moveTo>
                      <a:pt x="926" y="796"/>
                    </a:moveTo>
                    <a:cubicBezTo>
                      <a:pt x="947" y="848"/>
                      <a:pt x="960" y="904"/>
                      <a:pt x="966" y="959"/>
                    </a:cubicBezTo>
                    <a:cubicBezTo>
                      <a:pt x="958" y="961"/>
                      <a:pt x="950" y="962"/>
                      <a:pt x="941" y="962"/>
                    </a:cubicBezTo>
                    <a:cubicBezTo>
                      <a:pt x="933" y="962"/>
                      <a:pt x="924" y="961"/>
                      <a:pt x="917" y="959"/>
                    </a:cubicBezTo>
                    <a:cubicBezTo>
                      <a:pt x="904" y="938"/>
                      <a:pt x="904" y="882"/>
                      <a:pt x="926" y="796"/>
                    </a:cubicBezTo>
                    <a:close/>
                    <a:moveTo>
                      <a:pt x="1472" y="164"/>
                    </a:moveTo>
                    <a:cubicBezTo>
                      <a:pt x="1537" y="164"/>
                      <a:pt x="1595" y="194"/>
                      <a:pt x="1635" y="241"/>
                    </a:cubicBezTo>
                    <a:cubicBezTo>
                      <a:pt x="1725" y="327"/>
                      <a:pt x="1771" y="447"/>
                      <a:pt x="1765" y="571"/>
                    </a:cubicBezTo>
                    <a:cubicBezTo>
                      <a:pt x="1746" y="950"/>
                      <a:pt x="1296" y="1348"/>
                      <a:pt x="1296" y="1348"/>
                    </a:cubicBezTo>
                    <a:cubicBezTo>
                      <a:pt x="1197" y="1431"/>
                      <a:pt x="1074" y="1481"/>
                      <a:pt x="947" y="1487"/>
                    </a:cubicBezTo>
                    <a:cubicBezTo>
                      <a:pt x="565" y="1487"/>
                      <a:pt x="275" y="999"/>
                      <a:pt x="210" y="645"/>
                    </a:cubicBezTo>
                    <a:cubicBezTo>
                      <a:pt x="183" y="491"/>
                      <a:pt x="189" y="312"/>
                      <a:pt x="297" y="272"/>
                    </a:cubicBezTo>
                    <a:cubicBezTo>
                      <a:pt x="328" y="262"/>
                      <a:pt x="358" y="256"/>
                      <a:pt x="389" y="256"/>
                    </a:cubicBezTo>
                    <a:cubicBezTo>
                      <a:pt x="559" y="256"/>
                      <a:pt x="722" y="423"/>
                      <a:pt x="827" y="592"/>
                    </a:cubicBezTo>
                    <a:cubicBezTo>
                      <a:pt x="778" y="710"/>
                      <a:pt x="704" y="922"/>
                      <a:pt x="781" y="1046"/>
                    </a:cubicBezTo>
                    <a:cubicBezTo>
                      <a:pt x="815" y="1098"/>
                      <a:pt x="867" y="1125"/>
                      <a:pt x="932" y="1125"/>
                    </a:cubicBezTo>
                    <a:cubicBezTo>
                      <a:pt x="956" y="1125"/>
                      <a:pt x="982" y="1121"/>
                      <a:pt x="1009" y="1114"/>
                    </a:cubicBezTo>
                    <a:cubicBezTo>
                      <a:pt x="1052" y="1101"/>
                      <a:pt x="1086" y="1070"/>
                      <a:pt x="1105" y="1027"/>
                    </a:cubicBezTo>
                    <a:cubicBezTo>
                      <a:pt x="1148" y="916"/>
                      <a:pt x="1086" y="734"/>
                      <a:pt x="1009" y="586"/>
                    </a:cubicBezTo>
                    <a:cubicBezTo>
                      <a:pt x="1123" y="370"/>
                      <a:pt x="1311" y="164"/>
                      <a:pt x="1472" y="164"/>
                    </a:cubicBezTo>
                    <a:close/>
                    <a:moveTo>
                      <a:pt x="1472" y="0"/>
                    </a:moveTo>
                    <a:cubicBezTo>
                      <a:pt x="1247" y="0"/>
                      <a:pt x="1043" y="210"/>
                      <a:pt x="914" y="429"/>
                    </a:cubicBezTo>
                    <a:cubicBezTo>
                      <a:pt x="809" y="287"/>
                      <a:pt x="624" y="93"/>
                      <a:pt x="389" y="93"/>
                    </a:cubicBezTo>
                    <a:cubicBezTo>
                      <a:pt x="337" y="93"/>
                      <a:pt x="287" y="102"/>
                      <a:pt x="241" y="120"/>
                    </a:cubicBezTo>
                    <a:cubicBezTo>
                      <a:pt x="72" y="185"/>
                      <a:pt x="1" y="392"/>
                      <a:pt x="50" y="676"/>
                    </a:cubicBezTo>
                    <a:cubicBezTo>
                      <a:pt x="124" y="1067"/>
                      <a:pt x="457" y="1650"/>
                      <a:pt x="947" y="1650"/>
                    </a:cubicBezTo>
                    <a:cubicBezTo>
                      <a:pt x="1099" y="1650"/>
                      <a:pt x="1250" y="1589"/>
                      <a:pt x="1398" y="1471"/>
                    </a:cubicBezTo>
                    <a:cubicBezTo>
                      <a:pt x="1419" y="1453"/>
                      <a:pt x="1907" y="1027"/>
                      <a:pt x="1925" y="577"/>
                    </a:cubicBezTo>
                    <a:cubicBezTo>
                      <a:pt x="1934" y="410"/>
                      <a:pt x="1873" y="247"/>
                      <a:pt x="1752" y="130"/>
                    </a:cubicBezTo>
                    <a:cubicBezTo>
                      <a:pt x="1682" y="49"/>
                      <a:pt x="1580" y="3"/>
                      <a:pt x="147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2"/>
              <p:cNvSpPr/>
              <p:nvPr/>
            </p:nvSpPr>
            <p:spPr>
              <a:xfrm>
                <a:off x="8856626" y="4909183"/>
                <a:ext cx="68020" cy="60197"/>
              </a:xfrm>
              <a:custGeom>
                <a:avLst/>
                <a:gdLst/>
                <a:ahLst/>
                <a:cxnLst/>
                <a:rect l="l" t="t" r="r" b="b"/>
                <a:pathLst>
                  <a:path w="1904" h="1685" extrusionOk="0">
                    <a:moveTo>
                      <a:pt x="809" y="676"/>
                    </a:moveTo>
                    <a:cubicBezTo>
                      <a:pt x="821" y="688"/>
                      <a:pt x="836" y="750"/>
                      <a:pt x="830" y="849"/>
                    </a:cubicBezTo>
                    <a:cubicBezTo>
                      <a:pt x="781" y="769"/>
                      <a:pt x="771" y="710"/>
                      <a:pt x="778" y="692"/>
                    </a:cubicBezTo>
                    <a:cubicBezTo>
                      <a:pt x="787" y="685"/>
                      <a:pt x="799" y="679"/>
                      <a:pt x="809" y="676"/>
                    </a:cubicBezTo>
                    <a:close/>
                    <a:moveTo>
                      <a:pt x="784" y="161"/>
                    </a:moveTo>
                    <a:lnTo>
                      <a:pt x="784" y="164"/>
                    </a:lnTo>
                    <a:cubicBezTo>
                      <a:pt x="870" y="164"/>
                      <a:pt x="957" y="183"/>
                      <a:pt x="1037" y="217"/>
                    </a:cubicBezTo>
                    <a:cubicBezTo>
                      <a:pt x="1043" y="220"/>
                      <a:pt x="1583" y="476"/>
                      <a:pt x="1703" y="837"/>
                    </a:cubicBezTo>
                    <a:cubicBezTo>
                      <a:pt x="1743" y="954"/>
                      <a:pt x="1731" y="1080"/>
                      <a:pt x="1669" y="1188"/>
                    </a:cubicBezTo>
                    <a:cubicBezTo>
                      <a:pt x="1623" y="1274"/>
                      <a:pt x="1558" y="1318"/>
                      <a:pt x="1472" y="1318"/>
                    </a:cubicBezTo>
                    <a:cubicBezTo>
                      <a:pt x="1311" y="1318"/>
                      <a:pt x="1111" y="1176"/>
                      <a:pt x="972" y="1028"/>
                    </a:cubicBezTo>
                    <a:cubicBezTo>
                      <a:pt x="1006" y="864"/>
                      <a:pt x="1015" y="673"/>
                      <a:pt x="941" y="577"/>
                    </a:cubicBezTo>
                    <a:cubicBezTo>
                      <a:pt x="913" y="540"/>
                      <a:pt x="870" y="519"/>
                      <a:pt x="824" y="519"/>
                    </a:cubicBezTo>
                    <a:cubicBezTo>
                      <a:pt x="697" y="522"/>
                      <a:pt x="648" y="587"/>
                      <a:pt x="633" y="624"/>
                    </a:cubicBezTo>
                    <a:cubicBezTo>
                      <a:pt x="568" y="766"/>
                      <a:pt x="704" y="966"/>
                      <a:pt x="790" y="1071"/>
                    </a:cubicBezTo>
                    <a:cubicBezTo>
                      <a:pt x="728" y="1288"/>
                      <a:pt x="596" y="1525"/>
                      <a:pt x="391" y="1525"/>
                    </a:cubicBezTo>
                    <a:cubicBezTo>
                      <a:pt x="383" y="1525"/>
                      <a:pt x="375" y="1525"/>
                      <a:pt x="367" y="1524"/>
                    </a:cubicBezTo>
                    <a:cubicBezTo>
                      <a:pt x="247" y="1512"/>
                      <a:pt x="167" y="1305"/>
                      <a:pt x="179" y="1028"/>
                    </a:cubicBezTo>
                    <a:cubicBezTo>
                      <a:pt x="198" y="608"/>
                      <a:pt x="414" y="161"/>
                      <a:pt x="784" y="161"/>
                    </a:cubicBezTo>
                    <a:close/>
                    <a:moveTo>
                      <a:pt x="784" y="1"/>
                    </a:moveTo>
                    <a:cubicBezTo>
                      <a:pt x="309" y="1"/>
                      <a:pt x="37" y="516"/>
                      <a:pt x="16" y="1022"/>
                    </a:cubicBezTo>
                    <a:cubicBezTo>
                      <a:pt x="0" y="1407"/>
                      <a:pt x="130" y="1666"/>
                      <a:pt x="352" y="1685"/>
                    </a:cubicBezTo>
                    <a:lnTo>
                      <a:pt x="389" y="1685"/>
                    </a:lnTo>
                    <a:cubicBezTo>
                      <a:pt x="651" y="1685"/>
                      <a:pt x="824" y="1456"/>
                      <a:pt x="916" y="1207"/>
                    </a:cubicBezTo>
                    <a:cubicBezTo>
                      <a:pt x="1071" y="1352"/>
                      <a:pt x="1274" y="1481"/>
                      <a:pt x="1469" y="1481"/>
                    </a:cubicBezTo>
                    <a:cubicBezTo>
                      <a:pt x="1570" y="1481"/>
                      <a:pt x="1712" y="1444"/>
                      <a:pt x="1805" y="1265"/>
                    </a:cubicBezTo>
                    <a:cubicBezTo>
                      <a:pt x="1888" y="1120"/>
                      <a:pt x="1903" y="944"/>
                      <a:pt x="1851" y="787"/>
                    </a:cubicBezTo>
                    <a:cubicBezTo>
                      <a:pt x="1709" y="362"/>
                      <a:pt x="1126" y="84"/>
                      <a:pt x="1098" y="69"/>
                    </a:cubicBezTo>
                    <a:cubicBezTo>
                      <a:pt x="997" y="25"/>
                      <a:pt x="892" y="4"/>
                      <a:pt x="784"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2"/>
              <p:cNvSpPr/>
              <p:nvPr/>
            </p:nvSpPr>
            <p:spPr>
              <a:xfrm>
                <a:off x="8792070" y="4893678"/>
                <a:ext cx="69092" cy="50086"/>
              </a:xfrm>
              <a:custGeom>
                <a:avLst/>
                <a:gdLst/>
                <a:ahLst/>
                <a:cxnLst/>
                <a:rect l="l" t="t" r="r" b="b"/>
                <a:pathLst>
                  <a:path w="1934" h="1402" extrusionOk="0">
                    <a:moveTo>
                      <a:pt x="1147" y="1"/>
                    </a:moveTo>
                    <a:cubicBezTo>
                      <a:pt x="1058" y="1"/>
                      <a:pt x="963" y="19"/>
                      <a:pt x="867" y="65"/>
                    </a:cubicBezTo>
                    <a:cubicBezTo>
                      <a:pt x="386" y="290"/>
                      <a:pt x="0" y="740"/>
                      <a:pt x="241" y="1042"/>
                    </a:cubicBezTo>
                    <a:cubicBezTo>
                      <a:pt x="397" y="1239"/>
                      <a:pt x="698" y="1401"/>
                      <a:pt x="1009" y="1401"/>
                    </a:cubicBezTo>
                    <a:cubicBezTo>
                      <a:pt x="1176" y="1401"/>
                      <a:pt x="1347" y="1354"/>
                      <a:pt x="1499" y="1240"/>
                    </a:cubicBezTo>
                    <a:cubicBezTo>
                      <a:pt x="1934" y="910"/>
                      <a:pt x="1934" y="416"/>
                      <a:pt x="1789" y="296"/>
                    </a:cubicBezTo>
                    <a:cubicBezTo>
                      <a:pt x="1789" y="296"/>
                      <a:pt x="1508" y="1"/>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2"/>
              <p:cNvSpPr/>
              <p:nvPr/>
            </p:nvSpPr>
            <p:spPr>
              <a:xfrm>
                <a:off x="8838763" y="4894428"/>
                <a:ext cx="12397" cy="38369"/>
              </a:xfrm>
              <a:custGeom>
                <a:avLst/>
                <a:gdLst/>
                <a:ahLst/>
                <a:cxnLst/>
                <a:rect l="l" t="t" r="r" b="b"/>
                <a:pathLst>
                  <a:path w="347" h="1074" extrusionOk="0">
                    <a:moveTo>
                      <a:pt x="1" y="0"/>
                    </a:moveTo>
                    <a:cubicBezTo>
                      <a:pt x="1" y="1"/>
                      <a:pt x="214" y="957"/>
                      <a:pt x="346" y="107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2"/>
              <p:cNvSpPr/>
              <p:nvPr/>
            </p:nvSpPr>
            <p:spPr>
              <a:xfrm>
                <a:off x="8835262" y="4891285"/>
                <a:ext cx="19863" cy="44370"/>
              </a:xfrm>
              <a:custGeom>
                <a:avLst/>
                <a:gdLst/>
                <a:ahLst/>
                <a:cxnLst/>
                <a:rect l="l" t="t" r="r" b="b"/>
                <a:pathLst>
                  <a:path w="556" h="1242" extrusionOk="0">
                    <a:moveTo>
                      <a:pt x="98" y="0"/>
                    </a:moveTo>
                    <a:cubicBezTo>
                      <a:pt x="50" y="0"/>
                      <a:pt x="1" y="40"/>
                      <a:pt x="19" y="104"/>
                    </a:cubicBezTo>
                    <a:cubicBezTo>
                      <a:pt x="71" y="335"/>
                      <a:pt x="250" y="1097"/>
                      <a:pt x="392" y="1223"/>
                    </a:cubicBezTo>
                    <a:cubicBezTo>
                      <a:pt x="407" y="1236"/>
                      <a:pt x="426" y="1242"/>
                      <a:pt x="447" y="1242"/>
                    </a:cubicBezTo>
                    <a:cubicBezTo>
                      <a:pt x="521" y="1242"/>
                      <a:pt x="555" y="1149"/>
                      <a:pt x="500" y="1100"/>
                    </a:cubicBezTo>
                    <a:cubicBezTo>
                      <a:pt x="429" y="1038"/>
                      <a:pt x="278" y="517"/>
                      <a:pt x="176" y="70"/>
                    </a:cubicBezTo>
                    <a:cubicBezTo>
                      <a:pt x="168" y="22"/>
                      <a:pt x="133"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2"/>
              <p:cNvSpPr/>
              <p:nvPr/>
            </p:nvSpPr>
            <p:spPr>
              <a:xfrm>
                <a:off x="8821794" y="4897286"/>
                <a:ext cx="16255" cy="44978"/>
              </a:xfrm>
              <a:custGeom>
                <a:avLst/>
                <a:gdLst/>
                <a:ahLst/>
                <a:cxnLst/>
                <a:rect l="l" t="t" r="r" b="b"/>
                <a:pathLst>
                  <a:path w="455" h="1259" extrusionOk="0">
                    <a:moveTo>
                      <a:pt x="1" y="1"/>
                    </a:moveTo>
                    <a:cubicBezTo>
                      <a:pt x="1" y="1"/>
                      <a:pt x="285" y="1111"/>
                      <a:pt x="454" y="125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2"/>
              <p:cNvSpPr/>
              <p:nvPr/>
            </p:nvSpPr>
            <p:spPr>
              <a:xfrm>
                <a:off x="8818150" y="4894143"/>
                <a:ext cx="23864" cy="51122"/>
              </a:xfrm>
              <a:custGeom>
                <a:avLst/>
                <a:gdLst/>
                <a:ahLst/>
                <a:cxnLst/>
                <a:rect l="l" t="t" r="r" b="b"/>
                <a:pathLst>
                  <a:path w="668" h="1431" extrusionOk="0">
                    <a:moveTo>
                      <a:pt x="103" y="1"/>
                    </a:moveTo>
                    <a:cubicBezTo>
                      <a:pt x="52" y="1"/>
                      <a:pt x="1" y="43"/>
                      <a:pt x="23" y="110"/>
                    </a:cubicBezTo>
                    <a:cubicBezTo>
                      <a:pt x="72" y="298"/>
                      <a:pt x="325" y="1251"/>
                      <a:pt x="504" y="1409"/>
                    </a:cubicBezTo>
                    <a:cubicBezTo>
                      <a:pt x="519" y="1421"/>
                      <a:pt x="538" y="1427"/>
                      <a:pt x="556" y="1427"/>
                    </a:cubicBezTo>
                    <a:lnTo>
                      <a:pt x="556" y="1430"/>
                    </a:lnTo>
                    <a:cubicBezTo>
                      <a:pt x="630" y="1430"/>
                      <a:pt x="667" y="1338"/>
                      <a:pt x="612" y="1288"/>
                    </a:cubicBezTo>
                    <a:cubicBezTo>
                      <a:pt x="507" y="1196"/>
                      <a:pt x="297" y="520"/>
                      <a:pt x="180" y="70"/>
                    </a:cubicBezTo>
                    <a:cubicBezTo>
                      <a:pt x="172" y="22"/>
                      <a:pt x="138" y="1"/>
                      <a:pt x="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2"/>
              <p:cNvSpPr/>
              <p:nvPr/>
            </p:nvSpPr>
            <p:spPr>
              <a:xfrm>
                <a:off x="8888458" y="4866562"/>
                <a:ext cx="33189" cy="34296"/>
              </a:xfrm>
              <a:custGeom>
                <a:avLst/>
                <a:gdLst/>
                <a:ahLst/>
                <a:cxnLst/>
                <a:rect l="l" t="t" r="r" b="b"/>
                <a:pathLst>
                  <a:path w="929" h="960" extrusionOk="0">
                    <a:moveTo>
                      <a:pt x="841" y="1"/>
                    </a:moveTo>
                    <a:cubicBezTo>
                      <a:pt x="805" y="1"/>
                      <a:pt x="770" y="22"/>
                      <a:pt x="763" y="68"/>
                    </a:cubicBezTo>
                    <a:cubicBezTo>
                      <a:pt x="682" y="679"/>
                      <a:pt x="118" y="796"/>
                      <a:pt x="96" y="799"/>
                    </a:cubicBezTo>
                    <a:cubicBezTo>
                      <a:pt x="1" y="817"/>
                      <a:pt x="13" y="959"/>
                      <a:pt x="112" y="959"/>
                    </a:cubicBezTo>
                    <a:lnTo>
                      <a:pt x="127" y="959"/>
                    </a:lnTo>
                    <a:cubicBezTo>
                      <a:pt x="133" y="956"/>
                      <a:pt x="824" y="820"/>
                      <a:pt x="923" y="90"/>
                    </a:cubicBezTo>
                    <a:cubicBezTo>
                      <a:pt x="928" y="32"/>
                      <a:pt x="884" y="1"/>
                      <a:pt x="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2"/>
              <p:cNvSpPr/>
              <p:nvPr/>
            </p:nvSpPr>
            <p:spPr>
              <a:xfrm>
                <a:off x="8810218" y="4907861"/>
                <a:ext cx="12825" cy="35511"/>
              </a:xfrm>
              <a:custGeom>
                <a:avLst/>
                <a:gdLst/>
                <a:ahLst/>
                <a:cxnLst/>
                <a:rect l="l" t="t" r="r" b="b"/>
                <a:pathLst>
                  <a:path w="359" h="994" extrusionOk="0">
                    <a:moveTo>
                      <a:pt x="1" y="1"/>
                    </a:moveTo>
                    <a:lnTo>
                      <a:pt x="1" y="1"/>
                    </a:lnTo>
                    <a:cubicBezTo>
                      <a:pt x="1" y="1"/>
                      <a:pt x="143" y="827"/>
                      <a:pt x="359" y="99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2"/>
              <p:cNvSpPr/>
              <p:nvPr/>
            </p:nvSpPr>
            <p:spPr>
              <a:xfrm>
                <a:off x="8806824" y="4904860"/>
                <a:ext cx="20185" cy="41512"/>
              </a:xfrm>
              <a:custGeom>
                <a:avLst/>
                <a:gdLst/>
                <a:ahLst/>
                <a:cxnLst/>
                <a:rect l="l" t="t" r="r" b="b"/>
                <a:pathLst>
                  <a:path w="565" h="1162" extrusionOk="0">
                    <a:moveTo>
                      <a:pt x="96" y="0"/>
                    </a:moveTo>
                    <a:cubicBezTo>
                      <a:pt x="48" y="0"/>
                      <a:pt x="0" y="37"/>
                      <a:pt x="16" y="100"/>
                    </a:cubicBezTo>
                    <a:cubicBezTo>
                      <a:pt x="31" y="186"/>
                      <a:pt x="173" y="961"/>
                      <a:pt x="404" y="1143"/>
                    </a:cubicBezTo>
                    <a:cubicBezTo>
                      <a:pt x="420" y="1155"/>
                      <a:pt x="435" y="1161"/>
                      <a:pt x="454" y="1161"/>
                    </a:cubicBezTo>
                    <a:cubicBezTo>
                      <a:pt x="531" y="1161"/>
                      <a:pt x="565" y="1062"/>
                      <a:pt x="503" y="1016"/>
                    </a:cubicBezTo>
                    <a:cubicBezTo>
                      <a:pt x="364" y="908"/>
                      <a:pt x="229" y="381"/>
                      <a:pt x="176" y="72"/>
                    </a:cubicBezTo>
                    <a:cubicBezTo>
                      <a:pt x="169" y="23"/>
                      <a:pt x="133"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2"/>
              <p:cNvSpPr/>
              <p:nvPr/>
            </p:nvSpPr>
            <p:spPr>
              <a:xfrm>
                <a:off x="8888387" y="4899466"/>
                <a:ext cx="46157" cy="17898"/>
              </a:xfrm>
              <a:custGeom>
                <a:avLst/>
                <a:gdLst/>
                <a:ahLst/>
                <a:cxnLst/>
                <a:rect l="l" t="t" r="r" b="b"/>
                <a:pathLst>
                  <a:path w="1292" h="501" extrusionOk="0">
                    <a:moveTo>
                      <a:pt x="514" y="1"/>
                    </a:moveTo>
                    <a:cubicBezTo>
                      <a:pt x="390" y="1"/>
                      <a:pt x="249" y="22"/>
                      <a:pt x="92" y="75"/>
                    </a:cubicBezTo>
                    <a:cubicBezTo>
                      <a:pt x="0" y="106"/>
                      <a:pt x="34" y="234"/>
                      <a:pt x="116" y="234"/>
                    </a:cubicBezTo>
                    <a:cubicBezTo>
                      <a:pt x="125" y="234"/>
                      <a:pt x="135" y="233"/>
                      <a:pt x="145" y="230"/>
                    </a:cubicBezTo>
                    <a:cubicBezTo>
                      <a:pt x="286" y="182"/>
                      <a:pt x="410" y="163"/>
                      <a:pt x="518" y="163"/>
                    </a:cubicBezTo>
                    <a:cubicBezTo>
                      <a:pt x="937" y="163"/>
                      <a:pt x="1122" y="446"/>
                      <a:pt x="1132" y="461"/>
                    </a:cubicBezTo>
                    <a:cubicBezTo>
                      <a:pt x="1147" y="486"/>
                      <a:pt x="1172" y="501"/>
                      <a:pt x="1199" y="501"/>
                    </a:cubicBezTo>
                    <a:cubicBezTo>
                      <a:pt x="1215" y="501"/>
                      <a:pt x="1230" y="495"/>
                      <a:pt x="1243" y="489"/>
                    </a:cubicBezTo>
                    <a:cubicBezTo>
                      <a:pt x="1280" y="464"/>
                      <a:pt x="1292" y="415"/>
                      <a:pt x="1270" y="378"/>
                    </a:cubicBezTo>
                    <a:cubicBezTo>
                      <a:pt x="1268" y="373"/>
                      <a:pt x="1031" y="1"/>
                      <a:pt x="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22"/>
            <p:cNvGrpSpPr/>
            <p:nvPr/>
          </p:nvGrpSpPr>
          <p:grpSpPr>
            <a:xfrm>
              <a:off x="4428241" y="4684333"/>
              <a:ext cx="367879" cy="258973"/>
              <a:chOff x="8341725" y="115829"/>
              <a:chExt cx="267198" cy="188098"/>
            </a:xfrm>
          </p:grpSpPr>
          <p:sp>
            <p:nvSpPr>
              <p:cNvPr id="2320" name="Google Shape;2320;p22"/>
              <p:cNvSpPr/>
              <p:nvPr/>
            </p:nvSpPr>
            <p:spPr>
              <a:xfrm>
                <a:off x="8405670" y="188118"/>
                <a:ext cx="107912" cy="91561"/>
              </a:xfrm>
              <a:custGeom>
                <a:avLst/>
                <a:gdLst/>
                <a:ahLst/>
                <a:cxnLst/>
                <a:rect l="l" t="t" r="r" b="b"/>
                <a:pathLst>
                  <a:path w="2884" h="2447" extrusionOk="0">
                    <a:moveTo>
                      <a:pt x="1471" y="0"/>
                    </a:moveTo>
                    <a:cubicBezTo>
                      <a:pt x="674" y="0"/>
                      <a:pt x="207" y="963"/>
                      <a:pt x="0" y="1543"/>
                    </a:cubicBezTo>
                    <a:lnTo>
                      <a:pt x="509" y="1710"/>
                    </a:lnTo>
                    <a:cubicBezTo>
                      <a:pt x="509" y="1710"/>
                      <a:pt x="918" y="578"/>
                      <a:pt x="1479" y="578"/>
                    </a:cubicBezTo>
                    <a:cubicBezTo>
                      <a:pt x="1552" y="578"/>
                      <a:pt x="1626" y="597"/>
                      <a:pt x="1703" y="639"/>
                    </a:cubicBezTo>
                    <a:cubicBezTo>
                      <a:pt x="2375" y="1009"/>
                      <a:pt x="2030" y="2212"/>
                      <a:pt x="2030" y="2212"/>
                    </a:cubicBezTo>
                    <a:lnTo>
                      <a:pt x="2647" y="2447"/>
                    </a:lnTo>
                    <a:cubicBezTo>
                      <a:pt x="2770" y="1759"/>
                      <a:pt x="2884" y="312"/>
                      <a:pt x="1724" y="32"/>
                    </a:cubicBezTo>
                    <a:cubicBezTo>
                      <a:pt x="1636" y="10"/>
                      <a:pt x="1552" y="0"/>
                      <a:pt x="1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2"/>
              <p:cNvSpPr/>
              <p:nvPr/>
            </p:nvSpPr>
            <p:spPr>
              <a:xfrm>
                <a:off x="8341725" y="115829"/>
                <a:ext cx="267198" cy="188098"/>
              </a:xfrm>
              <a:custGeom>
                <a:avLst/>
                <a:gdLst/>
                <a:ahLst/>
                <a:cxnLst/>
                <a:rect l="l" t="t" r="r" b="b"/>
                <a:pathLst>
                  <a:path w="7141" h="5027" extrusionOk="0">
                    <a:moveTo>
                      <a:pt x="3198" y="0"/>
                    </a:moveTo>
                    <a:cubicBezTo>
                      <a:pt x="998" y="0"/>
                      <a:pt x="1" y="2926"/>
                      <a:pt x="1" y="2926"/>
                    </a:cubicBezTo>
                    <a:lnTo>
                      <a:pt x="475" y="3080"/>
                    </a:lnTo>
                    <a:cubicBezTo>
                      <a:pt x="742" y="2290"/>
                      <a:pt x="1495" y="619"/>
                      <a:pt x="3054" y="619"/>
                    </a:cubicBezTo>
                    <a:cubicBezTo>
                      <a:pt x="3284" y="619"/>
                      <a:pt x="3531" y="655"/>
                      <a:pt x="3797" y="736"/>
                    </a:cubicBezTo>
                    <a:cubicBezTo>
                      <a:pt x="6456" y="1541"/>
                      <a:pt x="5916" y="4018"/>
                      <a:pt x="5648" y="4866"/>
                    </a:cubicBezTo>
                    <a:lnTo>
                      <a:pt x="6067" y="5026"/>
                    </a:lnTo>
                    <a:cubicBezTo>
                      <a:pt x="6067" y="5026"/>
                      <a:pt x="7141" y="1301"/>
                      <a:pt x="4223" y="199"/>
                    </a:cubicBezTo>
                    <a:cubicBezTo>
                      <a:pt x="3856" y="61"/>
                      <a:pt x="3515" y="0"/>
                      <a:pt x="3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2"/>
              <p:cNvSpPr/>
              <p:nvPr/>
            </p:nvSpPr>
            <p:spPr>
              <a:xfrm>
                <a:off x="8359386" y="138953"/>
                <a:ext cx="223906" cy="158950"/>
              </a:xfrm>
              <a:custGeom>
                <a:avLst/>
                <a:gdLst/>
                <a:ahLst/>
                <a:cxnLst/>
                <a:rect l="l" t="t" r="r" b="b"/>
                <a:pathLst>
                  <a:path w="5984" h="4248" extrusionOk="0">
                    <a:moveTo>
                      <a:pt x="2582" y="1"/>
                    </a:moveTo>
                    <a:cubicBezTo>
                      <a:pt x="1023" y="1"/>
                      <a:pt x="269" y="1672"/>
                      <a:pt x="0" y="2459"/>
                    </a:cubicBezTo>
                    <a:lnTo>
                      <a:pt x="627" y="2660"/>
                    </a:lnTo>
                    <a:cubicBezTo>
                      <a:pt x="890" y="1900"/>
                      <a:pt x="1508" y="619"/>
                      <a:pt x="2695" y="619"/>
                    </a:cubicBezTo>
                    <a:cubicBezTo>
                      <a:pt x="2983" y="619"/>
                      <a:pt x="3304" y="694"/>
                      <a:pt x="3661" y="871"/>
                    </a:cubicBezTo>
                    <a:cubicBezTo>
                      <a:pt x="4861" y="1463"/>
                      <a:pt x="4710" y="3199"/>
                      <a:pt x="4562" y="4017"/>
                    </a:cubicBezTo>
                    <a:lnTo>
                      <a:pt x="5173" y="4248"/>
                    </a:lnTo>
                    <a:cubicBezTo>
                      <a:pt x="5444" y="3400"/>
                      <a:pt x="5984" y="923"/>
                      <a:pt x="3325" y="118"/>
                    </a:cubicBezTo>
                    <a:cubicBezTo>
                      <a:pt x="3059" y="37"/>
                      <a:pt x="2812" y="1"/>
                      <a:pt x="2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2"/>
              <p:cNvSpPr/>
              <p:nvPr/>
            </p:nvSpPr>
            <p:spPr>
              <a:xfrm>
                <a:off x="8382696" y="162076"/>
                <a:ext cx="158613" cy="127182"/>
              </a:xfrm>
              <a:custGeom>
                <a:avLst/>
                <a:gdLst/>
                <a:ahLst/>
                <a:cxnLst/>
                <a:rect l="l" t="t" r="r" b="b"/>
                <a:pathLst>
                  <a:path w="4239" h="3399" extrusionOk="0">
                    <a:moveTo>
                      <a:pt x="2072" y="1"/>
                    </a:moveTo>
                    <a:cubicBezTo>
                      <a:pt x="884" y="1"/>
                      <a:pt x="264" y="1282"/>
                      <a:pt x="0" y="2042"/>
                    </a:cubicBezTo>
                    <a:lnTo>
                      <a:pt x="614" y="2239"/>
                    </a:lnTo>
                    <a:cubicBezTo>
                      <a:pt x="824" y="1659"/>
                      <a:pt x="1288" y="696"/>
                      <a:pt x="2085" y="696"/>
                    </a:cubicBezTo>
                    <a:cubicBezTo>
                      <a:pt x="2166" y="696"/>
                      <a:pt x="2250" y="706"/>
                      <a:pt x="2338" y="728"/>
                    </a:cubicBezTo>
                    <a:cubicBezTo>
                      <a:pt x="3498" y="1008"/>
                      <a:pt x="3384" y="2455"/>
                      <a:pt x="3261" y="3140"/>
                    </a:cubicBezTo>
                    <a:lnTo>
                      <a:pt x="3939" y="3399"/>
                    </a:lnTo>
                    <a:cubicBezTo>
                      <a:pt x="4084" y="2581"/>
                      <a:pt x="4238" y="845"/>
                      <a:pt x="3038" y="253"/>
                    </a:cubicBezTo>
                    <a:cubicBezTo>
                      <a:pt x="2681" y="76"/>
                      <a:pt x="2360"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2"/>
              <p:cNvSpPr/>
              <p:nvPr/>
            </p:nvSpPr>
            <p:spPr>
              <a:xfrm>
                <a:off x="8355644" y="135024"/>
                <a:ext cx="241044" cy="163814"/>
              </a:xfrm>
              <a:custGeom>
                <a:avLst/>
                <a:gdLst/>
                <a:ahLst/>
                <a:cxnLst/>
                <a:rect l="l" t="t" r="r" b="b"/>
                <a:pathLst>
                  <a:path w="6442" h="4378" extrusionOk="0">
                    <a:moveTo>
                      <a:pt x="2825" y="0"/>
                    </a:moveTo>
                    <a:cubicBezTo>
                      <a:pt x="2536" y="0"/>
                      <a:pt x="2256" y="58"/>
                      <a:pt x="1985" y="174"/>
                    </a:cubicBezTo>
                    <a:cubicBezTo>
                      <a:pt x="671" y="738"/>
                      <a:pt x="48" y="2465"/>
                      <a:pt x="23" y="2536"/>
                    </a:cubicBezTo>
                    <a:cubicBezTo>
                      <a:pt x="0" y="2602"/>
                      <a:pt x="51" y="2647"/>
                      <a:pt x="102" y="2647"/>
                    </a:cubicBezTo>
                    <a:cubicBezTo>
                      <a:pt x="133" y="2647"/>
                      <a:pt x="164" y="2630"/>
                      <a:pt x="178" y="2592"/>
                    </a:cubicBezTo>
                    <a:cubicBezTo>
                      <a:pt x="184" y="2573"/>
                      <a:pt x="801" y="862"/>
                      <a:pt x="2050" y="322"/>
                    </a:cubicBezTo>
                    <a:cubicBezTo>
                      <a:pt x="2299" y="216"/>
                      <a:pt x="2558" y="163"/>
                      <a:pt x="2824" y="163"/>
                    </a:cubicBezTo>
                    <a:cubicBezTo>
                      <a:pt x="3140" y="163"/>
                      <a:pt x="3467" y="238"/>
                      <a:pt x="3802" y="387"/>
                    </a:cubicBezTo>
                    <a:cubicBezTo>
                      <a:pt x="4822" y="843"/>
                      <a:pt x="5368" y="1630"/>
                      <a:pt x="5424" y="2728"/>
                    </a:cubicBezTo>
                    <a:cubicBezTo>
                      <a:pt x="5445" y="3249"/>
                      <a:pt x="5368" y="3773"/>
                      <a:pt x="5199" y="4267"/>
                    </a:cubicBezTo>
                    <a:cubicBezTo>
                      <a:pt x="5183" y="4310"/>
                      <a:pt x="5205" y="4356"/>
                      <a:pt x="5245" y="4371"/>
                    </a:cubicBezTo>
                    <a:cubicBezTo>
                      <a:pt x="5254" y="4375"/>
                      <a:pt x="5263" y="4378"/>
                      <a:pt x="5276" y="4378"/>
                    </a:cubicBezTo>
                    <a:cubicBezTo>
                      <a:pt x="5307" y="4375"/>
                      <a:pt x="5334" y="4356"/>
                      <a:pt x="5347" y="4325"/>
                    </a:cubicBezTo>
                    <a:cubicBezTo>
                      <a:pt x="5359" y="4294"/>
                      <a:pt x="6442" y="1389"/>
                      <a:pt x="3863" y="239"/>
                    </a:cubicBezTo>
                    <a:cubicBezTo>
                      <a:pt x="3508" y="79"/>
                      <a:pt x="3161" y="0"/>
                      <a:pt x="2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2"/>
              <p:cNvSpPr/>
              <p:nvPr/>
            </p:nvSpPr>
            <p:spPr>
              <a:xfrm>
                <a:off x="8378917" y="160430"/>
                <a:ext cx="167107" cy="131822"/>
              </a:xfrm>
              <a:custGeom>
                <a:avLst/>
                <a:gdLst/>
                <a:ahLst/>
                <a:cxnLst/>
                <a:rect l="l" t="t" r="r" b="b"/>
                <a:pathLst>
                  <a:path w="4466" h="3523" extrusionOk="0">
                    <a:moveTo>
                      <a:pt x="2270" y="0"/>
                    </a:moveTo>
                    <a:cubicBezTo>
                      <a:pt x="2003" y="0"/>
                      <a:pt x="1745" y="61"/>
                      <a:pt x="1499" y="183"/>
                    </a:cubicBezTo>
                    <a:cubicBezTo>
                      <a:pt x="493" y="679"/>
                      <a:pt x="43" y="2005"/>
                      <a:pt x="21" y="2064"/>
                    </a:cubicBezTo>
                    <a:cubicBezTo>
                      <a:pt x="0" y="2127"/>
                      <a:pt x="51" y="2169"/>
                      <a:pt x="100" y="2169"/>
                    </a:cubicBezTo>
                    <a:cubicBezTo>
                      <a:pt x="131" y="2169"/>
                      <a:pt x="162" y="2153"/>
                      <a:pt x="175" y="2113"/>
                    </a:cubicBezTo>
                    <a:cubicBezTo>
                      <a:pt x="182" y="2101"/>
                      <a:pt x="626" y="793"/>
                      <a:pt x="1573" y="328"/>
                    </a:cubicBezTo>
                    <a:cubicBezTo>
                      <a:pt x="1793" y="217"/>
                      <a:pt x="2027" y="162"/>
                      <a:pt x="2269" y="162"/>
                    </a:cubicBezTo>
                    <a:cubicBezTo>
                      <a:pt x="2467" y="162"/>
                      <a:pt x="2671" y="199"/>
                      <a:pt x="2880" y="272"/>
                    </a:cubicBezTo>
                    <a:cubicBezTo>
                      <a:pt x="4466" y="818"/>
                      <a:pt x="3966" y="3403"/>
                      <a:pt x="3960" y="3427"/>
                    </a:cubicBezTo>
                    <a:cubicBezTo>
                      <a:pt x="3951" y="3470"/>
                      <a:pt x="3978" y="3514"/>
                      <a:pt x="4022" y="3523"/>
                    </a:cubicBezTo>
                    <a:lnTo>
                      <a:pt x="4040" y="3523"/>
                    </a:lnTo>
                    <a:cubicBezTo>
                      <a:pt x="4077" y="3523"/>
                      <a:pt x="4108" y="3495"/>
                      <a:pt x="4114" y="3461"/>
                    </a:cubicBezTo>
                    <a:cubicBezTo>
                      <a:pt x="4200" y="2986"/>
                      <a:pt x="4222" y="2505"/>
                      <a:pt x="4179" y="2027"/>
                    </a:cubicBezTo>
                    <a:cubicBezTo>
                      <a:pt x="4077" y="1025"/>
                      <a:pt x="3648" y="365"/>
                      <a:pt x="2933" y="118"/>
                    </a:cubicBezTo>
                    <a:cubicBezTo>
                      <a:pt x="2706" y="40"/>
                      <a:pt x="2485"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2"/>
              <p:cNvSpPr/>
              <p:nvPr/>
            </p:nvSpPr>
            <p:spPr>
              <a:xfrm>
                <a:off x="8401853" y="185237"/>
                <a:ext cx="121906" cy="97435"/>
              </a:xfrm>
              <a:custGeom>
                <a:avLst/>
                <a:gdLst/>
                <a:ahLst/>
                <a:cxnLst/>
                <a:rect l="l" t="t" r="r" b="b"/>
                <a:pathLst>
                  <a:path w="3258" h="2604" extrusionOk="0">
                    <a:moveTo>
                      <a:pt x="1629" y="1"/>
                    </a:moveTo>
                    <a:cubicBezTo>
                      <a:pt x="1471" y="1"/>
                      <a:pt x="1312" y="37"/>
                      <a:pt x="1166" y="109"/>
                    </a:cubicBezTo>
                    <a:cubicBezTo>
                      <a:pt x="429" y="457"/>
                      <a:pt x="41" y="1549"/>
                      <a:pt x="22" y="1595"/>
                    </a:cubicBezTo>
                    <a:cubicBezTo>
                      <a:pt x="1" y="1659"/>
                      <a:pt x="52" y="1703"/>
                      <a:pt x="103" y="1703"/>
                    </a:cubicBezTo>
                    <a:cubicBezTo>
                      <a:pt x="133" y="1703"/>
                      <a:pt x="163" y="1686"/>
                      <a:pt x="176" y="1648"/>
                    </a:cubicBezTo>
                    <a:cubicBezTo>
                      <a:pt x="182" y="1638"/>
                      <a:pt x="562" y="574"/>
                      <a:pt x="1237" y="254"/>
                    </a:cubicBezTo>
                    <a:cubicBezTo>
                      <a:pt x="1360" y="194"/>
                      <a:pt x="1495" y="163"/>
                      <a:pt x="1630" y="163"/>
                    </a:cubicBezTo>
                    <a:cubicBezTo>
                      <a:pt x="1738" y="163"/>
                      <a:pt x="1847" y="183"/>
                      <a:pt x="1950" y="223"/>
                    </a:cubicBezTo>
                    <a:cubicBezTo>
                      <a:pt x="3069" y="624"/>
                      <a:pt x="2674" y="2487"/>
                      <a:pt x="2668" y="2505"/>
                    </a:cubicBezTo>
                    <a:cubicBezTo>
                      <a:pt x="2659" y="2548"/>
                      <a:pt x="2687" y="2592"/>
                      <a:pt x="2730" y="2601"/>
                    </a:cubicBezTo>
                    <a:cubicBezTo>
                      <a:pt x="2736" y="2604"/>
                      <a:pt x="2742" y="2604"/>
                      <a:pt x="2749" y="2604"/>
                    </a:cubicBezTo>
                    <a:cubicBezTo>
                      <a:pt x="2786" y="2601"/>
                      <a:pt x="2816" y="2576"/>
                      <a:pt x="2826" y="2539"/>
                    </a:cubicBezTo>
                    <a:cubicBezTo>
                      <a:pt x="2844" y="2456"/>
                      <a:pt x="3257" y="519"/>
                      <a:pt x="2002" y="69"/>
                    </a:cubicBezTo>
                    <a:cubicBezTo>
                      <a:pt x="1882" y="23"/>
                      <a:pt x="1755"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7" name="Google Shape;2327;p22"/>
            <p:cNvSpPr/>
            <p:nvPr/>
          </p:nvSpPr>
          <p:spPr>
            <a:xfrm>
              <a:off x="5321070" y="4672930"/>
              <a:ext cx="115525" cy="116098"/>
            </a:xfrm>
            <a:custGeom>
              <a:avLst/>
              <a:gdLst/>
              <a:ahLst/>
              <a:cxnLst/>
              <a:rect l="l" t="t" r="r" b="b"/>
              <a:pathLst>
                <a:path w="1814" h="1823" extrusionOk="0">
                  <a:moveTo>
                    <a:pt x="969" y="234"/>
                  </a:moveTo>
                  <a:cubicBezTo>
                    <a:pt x="991" y="315"/>
                    <a:pt x="1018" y="416"/>
                    <a:pt x="1034" y="484"/>
                  </a:cubicBezTo>
                  <a:cubicBezTo>
                    <a:pt x="1077" y="666"/>
                    <a:pt x="1089" y="706"/>
                    <a:pt x="1111" y="737"/>
                  </a:cubicBezTo>
                  <a:cubicBezTo>
                    <a:pt x="1132" y="768"/>
                    <a:pt x="1166" y="783"/>
                    <a:pt x="1345" y="845"/>
                  </a:cubicBezTo>
                  <a:cubicBezTo>
                    <a:pt x="1410" y="870"/>
                    <a:pt x="1506" y="904"/>
                    <a:pt x="1577" y="935"/>
                  </a:cubicBezTo>
                  <a:cubicBezTo>
                    <a:pt x="1478" y="978"/>
                    <a:pt x="1311" y="1039"/>
                    <a:pt x="1169" y="1092"/>
                  </a:cubicBezTo>
                  <a:cubicBezTo>
                    <a:pt x="1148" y="1098"/>
                    <a:pt x="1129" y="1113"/>
                    <a:pt x="1120" y="1135"/>
                  </a:cubicBezTo>
                  <a:cubicBezTo>
                    <a:pt x="1049" y="1302"/>
                    <a:pt x="960" y="1490"/>
                    <a:pt x="901" y="1595"/>
                  </a:cubicBezTo>
                  <a:cubicBezTo>
                    <a:pt x="861" y="1481"/>
                    <a:pt x="802" y="1280"/>
                    <a:pt x="759" y="1107"/>
                  </a:cubicBezTo>
                  <a:cubicBezTo>
                    <a:pt x="753" y="1076"/>
                    <a:pt x="728" y="1052"/>
                    <a:pt x="698" y="1046"/>
                  </a:cubicBezTo>
                  <a:cubicBezTo>
                    <a:pt x="528" y="1015"/>
                    <a:pt x="334" y="972"/>
                    <a:pt x="226" y="941"/>
                  </a:cubicBezTo>
                  <a:cubicBezTo>
                    <a:pt x="392" y="854"/>
                    <a:pt x="565" y="774"/>
                    <a:pt x="738" y="706"/>
                  </a:cubicBezTo>
                  <a:cubicBezTo>
                    <a:pt x="759" y="697"/>
                    <a:pt x="775" y="682"/>
                    <a:pt x="784" y="660"/>
                  </a:cubicBezTo>
                  <a:cubicBezTo>
                    <a:pt x="839" y="515"/>
                    <a:pt x="901" y="373"/>
                    <a:pt x="969" y="234"/>
                  </a:cubicBezTo>
                  <a:close/>
                  <a:moveTo>
                    <a:pt x="987" y="0"/>
                  </a:moveTo>
                  <a:cubicBezTo>
                    <a:pt x="938" y="0"/>
                    <a:pt x="864" y="0"/>
                    <a:pt x="645" y="571"/>
                  </a:cubicBezTo>
                  <a:cubicBezTo>
                    <a:pt x="37" y="814"/>
                    <a:pt x="16" y="895"/>
                    <a:pt x="7" y="928"/>
                  </a:cubicBezTo>
                  <a:cubicBezTo>
                    <a:pt x="0" y="956"/>
                    <a:pt x="7" y="984"/>
                    <a:pt x="22" y="1009"/>
                  </a:cubicBezTo>
                  <a:cubicBezTo>
                    <a:pt x="37" y="1030"/>
                    <a:pt x="84" y="1092"/>
                    <a:pt x="614" y="1197"/>
                  </a:cubicBezTo>
                  <a:cubicBezTo>
                    <a:pt x="775" y="1823"/>
                    <a:pt x="830" y="1823"/>
                    <a:pt x="889" y="1823"/>
                  </a:cubicBezTo>
                  <a:lnTo>
                    <a:pt x="895" y="1823"/>
                  </a:lnTo>
                  <a:cubicBezTo>
                    <a:pt x="944" y="1820"/>
                    <a:pt x="1000" y="1817"/>
                    <a:pt x="1256" y="1231"/>
                  </a:cubicBezTo>
                  <a:cubicBezTo>
                    <a:pt x="1413" y="1175"/>
                    <a:pt x="1715" y="1064"/>
                    <a:pt x="1780" y="1006"/>
                  </a:cubicBezTo>
                  <a:cubicBezTo>
                    <a:pt x="1802" y="984"/>
                    <a:pt x="1814" y="950"/>
                    <a:pt x="1811" y="919"/>
                  </a:cubicBezTo>
                  <a:cubicBezTo>
                    <a:pt x="1796" y="845"/>
                    <a:pt x="1715" y="805"/>
                    <a:pt x="1404" y="694"/>
                  </a:cubicBezTo>
                  <a:cubicBezTo>
                    <a:pt x="1345" y="672"/>
                    <a:pt x="1274" y="648"/>
                    <a:pt x="1240" y="632"/>
                  </a:cubicBezTo>
                  <a:cubicBezTo>
                    <a:pt x="1231" y="598"/>
                    <a:pt x="1209" y="515"/>
                    <a:pt x="1194" y="447"/>
                  </a:cubicBezTo>
                  <a:cubicBezTo>
                    <a:pt x="1139" y="228"/>
                    <a:pt x="1105" y="93"/>
                    <a:pt x="1065" y="40"/>
                  </a:cubicBezTo>
                  <a:cubicBezTo>
                    <a:pt x="1046" y="15"/>
                    <a:pt x="1018" y="3"/>
                    <a:pt x="9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2"/>
            <p:cNvSpPr/>
            <p:nvPr/>
          </p:nvSpPr>
          <p:spPr>
            <a:xfrm>
              <a:off x="5075516" y="4909085"/>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2329"/>
        <p:cNvGrpSpPr/>
        <p:nvPr/>
      </p:nvGrpSpPr>
      <p:grpSpPr>
        <a:xfrm>
          <a:off x="0" y="0"/>
          <a:ext cx="0" cy="0"/>
          <a:chOff x="0" y="0"/>
          <a:chExt cx="0" cy="0"/>
        </a:xfrm>
      </p:grpSpPr>
      <p:sp>
        <p:nvSpPr>
          <p:cNvPr id="2330" name="Google Shape;2330;p23"/>
          <p:cNvSpPr/>
          <p:nvPr/>
        </p:nvSpPr>
        <p:spPr>
          <a:xfrm>
            <a:off x="-111285" y="-151800"/>
            <a:ext cx="9366570" cy="5506907"/>
          </a:xfrm>
          <a:custGeom>
            <a:avLst/>
            <a:gdLst/>
            <a:ahLst/>
            <a:cxnLst/>
            <a:rect l="l" t="t" r="r" b="b"/>
            <a:pathLst>
              <a:path w="287870" h="169248" extrusionOk="0">
                <a:moveTo>
                  <a:pt x="17455" y="3287"/>
                </a:moveTo>
                <a:lnTo>
                  <a:pt x="17455" y="9371"/>
                </a:lnTo>
                <a:lnTo>
                  <a:pt x="11371" y="9371"/>
                </a:lnTo>
                <a:lnTo>
                  <a:pt x="11371" y="3287"/>
                </a:lnTo>
                <a:close/>
                <a:moveTo>
                  <a:pt x="24503" y="3287"/>
                </a:moveTo>
                <a:lnTo>
                  <a:pt x="24503" y="9371"/>
                </a:lnTo>
                <a:lnTo>
                  <a:pt x="18431" y="9371"/>
                </a:lnTo>
                <a:lnTo>
                  <a:pt x="18431" y="3287"/>
                </a:lnTo>
                <a:close/>
                <a:moveTo>
                  <a:pt x="31564" y="3287"/>
                </a:moveTo>
                <a:lnTo>
                  <a:pt x="31564" y="9371"/>
                </a:lnTo>
                <a:lnTo>
                  <a:pt x="25492" y="9371"/>
                </a:lnTo>
                <a:lnTo>
                  <a:pt x="25492" y="3287"/>
                </a:lnTo>
                <a:close/>
                <a:moveTo>
                  <a:pt x="38612" y="3287"/>
                </a:moveTo>
                <a:lnTo>
                  <a:pt x="38612" y="9371"/>
                </a:lnTo>
                <a:lnTo>
                  <a:pt x="32540" y="9371"/>
                </a:lnTo>
                <a:lnTo>
                  <a:pt x="32540" y="3287"/>
                </a:lnTo>
                <a:close/>
                <a:moveTo>
                  <a:pt x="45673" y="3287"/>
                </a:moveTo>
                <a:lnTo>
                  <a:pt x="45673" y="9371"/>
                </a:lnTo>
                <a:lnTo>
                  <a:pt x="39601" y="9371"/>
                </a:lnTo>
                <a:lnTo>
                  <a:pt x="39601" y="3287"/>
                </a:lnTo>
                <a:close/>
                <a:moveTo>
                  <a:pt x="52721" y="3287"/>
                </a:moveTo>
                <a:lnTo>
                  <a:pt x="52721" y="9371"/>
                </a:lnTo>
                <a:lnTo>
                  <a:pt x="46649" y="9371"/>
                </a:lnTo>
                <a:lnTo>
                  <a:pt x="46649" y="3287"/>
                </a:lnTo>
                <a:close/>
                <a:moveTo>
                  <a:pt x="59782" y="3287"/>
                </a:moveTo>
                <a:lnTo>
                  <a:pt x="59782" y="9371"/>
                </a:lnTo>
                <a:lnTo>
                  <a:pt x="53709" y="9371"/>
                </a:lnTo>
                <a:lnTo>
                  <a:pt x="53709" y="3287"/>
                </a:lnTo>
                <a:close/>
                <a:moveTo>
                  <a:pt x="66842" y="3287"/>
                </a:moveTo>
                <a:lnTo>
                  <a:pt x="66842" y="9371"/>
                </a:lnTo>
                <a:lnTo>
                  <a:pt x="60770" y="9371"/>
                </a:lnTo>
                <a:lnTo>
                  <a:pt x="60770" y="3287"/>
                </a:lnTo>
                <a:close/>
                <a:moveTo>
                  <a:pt x="73902" y="3287"/>
                </a:moveTo>
                <a:lnTo>
                  <a:pt x="73902" y="9371"/>
                </a:lnTo>
                <a:lnTo>
                  <a:pt x="67818" y="9371"/>
                </a:lnTo>
                <a:lnTo>
                  <a:pt x="67818" y="3287"/>
                </a:lnTo>
                <a:close/>
                <a:moveTo>
                  <a:pt x="80951" y="3287"/>
                </a:moveTo>
                <a:lnTo>
                  <a:pt x="80951" y="9371"/>
                </a:lnTo>
                <a:lnTo>
                  <a:pt x="74879" y="9371"/>
                </a:lnTo>
                <a:lnTo>
                  <a:pt x="74879" y="3287"/>
                </a:lnTo>
                <a:close/>
                <a:moveTo>
                  <a:pt x="88011" y="3287"/>
                </a:moveTo>
                <a:lnTo>
                  <a:pt x="88011" y="9371"/>
                </a:lnTo>
                <a:lnTo>
                  <a:pt x="81939" y="9371"/>
                </a:lnTo>
                <a:lnTo>
                  <a:pt x="81939" y="3287"/>
                </a:lnTo>
                <a:close/>
                <a:moveTo>
                  <a:pt x="95060" y="3287"/>
                </a:moveTo>
                <a:lnTo>
                  <a:pt x="95060" y="9371"/>
                </a:lnTo>
                <a:lnTo>
                  <a:pt x="88988" y="9371"/>
                </a:lnTo>
                <a:lnTo>
                  <a:pt x="88988" y="3287"/>
                </a:lnTo>
                <a:close/>
                <a:moveTo>
                  <a:pt x="102120" y="3287"/>
                </a:moveTo>
                <a:lnTo>
                  <a:pt x="102120" y="9371"/>
                </a:lnTo>
                <a:lnTo>
                  <a:pt x="96036" y="9371"/>
                </a:lnTo>
                <a:lnTo>
                  <a:pt x="96036" y="3287"/>
                </a:lnTo>
                <a:close/>
                <a:moveTo>
                  <a:pt x="109169" y="3287"/>
                </a:moveTo>
                <a:lnTo>
                  <a:pt x="109169" y="9371"/>
                </a:lnTo>
                <a:lnTo>
                  <a:pt x="103097" y="9371"/>
                </a:lnTo>
                <a:lnTo>
                  <a:pt x="103097" y="3287"/>
                </a:lnTo>
                <a:close/>
                <a:moveTo>
                  <a:pt x="116229" y="3287"/>
                </a:moveTo>
                <a:lnTo>
                  <a:pt x="116229" y="9371"/>
                </a:lnTo>
                <a:lnTo>
                  <a:pt x="110157" y="9371"/>
                </a:lnTo>
                <a:lnTo>
                  <a:pt x="110157" y="3287"/>
                </a:lnTo>
                <a:close/>
                <a:moveTo>
                  <a:pt x="123278" y="3287"/>
                </a:moveTo>
                <a:lnTo>
                  <a:pt x="123278" y="9371"/>
                </a:lnTo>
                <a:lnTo>
                  <a:pt x="117205" y="9371"/>
                </a:lnTo>
                <a:lnTo>
                  <a:pt x="117205" y="3287"/>
                </a:lnTo>
                <a:close/>
                <a:moveTo>
                  <a:pt x="130338" y="3287"/>
                </a:moveTo>
                <a:lnTo>
                  <a:pt x="130338" y="9371"/>
                </a:lnTo>
                <a:lnTo>
                  <a:pt x="124266" y="9371"/>
                </a:lnTo>
                <a:lnTo>
                  <a:pt x="124266" y="3287"/>
                </a:lnTo>
                <a:close/>
                <a:moveTo>
                  <a:pt x="137387" y="3287"/>
                </a:moveTo>
                <a:lnTo>
                  <a:pt x="137387" y="9371"/>
                </a:lnTo>
                <a:lnTo>
                  <a:pt x="131314" y="9371"/>
                </a:lnTo>
                <a:lnTo>
                  <a:pt x="131314" y="3287"/>
                </a:lnTo>
                <a:close/>
                <a:moveTo>
                  <a:pt x="144447" y="3287"/>
                </a:moveTo>
                <a:lnTo>
                  <a:pt x="144447" y="9371"/>
                </a:lnTo>
                <a:lnTo>
                  <a:pt x="138375" y="9371"/>
                </a:lnTo>
                <a:lnTo>
                  <a:pt x="138375" y="3287"/>
                </a:lnTo>
                <a:close/>
                <a:moveTo>
                  <a:pt x="151495" y="3287"/>
                </a:moveTo>
                <a:lnTo>
                  <a:pt x="151495" y="9371"/>
                </a:lnTo>
                <a:lnTo>
                  <a:pt x="145423" y="9371"/>
                </a:lnTo>
                <a:lnTo>
                  <a:pt x="145423" y="3287"/>
                </a:lnTo>
                <a:close/>
                <a:moveTo>
                  <a:pt x="158556" y="3287"/>
                </a:moveTo>
                <a:lnTo>
                  <a:pt x="158556" y="9371"/>
                </a:lnTo>
                <a:lnTo>
                  <a:pt x="152484" y="9371"/>
                </a:lnTo>
                <a:lnTo>
                  <a:pt x="152484" y="3287"/>
                </a:lnTo>
                <a:close/>
                <a:moveTo>
                  <a:pt x="165604" y="3287"/>
                </a:moveTo>
                <a:lnTo>
                  <a:pt x="165604" y="9371"/>
                </a:lnTo>
                <a:lnTo>
                  <a:pt x="159532" y="9371"/>
                </a:lnTo>
                <a:lnTo>
                  <a:pt x="159532" y="3287"/>
                </a:lnTo>
                <a:close/>
                <a:moveTo>
                  <a:pt x="172665" y="3287"/>
                </a:moveTo>
                <a:lnTo>
                  <a:pt x="172665" y="9371"/>
                </a:lnTo>
                <a:lnTo>
                  <a:pt x="166581" y="9371"/>
                </a:lnTo>
                <a:lnTo>
                  <a:pt x="166581" y="3287"/>
                </a:lnTo>
                <a:close/>
                <a:moveTo>
                  <a:pt x="179713" y="3287"/>
                </a:moveTo>
                <a:lnTo>
                  <a:pt x="179713" y="9371"/>
                </a:lnTo>
                <a:lnTo>
                  <a:pt x="173641" y="9371"/>
                </a:lnTo>
                <a:lnTo>
                  <a:pt x="173641" y="3287"/>
                </a:lnTo>
                <a:close/>
                <a:moveTo>
                  <a:pt x="186774" y="3287"/>
                </a:moveTo>
                <a:lnTo>
                  <a:pt x="186774" y="9371"/>
                </a:lnTo>
                <a:lnTo>
                  <a:pt x="180702" y="9371"/>
                </a:lnTo>
                <a:lnTo>
                  <a:pt x="180702" y="3287"/>
                </a:lnTo>
                <a:close/>
                <a:moveTo>
                  <a:pt x="193822" y="3287"/>
                </a:moveTo>
                <a:lnTo>
                  <a:pt x="193822" y="9371"/>
                </a:lnTo>
                <a:lnTo>
                  <a:pt x="187750" y="9371"/>
                </a:lnTo>
                <a:lnTo>
                  <a:pt x="187750" y="3287"/>
                </a:lnTo>
                <a:close/>
                <a:moveTo>
                  <a:pt x="200883" y="3287"/>
                </a:moveTo>
                <a:lnTo>
                  <a:pt x="200883" y="9371"/>
                </a:lnTo>
                <a:lnTo>
                  <a:pt x="194810" y="9371"/>
                </a:lnTo>
                <a:lnTo>
                  <a:pt x="194810" y="3287"/>
                </a:lnTo>
                <a:close/>
                <a:moveTo>
                  <a:pt x="207931" y="3287"/>
                </a:moveTo>
                <a:lnTo>
                  <a:pt x="207931" y="9371"/>
                </a:lnTo>
                <a:lnTo>
                  <a:pt x="201859" y="9371"/>
                </a:lnTo>
                <a:lnTo>
                  <a:pt x="201859" y="3287"/>
                </a:lnTo>
                <a:close/>
                <a:moveTo>
                  <a:pt x="214992" y="3287"/>
                </a:moveTo>
                <a:lnTo>
                  <a:pt x="214992" y="9371"/>
                </a:lnTo>
                <a:lnTo>
                  <a:pt x="208919" y="9371"/>
                </a:lnTo>
                <a:lnTo>
                  <a:pt x="208919" y="3287"/>
                </a:lnTo>
                <a:close/>
                <a:moveTo>
                  <a:pt x="222052" y="3287"/>
                </a:moveTo>
                <a:lnTo>
                  <a:pt x="222052" y="9371"/>
                </a:lnTo>
                <a:lnTo>
                  <a:pt x="215968" y="9371"/>
                </a:lnTo>
                <a:lnTo>
                  <a:pt x="215968" y="3287"/>
                </a:lnTo>
                <a:close/>
                <a:moveTo>
                  <a:pt x="229100" y="3287"/>
                </a:moveTo>
                <a:lnTo>
                  <a:pt x="229100" y="9371"/>
                </a:lnTo>
                <a:lnTo>
                  <a:pt x="223028" y="9371"/>
                </a:lnTo>
                <a:lnTo>
                  <a:pt x="223028" y="3287"/>
                </a:lnTo>
                <a:close/>
                <a:moveTo>
                  <a:pt x="236161" y="3287"/>
                </a:moveTo>
                <a:lnTo>
                  <a:pt x="236161" y="9371"/>
                </a:lnTo>
                <a:lnTo>
                  <a:pt x="230077" y="9371"/>
                </a:lnTo>
                <a:lnTo>
                  <a:pt x="230077" y="3287"/>
                </a:lnTo>
                <a:close/>
                <a:moveTo>
                  <a:pt x="243209" y="3287"/>
                </a:moveTo>
                <a:lnTo>
                  <a:pt x="243209" y="9371"/>
                </a:lnTo>
                <a:lnTo>
                  <a:pt x="237137" y="9371"/>
                </a:lnTo>
                <a:lnTo>
                  <a:pt x="237137" y="3287"/>
                </a:lnTo>
                <a:close/>
                <a:moveTo>
                  <a:pt x="250270" y="3287"/>
                </a:moveTo>
                <a:lnTo>
                  <a:pt x="250270" y="9371"/>
                </a:lnTo>
                <a:lnTo>
                  <a:pt x="244198" y="9371"/>
                </a:lnTo>
                <a:lnTo>
                  <a:pt x="244198" y="3287"/>
                </a:lnTo>
                <a:close/>
                <a:moveTo>
                  <a:pt x="257318" y="3287"/>
                </a:moveTo>
                <a:lnTo>
                  <a:pt x="257318" y="9371"/>
                </a:lnTo>
                <a:lnTo>
                  <a:pt x="251246" y="9371"/>
                </a:lnTo>
                <a:lnTo>
                  <a:pt x="251246" y="3287"/>
                </a:lnTo>
                <a:close/>
                <a:moveTo>
                  <a:pt x="264379" y="3287"/>
                </a:moveTo>
                <a:lnTo>
                  <a:pt x="264379" y="9371"/>
                </a:lnTo>
                <a:lnTo>
                  <a:pt x="258306" y="9371"/>
                </a:lnTo>
                <a:lnTo>
                  <a:pt x="258306" y="3287"/>
                </a:lnTo>
                <a:close/>
                <a:moveTo>
                  <a:pt x="271427" y="3287"/>
                </a:moveTo>
                <a:lnTo>
                  <a:pt x="271427" y="9371"/>
                </a:lnTo>
                <a:lnTo>
                  <a:pt x="265355" y="9371"/>
                </a:lnTo>
                <a:lnTo>
                  <a:pt x="265355" y="3287"/>
                </a:lnTo>
                <a:close/>
                <a:moveTo>
                  <a:pt x="278488" y="3287"/>
                </a:moveTo>
                <a:lnTo>
                  <a:pt x="278488" y="9371"/>
                </a:lnTo>
                <a:lnTo>
                  <a:pt x="272415" y="9371"/>
                </a:lnTo>
                <a:lnTo>
                  <a:pt x="272415" y="3287"/>
                </a:lnTo>
                <a:close/>
                <a:moveTo>
                  <a:pt x="17443" y="10347"/>
                </a:moveTo>
                <a:lnTo>
                  <a:pt x="17443" y="16419"/>
                </a:lnTo>
                <a:lnTo>
                  <a:pt x="11371" y="16419"/>
                </a:lnTo>
                <a:lnTo>
                  <a:pt x="11371" y="10347"/>
                </a:lnTo>
                <a:close/>
                <a:moveTo>
                  <a:pt x="24503" y="10347"/>
                </a:moveTo>
                <a:lnTo>
                  <a:pt x="24503" y="16419"/>
                </a:lnTo>
                <a:lnTo>
                  <a:pt x="18431" y="16419"/>
                </a:lnTo>
                <a:lnTo>
                  <a:pt x="18431" y="10347"/>
                </a:lnTo>
                <a:close/>
                <a:moveTo>
                  <a:pt x="31564" y="10347"/>
                </a:moveTo>
                <a:lnTo>
                  <a:pt x="31564" y="16419"/>
                </a:lnTo>
                <a:lnTo>
                  <a:pt x="25492" y="16419"/>
                </a:lnTo>
                <a:lnTo>
                  <a:pt x="25492" y="10347"/>
                </a:lnTo>
                <a:close/>
                <a:moveTo>
                  <a:pt x="38612" y="10347"/>
                </a:moveTo>
                <a:lnTo>
                  <a:pt x="38612" y="16419"/>
                </a:lnTo>
                <a:lnTo>
                  <a:pt x="32540" y="16419"/>
                </a:lnTo>
                <a:lnTo>
                  <a:pt x="32540" y="10347"/>
                </a:lnTo>
                <a:close/>
                <a:moveTo>
                  <a:pt x="45673" y="10347"/>
                </a:moveTo>
                <a:lnTo>
                  <a:pt x="45673" y="16419"/>
                </a:lnTo>
                <a:lnTo>
                  <a:pt x="39601" y="16419"/>
                </a:lnTo>
                <a:lnTo>
                  <a:pt x="39601" y="10347"/>
                </a:lnTo>
                <a:close/>
                <a:moveTo>
                  <a:pt x="52721" y="10347"/>
                </a:moveTo>
                <a:lnTo>
                  <a:pt x="52721" y="16419"/>
                </a:lnTo>
                <a:lnTo>
                  <a:pt x="46649" y="16419"/>
                </a:lnTo>
                <a:lnTo>
                  <a:pt x="46649" y="10347"/>
                </a:lnTo>
                <a:close/>
                <a:moveTo>
                  <a:pt x="59782" y="10347"/>
                </a:moveTo>
                <a:lnTo>
                  <a:pt x="59782" y="16419"/>
                </a:lnTo>
                <a:lnTo>
                  <a:pt x="53709" y="16419"/>
                </a:lnTo>
                <a:lnTo>
                  <a:pt x="53709" y="10347"/>
                </a:lnTo>
                <a:close/>
                <a:moveTo>
                  <a:pt x="66842" y="10347"/>
                </a:moveTo>
                <a:lnTo>
                  <a:pt x="66842" y="16419"/>
                </a:lnTo>
                <a:lnTo>
                  <a:pt x="60758" y="16419"/>
                </a:lnTo>
                <a:lnTo>
                  <a:pt x="60758" y="10347"/>
                </a:lnTo>
                <a:close/>
                <a:moveTo>
                  <a:pt x="73902" y="10347"/>
                </a:moveTo>
                <a:lnTo>
                  <a:pt x="73902" y="16419"/>
                </a:lnTo>
                <a:lnTo>
                  <a:pt x="67818" y="16419"/>
                </a:lnTo>
                <a:lnTo>
                  <a:pt x="67818" y="10347"/>
                </a:lnTo>
                <a:close/>
                <a:moveTo>
                  <a:pt x="80951" y="10347"/>
                </a:moveTo>
                <a:lnTo>
                  <a:pt x="80951" y="16419"/>
                </a:lnTo>
                <a:lnTo>
                  <a:pt x="74879" y="16419"/>
                </a:lnTo>
                <a:lnTo>
                  <a:pt x="74879" y="10347"/>
                </a:lnTo>
                <a:close/>
                <a:moveTo>
                  <a:pt x="88011" y="10347"/>
                </a:moveTo>
                <a:lnTo>
                  <a:pt x="88011" y="16419"/>
                </a:lnTo>
                <a:lnTo>
                  <a:pt x="81927" y="16419"/>
                </a:lnTo>
                <a:lnTo>
                  <a:pt x="81927" y="10347"/>
                </a:lnTo>
                <a:close/>
                <a:moveTo>
                  <a:pt x="95060" y="10347"/>
                </a:moveTo>
                <a:lnTo>
                  <a:pt x="95060" y="16419"/>
                </a:lnTo>
                <a:lnTo>
                  <a:pt x="88988" y="16419"/>
                </a:lnTo>
                <a:lnTo>
                  <a:pt x="88988" y="10347"/>
                </a:lnTo>
                <a:close/>
                <a:moveTo>
                  <a:pt x="102120" y="10347"/>
                </a:moveTo>
                <a:lnTo>
                  <a:pt x="102120" y="16419"/>
                </a:lnTo>
                <a:lnTo>
                  <a:pt x="96036" y="16419"/>
                </a:lnTo>
                <a:lnTo>
                  <a:pt x="96036" y="10347"/>
                </a:lnTo>
                <a:close/>
                <a:moveTo>
                  <a:pt x="109169" y="10347"/>
                </a:moveTo>
                <a:lnTo>
                  <a:pt x="109169" y="16419"/>
                </a:lnTo>
                <a:lnTo>
                  <a:pt x="103097" y="16419"/>
                </a:lnTo>
                <a:lnTo>
                  <a:pt x="103097" y="10347"/>
                </a:lnTo>
                <a:close/>
                <a:moveTo>
                  <a:pt x="116229" y="10347"/>
                </a:moveTo>
                <a:lnTo>
                  <a:pt x="116229" y="16419"/>
                </a:lnTo>
                <a:lnTo>
                  <a:pt x="110157" y="16419"/>
                </a:lnTo>
                <a:lnTo>
                  <a:pt x="110157" y="10347"/>
                </a:lnTo>
                <a:close/>
                <a:moveTo>
                  <a:pt x="123278" y="10347"/>
                </a:moveTo>
                <a:lnTo>
                  <a:pt x="123278" y="16419"/>
                </a:lnTo>
                <a:lnTo>
                  <a:pt x="117205" y="16419"/>
                </a:lnTo>
                <a:lnTo>
                  <a:pt x="117205" y="10347"/>
                </a:lnTo>
                <a:close/>
                <a:moveTo>
                  <a:pt x="130338" y="10347"/>
                </a:moveTo>
                <a:lnTo>
                  <a:pt x="130338" y="16419"/>
                </a:lnTo>
                <a:lnTo>
                  <a:pt x="124254" y="16419"/>
                </a:lnTo>
                <a:lnTo>
                  <a:pt x="124254" y="10347"/>
                </a:lnTo>
                <a:close/>
                <a:moveTo>
                  <a:pt x="137387" y="10347"/>
                </a:moveTo>
                <a:lnTo>
                  <a:pt x="137387" y="16419"/>
                </a:lnTo>
                <a:lnTo>
                  <a:pt x="131314" y="16419"/>
                </a:lnTo>
                <a:lnTo>
                  <a:pt x="131314" y="10347"/>
                </a:lnTo>
                <a:close/>
                <a:moveTo>
                  <a:pt x="144447" y="10347"/>
                </a:moveTo>
                <a:lnTo>
                  <a:pt x="144447" y="16419"/>
                </a:lnTo>
                <a:lnTo>
                  <a:pt x="138375" y="16419"/>
                </a:lnTo>
                <a:lnTo>
                  <a:pt x="138375" y="10347"/>
                </a:lnTo>
                <a:close/>
                <a:moveTo>
                  <a:pt x="151495" y="10347"/>
                </a:moveTo>
                <a:lnTo>
                  <a:pt x="151495" y="16419"/>
                </a:lnTo>
                <a:lnTo>
                  <a:pt x="145423" y="16419"/>
                </a:lnTo>
                <a:lnTo>
                  <a:pt x="145423" y="10347"/>
                </a:lnTo>
                <a:close/>
                <a:moveTo>
                  <a:pt x="158556" y="10347"/>
                </a:moveTo>
                <a:lnTo>
                  <a:pt x="158556" y="16419"/>
                </a:lnTo>
                <a:lnTo>
                  <a:pt x="152484" y="16419"/>
                </a:lnTo>
                <a:lnTo>
                  <a:pt x="152484" y="10347"/>
                </a:lnTo>
                <a:close/>
                <a:moveTo>
                  <a:pt x="165604" y="10347"/>
                </a:moveTo>
                <a:lnTo>
                  <a:pt x="165604" y="16419"/>
                </a:lnTo>
                <a:lnTo>
                  <a:pt x="159532" y="16419"/>
                </a:lnTo>
                <a:lnTo>
                  <a:pt x="159532" y="10347"/>
                </a:lnTo>
                <a:close/>
                <a:moveTo>
                  <a:pt x="172665" y="10347"/>
                </a:moveTo>
                <a:lnTo>
                  <a:pt x="172665" y="16419"/>
                </a:lnTo>
                <a:lnTo>
                  <a:pt x="166581" y="16419"/>
                </a:lnTo>
                <a:lnTo>
                  <a:pt x="166581" y="10347"/>
                </a:lnTo>
                <a:close/>
                <a:moveTo>
                  <a:pt x="179713" y="10347"/>
                </a:moveTo>
                <a:lnTo>
                  <a:pt x="179713" y="16419"/>
                </a:lnTo>
                <a:lnTo>
                  <a:pt x="173641" y="16419"/>
                </a:lnTo>
                <a:lnTo>
                  <a:pt x="173641" y="10347"/>
                </a:lnTo>
                <a:close/>
                <a:moveTo>
                  <a:pt x="186774" y="10347"/>
                </a:moveTo>
                <a:lnTo>
                  <a:pt x="186774" y="16419"/>
                </a:lnTo>
                <a:lnTo>
                  <a:pt x="180702" y="16419"/>
                </a:lnTo>
                <a:lnTo>
                  <a:pt x="180702" y="10347"/>
                </a:lnTo>
                <a:close/>
                <a:moveTo>
                  <a:pt x="193822" y="10347"/>
                </a:moveTo>
                <a:lnTo>
                  <a:pt x="193822" y="16419"/>
                </a:lnTo>
                <a:lnTo>
                  <a:pt x="187750" y="16419"/>
                </a:lnTo>
                <a:lnTo>
                  <a:pt x="187750" y="10347"/>
                </a:lnTo>
                <a:close/>
                <a:moveTo>
                  <a:pt x="200883" y="10347"/>
                </a:moveTo>
                <a:lnTo>
                  <a:pt x="200883" y="16419"/>
                </a:lnTo>
                <a:lnTo>
                  <a:pt x="194810" y="16419"/>
                </a:lnTo>
                <a:lnTo>
                  <a:pt x="194810" y="10347"/>
                </a:lnTo>
                <a:close/>
                <a:moveTo>
                  <a:pt x="207931" y="10347"/>
                </a:moveTo>
                <a:lnTo>
                  <a:pt x="207931" y="16419"/>
                </a:lnTo>
                <a:lnTo>
                  <a:pt x="201859" y="16419"/>
                </a:lnTo>
                <a:lnTo>
                  <a:pt x="201859" y="10347"/>
                </a:lnTo>
                <a:close/>
                <a:moveTo>
                  <a:pt x="214992" y="10347"/>
                </a:moveTo>
                <a:lnTo>
                  <a:pt x="214992" y="16419"/>
                </a:lnTo>
                <a:lnTo>
                  <a:pt x="208919" y="16419"/>
                </a:lnTo>
                <a:lnTo>
                  <a:pt x="208919" y="10347"/>
                </a:lnTo>
                <a:close/>
                <a:moveTo>
                  <a:pt x="222052" y="10347"/>
                </a:moveTo>
                <a:lnTo>
                  <a:pt x="222052" y="16419"/>
                </a:lnTo>
                <a:lnTo>
                  <a:pt x="215968" y="16419"/>
                </a:lnTo>
                <a:lnTo>
                  <a:pt x="215968" y="10347"/>
                </a:lnTo>
                <a:close/>
                <a:moveTo>
                  <a:pt x="229100" y="10347"/>
                </a:moveTo>
                <a:lnTo>
                  <a:pt x="229100" y="16419"/>
                </a:lnTo>
                <a:lnTo>
                  <a:pt x="223028" y="16419"/>
                </a:lnTo>
                <a:lnTo>
                  <a:pt x="223028" y="10347"/>
                </a:lnTo>
                <a:close/>
                <a:moveTo>
                  <a:pt x="236161" y="10347"/>
                </a:moveTo>
                <a:lnTo>
                  <a:pt x="236161" y="16419"/>
                </a:lnTo>
                <a:lnTo>
                  <a:pt x="230077" y="16419"/>
                </a:lnTo>
                <a:lnTo>
                  <a:pt x="230077" y="10347"/>
                </a:lnTo>
                <a:close/>
                <a:moveTo>
                  <a:pt x="243209" y="10347"/>
                </a:moveTo>
                <a:lnTo>
                  <a:pt x="243209" y="16419"/>
                </a:lnTo>
                <a:lnTo>
                  <a:pt x="237137" y="16419"/>
                </a:lnTo>
                <a:lnTo>
                  <a:pt x="237137" y="10347"/>
                </a:lnTo>
                <a:close/>
                <a:moveTo>
                  <a:pt x="250270" y="10347"/>
                </a:moveTo>
                <a:lnTo>
                  <a:pt x="250270" y="16419"/>
                </a:lnTo>
                <a:lnTo>
                  <a:pt x="244198" y="16419"/>
                </a:lnTo>
                <a:lnTo>
                  <a:pt x="244198" y="10347"/>
                </a:lnTo>
                <a:close/>
                <a:moveTo>
                  <a:pt x="257318" y="10347"/>
                </a:moveTo>
                <a:lnTo>
                  <a:pt x="257318" y="16419"/>
                </a:lnTo>
                <a:lnTo>
                  <a:pt x="251246" y="16419"/>
                </a:lnTo>
                <a:lnTo>
                  <a:pt x="251246" y="10347"/>
                </a:lnTo>
                <a:close/>
                <a:moveTo>
                  <a:pt x="264379" y="10347"/>
                </a:moveTo>
                <a:lnTo>
                  <a:pt x="264379" y="16419"/>
                </a:lnTo>
                <a:lnTo>
                  <a:pt x="258306" y="16419"/>
                </a:lnTo>
                <a:lnTo>
                  <a:pt x="258306" y="10347"/>
                </a:lnTo>
                <a:close/>
                <a:moveTo>
                  <a:pt x="271427" y="10347"/>
                </a:moveTo>
                <a:lnTo>
                  <a:pt x="271427" y="16419"/>
                </a:lnTo>
                <a:lnTo>
                  <a:pt x="265355" y="16419"/>
                </a:lnTo>
                <a:lnTo>
                  <a:pt x="265355" y="10347"/>
                </a:lnTo>
                <a:close/>
                <a:moveTo>
                  <a:pt x="278488" y="10347"/>
                </a:moveTo>
                <a:lnTo>
                  <a:pt x="278488" y="16419"/>
                </a:lnTo>
                <a:lnTo>
                  <a:pt x="272415" y="16419"/>
                </a:lnTo>
                <a:lnTo>
                  <a:pt x="272415" y="10347"/>
                </a:lnTo>
                <a:close/>
                <a:moveTo>
                  <a:pt x="17443" y="17408"/>
                </a:moveTo>
                <a:lnTo>
                  <a:pt x="17443" y="23480"/>
                </a:lnTo>
                <a:lnTo>
                  <a:pt x="11371" y="23480"/>
                </a:lnTo>
                <a:lnTo>
                  <a:pt x="11371" y="17408"/>
                </a:lnTo>
                <a:close/>
                <a:moveTo>
                  <a:pt x="24503" y="17408"/>
                </a:moveTo>
                <a:lnTo>
                  <a:pt x="24503" y="23480"/>
                </a:lnTo>
                <a:lnTo>
                  <a:pt x="18431" y="23480"/>
                </a:lnTo>
                <a:lnTo>
                  <a:pt x="18431" y="17408"/>
                </a:lnTo>
                <a:close/>
                <a:moveTo>
                  <a:pt x="31564" y="17408"/>
                </a:moveTo>
                <a:lnTo>
                  <a:pt x="31564" y="23480"/>
                </a:lnTo>
                <a:lnTo>
                  <a:pt x="25492" y="23480"/>
                </a:lnTo>
                <a:lnTo>
                  <a:pt x="25492" y="17408"/>
                </a:lnTo>
                <a:close/>
                <a:moveTo>
                  <a:pt x="38612" y="17408"/>
                </a:moveTo>
                <a:lnTo>
                  <a:pt x="38612" y="23480"/>
                </a:lnTo>
                <a:lnTo>
                  <a:pt x="32540" y="23480"/>
                </a:lnTo>
                <a:lnTo>
                  <a:pt x="32540" y="17408"/>
                </a:lnTo>
                <a:close/>
                <a:moveTo>
                  <a:pt x="45673" y="17408"/>
                </a:moveTo>
                <a:lnTo>
                  <a:pt x="45673" y="23480"/>
                </a:lnTo>
                <a:lnTo>
                  <a:pt x="39601" y="23480"/>
                </a:lnTo>
                <a:lnTo>
                  <a:pt x="39601" y="17408"/>
                </a:lnTo>
                <a:close/>
                <a:moveTo>
                  <a:pt x="52721" y="17408"/>
                </a:moveTo>
                <a:lnTo>
                  <a:pt x="52721" y="23480"/>
                </a:lnTo>
                <a:lnTo>
                  <a:pt x="46649" y="23480"/>
                </a:lnTo>
                <a:lnTo>
                  <a:pt x="46649" y="17408"/>
                </a:lnTo>
                <a:close/>
                <a:moveTo>
                  <a:pt x="59782" y="17408"/>
                </a:moveTo>
                <a:lnTo>
                  <a:pt x="59782" y="23480"/>
                </a:lnTo>
                <a:lnTo>
                  <a:pt x="53709" y="23480"/>
                </a:lnTo>
                <a:lnTo>
                  <a:pt x="53709" y="17408"/>
                </a:lnTo>
                <a:close/>
                <a:moveTo>
                  <a:pt x="66842" y="17408"/>
                </a:moveTo>
                <a:lnTo>
                  <a:pt x="66842" y="23480"/>
                </a:lnTo>
                <a:lnTo>
                  <a:pt x="60758" y="23480"/>
                </a:lnTo>
                <a:lnTo>
                  <a:pt x="60758" y="17408"/>
                </a:lnTo>
                <a:close/>
                <a:moveTo>
                  <a:pt x="73902" y="17408"/>
                </a:moveTo>
                <a:lnTo>
                  <a:pt x="73902" y="23480"/>
                </a:lnTo>
                <a:lnTo>
                  <a:pt x="67818" y="23480"/>
                </a:lnTo>
                <a:lnTo>
                  <a:pt x="67818" y="17408"/>
                </a:lnTo>
                <a:close/>
                <a:moveTo>
                  <a:pt x="80951" y="17408"/>
                </a:moveTo>
                <a:lnTo>
                  <a:pt x="80951" y="23480"/>
                </a:lnTo>
                <a:lnTo>
                  <a:pt x="74879" y="23480"/>
                </a:lnTo>
                <a:lnTo>
                  <a:pt x="74879" y="17408"/>
                </a:lnTo>
                <a:close/>
                <a:moveTo>
                  <a:pt x="88011" y="17408"/>
                </a:moveTo>
                <a:lnTo>
                  <a:pt x="88011" y="23480"/>
                </a:lnTo>
                <a:lnTo>
                  <a:pt x="81927" y="23480"/>
                </a:lnTo>
                <a:lnTo>
                  <a:pt x="81927" y="17408"/>
                </a:lnTo>
                <a:close/>
                <a:moveTo>
                  <a:pt x="95060" y="17408"/>
                </a:moveTo>
                <a:lnTo>
                  <a:pt x="95060" y="23480"/>
                </a:lnTo>
                <a:lnTo>
                  <a:pt x="88988" y="23480"/>
                </a:lnTo>
                <a:lnTo>
                  <a:pt x="88988" y="17408"/>
                </a:lnTo>
                <a:close/>
                <a:moveTo>
                  <a:pt x="102120" y="17408"/>
                </a:moveTo>
                <a:lnTo>
                  <a:pt x="102120" y="23480"/>
                </a:lnTo>
                <a:lnTo>
                  <a:pt x="96036" y="23480"/>
                </a:lnTo>
                <a:lnTo>
                  <a:pt x="96036" y="17408"/>
                </a:lnTo>
                <a:close/>
                <a:moveTo>
                  <a:pt x="109169" y="17408"/>
                </a:moveTo>
                <a:lnTo>
                  <a:pt x="109169" y="23480"/>
                </a:lnTo>
                <a:lnTo>
                  <a:pt x="103097" y="23480"/>
                </a:lnTo>
                <a:lnTo>
                  <a:pt x="103097" y="17408"/>
                </a:lnTo>
                <a:close/>
                <a:moveTo>
                  <a:pt x="116229" y="17408"/>
                </a:moveTo>
                <a:lnTo>
                  <a:pt x="116229" y="23480"/>
                </a:lnTo>
                <a:lnTo>
                  <a:pt x="110157" y="23480"/>
                </a:lnTo>
                <a:lnTo>
                  <a:pt x="110157" y="17408"/>
                </a:lnTo>
                <a:close/>
                <a:moveTo>
                  <a:pt x="123278" y="17408"/>
                </a:moveTo>
                <a:lnTo>
                  <a:pt x="123278" y="23480"/>
                </a:lnTo>
                <a:lnTo>
                  <a:pt x="117205" y="23480"/>
                </a:lnTo>
                <a:lnTo>
                  <a:pt x="117205" y="17408"/>
                </a:lnTo>
                <a:close/>
                <a:moveTo>
                  <a:pt x="130338" y="17408"/>
                </a:moveTo>
                <a:lnTo>
                  <a:pt x="130338" y="23480"/>
                </a:lnTo>
                <a:lnTo>
                  <a:pt x="124254" y="23480"/>
                </a:lnTo>
                <a:lnTo>
                  <a:pt x="124254" y="17408"/>
                </a:lnTo>
                <a:close/>
                <a:moveTo>
                  <a:pt x="137387" y="17408"/>
                </a:moveTo>
                <a:lnTo>
                  <a:pt x="137387" y="23480"/>
                </a:lnTo>
                <a:lnTo>
                  <a:pt x="131314" y="23480"/>
                </a:lnTo>
                <a:lnTo>
                  <a:pt x="131314" y="17408"/>
                </a:lnTo>
                <a:close/>
                <a:moveTo>
                  <a:pt x="144447" y="17408"/>
                </a:moveTo>
                <a:lnTo>
                  <a:pt x="144447" y="23480"/>
                </a:lnTo>
                <a:lnTo>
                  <a:pt x="138375" y="23480"/>
                </a:lnTo>
                <a:lnTo>
                  <a:pt x="138375" y="17408"/>
                </a:lnTo>
                <a:close/>
                <a:moveTo>
                  <a:pt x="151495" y="17408"/>
                </a:moveTo>
                <a:lnTo>
                  <a:pt x="151495" y="23480"/>
                </a:lnTo>
                <a:lnTo>
                  <a:pt x="145423" y="23480"/>
                </a:lnTo>
                <a:lnTo>
                  <a:pt x="145423" y="17408"/>
                </a:lnTo>
                <a:close/>
                <a:moveTo>
                  <a:pt x="158556" y="17408"/>
                </a:moveTo>
                <a:lnTo>
                  <a:pt x="158556" y="23480"/>
                </a:lnTo>
                <a:lnTo>
                  <a:pt x="152484" y="23480"/>
                </a:lnTo>
                <a:lnTo>
                  <a:pt x="152484" y="17408"/>
                </a:lnTo>
                <a:close/>
                <a:moveTo>
                  <a:pt x="165604" y="17408"/>
                </a:moveTo>
                <a:lnTo>
                  <a:pt x="165604" y="23480"/>
                </a:lnTo>
                <a:lnTo>
                  <a:pt x="159532" y="23480"/>
                </a:lnTo>
                <a:lnTo>
                  <a:pt x="159532" y="17408"/>
                </a:lnTo>
                <a:close/>
                <a:moveTo>
                  <a:pt x="172665" y="17408"/>
                </a:moveTo>
                <a:lnTo>
                  <a:pt x="172665" y="23480"/>
                </a:lnTo>
                <a:lnTo>
                  <a:pt x="166581" y="23480"/>
                </a:lnTo>
                <a:lnTo>
                  <a:pt x="166581" y="17408"/>
                </a:lnTo>
                <a:close/>
                <a:moveTo>
                  <a:pt x="179713" y="17408"/>
                </a:moveTo>
                <a:lnTo>
                  <a:pt x="179713" y="23480"/>
                </a:lnTo>
                <a:lnTo>
                  <a:pt x="173641" y="23480"/>
                </a:lnTo>
                <a:lnTo>
                  <a:pt x="173641" y="17408"/>
                </a:lnTo>
                <a:close/>
                <a:moveTo>
                  <a:pt x="186774" y="17408"/>
                </a:moveTo>
                <a:lnTo>
                  <a:pt x="186774" y="23480"/>
                </a:lnTo>
                <a:lnTo>
                  <a:pt x="180702" y="23480"/>
                </a:lnTo>
                <a:lnTo>
                  <a:pt x="180702" y="17408"/>
                </a:lnTo>
                <a:close/>
                <a:moveTo>
                  <a:pt x="193822" y="17408"/>
                </a:moveTo>
                <a:lnTo>
                  <a:pt x="193822" y="23480"/>
                </a:lnTo>
                <a:lnTo>
                  <a:pt x="187750" y="23480"/>
                </a:lnTo>
                <a:lnTo>
                  <a:pt x="187750" y="17408"/>
                </a:lnTo>
                <a:close/>
                <a:moveTo>
                  <a:pt x="200883" y="17408"/>
                </a:moveTo>
                <a:lnTo>
                  <a:pt x="200883" y="23480"/>
                </a:lnTo>
                <a:lnTo>
                  <a:pt x="194810" y="23480"/>
                </a:lnTo>
                <a:lnTo>
                  <a:pt x="194810" y="17408"/>
                </a:lnTo>
                <a:close/>
                <a:moveTo>
                  <a:pt x="207931" y="17408"/>
                </a:moveTo>
                <a:lnTo>
                  <a:pt x="207931" y="23480"/>
                </a:lnTo>
                <a:lnTo>
                  <a:pt x="201859" y="23480"/>
                </a:lnTo>
                <a:lnTo>
                  <a:pt x="201859" y="17408"/>
                </a:lnTo>
                <a:close/>
                <a:moveTo>
                  <a:pt x="214992" y="17408"/>
                </a:moveTo>
                <a:lnTo>
                  <a:pt x="214992" y="23480"/>
                </a:lnTo>
                <a:lnTo>
                  <a:pt x="208919" y="23480"/>
                </a:lnTo>
                <a:lnTo>
                  <a:pt x="208919" y="17408"/>
                </a:lnTo>
                <a:close/>
                <a:moveTo>
                  <a:pt x="222052" y="17408"/>
                </a:moveTo>
                <a:lnTo>
                  <a:pt x="222052" y="23480"/>
                </a:lnTo>
                <a:lnTo>
                  <a:pt x="215968" y="23480"/>
                </a:lnTo>
                <a:lnTo>
                  <a:pt x="215968" y="17408"/>
                </a:lnTo>
                <a:close/>
                <a:moveTo>
                  <a:pt x="229100" y="17408"/>
                </a:moveTo>
                <a:lnTo>
                  <a:pt x="229100" y="23480"/>
                </a:lnTo>
                <a:lnTo>
                  <a:pt x="223028" y="23480"/>
                </a:lnTo>
                <a:lnTo>
                  <a:pt x="223028" y="17408"/>
                </a:lnTo>
                <a:close/>
                <a:moveTo>
                  <a:pt x="236161" y="17408"/>
                </a:moveTo>
                <a:lnTo>
                  <a:pt x="236161" y="23480"/>
                </a:lnTo>
                <a:lnTo>
                  <a:pt x="230077" y="23480"/>
                </a:lnTo>
                <a:lnTo>
                  <a:pt x="230077" y="17408"/>
                </a:lnTo>
                <a:close/>
                <a:moveTo>
                  <a:pt x="243209" y="17408"/>
                </a:moveTo>
                <a:lnTo>
                  <a:pt x="243209" y="23480"/>
                </a:lnTo>
                <a:lnTo>
                  <a:pt x="237137" y="23480"/>
                </a:lnTo>
                <a:lnTo>
                  <a:pt x="237137" y="17408"/>
                </a:lnTo>
                <a:close/>
                <a:moveTo>
                  <a:pt x="250270" y="17408"/>
                </a:moveTo>
                <a:lnTo>
                  <a:pt x="250270" y="23480"/>
                </a:lnTo>
                <a:lnTo>
                  <a:pt x="244198" y="23480"/>
                </a:lnTo>
                <a:lnTo>
                  <a:pt x="244198" y="17408"/>
                </a:lnTo>
                <a:close/>
                <a:moveTo>
                  <a:pt x="257318" y="17408"/>
                </a:moveTo>
                <a:lnTo>
                  <a:pt x="257318" y="23480"/>
                </a:lnTo>
                <a:lnTo>
                  <a:pt x="251246" y="23480"/>
                </a:lnTo>
                <a:lnTo>
                  <a:pt x="251246" y="17408"/>
                </a:lnTo>
                <a:close/>
                <a:moveTo>
                  <a:pt x="264379" y="17408"/>
                </a:moveTo>
                <a:lnTo>
                  <a:pt x="264379" y="23480"/>
                </a:lnTo>
                <a:lnTo>
                  <a:pt x="258306" y="23480"/>
                </a:lnTo>
                <a:lnTo>
                  <a:pt x="258306" y="17408"/>
                </a:lnTo>
                <a:close/>
                <a:moveTo>
                  <a:pt x="271427" y="17408"/>
                </a:moveTo>
                <a:lnTo>
                  <a:pt x="271427" y="23480"/>
                </a:lnTo>
                <a:lnTo>
                  <a:pt x="265355" y="23480"/>
                </a:lnTo>
                <a:lnTo>
                  <a:pt x="265355" y="17408"/>
                </a:lnTo>
                <a:close/>
                <a:moveTo>
                  <a:pt x="278488" y="17408"/>
                </a:moveTo>
                <a:lnTo>
                  <a:pt x="278488" y="23480"/>
                </a:lnTo>
                <a:lnTo>
                  <a:pt x="272415" y="23480"/>
                </a:lnTo>
                <a:lnTo>
                  <a:pt x="272415" y="17408"/>
                </a:lnTo>
                <a:close/>
                <a:moveTo>
                  <a:pt x="17443" y="24456"/>
                </a:moveTo>
                <a:lnTo>
                  <a:pt x="17443" y="30528"/>
                </a:lnTo>
                <a:lnTo>
                  <a:pt x="11371" y="30528"/>
                </a:lnTo>
                <a:lnTo>
                  <a:pt x="11371" y="24456"/>
                </a:lnTo>
                <a:close/>
                <a:moveTo>
                  <a:pt x="24503" y="24456"/>
                </a:moveTo>
                <a:lnTo>
                  <a:pt x="24503" y="30528"/>
                </a:lnTo>
                <a:lnTo>
                  <a:pt x="18431" y="30528"/>
                </a:lnTo>
                <a:lnTo>
                  <a:pt x="18431" y="24456"/>
                </a:lnTo>
                <a:close/>
                <a:moveTo>
                  <a:pt x="31564" y="24456"/>
                </a:moveTo>
                <a:lnTo>
                  <a:pt x="31564" y="30528"/>
                </a:lnTo>
                <a:lnTo>
                  <a:pt x="25492" y="30528"/>
                </a:lnTo>
                <a:lnTo>
                  <a:pt x="25492" y="24456"/>
                </a:lnTo>
                <a:close/>
                <a:moveTo>
                  <a:pt x="38612" y="24456"/>
                </a:moveTo>
                <a:lnTo>
                  <a:pt x="38612" y="30528"/>
                </a:lnTo>
                <a:lnTo>
                  <a:pt x="32540" y="30528"/>
                </a:lnTo>
                <a:lnTo>
                  <a:pt x="32540" y="24456"/>
                </a:lnTo>
                <a:close/>
                <a:moveTo>
                  <a:pt x="45673" y="24456"/>
                </a:moveTo>
                <a:lnTo>
                  <a:pt x="45673" y="30528"/>
                </a:lnTo>
                <a:lnTo>
                  <a:pt x="39601" y="30528"/>
                </a:lnTo>
                <a:lnTo>
                  <a:pt x="39601" y="24456"/>
                </a:lnTo>
                <a:close/>
                <a:moveTo>
                  <a:pt x="52721" y="24456"/>
                </a:moveTo>
                <a:lnTo>
                  <a:pt x="52721" y="30528"/>
                </a:lnTo>
                <a:lnTo>
                  <a:pt x="46649" y="30528"/>
                </a:lnTo>
                <a:lnTo>
                  <a:pt x="46649" y="24456"/>
                </a:lnTo>
                <a:close/>
                <a:moveTo>
                  <a:pt x="59782" y="24456"/>
                </a:moveTo>
                <a:lnTo>
                  <a:pt x="59782" y="30528"/>
                </a:lnTo>
                <a:lnTo>
                  <a:pt x="53709" y="30528"/>
                </a:lnTo>
                <a:lnTo>
                  <a:pt x="53709" y="24456"/>
                </a:lnTo>
                <a:close/>
                <a:moveTo>
                  <a:pt x="88011" y="24456"/>
                </a:moveTo>
                <a:lnTo>
                  <a:pt x="88011" y="30528"/>
                </a:lnTo>
                <a:lnTo>
                  <a:pt x="81927" y="30528"/>
                </a:lnTo>
                <a:lnTo>
                  <a:pt x="81927" y="24456"/>
                </a:lnTo>
                <a:close/>
                <a:moveTo>
                  <a:pt x="95060" y="24456"/>
                </a:moveTo>
                <a:lnTo>
                  <a:pt x="95060" y="30528"/>
                </a:lnTo>
                <a:lnTo>
                  <a:pt x="88988" y="30528"/>
                </a:lnTo>
                <a:lnTo>
                  <a:pt x="88988" y="24456"/>
                </a:lnTo>
                <a:close/>
                <a:moveTo>
                  <a:pt x="123278" y="24456"/>
                </a:moveTo>
                <a:lnTo>
                  <a:pt x="123278" y="30528"/>
                </a:lnTo>
                <a:lnTo>
                  <a:pt x="117205" y="30528"/>
                </a:lnTo>
                <a:lnTo>
                  <a:pt x="117205" y="24456"/>
                </a:lnTo>
                <a:close/>
                <a:moveTo>
                  <a:pt x="130338" y="24456"/>
                </a:moveTo>
                <a:lnTo>
                  <a:pt x="130338" y="30528"/>
                </a:lnTo>
                <a:lnTo>
                  <a:pt x="124254" y="30528"/>
                </a:lnTo>
                <a:lnTo>
                  <a:pt x="124254" y="24456"/>
                </a:lnTo>
                <a:close/>
                <a:moveTo>
                  <a:pt x="144447" y="24456"/>
                </a:moveTo>
                <a:lnTo>
                  <a:pt x="144447" y="30528"/>
                </a:lnTo>
                <a:lnTo>
                  <a:pt x="138375" y="30528"/>
                </a:lnTo>
                <a:lnTo>
                  <a:pt x="138375" y="24456"/>
                </a:lnTo>
                <a:close/>
                <a:moveTo>
                  <a:pt x="151495" y="24456"/>
                </a:moveTo>
                <a:lnTo>
                  <a:pt x="151495" y="30528"/>
                </a:lnTo>
                <a:lnTo>
                  <a:pt x="145423" y="30528"/>
                </a:lnTo>
                <a:lnTo>
                  <a:pt x="145423" y="24456"/>
                </a:lnTo>
                <a:close/>
                <a:moveTo>
                  <a:pt x="158556" y="24456"/>
                </a:moveTo>
                <a:lnTo>
                  <a:pt x="158556" y="30528"/>
                </a:lnTo>
                <a:lnTo>
                  <a:pt x="152484" y="30528"/>
                </a:lnTo>
                <a:lnTo>
                  <a:pt x="152484" y="24456"/>
                </a:lnTo>
                <a:close/>
                <a:moveTo>
                  <a:pt x="165604" y="24456"/>
                </a:moveTo>
                <a:lnTo>
                  <a:pt x="165604" y="30528"/>
                </a:lnTo>
                <a:lnTo>
                  <a:pt x="159532" y="30528"/>
                </a:lnTo>
                <a:lnTo>
                  <a:pt x="159532" y="24456"/>
                </a:lnTo>
                <a:close/>
                <a:moveTo>
                  <a:pt x="172665" y="24456"/>
                </a:moveTo>
                <a:lnTo>
                  <a:pt x="172665" y="30528"/>
                </a:lnTo>
                <a:lnTo>
                  <a:pt x="166581" y="30528"/>
                </a:lnTo>
                <a:lnTo>
                  <a:pt x="166581" y="24456"/>
                </a:lnTo>
                <a:close/>
                <a:moveTo>
                  <a:pt x="179713" y="24456"/>
                </a:moveTo>
                <a:lnTo>
                  <a:pt x="179713" y="30528"/>
                </a:lnTo>
                <a:lnTo>
                  <a:pt x="173641" y="30528"/>
                </a:lnTo>
                <a:lnTo>
                  <a:pt x="173641" y="24456"/>
                </a:lnTo>
                <a:close/>
                <a:moveTo>
                  <a:pt x="186774" y="24456"/>
                </a:moveTo>
                <a:lnTo>
                  <a:pt x="186774" y="30528"/>
                </a:lnTo>
                <a:lnTo>
                  <a:pt x="180702" y="30528"/>
                </a:lnTo>
                <a:lnTo>
                  <a:pt x="180702" y="24456"/>
                </a:lnTo>
                <a:close/>
                <a:moveTo>
                  <a:pt x="193822" y="24456"/>
                </a:moveTo>
                <a:lnTo>
                  <a:pt x="193822" y="30528"/>
                </a:lnTo>
                <a:lnTo>
                  <a:pt x="187750" y="30528"/>
                </a:lnTo>
                <a:lnTo>
                  <a:pt x="187750" y="24456"/>
                </a:lnTo>
                <a:close/>
                <a:moveTo>
                  <a:pt x="200883" y="24456"/>
                </a:moveTo>
                <a:lnTo>
                  <a:pt x="200883" y="30528"/>
                </a:lnTo>
                <a:lnTo>
                  <a:pt x="194810" y="30528"/>
                </a:lnTo>
                <a:lnTo>
                  <a:pt x="194810" y="24456"/>
                </a:lnTo>
                <a:close/>
                <a:moveTo>
                  <a:pt x="207931" y="24456"/>
                </a:moveTo>
                <a:lnTo>
                  <a:pt x="207931" y="30528"/>
                </a:lnTo>
                <a:lnTo>
                  <a:pt x="201859" y="30528"/>
                </a:lnTo>
                <a:lnTo>
                  <a:pt x="201859" y="24456"/>
                </a:lnTo>
                <a:close/>
                <a:moveTo>
                  <a:pt x="214992" y="24456"/>
                </a:moveTo>
                <a:lnTo>
                  <a:pt x="214992" y="30528"/>
                </a:lnTo>
                <a:lnTo>
                  <a:pt x="208919" y="30528"/>
                </a:lnTo>
                <a:lnTo>
                  <a:pt x="208919" y="24456"/>
                </a:lnTo>
                <a:close/>
                <a:moveTo>
                  <a:pt x="222052" y="24456"/>
                </a:moveTo>
                <a:lnTo>
                  <a:pt x="222052" y="30528"/>
                </a:lnTo>
                <a:lnTo>
                  <a:pt x="215968" y="30528"/>
                </a:lnTo>
                <a:lnTo>
                  <a:pt x="215968" y="24456"/>
                </a:lnTo>
                <a:close/>
                <a:moveTo>
                  <a:pt x="229100" y="24456"/>
                </a:moveTo>
                <a:lnTo>
                  <a:pt x="229100" y="30528"/>
                </a:lnTo>
                <a:lnTo>
                  <a:pt x="223028" y="30528"/>
                </a:lnTo>
                <a:lnTo>
                  <a:pt x="223028" y="24456"/>
                </a:lnTo>
                <a:close/>
                <a:moveTo>
                  <a:pt x="236161" y="24456"/>
                </a:moveTo>
                <a:lnTo>
                  <a:pt x="236161" y="30528"/>
                </a:lnTo>
                <a:lnTo>
                  <a:pt x="230077" y="30528"/>
                </a:lnTo>
                <a:lnTo>
                  <a:pt x="230077" y="24456"/>
                </a:lnTo>
                <a:close/>
                <a:moveTo>
                  <a:pt x="243209" y="24456"/>
                </a:moveTo>
                <a:lnTo>
                  <a:pt x="243209" y="30528"/>
                </a:lnTo>
                <a:lnTo>
                  <a:pt x="237137" y="30528"/>
                </a:lnTo>
                <a:lnTo>
                  <a:pt x="237137" y="24456"/>
                </a:lnTo>
                <a:close/>
                <a:moveTo>
                  <a:pt x="250270" y="24456"/>
                </a:moveTo>
                <a:lnTo>
                  <a:pt x="250270" y="30528"/>
                </a:lnTo>
                <a:lnTo>
                  <a:pt x="244198" y="30528"/>
                </a:lnTo>
                <a:lnTo>
                  <a:pt x="244198" y="24456"/>
                </a:lnTo>
                <a:close/>
                <a:moveTo>
                  <a:pt x="257318" y="24456"/>
                </a:moveTo>
                <a:lnTo>
                  <a:pt x="257318" y="30528"/>
                </a:lnTo>
                <a:lnTo>
                  <a:pt x="251246" y="30528"/>
                </a:lnTo>
                <a:lnTo>
                  <a:pt x="251246" y="24456"/>
                </a:lnTo>
                <a:close/>
                <a:moveTo>
                  <a:pt x="264379" y="24456"/>
                </a:moveTo>
                <a:lnTo>
                  <a:pt x="264379" y="30528"/>
                </a:lnTo>
                <a:lnTo>
                  <a:pt x="258306" y="30528"/>
                </a:lnTo>
                <a:lnTo>
                  <a:pt x="258306" y="24456"/>
                </a:lnTo>
                <a:close/>
                <a:moveTo>
                  <a:pt x="271427" y="24456"/>
                </a:moveTo>
                <a:lnTo>
                  <a:pt x="271427" y="30528"/>
                </a:lnTo>
                <a:lnTo>
                  <a:pt x="265355" y="30528"/>
                </a:lnTo>
                <a:lnTo>
                  <a:pt x="265355" y="24456"/>
                </a:lnTo>
                <a:close/>
                <a:moveTo>
                  <a:pt x="278488" y="24456"/>
                </a:moveTo>
                <a:lnTo>
                  <a:pt x="278488" y="30528"/>
                </a:lnTo>
                <a:lnTo>
                  <a:pt x="272415" y="30528"/>
                </a:lnTo>
                <a:lnTo>
                  <a:pt x="272415" y="24456"/>
                </a:lnTo>
                <a:close/>
                <a:moveTo>
                  <a:pt x="66842" y="24456"/>
                </a:moveTo>
                <a:lnTo>
                  <a:pt x="66842" y="30540"/>
                </a:lnTo>
                <a:lnTo>
                  <a:pt x="60758" y="30540"/>
                </a:lnTo>
                <a:lnTo>
                  <a:pt x="60758" y="24456"/>
                </a:lnTo>
                <a:close/>
                <a:moveTo>
                  <a:pt x="73902" y="24456"/>
                </a:moveTo>
                <a:lnTo>
                  <a:pt x="73902" y="30540"/>
                </a:lnTo>
                <a:lnTo>
                  <a:pt x="67818" y="30540"/>
                </a:lnTo>
                <a:lnTo>
                  <a:pt x="67818" y="24456"/>
                </a:lnTo>
                <a:close/>
                <a:moveTo>
                  <a:pt x="80951" y="24456"/>
                </a:moveTo>
                <a:lnTo>
                  <a:pt x="80951" y="30540"/>
                </a:lnTo>
                <a:lnTo>
                  <a:pt x="74879" y="30540"/>
                </a:lnTo>
                <a:lnTo>
                  <a:pt x="74879" y="24456"/>
                </a:lnTo>
                <a:close/>
                <a:moveTo>
                  <a:pt x="96036" y="24456"/>
                </a:moveTo>
                <a:lnTo>
                  <a:pt x="102120" y="24468"/>
                </a:lnTo>
                <a:lnTo>
                  <a:pt x="102120" y="30540"/>
                </a:lnTo>
                <a:lnTo>
                  <a:pt x="96036" y="30540"/>
                </a:lnTo>
                <a:lnTo>
                  <a:pt x="96036" y="24456"/>
                </a:lnTo>
                <a:close/>
                <a:moveTo>
                  <a:pt x="103097" y="24456"/>
                </a:moveTo>
                <a:lnTo>
                  <a:pt x="109169" y="24468"/>
                </a:lnTo>
                <a:lnTo>
                  <a:pt x="109169" y="30540"/>
                </a:lnTo>
                <a:lnTo>
                  <a:pt x="103097" y="30540"/>
                </a:lnTo>
                <a:lnTo>
                  <a:pt x="103097" y="24456"/>
                </a:lnTo>
                <a:close/>
                <a:moveTo>
                  <a:pt x="110157" y="24456"/>
                </a:moveTo>
                <a:lnTo>
                  <a:pt x="116229" y="24468"/>
                </a:lnTo>
                <a:lnTo>
                  <a:pt x="116229" y="30540"/>
                </a:lnTo>
                <a:lnTo>
                  <a:pt x="110157" y="30540"/>
                </a:lnTo>
                <a:lnTo>
                  <a:pt x="110157" y="24456"/>
                </a:lnTo>
                <a:close/>
                <a:moveTo>
                  <a:pt x="131314" y="24456"/>
                </a:moveTo>
                <a:lnTo>
                  <a:pt x="137387" y="24468"/>
                </a:lnTo>
                <a:lnTo>
                  <a:pt x="137387" y="30540"/>
                </a:lnTo>
                <a:lnTo>
                  <a:pt x="131314" y="30540"/>
                </a:lnTo>
                <a:lnTo>
                  <a:pt x="131314" y="24456"/>
                </a:lnTo>
                <a:close/>
                <a:moveTo>
                  <a:pt x="17443" y="31516"/>
                </a:moveTo>
                <a:lnTo>
                  <a:pt x="17443" y="37589"/>
                </a:lnTo>
                <a:lnTo>
                  <a:pt x="11371" y="37589"/>
                </a:lnTo>
                <a:lnTo>
                  <a:pt x="11371" y="31516"/>
                </a:lnTo>
                <a:close/>
                <a:moveTo>
                  <a:pt x="24503" y="31516"/>
                </a:moveTo>
                <a:lnTo>
                  <a:pt x="24503" y="37589"/>
                </a:lnTo>
                <a:lnTo>
                  <a:pt x="18431" y="37589"/>
                </a:lnTo>
                <a:lnTo>
                  <a:pt x="18431" y="31516"/>
                </a:lnTo>
                <a:close/>
                <a:moveTo>
                  <a:pt x="31564" y="31516"/>
                </a:moveTo>
                <a:lnTo>
                  <a:pt x="31564" y="37589"/>
                </a:lnTo>
                <a:lnTo>
                  <a:pt x="25492" y="37589"/>
                </a:lnTo>
                <a:lnTo>
                  <a:pt x="25492" y="31516"/>
                </a:lnTo>
                <a:close/>
                <a:moveTo>
                  <a:pt x="38612" y="31516"/>
                </a:moveTo>
                <a:lnTo>
                  <a:pt x="38612" y="37589"/>
                </a:lnTo>
                <a:lnTo>
                  <a:pt x="32540" y="37589"/>
                </a:lnTo>
                <a:lnTo>
                  <a:pt x="32540" y="31516"/>
                </a:lnTo>
                <a:close/>
                <a:moveTo>
                  <a:pt x="45673" y="31516"/>
                </a:moveTo>
                <a:lnTo>
                  <a:pt x="45673" y="37589"/>
                </a:lnTo>
                <a:lnTo>
                  <a:pt x="39601" y="37589"/>
                </a:lnTo>
                <a:lnTo>
                  <a:pt x="39601" y="31516"/>
                </a:lnTo>
                <a:close/>
                <a:moveTo>
                  <a:pt x="52721" y="31516"/>
                </a:moveTo>
                <a:lnTo>
                  <a:pt x="52721" y="37589"/>
                </a:lnTo>
                <a:lnTo>
                  <a:pt x="46649" y="37589"/>
                </a:lnTo>
                <a:lnTo>
                  <a:pt x="46649" y="31516"/>
                </a:lnTo>
                <a:close/>
                <a:moveTo>
                  <a:pt x="59782" y="31516"/>
                </a:moveTo>
                <a:lnTo>
                  <a:pt x="59782" y="37589"/>
                </a:lnTo>
                <a:lnTo>
                  <a:pt x="53709" y="37589"/>
                </a:lnTo>
                <a:lnTo>
                  <a:pt x="53709" y="31516"/>
                </a:lnTo>
                <a:close/>
                <a:moveTo>
                  <a:pt x="66842" y="31516"/>
                </a:moveTo>
                <a:lnTo>
                  <a:pt x="66842" y="37589"/>
                </a:lnTo>
                <a:lnTo>
                  <a:pt x="60758" y="37589"/>
                </a:lnTo>
                <a:lnTo>
                  <a:pt x="60758" y="31516"/>
                </a:lnTo>
                <a:close/>
                <a:moveTo>
                  <a:pt x="73902" y="31516"/>
                </a:moveTo>
                <a:lnTo>
                  <a:pt x="73902" y="37589"/>
                </a:lnTo>
                <a:lnTo>
                  <a:pt x="67818" y="37589"/>
                </a:lnTo>
                <a:lnTo>
                  <a:pt x="67818" y="31516"/>
                </a:lnTo>
                <a:close/>
                <a:moveTo>
                  <a:pt x="80951" y="31516"/>
                </a:moveTo>
                <a:lnTo>
                  <a:pt x="80951" y="37589"/>
                </a:lnTo>
                <a:lnTo>
                  <a:pt x="74879" y="37589"/>
                </a:lnTo>
                <a:lnTo>
                  <a:pt x="74879" y="31516"/>
                </a:lnTo>
                <a:close/>
                <a:moveTo>
                  <a:pt x="88011" y="31516"/>
                </a:moveTo>
                <a:lnTo>
                  <a:pt x="88011" y="37589"/>
                </a:lnTo>
                <a:lnTo>
                  <a:pt x="81927" y="37589"/>
                </a:lnTo>
                <a:lnTo>
                  <a:pt x="81927" y="31516"/>
                </a:lnTo>
                <a:close/>
                <a:moveTo>
                  <a:pt x="95060" y="31516"/>
                </a:moveTo>
                <a:lnTo>
                  <a:pt x="95060" y="37589"/>
                </a:lnTo>
                <a:lnTo>
                  <a:pt x="88988" y="37589"/>
                </a:lnTo>
                <a:lnTo>
                  <a:pt x="88988" y="31516"/>
                </a:lnTo>
                <a:close/>
                <a:moveTo>
                  <a:pt x="102120" y="31516"/>
                </a:moveTo>
                <a:lnTo>
                  <a:pt x="102120" y="37589"/>
                </a:lnTo>
                <a:lnTo>
                  <a:pt x="96036" y="37589"/>
                </a:lnTo>
                <a:lnTo>
                  <a:pt x="96036" y="31516"/>
                </a:lnTo>
                <a:close/>
                <a:moveTo>
                  <a:pt x="109169" y="31516"/>
                </a:moveTo>
                <a:lnTo>
                  <a:pt x="109169" y="37589"/>
                </a:lnTo>
                <a:lnTo>
                  <a:pt x="103097" y="37589"/>
                </a:lnTo>
                <a:lnTo>
                  <a:pt x="103097" y="31516"/>
                </a:lnTo>
                <a:close/>
                <a:moveTo>
                  <a:pt x="116229" y="31516"/>
                </a:moveTo>
                <a:lnTo>
                  <a:pt x="116229" y="37589"/>
                </a:lnTo>
                <a:lnTo>
                  <a:pt x="110157" y="37589"/>
                </a:lnTo>
                <a:lnTo>
                  <a:pt x="110157" y="31516"/>
                </a:lnTo>
                <a:close/>
                <a:moveTo>
                  <a:pt x="123278" y="31516"/>
                </a:moveTo>
                <a:lnTo>
                  <a:pt x="123278" y="37589"/>
                </a:lnTo>
                <a:lnTo>
                  <a:pt x="117205" y="37589"/>
                </a:lnTo>
                <a:lnTo>
                  <a:pt x="117205" y="31516"/>
                </a:lnTo>
                <a:close/>
                <a:moveTo>
                  <a:pt x="130338" y="31516"/>
                </a:moveTo>
                <a:lnTo>
                  <a:pt x="130338" y="37589"/>
                </a:lnTo>
                <a:lnTo>
                  <a:pt x="124254" y="37589"/>
                </a:lnTo>
                <a:lnTo>
                  <a:pt x="124254" y="31516"/>
                </a:lnTo>
                <a:close/>
                <a:moveTo>
                  <a:pt x="137387" y="31516"/>
                </a:moveTo>
                <a:lnTo>
                  <a:pt x="137387" y="37589"/>
                </a:lnTo>
                <a:lnTo>
                  <a:pt x="131314" y="37589"/>
                </a:lnTo>
                <a:lnTo>
                  <a:pt x="131314" y="31516"/>
                </a:lnTo>
                <a:close/>
                <a:moveTo>
                  <a:pt x="144447" y="31516"/>
                </a:moveTo>
                <a:lnTo>
                  <a:pt x="144447" y="37589"/>
                </a:lnTo>
                <a:lnTo>
                  <a:pt x="138375" y="37589"/>
                </a:lnTo>
                <a:lnTo>
                  <a:pt x="138375" y="31516"/>
                </a:lnTo>
                <a:close/>
                <a:moveTo>
                  <a:pt x="151495" y="31516"/>
                </a:moveTo>
                <a:lnTo>
                  <a:pt x="151495" y="37589"/>
                </a:lnTo>
                <a:lnTo>
                  <a:pt x="145423" y="37589"/>
                </a:lnTo>
                <a:lnTo>
                  <a:pt x="145423" y="31516"/>
                </a:lnTo>
                <a:close/>
                <a:moveTo>
                  <a:pt x="158556" y="31516"/>
                </a:moveTo>
                <a:lnTo>
                  <a:pt x="158556" y="37589"/>
                </a:lnTo>
                <a:lnTo>
                  <a:pt x="152484" y="37589"/>
                </a:lnTo>
                <a:lnTo>
                  <a:pt x="152484" y="31516"/>
                </a:lnTo>
                <a:close/>
                <a:moveTo>
                  <a:pt x="165604" y="31516"/>
                </a:moveTo>
                <a:lnTo>
                  <a:pt x="165604" y="37589"/>
                </a:lnTo>
                <a:lnTo>
                  <a:pt x="159532" y="37589"/>
                </a:lnTo>
                <a:lnTo>
                  <a:pt x="159532" y="31516"/>
                </a:lnTo>
                <a:close/>
                <a:moveTo>
                  <a:pt x="172665" y="31516"/>
                </a:moveTo>
                <a:lnTo>
                  <a:pt x="172665" y="37589"/>
                </a:lnTo>
                <a:lnTo>
                  <a:pt x="166581" y="37589"/>
                </a:lnTo>
                <a:lnTo>
                  <a:pt x="166581" y="31516"/>
                </a:lnTo>
                <a:close/>
                <a:moveTo>
                  <a:pt x="179713" y="31516"/>
                </a:moveTo>
                <a:lnTo>
                  <a:pt x="179713" y="37589"/>
                </a:lnTo>
                <a:lnTo>
                  <a:pt x="173641" y="37589"/>
                </a:lnTo>
                <a:lnTo>
                  <a:pt x="173641" y="31516"/>
                </a:lnTo>
                <a:close/>
                <a:moveTo>
                  <a:pt x="186774" y="31516"/>
                </a:moveTo>
                <a:lnTo>
                  <a:pt x="186774" y="37589"/>
                </a:lnTo>
                <a:lnTo>
                  <a:pt x="180702" y="37589"/>
                </a:lnTo>
                <a:lnTo>
                  <a:pt x="180702" y="31516"/>
                </a:lnTo>
                <a:close/>
                <a:moveTo>
                  <a:pt x="193822" y="31516"/>
                </a:moveTo>
                <a:lnTo>
                  <a:pt x="193822" y="37589"/>
                </a:lnTo>
                <a:lnTo>
                  <a:pt x="187750" y="37589"/>
                </a:lnTo>
                <a:lnTo>
                  <a:pt x="187750" y="31516"/>
                </a:lnTo>
                <a:close/>
                <a:moveTo>
                  <a:pt x="200883" y="31516"/>
                </a:moveTo>
                <a:lnTo>
                  <a:pt x="200883" y="37589"/>
                </a:lnTo>
                <a:lnTo>
                  <a:pt x="194810" y="37589"/>
                </a:lnTo>
                <a:lnTo>
                  <a:pt x="194810" y="31516"/>
                </a:lnTo>
                <a:close/>
                <a:moveTo>
                  <a:pt x="207931" y="31516"/>
                </a:moveTo>
                <a:lnTo>
                  <a:pt x="207931" y="37589"/>
                </a:lnTo>
                <a:lnTo>
                  <a:pt x="201859" y="37589"/>
                </a:lnTo>
                <a:lnTo>
                  <a:pt x="201859" y="31516"/>
                </a:lnTo>
                <a:close/>
                <a:moveTo>
                  <a:pt x="214992" y="31516"/>
                </a:moveTo>
                <a:lnTo>
                  <a:pt x="214992" y="37589"/>
                </a:lnTo>
                <a:lnTo>
                  <a:pt x="208919" y="37589"/>
                </a:lnTo>
                <a:lnTo>
                  <a:pt x="208919" y="31516"/>
                </a:lnTo>
                <a:close/>
                <a:moveTo>
                  <a:pt x="222052" y="31516"/>
                </a:moveTo>
                <a:lnTo>
                  <a:pt x="222052" y="37589"/>
                </a:lnTo>
                <a:lnTo>
                  <a:pt x="215968" y="37589"/>
                </a:lnTo>
                <a:lnTo>
                  <a:pt x="215968" y="31516"/>
                </a:lnTo>
                <a:close/>
                <a:moveTo>
                  <a:pt x="229100" y="31516"/>
                </a:moveTo>
                <a:lnTo>
                  <a:pt x="229100" y="37589"/>
                </a:lnTo>
                <a:lnTo>
                  <a:pt x="223028" y="37589"/>
                </a:lnTo>
                <a:lnTo>
                  <a:pt x="223028" y="31516"/>
                </a:lnTo>
                <a:close/>
                <a:moveTo>
                  <a:pt x="236161" y="31516"/>
                </a:moveTo>
                <a:lnTo>
                  <a:pt x="236161" y="37589"/>
                </a:lnTo>
                <a:lnTo>
                  <a:pt x="230077" y="37589"/>
                </a:lnTo>
                <a:lnTo>
                  <a:pt x="230077" y="31516"/>
                </a:lnTo>
                <a:close/>
                <a:moveTo>
                  <a:pt x="243209" y="31516"/>
                </a:moveTo>
                <a:lnTo>
                  <a:pt x="243209" y="37589"/>
                </a:lnTo>
                <a:lnTo>
                  <a:pt x="237137" y="37589"/>
                </a:lnTo>
                <a:lnTo>
                  <a:pt x="237137" y="31516"/>
                </a:lnTo>
                <a:close/>
                <a:moveTo>
                  <a:pt x="250270" y="31516"/>
                </a:moveTo>
                <a:lnTo>
                  <a:pt x="250270" y="37589"/>
                </a:lnTo>
                <a:lnTo>
                  <a:pt x="244198" y="37589"/>
                </a:lnTo>
                <a:lnTo>
                  <a:pt x="244198" y="31516"/>
                </a:lnTo>
                <a:close/>
                <a:moveTo>
                  <a:pt x="257318" y="31516"/>
                </a:moveTo>
                <a:lnTo>
                  <a:pt x="257318" y="37589"/>
                </a:lnTo>
                <a:lnTo>
                  <a:pt x="251246" y="37589"/>
                </a:lnTo>
                <a:lnTo>
                  <a:pt x="251246" y="31516"/>
                </a:lnTo>
                <a:close/>
                <a:moveTo>
                  <a:pt x="264379" y="31516"/>
                </a:moveTo>
                <a:lnTo>
                  <a:pt x="264379" y="37589"/>
                </a:lnTo>
                <a:lnTo>
                  <a:pt x="258306" y="37589"/>
                </a:lnTo>
                <a:lnTo>
                  <a:pt x="258306" y="31516"/>
                </a:lnTo>
                <a:close/>
                <a:moveTo>
                  <a:pt x="271427" y="31516"/>
                </a:moveTo>
                <a:lnTo>
                  <a:pt x="271427" y="37589"/>
                </a:lnTo>
                <a:lnTo>
                  <a:pt x="265355" y="37589"/>
                </a:lnTo>
                <a:lnTo>
                  <a:pt x="265355" y="31516"/>
                </a:lnTo>
                <a:close/>
                <a:moveTo>
                  <a:pt x="278488" y="31516"/>
                </a:moveTo>
                <a:lnTo>
                  <a:pt x="278488" y="37589"/>
                </a:lnTo>
                <a:lnTo>
                  <a:pt x="272415" y="37589"/>
                </a:lnTo>
                <a:lnTo>
                  <a:pt x="272415" y="31516"/>
                </a:lnTo>
                <a:close/>
                <a:moveTo>
                  <a:pt x="17443" y="38565"/>
                </a:moveTo>
                <a:lnTo>
                  <a:pt x="17443" y="44637"/>
                </a:lnTo>
                <a:lnTo>
                  <a:pt x="11371" y="44637"/>
                </a:lnTo>
                <a:lnTo>
                  <a:pt x="11371" y="38565"/>
                </a:lnTo>
                <a:close/>
                <a:moveTo>
                  <a:pt x="24503" y="38565"/>
                </a:moveTo>
                <a:lnTo>
                  <a:pt x="24503" y="44637"/>
                </a:lnTo>
                <a:lnTo>
                  <a:pt x="18431" y="44637"/>
                </a:lnTo>
                <a:lnTo>
                  <a:pt x="18431" y="38565"/>
                </a:lnTo>
                <a:close/>
                <a:moveTo>
                  <a:pt x="31564" y="38565"/>
                </a:moveTo>
                <a:lnTo>
                  <a:pt x="31564" y="44637"/>
                </a:lnTo>
                <a:lnTo>
                  <a:pt x="25492" y="44637"/>
                </a:lnTo>
                <a:lnTo>
                  <a:pt x="25492" y="38565"/>
                </a:lnTo>
                <a:close/>
                <a:moveTo>
                  <a:pt x="38612" y="38565"/>
                </a:moveTo>
                <a:lnTo>
                  <a:pt x="38612" y="44637"/>
                </a:lnTo>
                <a:lnTo>
                  <a:pt x="32540" y="44637"/>
                </a:lnTo>
                <a:lnTo>
                  <a:pt x="32540" y="38565"/>
                </a:lnTo>
                <a:close/>
                <a:moveTo>
                  <a:pt x="45673" y="38565"/>
                </a:moveTo>
                <a:lnTo>
                  <a:pt x="45673" y="44637"/>
                </a:lnTo>
                <a:lnTo>
                  <a:pt x="39601" y="44637"/>
                </a:lnTo>
                <a:lnTo>
                  <a:pt x="39601" y="38565"/>
                </a:lnTo>
                <a:close/>
                <a:moveTo>
                  <a:pt x="52721" y="38565"/>
                </a:moveTo>
                <a:lnTo>
                  <a:pt x="52721" y="44637"/>
                </a:lnTo>
                <a:lnTo>
                  <a:pt x="46649" y="44637"/>
                </a:lnTo>
                <a:lnTo>
                  <a:pt x="46649" y="38565"/>
                </a:lnTo>
                <a:close/>
                <a:moveTo>
                  <a:pt x="59782" y="38565"/>
                </a:moveTo>
                <a:lnTo>
                  <a:pt x="59782" y="44637"/>
                </a:lnTo>
                <a:lnTo>
                  <a:pt x="53709" y="44637"/>
                </a:lnTo>
                <a:lnTo>
                  <a:pt x="53709" y="38565"/>
                </a:lnTo>
                <a:close/>
                <a:moveTo>
                  <a:pt x="88011" y="38565"/>
                </a:moveTo>
                <a:lnTo>
                  <a:pt x="88011" y="44637"/>
                </a:lnTo>
                <a:lnTo>
                  <a:pt x="81927" y="44637"/>
                </a:lnTo>
                <a:lnTo>
                  <a:pt x="81927" y="38565"/>
                </a:lnTo>
                <a:close/>
                <a:moveTo>
                  <a:pt x="95060" y="38565"/>
                </a:moveTo>
                <a:lnTo>
                  <a:pt x="95060" y="44637"/>
                </a:lnTo>
                <a:lnTo>
                  <a:pt x="88988" y="44637"/>
                </a:lnTo>
                <a:lnTo>
                  <a:pt x="88988" y="38565"/>
                </a:lnTo>
                <a:close/>
                <a:moveTo>
                  <a:pt x="123278" y="38565"/>
                </a:moveTo>
                <a:lnTo>
                  <a:pt x="123278" y="44637"/>
                </a:lnTo>
                <a:lnTo>
                  <a:pt x="117205" y="44637"/>
                </a:lnTo>
                <a:lnTo>
                  <a:pt x="117205" y="38565"/>
                </a:lnTo>
                <a:close/>
                <a:moveTo>
                  <a:pt x="130338" y="38565"/>
                </a:moveTo>
                <a:lnTo>
                  <a:pt x="130338" y="44637"/>
                </a:lnTo>
                <a:lnTo>
                  <a:pt x="124254" y="44637"/>
                </a:lnTo>
                <a:lnTo>
                  <a:pt x="124254" y="38565"/>
                </a:lnTo>
                <a:close/>
                <a:moveTo>
                  <a:pt x="144447" y="38565"/>
                </a:moveTo>
                <a:lnTo>
                  <a:pt x="144447" y="44637"/>
                </a:lnTo>
                <a:lnTo>
                  <a:pt x="138375" y="44637"/>
                </a:lnTo>
                <a:lnTo>
                  <a:pt x="138375" y="38565"/>
                </a:lnTo>
                <a:close/>
                <a:moveTo>
                  <a:pt x="151495" y="38565"/>
                </a:moveTo>
                <a:lnTo>
                  <a:pt x="151495" y="44637"/>
                </a:lnTo>
                <a:lnTo>
                  <a:pt x="145423" y="44637"/>
                </a:lnTo>
                <a:lnTo>
                  <a:pt x="145423" y="38565"/>
                </a:lnTo>
                <a:close/>
                <a:moveTo>
                  <a:pt x="158556" y="38565"/>
                </a:moveTo>
                <a:lnTo>
                  <a:pt x="158556" y="44637"/>
                </a:lnTo>
                <a:lnTo>
                  <a:pt x="152484" y="44637"/>
                </a:lnTo>
                <a:lnTo>
                  <a:pt x="152484" y="38565"/>
                </a:lnTo>
                <a:close/>
                <a:moveTo>
                  <a:pt x="165604" y="38565"/>
                </a:moveTo>
                <a:lnTo>
                  <a:pt x="165604" y="44637"/>
                </a:lnTo>
                <a:lnTo>
                  <a:pt x="159532" y="44637"/>
                </a:lnTo>
                <a:lnTo>
                  <a:pt x="159532" y="38565"/>
                </a:lnTo>
                <a:close/>
                <a:moveTo>
                  <a:pt x="172665" y="38565"/>
                </a:moveTo>
                <a:lnTo>
                  <a:pt x="172665" y="44637"/>
                </a:lnTo>
                <a:lnTo>
                  <a:pt x="166581" y="44637"/>
                </a:lnTo>
                <a:lnTo>
                  <a:pt x="166581" y="38565"/>
                </a:lnTo>
                <a:close/>
                <a:moveTo>
                  <a:pt x="179713" y="38565"/>
                </a:moveTo>
                <a:lnTo>
                  <a:pt x="179713" y="44637"/>
                </a:lnTo>
                <a:lnTo>
                  <a:pt x="173641" y="44637"/>
                </a:lnTo>
                <a:lnTo>
                  <a:pt x="173641" y="38565"/>
                </a:lnTo>
                <a:close/>
                <a:moveTo>
                  <a:pt x="186774" y="38565"/>
                </a:moveTo>
                <a:lnTo>
                  <a:pt x="186774" y="44637"/>
                </a:lnTo>
                <a:lnTo>
                  <a:pt x="180702" y="44637"/>
                </a:lnTo>
                <a:lnTo>
                  <a:pt x="180702" y="38565"/>
                </a:lnTo>
                <a:close/>
                <a:moveTo>
                  <a:pt x="193822" y="38565"/>
                </a:moveTo>
                <a:lnTo>
                  <a:pt x="193822" y="44637"/>
                </a:lnTo>
                <a:lnTo>
                  <a:pt x="187750" y="44637"/>
                </a:lnTo>
                <a:lnTo>
                  <a:pt x="187750" y="38565"/>
                </a:lnTo>
                <a:close/>
                <a:moveTo>
                  <a:pt x="200883" y="38565"/>
                </a:moveTo>
                <a:lnTo>
                  <a:pt x="200883" y="44637"/>
                </a:lnTo>
                <a:lnTo>
                  <a:pt x="194810" y="44637"/>
                </a:lnTo>
                <a:lnTo>
                  <a:pt x="194810" y="38565"/>
                </a:lnTo>
                <a:close/>
                <a:moveTo>
                  <a:pt x="207931" y="38565"/>
                </a:moveTo>
                <a:lnTo>
                  <a:pt x="207931" y="44637"/>
                </a:lnTo>
                <a:lnTo>
                  <a:pt x="201859" y="44637"/>
                </a:lnTo>
                <a:lnTo>
                  <a:pt x="201859" y="38565"/>
                </a:lnTo>
                <a:close/>
                <a:moveTo>
                  <a:pt x="214992" y="38565"/>
                </a:moveTo>
                <a:lnTo>
                  <a:pt x="214992" y="44637"/>
                </a:lnTo>
                <a:lnTo>
                  <a:pt x="208919" y="44637"/>
                </a:lnTo>
                <a:lnTo>
                  <a:pt x="208919" y="38565"/>
                </a:lnTo>
                <a:close/>
                <a:moveTo>
                  <a:pt x="222052" y="38565"/>
                </a:moveTo>
                <a:lnTo>
                  <a:pt x="222052" y="44637"/>
                </a:lnTo>
                <a:lnTo>
                  <a:pt x="215968" y="44637"/>
                </a:lnTo>
                <a:lnTo>
                  <a:pt x="215968" y="38565"/>
                </a:lnTo>
                <a:close/>
                <a:moveTo>
                  <a:pt x="229100" y="38565"/>
                </a:moveTo>
                <a:lnTo>
                  <a:pt x="229100" y="44637"/>
                </a:lnTo>
                <a:lnTo>
                  <a:pt x="223028" y="44637"/>
                </a:lnTo>
                <a:lnTo>
                  <a:pt x="223028" y="38565"/>
                </a:lnTo>
                <a:close/>
                <a:moveTo>
                  <a:pt x="236161" y="38565"/>
                </a:moveTo>
                <a:lnTo>
                  <a:pt x="236161" y="44637"/>
                </a:lnTo>
                <a:lnTo>
                  <a:pt x="230077" y="44637"/>
                </a:lnTo>
                <a:lnTo>
                  <a:pt x="230077" y="38565"/>
                </a:lnTo>
                <a:close/>
                <a:moveTo>
                  <a:pt x="243209" y="38565"/>
                </a:moveTo>
                <a:lnTo>
                  <a:pt x="243209" y="44637"/>
                </a:lnTo>
                <a:lnTo>
                  <a:pt x="237137" y="44637"/>
                </a:lnTo>
                <a:lnTo>
                  <a:pt x="237137" y="38565"/>
                </a:lnTo>
                <a:close/>
                <a:moveTo>
                  <a:pt x="250270" y="38565"/>
                </a:moveTo>
                <a:lnTo>
                  <a:pt x="250270" y="44637"/>
                </a:lnTo>
                <a:lnTo>
                  <a:pt x="244198" y="44637"/>
                </a:lnTo>
                <a:lnTo>
                  <a:pt x="244198" y="38565"/>
                </a:lnTo>
                <a:close/>
                <a:moveTo>
                  <a:pt x="257318" y="38565"/>
                </a:moveTo>
                <a:lnTo>
                  <a:pt x="257318" y="44637"/>
                </a:lnTo>
                <a:lnTo>
                  <a:pt x="251246" y="44637"/>
                </a:lnTo>
                <a:lnTo>
                  <a:pt x="251246" y="38565"/>
                </a:lnTo>
                <a:close/>
                <a:moveTo>
                  <a:pt x="264379" y="38565"/>
                </a:moveTo>
                <a:lnTo>
                  <a:pt x="264379" y="44637"/>
                </a:lnTo>
                <a:lnTo>
                  <a:pt x="258306" y="44637"/>
                </a:lnTo>
                <a:lnTo>
                  <a:pt x="258306" y="38565"/>
                </a:lnTo>
                <a:close/>
                <a:moveTo>
                  <a:pt x="271427" y="38565"/>
                </a:moveTo>
                <a:lnTo>
                  <a:pt x="271427" y="44637"/>
                </a:lnTo>
                <a:lnTo>
                  <a:pt x="265355" y="44637"/>
                </a:lnTo>
                <a:lnTo>
                  <a:pt x="265355" y="38565"/>
                </a:lnTo>
                <a:close/>
                <a:moveTo>
                  <a:pt x="278488" y="38565"/>
                </a:moveTo>
                <a:lnTo>
                  <a:pt x="278488" y="44637"/>
                </a:lnTo>
                <a:lnTo>
                  <a:pt x="272415" y="44637"/>
                </a:lnTo>
                <a:lnTo>
                  <a:pt x="272415" y="38565"/>
                </a:lnTo>
                <a:close/>
                <a:moveTo>
                  <a:pt x="66842" y="38565"/>
                </a:moveTo>
                <a:lnTo>
                  <a:pt x="66842" y="44649"/>
                </a:lnTo>
                <a:lnTo>
                  <a:pt x="60758" y="44649"/>
                </a:lnTo>
                <a:lnTo>
                  <a:pt x="60758" y="38565"/>
                </a:lnTo>
                <a:close/>
                <a:moveTo>
                  <a:pt x="73902" y="38565"/>
                </a:moveTo>
                <a:lnTo>
                  <a:pt x="73902" y="44649"/>
                </a:lnTo>
                <a:lnTo>
                  <a:pt x="67818" y="44649"/>
                </a:lnTo>
                <a:lnTo>
                  <a:pt x="67818" y="38565"/>
                </a:lnTo>
                <a:close/>
                <a:moveTo>
                  <a:pt x="80951" y="38565"/>
                </a:moveTo>
                <a:lnTo>
                  <a:pt x="80951" y="44649"/>
                </a:lnTo>
                <a:lnTo>
                  <a:pt x="74879" y="44649"/>
                </a:lnTo>
                <a:lnTo>
                  <a:pt x="74879" y="38565"/>
                </a:lnTo>
                <a:close/>
                <a:moveTo>
                  <a:pt x="96036" y="38565"/>
                </a:moveTo>
                <a:lnTo>
                  <a:pt x="102120" y="38577"/>
                </a:lnTo>
                <a:lnTo>
                  <a:pt x="102120" y="44649"/>
                </a:lnTo>
                <a:lnTo>
                  <a:pt x="96036" y="44649"/>
                </a:lnTo>
                <a:lnTo>
                  <a:pt x="96036" y="38565"/>
                </a:lnTo>
                <a:close/>
                <a:moveTo>
                  <a:pt x="103097" y="38565"/>
                </a:moveTo>
                <a:lnTo>
                  <a:pt x="109169" y="38577"/>
                </a:lnTo>
                <a:lnTo>
                  <a:pt x="109169" y="44649"/>
                </a:lnTo>
                <a:lnTo>
                  <a:pt x="103097" y="44649"/>
                </a:lnTo>
                <a:lnTo>
                  <a:pt x="103097" y="38565"/>
                </a:lnTo>
                <a:close/>
                <a:moveTo>
                  <a:pt x="110157" y="38565"/>
                </a:moveTo>
                <a:lnTo>
                  <a:pt x="116229" y="38577"/>
                </a:lnTo>
                <a:lnTo>
                  <a:pt x="116229" y="44649"/>
                </a:lnTo>
                <a:lnTo>
                  <a:pt x="110157" y="44649"/>
                </a:lnTo>
                <a:lnTo>
                  <a:pt x="110157" y="38565"/>
                </a:lnTo>
                <a:close/>
                <a:moveTo>
                  <a:pt x="131314" y="38565"/>
                </a:moveTo>
                <a:lnTo>
                  <a:pt x="137387" y="38577"/>
                </a:lnTo>
                <a:lnTo>
                  <a:pt x="137387" y="44649"/>
                </a:lnTo>
                <a:lnTo>
                  <a:pt x="131314" y="44649"/>
                </a:lnTo>
                <a:lnTo>
                  <a:pt x="131314" y="38565"/>
                </a:lnTo>
                <a:close/>
                <a:moveTo>
                  <a:pt x="17443" y="45625"/>
                </a:moveTo>
                <a:lnTo>
                  <a:pt x="17443" y="51697"/>
                </a:lnTo>
                <a:lnTo>
                  <a:pt x="11371" y="51697"/>
                </a:lnTo>
                <a:lnTo>
                  <a:pt x="11371" y="45625"/>
                </a:lnTo>
                <a:close/>
                <a:moveTo>
                  <a:pt x="24503" y="45625"/>
                </a:moveTo>
                <a:lnTo>
                  <a:pt x="24503" y="51697"/>
                </a:lnTo>
                <a:lnTo>
                  <a:pt x="18431" y="51697"/>
                </a:lnTo>
                <a:lnTo>
                  <a:pt x="18431" y="45625"/>
                </a:lnTo>
                <a:close/>
                <a:moveTo>
                  <a:pt x="31564" y="45625"/>
                </a:moveTo>
                <a:lnTo>
                  <a:pt x="31564" y="51697"/>
                </a:lnTo>
                <a:lnTo>
                  <a:pt x="25492" y="51697"/>
                </a:lnTo>
                <a:lnTo>
                  <a:pt x="25492" y="45625"/>
                </a:lnTo>
                <a:close/>
                <a:moveTo>
                  <a:pt x="38612" y="45625"/>
                </a:moveTo>
                <a:lnTo>
                  <a:pt x="38612" y="51697"/>
                </a:lnTo>
                <a:lnTo>
                  <a:pt x="32540" y="51697"/>
                </a:lnTo>
                <a:lnTo>
                  <a:pt x="32540" y="45625"/>
                </a:lnTo>
                <a:close/>
                <a:moveTo>
                  <a:pt x="45673" y="45625"/>
                </a:moveTo>
                <a:lnTo>
                  <a:pt x="45673" y="51697"/>
                </a:lnTo>
                <a:lnTo>
                  <a:pt x="39601" y="51697"/>
                </a:lnTo>
                <a:lnTo>
                  <a:pt x="39601" y="45625"/>
                </a:lnTo>
                <a:close/>
                <a:moveTo>
                  <a:pt x="52721" y="45625"/>
                </a:moveTo>
                <a:lnTo>
                  <a:pt x="52721" y="51697"/>
                </a:lnTo>
                <a:lnTo>
                  <a:pt x="46649" y="51697"/>
                </a:lnTo>
                <a:lnTo>
                  <a:pt x="46649" y="45625"/>
                </a:lnTo>
                <a:close/>
                <a:moveTo>
                  <a:pt x="59782" y="45625"/>
                </a:moveTo>
                <a:lnTo>
                  <a:pt x="59782" y="51697"/>
                </a:lnTo>
                <a:lnTo>
                  <a:pt x="53709" y="51697"/>
                </a:lnTo>
                <a:lnTo>
                  <a:pt x="53709" y="45625"/>
                </a:lnTo>
                <a:close/>
                <a:moveTo>
                  <a:pt x="66842" y="45625"/>
                </a:moveTo>
                <a:lnTo>
                  <a:pt x="66842" y="51697"/>
                </a:lnTo>
                <a:lnTo>
                  <a:pt x="60758" y="51697"/>
                </a:lnTo>
                <a:lnTo>
                  <a:pt x="60758" y="45625"/>
                </a:lnTo>
                <a:close/>
                <a:moveTo>
                  <a:pt x="73902" y="45625"/>
                </a:moveTo>
                <a:lnTo>
                  <a:pt x="73902" y="51697"/>
                </a:lnTo>
                <a:lnTo>
                  <a:pt x="67818" y="51697"/>
                </a:lnTo>
                <a:lnTo>
                  <a:pt x="67818" y="45625"/>
                </a:lnTo>
                <a:close/>
                <a:moveTo>
                  <a:pt x="80951" y="45625"/>
                </a:moveTo>
                <a:lnTo>
                  <a:pt x="80951" y="51697"/>
                </a:lnTo>
                <a:lnTo>
                  <a:pt x="74879" y="51697"/>
                </a:lnTo>
                <a:lnTo>
                  <a:pt x="74879" y="45625"/>
                </a:lnTo>
                <a:close/>
                <a:moveTo>
                  <a:pt x="88011" y="45625"/>
                </a:moveTo>
                <a:lnTo>
                  <a:pt x="88011" y="51697"/>
                </a:lnTo>
                <a:lnTo>
                  <a:pt x="81927" y="51697"/>
                </a:lnTo>
                <a:lnTo>
                  <a:pt x="81927" y="45625"/>
                </a:lnTo>
                <a:close/>
                <a:moveTo>
                  <a:pt x="95060" y="45625"/>
                </a:moveTo>
                <a:lnTo>
                  <a:pt x="95060" y="51697"/>
                </a:lnTo>
                <a:lnTo>
                  <a:pt x="88988" y="51697"/>
                </a:lnTo>
                <a:lnTo>
                  <a:pt x="88988" y="45625"/>
                </a:lnTo>
                <a:close/>
                <a:moveTo>
                  <a:pt x="102120" y="45625"/>
                </a:moveTo>
                <a:lnTo>
                  <a:pt x="102120" y="51697"/>
                </a:lnTo>
                <a:lnTo>
                  <a:pt x="96036" y="51697"/>
                </a:lnTo>
                <a:lnTo>
                  <a:pt x="96036" y="45625"/>
                </a:lnTo>
                <a:close/>
                <a:moveTo>
                  <a:pt x="109169" y="45625"/>
                </a:moveTo>
                <a:lnTo>
                  <a:pt x="109169" y="51697"/>
                </a:lnTo>
                <a:lnTo>
                  <a:pt x="103097" y="51697"/>
                </a:lnTo>
                <a:lnTo>
                  <a:pt x="103097" y="45625"/>
                </a:lnTo>
                <a:close/>
                <a:moveTo>
                  <a:pt x="116229" y="45625"/>
                </a:moveTo>
                <a:lnTo>
                  <a:pt x="116229" y="51697"/>
                </a:lnTo>
                <a:lnTo>
                  <a:pt x="110157" y="51697"/>
                </a:lnTo>
                <a:lnTo>
                  <a:pt x="110157" y="45625"/>
                </a:lnTo>
                <a:close/>
                <a:moveTo>
                  <a:pt x="123278" y="45625"/>
                </a:moveTo>
                <a:lnTo>
                  <a:pt x="123278" y="51697"/>
                </a:lnTo>
                <a:lnTo>
                  <a:pt x="117205" y="51697"/>
                </a:lnTo>
                <a:lnTo>
                  <a:pt x="117205" y="45625"/>
                </a:lnTo>
                <a:close/>
                <a:moveTo>
                  <a:pt x="130338" y="45625"/>
                </a:moveTo>
                <a:lnTo>
                  <a:pt x="130338" y="51697"/>
                </a:lnTo>
                <a:lnTo>
                  <a:pt x="124254" y="51697"/>
                </a:lnTo>
                <a:lnTo>
                  <a:pt x="124254" y="45625"/>
                </a:lnTo>
                <a:close/>
                <a:moveTo>
                  <a:pt x="137387" y="45625"/>
                </a:moveTo>
                <a:lnTo>
                  <a:pt x="137387" y="51697"/>
                </a:lnTo>
                <a:lnTo>
                  <a:pt x="131314" y="51697"/>
                </a:lnTo>
                <a:lnTo>
                  <a:pt x="131314" y="45625"/>
                </a:lnTo>
                <a:close/>
                <a:moveTo>
                  <a:pt x="144447" y="45625"/>
                </a:moveTo>
                <a:lnTo>
                  <a:pt x="144447" y="51697"/>
                </a:lnTo>
                <a:lnTo>
                  <a:pt x="138375" y="51697"/>
                </a:lnTo>
                <a:lnTo>
                  <a:pt x="138375" y="45625"/>
                </a:lnTo>
                <a:close/>
                <a:moveTo>
                  <a:pt x="151495" y="45625"/>
                </a:moveTo>
                <a:lnTo>
                  <a:pt x="151495" y="51697"/>
                </a:lnTo>
                <a:lnTo>
                  <a:pt x="145423" y="51697"/>
                </a:lnTo>
                <a:lnTo>
                  <a:pt x="145423" y="45625"/>
                </a:lnTo>
                <a:close/>
                <a:moveTo>
                  <a:pt x="158556" y="45625"/>
                </a:moveTo>
                <a:lnTo>
                  <a:pt x="158556" y="51697"/>
                </a:lnTo>
                <a:lnTo>
                  <a:pt x="152484" y="51697"/>
                </a:lnTo>
                <a:lnTo>
                  <a:pt x="152484" y="45625"/>
                </a:lnTo>
                <a:close/>
                <a:moveTo>
                  <a:pt x="165604" y="45625"/>
                </a:moveTo>
                <a:lnTo>
                  <a:pt x="165604" y="51697"/>
                </a:lnTo>
                <a:lnTo>
                  <a:pt x="159532" y="51697"/>
                </a:lnTo>
                <a:lnTo>
                  <a:pt x="159532" y="45625"/>
                </a:lnTo>
                <a:close/>
                <a:moveTo>
                  <a:pt x="172665" y="45625"/>
                </a:moveTo>
                <a:lnTo>
                  <a:pt x="172665" y="51697"/>
                </a:lnTo>
                <a:lnTo>
                  <a:pt x="166581" y="51697"/>
                </a:lnTo>
                <a:lnTo>
                  <a:pt x="166581" y="45625"/>
                </a:lnTo>
                <a:close/>
                <a:moveTo>
                  <a:pt x="179713" y="45625"/>
                </a:moveTo>
                <a:lnTo>
                  <a:pt x="179713" y="51697"/>
                </a:lnTo>
                <a:lnTo>
                  <a:pt x="173641" y="51697"/>
                </a:lnTo>
                <a:lnTo>
                  <a:pt x="173641" y="45625"/>
                </a:lnTo>
                <a:close/>
                <a:moveTo>
                  <a:pt x="186774" y="45625"/>
                </a:moveTo>
                <a:lnTo>
                  <a:pt x="186774" y="51697"/>
                </a:lnTo>
                <a:lnTo>
                  <a:pt x="180702" y="51697"/>
                </a:lnTo>
                <a:lnTo>
                  <a:pt x="180702" y="45625"/>
                </a:lnTo>
                <a:close/>
                <a:moveTo>
                  <a:pt x="193822" y="45625"/>
                </a:moveTo>
                <a:lnTo>
                  <a:pt x="193822" y="51697"/>
                </a:lnTo>
                <a:lnTo>
                  <a:pt x="187750" y="51697"/>
                </a:lnTo>
                <a:lnTo>
                  <a:pt x="187750" y="45625"/>
                </a:lnTo>
                <a:close/>
                <a:moveTo>
                  <a:pt x="200883" y="45625"/>
                </a:moveTo>
                <a:lnTo>
                  <a:pt x="200883" y="51697"/>
                </a:lnTo>
                <a:lnTo>
                  <a:pt x="194810" y="51697"/>
                </a:lnTo>
                <a:lnTo>
                  <a:pt x="194810" y="45625"/>
                </a:lnTo>
                <a:close/>
                <a:moveTo>
                  <a:pt x="207931" y="45625"/>
                </a:moveTo>
                <a:lnTo>
                  <a:pt x="207931" y="51697"/>
                </a:lnTo>
                <a:lnTo>
                  <a:pt x="201859" y="51697"/>
                </a:lnTo>
                <a:lnTo>
                  <a:pt x="201859" y="45625"/>
                </a:lnTo>
                <a:close/>
                <a:moveTo>
                  <a:pt x="214992" y="45625"/>
                </a:moveTo>
                <a:lnTo>
                  <a:pt x="214992" y="51697"/>
                </a:lnTo>
                <a:lnTo>
                  <a:pt x="208919" y="51697"/>
                </a:lnTo>
                <a:lnTo>
                  <a:pt x="208919" y="45625"/>
                </a:lnTo>
                <a:close/>
                <a:moveTo>
                  <a:pt x="222052" y="45625"/>
                </a:moveTo>
                <a:lnTo>
                  <a:pt x="222052" y="51697"/>
                </a:lnTo>
                <a:lnTo>
                  <a:pt x="215968" y="51697"/>
                </a:lnTo>
                <a:lnTo>
                  <a:pt x="215968" y="45625"/>
                </a:lnTo>
                <a:close/>
                <a:moveTo>
                  <a:pt x="229100" y="45625"/>
                </a:moveTo>
                <a:lnTo>
                  <a:pt x="229100" y="51697"/>
                </a:lnTo>
                <a:lnTo>
                  <a:pt x="223028" y="51697"/>
                </a:lnTo>
                <a:lnTo>
                  <a:pt x="223028" y="45625"/>
                </a:lnTo>
                <a:close/>
                <a:moveTo>
                  <a:pt x="236161" y="45625"/>
                </a:moveTo>
                <a:lnTo>
                  <a:pt x="236161" y="51697"/>
                </a:lnTo>
                <a:lnTo>
                  <a:pt x="230077" y="51697"/>
                </a:lnTo>
                <a:lnTo>
                  <a:pt x="230077" y="45625"/>
                </a:lnTo>
                <a:close/>
                <a:moveTo>
                  <a:pt x="243209" y="45625"/>
                </a:moveTo>
                <a:lnTo>
                  <a:pt x="243209" y="51697"/>
                </a:lnTo>
                <a:lnTo>
                  <a:pt x="237137" y="51697"/>
                </a:lnTo>
                <a:lnTo>
                  <a:pt x="237137" y="45625"/>
                </a:lnTo>
                <a:close/>
                <a:moveTo>
                  <a:pt x="250270" y="45625"/>
                </a:moveTo>
                <a:lnTo>
                  <a:pt x="250270" y="51697"/>
                </a:lnTo>
                <a:lnTo>
                  <a:pt x="244198" y="51697"/>
                </a:lnTo>
                <a:lnTo>
                  <a:pt x="244198" y="45625"/>
                </a:lnTo>
                <a:close/>
                <a:moveTo>
                  <a:pt x="257318" y="45625"/>
                </a:moveTo>
                <a:lnTo>
                  <a:pt x="257318" y="51697"/>
                </a:lnTo>
                <a:lnTo>
                  <a:pt x="251246" y="51697"/>
                </a:lnTo>
                <a:lnTo>
                  <a:pt x="251246" y="45625"/>
                </a:lnTo>
                <a:close/>
                <a:moveTo>
                  <a:pt x="264379" y="45625"/>
                </a:moveTo>
                <a:lnTo>
                  <a:pt x="264379" y="51697"/>
                </a:lnTo>
                <a:lnTo>
                  <a:pt x="258306" y="51697"/>
                </a:lnTo>
                <a:lnTo>
                  <a:pt x="258306" y="45625"/>
                </a:lnTo>
                <a:close/>
                <a:moveTo>
                  <a:pt x="271427" y="45625"/>
                </a:moveTo>
                <a:lnTo>
                  <a:pt x="271427" y="51697"/>
                </a:lnTo>
                <a:lnTo>
                  <a:pt x="265355" y="51697"/>
                </a:lnTo>
                <a:lnTo>
                  <a:pt x="265355" y="45625"/>
                </a:lnTo>
                <a:close/>
                <a:moveTo>
                  <a:pt x="278488" y="45625"/>
                </a:moveTo>
                <a:lnTo>
                  <a:pt x="278488" y="51697"/>
                </a:lnTo>
                <a:lnTo>
                  <a:pt x="272415" y="51697"/>
                </a:lnTo>
                <a:lnTo>
                  <a:pt x="272415" y="45625"/>
                </a:lnTo>
                <a:close/>
                <a:moveTo>
                  <a:pt x="17443" y="52674"/>
                </a:moveTo>
                <a:lnTo>
                  <a:pt x="17443" y="58746"/>
                </a:lnTo>
                <a:lnTo>
                  <a:pt x="11371" y="58746"/>
                </a:lnTo>
                <a:lnTo>
                  <a:pt x="11371" y="52674"/>
                </a:lnTo>
                <a:close/>
                <a:moveTo>
                  <a:pt x="24503" y="52674"/>
                </a:moveTo>
                <a:lnTo>
                  <a:pt x="24503" y="58746"/>
                </a:lnTo>
                <a:lnTo>
                  <a:pt x="18431" y="58746"/>
                </a:lnTo>
                <a:lnTo>
                  <a:pt x="18431" y="52674"/>
                </a:lnTo>
                <a:close/>
                <a:moveTo>
                  <a:pt x="31564" y="52674"/>
                </a:moveTo>
                <a:lnTo>
                  <a:pt x="31564" y="58746"/>
                </a:lnTo>
                <a:lnTo>
                  <a:pt x="25492" y="58746"/>
                </a:lnTo>
                <a:lnTo>
                  <a:pt x="25492" y="52674"/>
                </a:lnTo>
                <a:close/>
                <a:moveTo>
                  <a:pt x="38612" y="52674"/>
                </a:moveTo>
                <a:lnTo>
                  <a:pt x="38612" y="58746"/>
                </a:lnTo>
                <a:lnTo>
                  <a:pt x="32540" y="58746"/>
                </a:lnTo>
                <a:lnTo>
                  <a:pt x="32540" y="52674"/>
                </a:lnTo>
                <a:close/>
                <a:moveTo>
                  <a:pt x="45673" y="52674"/>
                </a:moveTo>
                <a:lnTo>
                  <a:pt x="45673" y="58746"/>
                </a:lnTo>
                <a:lnTo>
                  <a:pt x="39601" y="58746"/>
                </a:lnTo>
                <a:lnTo>
                  <a:pt x="39601" y="52674"/>
                </a:lnTo>
                <a:close/>
                <a:moveTo>
                  <a:pt x="52721" y="52674"/>
                </a:moveTo>
                <a:lnTo>
                  <a:pt x="52721" y="58746"/>
                </a:lnTo>
                <a:lnTo>
                  <a:pt x="46649" y="58746"/>
                </a:lnTo>
                <a:lnTo>
                  <a:pt x="46649" y="52674"/>
                </a:lnTo>
                <a:close/>
                <a:moveTo>
                  <a:pt x="59782" y="52674"/>
                </a:moveTo>
                <a:lnTo>
                  <a:pt x="59782" y="58746"/>
                </a:lnTo>
                <a:lnTo>
                  <a:pt x="53709" y="58746"/>
                </a:lnTo>
                <a:lnTo>
                  <a:pt x="53709" y="52674"/>
                </a:lnTo>
                <a:close/>
                <a:moveTo>
                  <a:pt x="88011" y="52674"/>
                </a:moveTo>
                <a:lnTo>
                  <a:pt x="88011" y="58746"/>
                </a:lnTo>
                <a:lnTo>
                  <a:pt x="81927" y="58746"/>
                </a:lnTo>
                <a:lnTo>
                  <a:pt x="81927" y="52674"/>
                </a:lnTo>
                <a:close/>
                <a:moveTo>
                  <a:pt x="95060" y="52674"/>
                </a:moveTo>
                <a:lnTo>
                  <a:pt x="95060" y="58746"/>
                </a:lnTo>
                <a:lnTo>
                  <a:pt x="88988" y="58746"/>
                </a:lnTo>
                <a:lnTo>
                  <a:pt x="88988" y="52674"/>
                </a:lnTo>
                <a:close/>
                <a:moveTo>
                  <a:pt x="123278" y="52674"/>
                </a:moveTo>
                <a:lnTo>
                  <a:pt x="123278" y="58746"/>
                </a:lnTo>
                <a:lnTo>
                  <a:pt x="117205" y="58746"/>
                </a:lnTo>
                <a:lnTo>
                  <a:pt x="117205" y="52674"/>
                </a:lnTo>
                <a:close/>
                <a:moveTo>
                  <a:pt x="130338" y="52674"/>
                </a:moveTo>
                <a:lnTo>
                  <a:pt x="130338" y="58746"/>
                </a:lnTo>
                <a:lnTo>
                  <a:pt x="124254" y="58746"/>
                </a:lnTo>
                <a:lnTo>
                  <a:pt x="124254" y="52674"/>
                </a:lnTo>
                <a:close/>
                <a:moveTo>
                  <a:pt x="144447" y="52674"/>
                </a:moveTo>
                <a:lnTo>
                  <a:pt x="144447" y="58746"/>
                </a:lnTo>
                <a:lnTo>
                  <a:pt x="138375" y="58746"/>
                </a:lnTo>
                <a:lnTo>
                  <a:pt x="138375" y="52674"/>
                </a:lnTo>
                <a:close/>
                <a:moveTo>
                  <a:pt x="151495" y="52674"/>
                </a:moveTo>
                <a:lnTo>
                  <a:pt x="151495" y="58746"/>
                </a:lnTo>
                <a:lnTo>
                  <a:pt x="145423" y="58746"/>
                </a:lnTo>
                <a:lnTo>
                  <a:pt x="145423" y="52674"/>
                </a:lnTo>
                <a:close/>
                <a:moveTo>
                  <a:pt x="158556" y="52674"/>
                </a:moveTo>
                <a:lnTo>
                  <a:pt x="158556" y="58746"/>
                </a:lnTo>
                <a:lnTo>
                  <a:pt x="152484" y="58746"/>
                </a:lnTo>
                <a:lnTo>
                  <a:pt x="152484" y="52674"/>
                </a:lnTo>
                <a:close/>
                <a:moveTo>
                  <a:pt x="165604" y="52674"/>
                </a:moveTo>
                <a:lnTo>
                  <a:pt x="165604" y="58746"/>
                </a:lnTo>
                <a:lnTo>
                  <a:pt x="159532" y="58746"/>
                </a:lnTo>
                <a:lnTo>
                  <a:pt x="159532" y="52674"/>
                </a:lnTo>
                <a:close/>
                <a:moveTo>
                  <a:pt x="172665" y="52674"/>
                </a:moveTo>
                <a:lnTo>
                  <a:pt x="172665" y="58746"/>
                </a:lnTo>
                <a:lnTo>
                  <a:pt x="166581" y="58746"/>
                </a:lnTo>
                <a:lnTo>
                  <a:pt x="166581" y="52674"/>
                </a:lnTo>
                <a:close/>
                <a:moveTo>
                  <a:pt x="179713" y="52674"/>
                </a:moveTo>
                <a:lnTo>
                  <a:pt x="179713" y="58746"/>
                </a:lnTo>
                <a:lnTo>
                  <a:pt x="173641" y="58746"/>
                </a:lnTo>
                <a:lnTo>
                  <a:pt x="173641" y="52674"/>
                </a:lnTo>
                <a:close/>
                <a:moveTo>
                  <a:pt x="186774" y="52674"/>
                </a:moveTo>
                <a:lnTo>
                  <a:pt x="186774" y="58746"/>
                </a:lnTo>
                <a:lnTo>
                  <a:pt x="180702" y="58746"/>
                </a:lnTo>
                <a:lnTo>
                  <a:pt x="180702" y="52674"/>
                </a:lnTo>
                <a:close/>
                <a:moveTo>
                  <a:pt x="193822" y="52674"/>
                </a:moveTo>
                <a:lnTo>
                  <a:pt x="193822" y="58746"/>
                </a:lnTo>
                <a:lnTo>
                  <a:pt x="187750" y="58746"/>
                </a:lnTo>
                <a:lnTo>
                  <a:pt x="187750" y="52674"/>
                </a:lnTo>
                <a:close/>
                <a:moveTo>
                  <a:pt x="200883" y="52674"/>
                </a:moveTo>
                <a:lnTo>
                  <a:pt x="200883" y="58746"/>
                </a:lnTo>
                <a:lnTo>
                  <a:pt x="194810" y="58746"/>
                </a:lnTo>
                <a:lnTo>
                  <a:pt x="194810" y="52674"/>
                </a:lnTo>
                <a:close/>
                <a:moveTo>
                  <a:pt x="207931" y="52674"/>
                </a:moveTo>
                <a:lnTo>
                  <a:pt x="207931" y="58746"/>
                </a:lnTo>
                <a:lnTo>
                  <a:pt x="201859" y="58746"/>
                </a:lnTo>
                <a:lnTo>
                  <a:pt x="201859" y="52674"/>
                </a:lnTo>
                <a:close/>
                <a:moveTo>
                  <a:pt x="214992" y="52674"/>
                </a:moveTo>
                <a:lnTo>
                  <a:pt x="214992" y="58746"/>
                </a:lnTo>
                <a:lnTo>
                  <a:pt x="208919" y="58746"/>
                </a:lnTo>
                <a:lnTo>
                  <a:pt x="208919" y="52674"/>
                </a:lnTo>
                <a:close/>
                <a:moveTo>
                  <a:pt x="222052" y="52674"/>
                </a:moveTo>
                <a:lnTo>
                  <a:pt x="222052" y="58746"/>
                </a:lnTo>
                <a:lnTo>
                  <a:pt x="215968" y="58746"/>
                </a:lnTo>
                <a:lnTo>
                  <a:pt x="215968" y="52674"/>
                </a:lnTo>
                <a:close/>
                <a:moveTo>
                  <a:pt x="229100" y="52674"/>
                </a:moveTo>
                <a:lnTo>
                  <a:pt x="229100" y="58746"/>
                </a:lnTo>
                <a:lnTo>
                  <a:pt x="223028" y="58746"/>
                </a:lnTo>
                <a:lnTo>
                  <a:pt x="223028" y="52674"/>
                </a:lnTo>
                <a:close/>
                <a:moveTo>
                  <a:pt x="236161" y="52674"/>
                </a:moveTo>
                <a:lnTo>
                  <a:pt x="236161" y="58746"/>
                </a:lnTo>
                <a:lnTo>
                  <a:pt x="230077" y="58746"/>
                </a:lnTo>
                <a:lnTo>
                  <a:pt x="230077" y="52674"/>
                </a:lnTo>
                <a:close/>
                <a:moveTo>
                  <a:pt x="243209" y="52674"/>
                </a:moveTo>
                <a:lnTo>
                  <a:pt x="243209" y="58746"/>
                </a:lnTo>
                <a:lnTo>
                  <a:pt x="237137" y="58746"/>
                </a:lnTo>
                <a:lnTo>
                  <a:pt x="237137" y="52674"/>
                </a:lnTo>
                <a:close/>
                <a:moveTo>
                  <a:pt x="250270" y="52674"/>
                </a:moveTo>
                <a:lnTo>
                  <a:pt x="250270" y="58746"/>
                </a:lnTo>
                <a:lnTo>
                  <a:pt x="244198" y="58746"/>
                </a:lnTo>
                <a:lnTo>
                  <a:pt x="244198" y="52674"/>
                </a:lnTo>
                <a:close/>
                <a:moveTo>
                  <a:pt x="257318" y="52674"/>
                </a:moveTo>
                <a:lnTo>
                  <a:pt x="257318" y="58746"/>
                </a:lnTo>
                <a:lnTo>
                  <a:pt x="251246" y="58746"/>
                </a:lnTo>
                <a:lnTo>
                  <a:pt x="251246" y="52674"/>
                </a:lnTo>
                <a:close/>
                <a:moveTo>
                  <a:pt x="264379" y="52674"/>
                </a:moveTo>
                <a:lnTo>
                  <a:pt x="264379" y="58746"/>
                </a:lnTo>
                <a:lnTo>
                  <a:pt x="258306" y="58746"/>
                </a:lnTo>
                <a:lnTo>
                  <a:pt x="258306" y="52674"/>
                </a:lnTo>
                <a:close/>
                <a:moveTo>
                  <a:pt x="271427" y="52674"/>
                </a:moveTo>
                <a:lnTo>
                  <a:pt x="271427" y="58746"/>
                </a:lnTo>
                <a:lnTo>
                  <a:pt x="265355" y="58746"/>
                </a:lnTo>
                <a:lnTo>
                  <a:pt x="265355" y="52674"/>
                </a:lnTo>
                <a:close/>
                <a:moveTo>
                  <a:pt x="278488" y="52674"/>
                </a:moveTo>
                <a:lnTo>
                  <a:pt x="278488" y="58746"/>
                </a:lnTo>
                <a:lnTo>
                  <a:pt x="272415" y="58746"/>
                </a:lnTo>
                <a:lnTo>
                  <a:pt x="272415" y="52674"/>
                </a:lnTo>
                <a:close/>
                <a:moveTo>
                  <a:pt x="60758" y="52674"/>
                </a:moveTo>
                <a:lnTo>
                  <a:pt x="66842" y="52686"/>
                </a:lnTo>
                <a:lnTo>
                  <a:pt x="66842" y="58758"/>
                </a:lnTo>
                <a:lnTo>
                  <a:pt x="60758" y="58758"/>
                </a:lnTo>
                <a:lnTo>
                  <a:pt x="60758" y="52674"/>
                </a:lnTo>
                <a:close/>
                <a:moveTo>
                  <a:pt x="67818" y="52674"/>
                </a:moveTo>
                <a:lnTo>
                  <a:pt x="73902" y="52686"/>
                </a:lnTo>
                <a:lnTo>
                  <a:pt x="73902" y="58758"/>
                </a:lnTo>
                <a:lnTo>
                  <a:pt x="67818" y="58758"/>
                </a:lnTo>
                <a:lnTo>
                  <a:pt x="67818" y="52674"/>
                </a:lnTo>
                <a:close/>
                <a:moveTo>
                  <a:pt x="74879" y="52674"/>
                </a:moveTo>
                <a:lnTo>
                  <a:pt x="80951" y="52686"/>
                </a:lnTo>
                <a:lnTo>
                  <a:pt x="80951" y="58758"/>
                </a:lnTo>
                <a:lnTo>
                  <a:pt x="74879" y="58758"/>
                </a:lnTo>
                <a:lnTo>
                  <a:pt x="74879" y="52674"/>
                </a:lnTo>
                <a:close/>
                <a:moveTo>
                  <a:pt x="96036" y="52674"/>
                </a:moveTo>
                <a:lnTo>
                  <a:pt x="102120" y="52686"/>
                </a:lnTo>
                <a:lnTo>
                  <a:pt x="102120" y="58758"/>
                </a:lnTo>
                <a:lnTo>
                  <a:pt x="96036" y="58758"/>
                </a:lnTo>
                <a:lnTo>
                  <a:pt x="96036" y="52674"/>
                </a:lnTo>
                <a:close/>
                <a:moveTo>
                  <a:pt x="103097" y="52674"/>
                </a:moveTo>
                <a:lnTo>
                  <a:pt x="109169" y="52686"/>
                </a:lnTo>
                <a:lnTo>
                  <a:pt x="109169" y="58758"/>
                </a:lnTo>
                <a:lnTo>
                  <a:pt x="103097" y="58758"/>
                </a:lnTo>
                <a:lnTo>
                  <a:pt x="103097" y="52674"/>
                </a:lnTo>
                <a:close/>
                <a:moveTo>
                  <a:pt x="110157" y="52674"/>
                </a:moveTo>
                <a:lnTo>
                  <a:pt x="116229" y="52686"/>
                </a:lnTo>
                <a:lnTo>
                  <a:pt x="116229" y="58758"/>
                </a:lnTo>
                <a:lnTo>
                  <a:pt x="110157" y="58758"/>
                </a:lnTo>
                <a:lnTo>
                  <a:pt x="110157" y="52674"/>
                </a:lnTo>
                <a:close/>
                <a:moveTo>
                  <a:pt x="131314" y="52674"/>
                </a:moveTo>
                <a:lnTo>
                  <a:pt x="137387" y="52686"/>
                </a:lnTo>
                <a:lnTo>
                  <a:pt x="137387" y="58758"/>
                </a:lnTo>
                <a:lnTo>
                  <a:pt x="131314" y="58758"/>
                </a:lnTo>
                <a:lnTo>
                  <a:pt x="131314" y="52674"/>
                </a:lnTo>
                <a:close/>
                <a:moveTo>
                  <a:pt x="17443" y="59734"/>
                </a:moveTo>
                <a:lnTo>
                  <a:pt x="17443" y="65806"/>
                </a:lnTo>
                <a:lnTo>
                  <a:pt x="11371" y="65806"/>
                </a:lnTo>
                <a:lnTo>
                  <a:pt x="11371" y="59734"/>
                </a:lnTo>
                <a:close/>
                <a:moveTo>
                  <a:pt x="24503" y="59734"/>
                </a:moveTo>
                <a:lnTo>
                  <a:pt x="24503" y="65806"/>
                </a:lnTo>
                <a:lnTo>
                  <a:pt x="18431" y="65806"/>
                </a:lnTo>
                <a:lnTo>
                  <a:pt x="18431" y="59734"/>
                </a:lnTo>
                <a:close/>
                <a:moveTo>
                  <a:pt x="31564" y="59734"/>
                </a:moveTo>
                <a:lnTo>
                  <a:pt x="31564" y="65806"/>
                </a:lnTo>
                <a:lnTo>
                  <a:pt x="25492" y="65806"/>
                </a:lnTo>
                <a:lnTo>
                  <a:pt x="25492" y="59734"/>
                </a:lnTo>
                <a:close/>
                <a:moveTo>
                  <a:pt x="38612" y="59734"/>
                </a:moveTo>
                <a:lnTo>
                  <a:pt x="38612" y="65806"/>
                </a:lnTo>
                <a:lnTo>
                  <a:pt x="32540" y="65806"/>
                </a:lnTo>
                <a:lnTo>
                  <a:pt x="32540" y="59734"/>
                </a:lnTo>
                <a:close/>
                <a:moveTo>
                  <a:pt x="45673" y="59734"/>
                </a:moveTo>
                <a:lnTo>
                  <a:pt x="45673" y="65806"/>
                </a:lnTo>
                <a:lnTo>
                  <a:pt x="39601" y="65806"/>
                </a:lnTo>
                <a:lnTo>
                  <a:pt x="39601" y="59734"/>
                </a:lnTo>
                <a:close/>
                <a:moveTo>
                  <a:pt x="52721" y="59734"/>
                </a:moveTo>
                <a:lnTo>
                  <a:pt x="52721" y="65806"/>
                </a:lnTo>
                <a:lnTo>
                  <a:pt x="46649" y="65806"/>
                </a:lnTo>
                <a:lnTo>
                  <a:pt x="46649" y="59734"/>
                </a:lnTo>
                <a:close/>
                <a:moveTo>
                  <a:pt x="59782" y="59734"/>
                </a:moveTo>
                <a:lnTo>
                  <a:pt x="59782" y="65806"/>
                </a:lnTo>
                <a:lnTo>
                  <a:pt x="53709" y="65806"/>
                </a:lnTo>
                <a:lnTo>
                  <a:pt x="53709" y="59734"/>
                </a:lnTo>
                <a:close/>
                <a:moveTo>
                  <a:pt x="66842" y="59734"/>
                </a:moveTo>
                <a:lnTo>
                  <a:pt x="66842" y="65806"/>
                </a:lnTo>
                <a:lnTo>
                  <a:pt x="60758" y="65806"/>
                </a:lnTo>
                <a:lnTo>
                  <a:pt x="60758" y="59734"/>
                </a:lnTo>
                <a:close/>
                <a:moveTo>
                  <a:pt x="73902" y="59734"/>
                </a:moveTo>
                <a:lnTo>
                  <a:pt x="73902" y="65806"/>
                </a:lnTo>
                <a:lnTo>
                  <a:pt x="67818" y="65806"/>
                </a:lnTo>
                <a:lnTo>
                  <a:pt x="67818" y="59734"/>
                </a:lnTo>
                <a:close/>
                <a:moveTo>
                  <a:pt x="80951" y="59734"/>
                </a:moveTo>
                <a:lnTo>
                  <a:pt x="80951" y="65806"/>
                </a:lnTo>
                <a:lnTo>
                  <a:pt x="74879" y="65806"/>
                </a:lnTo>
                <a:lnTo>
                  <a:pt x="74879" y="59734"/>
                </a:lnTo>
                <a:close/>
                <a:moveTo>
                  <a:pt x="88011" y="59734"/>
                </a:moveTo>
                <a:lnTo>
                  <a:pt x="88011" y="65806"/>
                </a:lnTo>
                <a:lnTo>
                  <a:pt x="81927" y="65806"/>
                </a:lnTo>
                <a:lnTo>
                  <a:pt x="81927" y="59734"/>
                </a:lnTo>
                <a:close/>
                <a:moveTo>
                  <a:pt x="95060" y="59734"/>
                </a:moveTo>
                <a:lnTo>
                  <a:pt x="95060" y="65806"/>
                </a:lnTo>
                <a:lnTo>
                  <a:pt x="88988" y="65806"/>
                </a:lnTo>
                <a:lnTo>
                  <a:pt x="88988" y="59734"/>
                </a:lnTo>
                <a:close/>
                <a:moveTo>
                  <a:pt x="123278" y="59734"/>
                </a:moveTo>
                <a:lnTo>
                  <a:pt x="123278" y="65806"/>
                </a:lnTo>
                <a:lnTo>
                  <a:pt x="117205" y="65806"/>
                </a:lnTo>
                <a:lnTo>
                  <a:pt x="117205" y="59734"/>
                </a:lnTo>
                <a:close/>
                <a:moveTo>
                  <a:pt x="130338" y="59734"/>
                </a:moveTo>
                <a:lnTo>
                  <a:pt x="130338" y="65806"/>
                </a:lnTo>
                <a:lnTo>
                  <a:pt x="124254" y="65806"/>
                </a:lnTo>
                <a:lnTo>
                  <a:pt x="124254" y="59734"/>
                </a:lnTo>
                <a:close/>
                <a:moveTo>
                  <a:pt x="144447" y="59734"/>
                </a:moveTo>
                <a:lnTo>
                  <a:pt x="144447" y="65806"/>
                </a:lnTo>
                <a:lnTo>
                  <a:pt x="138375" y="65806"/>
                </a:lnTo>
                <a:lnTo>
                  <a:pt x="138375" y="59734"/>
                </a:lnTo>
                <a:close/>
                <a:moveTo>
                  <a:pt x="151495" y="59734"/>
                </a:moveTo>
                <a:lnTo>
                  <a:pt x="151495" y="65806"/>
                </a:lnTo>
                <a:lnTo>
                  <a:pt x="145423" y="65806"/>
                </a:lnTo>
                <a:lnTo>
                  <a:pt x="145423" y="59734"/>
                </a:lnTo>
                <a:close/>
                <a:moveTo>
                  <a:pt x="158556" y="59734"/>
                </a:moveTo>
                <a:lnTo>
                  <a:pt x="158556" y="65806"/>
                </a:lnTo>
                <a:lnTo>
                  <a:pt x="152484" y="65806"/>
                </a:lnTo>
                <a:lnTo>
                  <a:pt x="152484" y="59734"/>
                </a:lnTo>
                <a:close/>
                <a:moveTo>
                  <a:pt x="165604" y="59734"/>
                </a:moveTo>
                <a:lnTo>
                  <a:pt x="165604" y="65806"/>
                </a:lnTo>
                <a:lnTo>
                  <a:pt x="159532" y="65806"/>
                </a:lnTo>
                <a:lnTo>
                  <a:pt x="159532" y="59734"/>
                </a:lnTo>
                <a:close/>
                <a:moveTo>
                  <a:pt x="172665" y="59734"/>
                </a:moveTo>
                <a:lnTo>
                  <a:pt x="172665" y="65806"/>
                </a:lnTo>
                <a:lnTo>
                  <a:pt x="166581" y="65806"/>
                </a:lnTo>
                <a:lnTo>
                  <a:pt x="166581" y="59734"/>
                </a:lnTo>
                <a:close/>
                <a:moveTo>
                  <a:pt x="179713" y="59734"/>
                </a:moveTo>
                <a:lnTo>
                  <a:pt x="179713" y="65806"/>
                </a:lnTo>
                <a:lnTo>
                  <a:pt x="173641" y="65806"/>
                </a:lnTo>
                <a:lnTo>
                  <a:pt x="173641" y="59734"/>
                </a:lnTo>
                <a:close/>
                <a:moveTo>
                  <a:pt x="186774" y="59734"/>
                </a:moveTo>
                <a:lnTo>
                  <a:pt x="186774" y="65806"/>
                </a:lnTo>
                <a:lnTo>
                  <a:pt x="180702" y="65806"/>
                </a:lnTo>
                <a:lnTo>
                  <a:pt x="180702" y="59734"/>
                </a:lnTo>
                <a:close/>
                <a:moveTo>
                  <a:pt x="193822" y="59734"/>
                </a:moveTo>
                <a:lnTo>
                  <a:pt x="193822" y="65806"/>
                </a:lnTo>
                <a:lnTo>
                  <a:pt x="187750" y="65806"/>
                </a:lnTo>
                <a:lnTo>
                  <a:pt x="187750" y="59734"/>
                </a:lnTo>
                <a:close/>
                <a:moveTo>
                  <a:pt x="200883" y="59734"/>
                </a:moveTo>
                <a:lnTo>
                  <a:pt x="200883" y="65806"/>
                </a:lnTo>
                <a:lnTo>
                  <a:pt x="194810" y="65806"/>
                </a:lnTo>
                <a:lnTo>
                  <a:pt x="194810" y="59734"/>
                </a:lnTo>
                <a:close/>
                <a:moveTo>
                  <a:pt x="207931" y="59734"/>
                </a:moveTo>
                <a:lnTo>
                  <a:pt x="207931" y="65806"/>
                </a:lnTo>
                <a:lnTo>
                  <a:pt x="201859" y="65806"/>
                </a:lnTo>
                <a:lnTo>
                  <a:pt x="201859" y="59734"/>
                </a:lnTo>
                <a:close/>
                <a:moveTo>
                  <a:pt x="214992" y="59734"/>
                </a:moveTo>
                <a:lnTo>
                  <a:pt x="214992" y="65806"/>
                </a:lnTo>
                <a:lnTo>
                  <a:pt x="208919" y="65806"/>
                </a:lnTo>
                <a:lnTo>
                  <a:pt x="208919" y="59734"/>
                </a:lnTo>
                <a:close/>
                <a:moveTo>
                  <a:pt x="222052" y="59734"/>
                </a:moveTo>
                <a:lnTo>
                  <a:pt x="222052" y="65806"/>
                </a:lnTo>
                <a:lnTo>
                  <a:pt x="215968" y="65806"/>
                </a:lnTo>
                <a:lnTo>
                  <a:pt x="215968" y="59734"/>
                </a:lnTo>
                <a:close/>
                <a:moveTo>
                  <a:pt x="229100" y="59734"/>
                </a:moveTo>
                <a:lnTo>
                  <a:pt x="229100" y="65806"/>
                </a:lnTo>
                <a:lnTo>
                  <a:pt x="223028" y="65806"/>
                </a:lnTo>
                <a:lnTo>
                  <a:pt x="223028" y="59734"/>
                </a:lnTo>
                <a:close/>
                <a:moveTo>
                  <a:pt x="236161" y="59734"/>
                </a:moveTo>
                <a:lnTo>
                  <a:pt x="236161" y="65806"/>
                </a:lnTo>
                <a:lnTo>
                  <a:pt x="230077" y="65806"/>
                </a:lnTo>
                <a:lnTo>
                  <a:pt x="230077" y="59734"/>
                </a:lnTo>
                <a:close/>
                <a:moveTo>
                  <a:pt x="243209" y="59734"/>
                </a:moveTo>
                <a:lnTo>
                  <a:pt x="243209" y="65806"/>
                </a:lnTo>
                <a:lnTo>
                  <a:pt x="237137" y="65806"/>
                </a:lnTo>
                <a:lnTo>
                  <a:pt x="237137" y="59734"/>
                </a:lnTo>
                <a:close/>
                <a:moveTo>
                  <a:pt x="250270" y="59734"/>
                </a:moveTo>
                <a:lnTo>
                  <a:pt x="250270" y="65806"/>
                </a:lnTo>
                <a:lnTo>
                  <a:pt x="244198" y="65806"/>
                </a:lnTo>
                <a:lnTo>
                  <a:pt x="244198" y="59734"/>
                </a:lnTo>
                <a:close/>
                <a:moveTo>
                  <a:pt x="257318" y="59734"/>
                </a:moveTo>
                <a:lnTo>
                  <a:pt x="257318" y="65806"/>
                </a:lnTo>
                <a:lnTo>
                  <a:pt x="251246" y="65806"/>
                </a:lnTo>
                <a:lnTo>
                  <a:pt x="251246" y="59734"/>
                </a:lnTo>
                <a:close/>
                <a:moveTo>
                  <a:pt x="264379" y="59734"/>
                </a:moveTo>
                <a:lnTo>
                  <a:pt x="264379" y="65806"/>
                </a:lnTo>
                <a:lnTo>
                  <a:pt x="258306" y="65806"/>
                </a:lnTo>
                <a:lnTo>
                  <a:pt x="258306" y="59734"/>
                </a:lnTo>
                <a:close/>
                <a:moveTo>
                  <a:pt x="271427" y="59734"/>
                </a:moveTo>
                <a:lnTo>
                  <a:pt x="271427" y="65806"/>
                </a:lnTo>
                <a:lnTo>
                  <a:pt x="265355" y="65806"/>
                </a:lnTo>
                <a:lnTo>
                  <a:pt x="265355" y="59734"/>
                </a:lnTo>
                <a:close/>
                <a:moveTo>
                  <a:pt x="278488" y="59734"/>
                </a:moveTo>
                <a:lnTo>
                  <a:pt x="278488" y="65806"/>
                </a:lnTo>
                <a:lnTo>
                  <a:pt x="272415" y="65806"/>
                </a:lnTo>
                <a:lnTo>
                  <a:pt x="272415" y="59734"/>
                </a:lnTo>
                <a:close/>
                <a:moveTo>
                  <a:pt x="102120" y="59734"/>
                </a:moveTo>
                <a:lnTo>
                  <a:pt x="102120" y="65818"/>
                </a:lnTo>
                <a:lnTo>
                  <a:pt x="96036" y="65818"/>
                </a:lnTo>
                <a:lnTo>
                  <a:pt x="96036" y="59734"/>
                </a:lnTo>
                <a:close/>
                <a:moveTo>
                  <a:pt x="109169" y="59734"/>
                </a:moveTo>
                <a:lnTo>
                  <a:pt x="109169" y="65818"/>
                </a:lnTo>
                <a:lnTo>
                  <a:pt x="103097" y="65818"/>
                </a:lnTo>
                <a:lnTo>
                  <a:pt x="103097" y="59734"/>
                </a:lnTo>
                <a:close/>
                <a:moveTo>
                  <a:pt x="116229" y="59734"/>
                </a:moveTo>
                <a:lnTo>
                  <a:pt x="116229" y="65818"/>
                </a:lnTo>
                <a:lnTo>
                  <a:pt x="110157" y="65818"/>
                </a:lnTo>
                <a:lnTo>
                  <a:pt x="110157" y="59734"/>
                </a:lnTo>
                <a:close/>
                <a:moveTo>
                  <a:pt x="137387" y="59734"/>
                </a:moveTo>
                <a:lnTo>
                  <a:pt x="137387" y="65818"/>
                </a:lnTo>
                <a:lnTo>
                  <a:pt x="131314" y="65818"/>
                </a:lnTo>
                <a:lnTo>
                  <a:pt x="131314" y="59734"/>
                </a:lnTo>
                <a:close/>
                <a:moveTo>
                  <a:pt x="17443" y="66783"/>
                </a:moveTo>
                <a:lnTo>
                  <a:pt x="17443" y="72867"/>
                </a:lnTo>
                <a:lnTo>
                  <a:pt x="11371" y="72867"/>
                </a:lnTo>
                <a:lnTo>
                  <a:pt x="11371" y="66783"/>
                </a:lnTo>
                <a:close/>
                <a:moveTo>
                  <a:pt x="24503" y="66783"/>
                </a:moveTo>
                <a:lnTo>
                  <a:pt x="24503" y="72867"/>
                </a:lnTo>
                <a:lnTo>
                  <a:pt x="18431" y="72867"/>
                </a:lnTo>
                <a:lnTo>
                  <a:pt x="18431" y="66783"/>
                </a:lnTo>
                <a:close/>
                <a:moveTo>
                  <a:pt x="31564" y="66783"/>
                </a:moveTo>
                <a:lnTo>
                  <a:pt x="31564" y="72867"/>
                </a:lnTo>
                <a:lnTo>
                  <a:pt x="25492" y="72867"/>
                </a:lnTo>
                <a:lnTo>
                  <a:pt x="25492" y="66783"/>
                </a:lnTo>
                <a:close/>
                <a:moveTo>
                  <a:pt x="38612" y="66783"/>
                </a:moveTo>
                <a:lnTo>
                  <a:pt x="38612" y="72867"/>
                </a:lnTo>
                <a:lnTo>
                  <a:pt x="32540" y="72867"/>
                </a:lnTo>
                <a:lnTo>
                  <a:pt x="32540" y="66783"/>
                </a:lnTo>
                <a:close/>
                <a:moveTo>
                  <a:pt x="45673" y="66783"/>
                </a:moveTo>
                <a:lnTo>
                  <a:pt x="45673" y="72867"/>
                </a:lnTo>
                <a:lnTo>
                  <a:pt x="39601" y="72867"/>
                </a:lnTo>
                <a:lnTo>
                  <a:pt x="39601" y="66783"/>
                </a:lnTo>
                <a:close/>
                <a:moveTo>
                  <a:pt x="52721" y="66783"/>
                </a:moveTo>
                <a:lnTo>
                  <a:pt x="52721" y="72867"/>
                </a:lnTo>
                <a:lnTo>
                  <a:pt x="46649" y="72867"/>
                </a:lnTo>
                <a:lnTo>
                  <a:pt x="46649" y="66783"/>
                </a:lnTo>
                <a:close/>
                <a:moveTo>
                  <a:pt x="59782" y="66783"/>
                </a:moveTo>
                <a:lnTo>
                  <a:pt x="59782" y="72867"/>
                </a:lnTo>
                <a:lnTo>
                  <a:pt x="53709" y="72867"/>
                </a:lnTo>
                <a:lnTo>
                  <a:pt x="53709" y="66783"/>
                </a:lnTo>
                <a:close/>
                <a:moveTo>
                  <a:pt x="60758" y="66783"/>
                </a:moveTo>
                <a:lnTo>
                  <a:pt x="66842" y="66795"/>
                </a:lnTo>
                <a:lnTo>
                  <a:pt x="66842" y="72867"/>
                </a:lnTo>
                <a:lnTo>
                  <a:pt x="60758" y="72867"/>
                </a:lnTo>
                <a:lnTo>
                  <a:pt x="60758" y="66783"/>
                </a:lnTo>
                <a:close/>
                <a:moveTo>
                  <a:pt x="67818" y="66783"/>
                </a:moveTo>
                <a:lnTo>
                  <a:pt x="73902" y="66795"/>
                </a:lnTo>
                <a:lnTo>
                  <a:pt x="73902" y="72867"/>
                </a:lnTo>
                <a:lnTo>
                  <a:pt x="67818" y="72867"/>
                </a:lnTo>
                <a:lnTo>
                  <a:pt x="67818" y="66783"/>
                </a:lnTo>
                <a:close/>
                <a:moveTo>
                  <a:pt x="74879" y="66783"/>
                </a:moveTo>
                <a:lnTo>
                  <a:pt x="80951" y="66795"/>
                </a:lnTo>
                <a:lnTo>
                  <a:pt x="80951" y="72867"/>
                </a:lnTo>
                <a:lnTo>
                  <a:pt x="74879" y="72867"/>
                </a:lnTo>
                <a:lnTo>
                  <a:pt x="74879" y="66783"/>
                </a:lnTo>
                <a:close/>
                <a:moveTo>
                  <a:pt x="88011" y="66783"/>
                </a:moveTo>
                <a:lnTo>
                  <a:pt x="88011" y="72867"/>
                </a:lnTo>
                <a:lnTo>
                  <a:pt x="81927" y="72867"/>
                </a:lnTo>
                <a:lnTo>
                  <a:pt x="81927" y="66783"/>
                </a:lnTo>
                <a:close/>
                <a:moveTo>
                  <a:pt x="95060" y="66783"/>
                </a:moveTo>
                <a:lnTo>
                  <a:pt x="95060" y="72867"/>
                </a:lnTo>
                <a:lnTo>
                  <a:pt x="88988" y="72867"/>
                </a:lnTo>
                <a:lnTo>
                  <a:pt x="88988" y="66783"/>
                </a:lnTo>
                <a:close/>
                <a:moveTo>
                  <a:pt x="96036" y="66783"/>
                </a:moveTo>
                <a:lnTo>
                  <a:pt x="102120" y="66795"/>
                </a:lnTo>
                <a:lnTo>
                  <a:pt x="102120" y="72867"/>
                </a:lnTo>
                <a:lnTo>
                  <a:pt x="96036" y="72867"/>
                </a:lnTo>
                <a:lnTo>
                  <a:pt x="96036" y="66783"/>
                </a:lnTo>
                <a:close/>
                <a:moveTo>
                  <a:pt x="103097" y="66783"/>
                </a:moveTo>
                <a:lnTo>
                  <a:pt x="109169" y="66795"/>
                </a:lnTo>
                <a:lnTo>
                  <a:pt x="109169" y="72867"/>
                </a:lnTo>
                <a:lnTo>
                  <a:pt x="103097" y="72867"/>
                </a:lnTo>
                <a:lnTo>
                  <a:pt x="103097" y="66783"/>
                </a:lnTo>
                <a:close/>
                <a:moveTo>
                  <a:pt x="110157" y="66783"/>
                </a:moveTo>
                <a:lnTo>
                  <a:pt x="116229" y="66795"/>
                </a:lnTo>
                <a:lnTo>
                  <a:pt x="116229" y="72867"/>
                </a:lnTo>
                <a:lnTo>
                  <a:pt x="110157" y="72867"/>
                </a:lnTo>
                <a:lnTo>
                  <a:pt x="110157" y="66783"/>
                </a:lnTo>
                <a:close/>
                <a:moveTo>
                  <a:pt x="123278" y="66783"/>
                </a:moveTo>
                <a:lnTo>
                  <a:pt x="123278" y="72867"/>
                </a:lnTo>
                <a:lnTo>
                  <a:pt x="117205" y="72867"/>
                </a:lnTo>
                <a:lnTo>
                  <a:pt x="117205" y="66783"/>
                </a:lnTo>
                <a:close/>
                <a:moveTo>
                  <a:pt x="130338" y="66783"/>
                </a:moveTo>
                <a:lnTo>
                  <a:pt x="130338" y="72867"/>
                </a:lnTo>
                <a:lnTo>
                  <a:pt x="124254" y="72867"/>
                </a:lnTo>
                <a:lnTo>
                  <a:pt x="124254" y="66783"/>
                </a:lnTo>
                <a:close/>
                <a:moveTo>
                  <a:pt x="131314" y="66783"/>
                </a:moveTo>
                <a:lnTo>
                  <a:pt x="137387" y="66795"/>
                </a:lnTo>
                <a:lnTo>
                  <a:pt x="137387" y="72867"/>
                </a:lnTo>
                <a:lnTo>
                  <a:pt x="131314" y="72867"/>
                </a:lnTo>
                <a:lnTo>
                  <a:pt x="131314" y="66783"/>
                </a:lnTo>
                <a:close/>
                <a:moveTo>
                  <a:pt x="144447" y="66783"/>
                </a:moveTo>
                <a:lnTo>
                  <a:pt x="144447" y="72867"/>
                </a:lnTo>
                <a:lnTo>
                  <a:pt x="138375" y="72867"/>
                </a:lnTo>
                <a:lnTo>
                  <a:pt x="138375" y="66783"/>
                </a:lnTo>
                <a:close/>
                <a:moveTo>
                  <a:pt x="151495" y="66783"/>
                </a:moveTo>
                <a:lnTo>
                  <a:pt x="151495" y="72867"/>
                </a:lnTo>
                <a:lnTo>
                  <a:pt x="145423" y="72867"/>
                </a:lnTo>
                <a:lnTo>
                  <a:pt x="145423" y="66783"/>
                </a:lnTo>
                <a:close/>
                <a:moveTo>
                  <a:pt x="158556" y="66783"/>
                </a:moveTo>
                <a:lnTo>
                  <a:pt x="158556" y="72867"/>
                </a:lnTo>
                <a:lnTo>
                  <a:pt x="152484" y="72867"/>
                </a:lnTo>
                <a:lnTo>
                  <a:pt x="152484" y="66783"/>
                </a:lnTo>
                <a:close/>
                <a:moveTo>
                  <a:pt x="165604" y="66783"/>
                </a:moveTo>
                <a:lnTo>
                  <a:pt x="165604" y="72867"/>
                </a:lnTo>
                <a:lnTo>
                  <a:pt x="159532" y="72867"/>
                </a:lnTo>
                <a:lnTo>
                  <a:pt x="159532" y="66783"/>
                </a:lnTo>
                <a:close/>
                <a:moveTo>
                  <a:pt x="172665" y="66783"/>
                </a:moveTo>
                <a:lnTo>
                  <a:pt x="172665" y="72867"/>
                </a:lnTo>
                <a:lnTo>
                  <a:pt x="166581" y="72867"/>
                </a:lnTo>
                <a:lnTo>
                  <a:pt x="166581" y="66783"/>
                </a:lnTo>
                <a:close/>
                <a:moveTo>
                  <a:pt x="179713" y="66783"/>
                </a:moveTo>
                <a:lnTo>
                  <a:pt x="179713" y="72867"/>
                </a:lnTo>
                <a:lnTo>
                  <a:pt x="173641" y="72867"/>
                </a:lnTo>
                <a:lnTo>
                  <a:pt x="173641" y="66783"/>
                </a:lnTo>
                <a:close/>
                <a:moveTo>
                  <a:pt x="186774" y="66783"/>
                </a:moveTo>
                <a:lnTo>
                  <a:pt x="186774" y="72867"/>
                </a:lnTo>
                <a:lnTo>
                  <a:pt x="180702" y="72867"/>
                </a:lnTo>
                <a:lnTo>
                  <a:pt x="180702" y="66783"/>
                </a:lnTo>
                <a:close/>
                <a:moveTo>
                  <a:pt x="193822" y="66783"/>
                </a:moveTo>
                <a:lnTo>
                  <a:pt x="193822" y="72867"/>
                </a:lnTo>
                <a:lnTo>
                  <a:pt x="187750" y="72867"/>
                </a:lnTo>
                <a:lnTo>
                  <a:pt x="187750" y="66783"/>
                </a:lnTo>
                <a:close/>
                <a:moveTo>
                  <a:pt x="200883" y="66783"/>
                </a:moveTo>
                <a:lnTo>
                  <a:pt x="200883" y="72867"/>
                </a:lnTo>
                <a:lnTo>
                  <a:pt x="194810" y="72867"/>
                </a:lnTo>
                <a:lnTo>
                  <a:pt x="194810" y="66783"/>
                </a:lnTo>
                <a:close/>
                <a:moveTo>
                  <a:pt x="207931" y="66783"/>
                </a:moveTo>
                <a:lnTo>
                  <a:pt x="207931" y="72867"/>
                </a:lnTo>
                <a:lnTo>
                  <a:pt x="201859" y="72867"/>
                </a:lnTo>
                <a:lnTo>
                  <a:pt x="201859" y="66783"/>
                </a:lnTo>
                <a:close/>
                <a:moveTo>
                  <a:pt x="214992" y="66783"/>
                </a:moveTo>
                <a:lnTo>
                  <a:pt x="214992" y="72867"/>
                </a:lnTo>
                <a:lnTo>
                  <a:pt x="208919" y="72867"/>
                </a:lnTo>
                <a:lnTo>
                  <a:pt x="208919" y="66783"/>
                </a:lnTo>
                <a:close/>
                <a:moveTo>
                  <a:pt x="222052" y="66783"/>
                </a:moveTo>
                <a:lnTo>
                  <a:pt x="222052" y="72867"/>
                </a:lnTo>
                <a:lnTo>
                  <a:pt x="215968" y="72867"/>
                </a:lnTo>
                <a:lnTo>
                  <a:pt x="215968" y="66783"/>
                </a:lnTo>
                <a:close/>
                <a:moveTo>
                  <a:pt x="229100" y="66783"/>
                </a:moveTo>
                <a:lnTo>
                  <a:pt x="229100" y="72867"/>
                </a:lnTo>
                <a:lnTo>
                  <a:pt x="223028" y="72867"/>
                </a:lnTo>
                <a:lnTo>
                  <a:pt x="223028" y="66783"/>
                </a:lnTo>
                <a:close/>
                <a:moveTo>
                  <a:pt x="236161" y="66783"/>
                </a:moveTo>
                <a:lnTo>
                  <a:pt x="236161" y="72867"/>
                </a:lnTo>
                <a:lnTo>
                  <a:pt x="230077" y="72867"/>
                </a:lnTo>
                <a:lnTo>
                  <a:pt x="230077" y="66783"/>
                </a:lnTo>
                <a:close/>
                <a:moveTo>
                  <a:pt x="243209" y="66783"/>
                </a:moveTo>
                <a:lnTo>
                  <a:pt x="243209" y="72867"/>
                </a:lnTo>
                <a:lnTo>
                  <a:pt x="237137" y="72867"/>
                </a:lnTo>
                <a:lnTo>
                  <a:pt x="237137" y="66783"/>
                </a:lnTo>
                <a:close/>
                <a:moveTo>
                  <a:pt x="250270" y="66783"/>
                </a:moveTo>
                <a:lnTo>
                  <a:pt x="250270" y="72867"/>
                </a:lnTo>
                <a:lnTo>
                  <a:pt x="244198" y="72867"/>
                </a:lnTo>
                <a:lnTo>
                  <a:pt x="244198" y="66783"/>
                </a:lnTo>
                <a:close/>
                <a:moveTo>
                  <a:pt x="257318" y="66783"/>
                </a:moveTo>
                <a:lnTo>
                  <a:pt x="257318" y="72867"/>
                </a:lnTo>
                <a:lnTo>
                  <a:pt x="251246" y="72867"/>
                </a:lnTo>
                <a:lnTo>
                  <a:pt x="251246" y="66783"/>
                </a:lnTo>
                <a:close/>
                <a:moveTo>
                  <a:pt x="264379" y="66783"/>
                </a:moveTo>
                <a:lnTo>
                  <a:pt x="264379" y="72867"/>
                </a:lnTo>
                <a:lnTo>
                  <a:pt x="258306" y="72867"/>
                </a:lnTo>
                <a:lnTo>
                  <a:pt x="258306" y="66783"/>
                </a:lnTo>
                <a:close/>
                <a:moveTo>
                  <a:pt x="271427" y="66783"/>
                </a:moveTo>
                <a:lnTo>
                  <a:pt x="271427" y="72867"/>
                </a:lnTo>
                <a:lnTo>
                  <a:pt x="265355" y="72867"/>
                </a:lnTo>
                <a:lnTo>
                  <a:pt x="265355" y="66783"/>
                </a:lnTo>
                <a:close/>
                <a:moveTo>
                  <a:pt x="278488" y="66783"/>
                </a:moveTo>
                <a:lnTo>
                  <a:pt x="278488" y="72867"/>
                </a:lnTo>
                <a:lnTo>
                  <a:pt x="272415" y="72867"/>
                </a:lnTo>
                <a:lnTo>
                  <a:pt x="272415" y="66783"/>
                </a:lnTo>
                <a:close/>
                <a:moveTo>
                  <a:pt x="17443" y="73843"/>
                </a:moveTo>
                <a:lnTo>
                  <a:pt x="17443" y="79915"/>
                </a:lnTo>
                <a:lnTo>
                  <a:pt x="11371" y="79915"/>
                </a:lnTo>
                <a:lnTo>
                  <a:pt x="11371" y="73843"/>
                </a:lnTo>
                <a:close/>
                <a:moveTo>
                  <a:pt x="24503" y="73843"/>
                </a:moveTo>
                <a:lnTo>
                  <a:pt x="24503" y="79915"/>
                </a:lnTo>
                <a:lnTo>
                  <a:pt x="18431" y="79915"/>
                </a:lnTo>
                <a:lnTo>
                  <a:pt x="18431" y="73843"/>
                </a:lnTo>
                <a:close/>
                <a:moveTo>
                  <a:pt x="31564" y="73843"/>
                </a:moveTo>
                <a:lnTo>
                  <a:pt x="31564" y="79915"/>
                </a:lnTo>
                <a:lnTo>
                  <a:pt x="25492" y="79915"/>
                </a:lnTo>
                <a:lnTo>
                  <a:pt x="25492" y="73843"/>
                </a:lnTo>
                <a:close/>
                <a:moveTo>
                  <a:pt x="38612" y="73843"/>
                </a:moveTo>
                <a:lnTo>
                  <a:pt x="38612" y="79915"/>
                </a:lnTo>
                <a:lnTo>
                  <a:pt x="32540" y="79915"/>
                </a:lnTo>
                <a:lnTo>
                  <a:pt x="32540" y="73843"/>
                </a:lnTo>
                <a:close/>
                <a:moveTo>
                  <a:pt x="45673" y="73843"/>
                </a:moveTo>
                <a:lnTo>
                  <a:pt x="45673" y="79915"/>
                </a:lnTo>
                <a:lnTo>
                  <a:pt x="39601" y="79915"/>
                </a:lnTo>
                <a:lnTo>
                  <a:pt x="39601" y="73843"/>
                </a:lnTo>
                <a:close/>
                <a:moveTo>
                  <a:pt x="52721" y="73843"/>
                </a:moveTo>
                <a:lnTo>
                  <a:pt x="52721" y="79915"/>
                </a:lnTo>
                <a:lnTo>
                  <a:pt x="46649" y="79915"/>
                </a:lnTo>
                <a:lnTo>
                  <a:pt x="46649" y="73843"/>
                </a:lnTo>
                <a:close/>
                <a:moveTo>
                  <a:pt x="59782" y="73843"/>
                </a:moveTo>
                <a:lnTo>
                  <a:pt x="59782" y="79915"/>
                </a:lnTo>
                <a:lnTo>
                  <a:pt x="53709" y="79915"/>
                </a:lnTo>
                <a:lnTo>
                  <a:pt x="53709" y="73843"/>
                </a:lnTo>
                <a:close/>
                <a:moveTo>
                  <a:pt x="66842" y="73843"/>
                </a:moveTo>
                <a:lnTo>
                  <a:pt x="66842" y="79915"/>
                </a:lnTo>
                <a:lnTo>
                  <a:pt x="60758" y="79915"/>
                </a:lnTo>
                <a:lnTo>
                  <a:pt x="60758" y="73843"/>
                </a:lnTo>
                <a:close/>
                <a:moveTo>
                  <a:pt x="73902" y="73843"/>
                </a:moveTo>
                <a:lnTo>
                  <a:pt x="73902" y="79915"/>
                </a:lnTo>
                <a:lnTo>
                  <a:pt x="67818" y="79915"/>
                </a:lnTo>
                <a:lnTo>
                  <a:pt x="67818" y="73843"/>
                </a:lnTo>
                <a:close/>
                <a:moveTo>
                  <a:pt x="80951" y="73843"/>
                </a:moveTo>
                <a:lnTo>
                  <a:pt x="80951" y="79915"/>
                </a:lnTo>
                <a:lnTo>
                  <a:pt x="74879" y="79915"/>
                </a:lnTo>
                <a:lnTo>
                  <a:pt x="74879" y="73843"/>
                </a:lnTo>
                <a:close/>
                <a:moveTo>
                  <a:pt x="88011" y="73843"/>
                </a:moveTo>
                <a:lnTo>
                  <a:pt x="88011" y="79915"/>
                </a:lnTo>
                <a:lnTo>
                  <a:pt x="81927" y="79915"/>
                </a:lnTo>
                <a:lnTo>
                  <a:pt x="81927" y="73843"/>
                </a:lnTo>
                <a:close/>
                <a:moveTo>
                  <a:pt x="95060" y="73843"/>
                </a:moveTo>
                <a:lnTo>
                  <a:pt x="95060" y="79915"/>
                </a:lnTo>
                <a:lnTo>
                  <a:pt x="88988" y="79915"/>
                </a:lnTo>
                <a:lnTo>
                  <a:pt x="88988" y="73843"/>
                </a:lnTo>
                <a:close/>
                <a:moveTo>
                  <a:pt x="123278" y="73843"/>
                </a:moveTo>
                <a:lnTo>
                  <a:pt x="123278" y="79915"/>
                </a:lnTo>
                <a:lnTo>
                  <a:pt x="117205" y="79915"/>
                </a:lnTo>
                <a:lnTo>
                  <a:pt x="117205" y="73843"/>
                </a:lnTo>
                <a:close/>
                <a:moveTo>
                  <a:pt x="130338" y="73843"/>
                </a:moveTo>
                <a:lnTo>
                  <a:pt x="130338" y="79915"/>
                </a:lnTo>
                <a:lnTo>
                  <a:pt x="124254" y="79915"/>
                </a:lnTo>
                <a:lnTo>
                  <a:pt x="124254" y="73843"/>
                </a:lnTo>
                <a:close/>
                <a:moveTo>
                  <a:pt x="144447" y="73843"/>
                </a:moveTo>
                <a:lnTo>
                  <a:pt x="144447" y="79915"/>
                </a:lnTo>
                <a:lnTo>
                  <a:pt x="138375" y="79915"/>
                </a:lnTo>
                <a:lnTo>
                  <a:pt x="138375" y="73843"/>
                </a:lnTo>
                <a:close/>
                <a:moveTo>
                  <a:pt x="151495" y="73843"/>
                </a:moveTo>
                <a:lnTo>
                  <a:pt x="151495" y="79915"/>
                </a:lnTo>
                <a:lnTo>
                  <a:pt x="145423" y="79915"/>
                </a:lnTo>
                <a:lnTo>
                  <a:pt x="145423" y="73843"/>
                </a:lnTo>
                <a:close/>
                <a:moveTo>
                  <a:pt x="158556" y="73843"/>
                </a:moveTo>
                <a:lnTo>
                  <a:pt x="158556" y="79915"/>
                </a:lnTo>
                <a:lnTo>
                  <a:pt x="152484" y="79915"/>
                </a:lnTo>
                <a:lnTo>
                  <a:pt x="152484" y="73843"/>
                </a:lnTo>
                <a:close/>
                <a:moveTo>
                  <a:pt x="165604" y="73843"/>
                </a:moveTo>
                <a:lnTo>
                  <a:pt x="165604" y="79915"/>
                </a:lnTo>
                <a:lnTo>
                  <a:pt x="159532" y="79915"/>
                </a:lnTo>
                <a:lnTo>
                  <a:pt x="159532" y="73843"/>
                </a:lnTo>
                <a:close/>
                <a:moveTo>
                  <a:pt x="172665" y="73843"/>
                </a:moveTo>
                <a:lnTo>
                  <a:pt x="172665" y="79915"/>
                </a:lnTo>
                <a:lnTo>
                  <a:pt x="166581" y="79915"/>
                </a:lnTo>
                <a:lnTo>
                  <a:pt x="166581" y="73843"/>
                </a:lnTo>
                <a:close/>
                <a:moveTo>
                  <a:pt x="179713" y="73843"/>
                </a:moveTo>
                <a:lnTo>
                  <a:pt x="179713" y="79915"/>
                </a:lnTo>
                <a:lnTo>
                  <a:pt x="173641" y="79915"/>
                </a:lnTo>
                <a:lnTo>
                  <a:pt x="173641" y="73843"/>
                </a:lnTo>
                <a:close/>
                <a:moveTo>
                  <a:pt x="186774" y="73843"/>
                </a:moveTo>
                <a:lnTo>
                  <a:pt x="186774" y="79915"/>
                </a:lnTo>
                <a:lnTo>
                  <a:pt x="180702" y="79915"/>
                </a:lnTo>
                <a:lnTo>
                  <a:pt x="180702" y="73843"/>
                </a:lnTo>
                <a:close/>
                <a:moveTo>
                  <a:pt x="193822" y="73843"/>
                </a:moveTo>
                <a:lnTo>
                  <a:pt x="193822" y="79915"/>
                </a:lnTo>
                <a:lnTo>
                  <a:pt x="187750" y="79915"/>
                </a:lnTo>
                <a:lnTo>
                  <a:pt x="187750" y="73843"/>
                </a:lnTo>
                <a:close/>
                <a:moveTo>
                  <a:pt x="200883" y="73843"/>
                </a:moveTo>
                <a:lnTo>
                  <a:pt x="200883" y="79915"/>
                </a:lnTo>
                <a:lnTo>
                  <a:pt x="194810" y="79915"/>
                </a:lnTo>
                <a:lnTo>
                  <a:pt x="194810" y="73843"/>
                </a:lnTo>
                <a:close/>
                <a:moveTo>
                  <a:pt x="207931" y="73843"/>
                </a:moveTo>
                <a:lnTo>
                  <a:pt x="207931" y="79915"/>
                </a:lnTo>
                <a:lnTo>
                  <a:pt x="201859" y="79915"/>
                </a:lnTo>
                <a:lnTo>
                  <a:pt x="201859" y="73843"/>
                </a:lnTo>
                <a:close/>
                <a:moveTo>
                  <a:pt x="214992" y="73843"/>
                </a:moveTo>
                <a:lnTo>
                  <a:pt x="214992" y="79915"/>
                </a:lnTo>
                <a:lnTo>
                  <a:pt x="208919" y="79915"/>
                </a:lnTo>
                <a:lnTo>
                  <a:pt x="208919" y="73843"/>
                </a:lnTo>
                <a:close/>
                <a:moveTo>
                  <a:pt x="222052" y="73843"/>
                </a:moveTo>
                <a:lnTo>
                  <a:pt x="222052" y="79915"/>
                </a:lnTo>
                <a:lnTo>
                  <a:pt x="215968" y="79915"/>
                </a:lnTo>
                <a:lnTo>
                  <a:pt x="215968" y="73843"/>
                </a:lnTo>
                <a:close/>
                <a:moveTo>
                  <a:pt x="229100" y="73843"/>
                </a:moveTo>
                <a:lnTo>
                  <a:pt x="229100" y="79915"/>
                </a:lnTo>
                <a:lnTo>
                  <a:pt x="223028" y="79915"/>
                </a:lnTo>
                <a:lnTo>
                  <a:pt x="223028" y="73843"/>
                </a:lnTo>
                <a:close/>
                <a:moveTo>
                  <a:pt x="236161" y="73843"/>
                </a:moveTo>
                <a:lnTo>
                  <a:pt x="236161" y="79915"/>
                </a:lnTo>
                <a:lnTo>
                  <a:pt x="230077" y="79915"/>
                </a:lnTo>
                <a:lnTo>
                  <a:pt x="230077" y="73843"/>
                </a:lnTo>
                <a:close/>
                <a:moveTo>
                  <a:pt x="243209" y="73843"/>
                </a:moveTo>
                <a:lnTo>
                  <a:pt x="243209" y="79915"/>
                </a:lnTo>
                <a:lnTo>
                  <a:pt x="237137" y="79915"/>
                </a:lnTo>
                <a:lnTo>
                  <a:pt x="237137" y="73843"/>
                </a:lnTo>
                <a:close/>
                <a:moveTo>
                  <a:pt x="250270" y="73843"/>
                </a:moveTo>
                <a:lnTo>
                  <a:pt x="250270" y="79915"/>
                </a:lnTo>
                <a:lnTo>
                  <a:pt x="244198" y="79915"/>
                </a:lnTo>
                <a:lnTo>
                  <a:pt x="244198" y="73843"/>
                </a:lnTo>
                <a:close/>
                <a:moveTo>
                  <a:pt x="257318" y="73843"/>
                </a:moveTo>
                <a:lnTo>
                  <a:pt x="257318" y="79915"/>
                </a:lnTo>
                <a:lnTo>
                  <a:pt x="251246" y="79915"/>
                </a:lnTo>
                <a:lnTo>
                  <a:pt x="251246" y="73843"/>
                </a:lnTo>
                <a:close/>
                <a:moveTo>
                  <a:pt x="264379" y="73843"/>
                </a:moveTo>
                <a:lnTo>
                  <a:pt x="264379" y="79915"/>
                </a:lnTo>
                <a:lnTo>
                  <a:pt x="258306" y="79915"/>
                </a:lnTo>
                <a:lnTo>
                  <a:pt x="258306" y="73843"/>
                </a:lnTo>
                <a:close/>
                <a:moveTo>
                  <a:pt x="271427" y="73843"/>
                </a:moveTo>
                <a:lnTo>
                  <a:pt x="271427" y="79915"/>
                </a:lnTo>
                <a:lnTo>
                  <a:pt x="265355" y="79915"/>
                </a:lnTo>
                <a:lnTo>
                  <a:pt x="265355" y="73843"/>
                </a:lnTo>
                <a:close/>
                <a:moveTo>
                  <a:pt x="278488" y="73843"/>
                </a:moveTo>
                <a:lnTo>
                  <a:pt x="278488" y="79915"/>
                </a:lnTo>
                <a:lnTo>
                  <a:pt x="272415" y="79915"/>
                </a:lnTo>
                <a:lnTo>
                  <a:pt x="272415" y="73843"/>
                </a:lnTo>
                <a:close/>
                <a:moveTo>
                  <a:pt x="96036" y="73843"/>
                </a:moveTo>
                <a:lnTo>
                  <a:pt x="102120" y="73855"/>
                </a:lnTo>
                <a:lnTo>
                  <a:pt x="102120" y="79927"/>
                </a:lnTo>
                <a:lnTo>
                  <a:pt x="96036" y="79927"/>
                </a:lnTo>
                <a:lnTo>
                  <a:pt x="96036" y="73843"/>
                </a:lnTo>
                <a:close/>
                <a:moveTo>
                  <a:pt x="103097" y="73843"/>
                </a:moveTo>
                <a:lnTo>
                  <a:pt x="109169" y="73855"/>
                </a:lnTo>
                <a:lnTo>
                  <a:pt x="109169" y="79927"/>
                </a:lnTo>
                <a:lnTo>
                  <a:pt x="103097" y="79927"/>
                </a:lnTo>
                <a:lnTo>
                  <a:pt x="103097" y="73843"/>
                </a:lnTo>
                <a:close/>
                <a:moveTo>
                  <a:pt x="110157" y="73843"/>
                </a:moveTo>
                <a:lnTo>
                  <a:pt x="116229" y="73855"/>
                </a:lnTo>
                <a:lnTo>
                  <a:pt x="116229" y="79927"/>
                </a:lnTo>
                <a:lnTo>
                  <a:pt x="110157" y="79927"/>
                </a:lnTo>
                <a:lnTo>
                  <a:pt x="110157" y="73843"/>
                </a:lnTo>
                <a:close/>
                <a:moveTo>
                  <a:pt x="131314" y="73843"/>
                </a:moveTo>
                <a:lnTo>
                  <a:pt x="137387" y="73855"/>
                </a:lnTo>
                <a:lnTo>
                  <a:pt x="137387" y="79927"/>
                </a:lnTo>
                <a:lnTo>
                  <a:pt x="131314" y="79927"/>
                </a:lnTo>
                <a:lnTo>
                  <a:pt x="131314" y="73843"/>
                </a:lnTo>
                <a:close/>
                <a:moveTo>
                  <a:pt x="17443" y="80903"/>
                </a:moveTo>
                <a:lnTo>
                  <a:pt x="17443" y="86976"/>
                </a:lnTo>
                <a:lnTo>
                  <a:pt x="11371" y="86976"/>
                </a:lnTo>
                <a:lnTo>
                  <a:pt x="11371" y="80903"/>
                </a:lnTo>
                <a:close/>
                <a:moveTo>
                  <a:pt x="24503" y="80903"/>
                </a:moveTo>
                <a:lnTo>
                  <a:pt x="24503" y="86976"/>
                </a:lnTo>
                <a:lnTo>
                  <a:pt x="18431" y="86976"/>
                </a:lnTo>
                <a:lnTo>
                  <a:pt x="18431" y="80903"/>
                </a:lnTo>
                <a:close/>
                <a:moveTo>
                  <a:pt x="31564" y="80903"/>
                </a:moveTo>
                <a:lnTo>
                  <a:pt x="31564" y="86976"/>
                </a:lnTo>
                <a:lnTo>
                  <a:pt x="25492" y="86976"/>
                </a:lnTo>
                <a:lnTo>
                  <a:pt x="25492" y="80903"/>
                </a:lnTo>
                <a:close/>
                <a:moveTo>
                  <a:pt x="38612" y="80903"/>
                </a:moveTo>
                <a:lnTo>
                  <a:pt x="38612" y="86976"/>
                </a:lnTo>
                <a:lnTo>
                  <a:pt x="32540" y="86976"/>
                </a:lnTo>
                <a:lnTo>
                  <a:pt x="32540" y="80903"/>
                </a:lnTo>
                <a:close/>
                <a:moveTo>
                  <a:pt x="45673" y="80903"/>
                </a:moveTo>
                <a:lnTo>
                  <a:pt x="45673" y="86976"/>
                </a:lnTo>
                <a:lnTo>
                  <a:pt x="39601" y="86976"/>
                </a:lnTo>
                <a:lnTo>
                  <a:pt x="39601" y="80903"/>
                </a:lnTo>
                <a:close/>
                <a:moveTo>
                  <a:pt x="52721" y="80903"/>
                </a:moveTo>
                <a:lnTo>
                  <a:pt x="52721" y="86976"/>
                </a:lnTo>
                <a:lnTo>
                  <a:pt x="46649" y="86976"/>
                </a:lnTo>
                <a:lnTo>
                  <a:pt x="46649" y="80903"/>
                </a:lnTo>
                <a:close/>
                <a:moveTo>
                  <a:pt x="59782" y="80903"/>
                </a:moveTo>
                <a:lnTo>
                  <a:pt x="59782" y="86976"/>
                </a:lnTo>
                <a:lnTo>
                  <a:pt x="53709" y="86976"/>
                </a:lnTo>
                <a:lnTo>
                  <a:pt x="53709" y="80903"/>
                </a:lnTo>
                <a:close/>
                <a:moveTo>
                  <a:pt x="66842" y="80903"/>
                </a:moveTo>
                <a:lnTo>
                  <a:pt x="66842" y="86976"/>
                </a:lnTo>
                <a:lnTo>
                  <a:pt x="60758" y="86976"/>
                </a:lnTo>
                <a:lnTo>
                  <a:pt x="60758" y="80903"/>
                </a:lnTo>
                <a:close/>
                <a:moveTo>
                  <a:pt x="73902" y="80903"/>
                </a:moveTo>
                <a:lnTo>
                  <a:pt x="73902" y="86976"/>
                </a:lnTo>
                <a:lnTo>
                  <a:pt x="67818" y="86976"/>
                </a:lnTo>
                <a:lnTo>
                  <a:pt x="67818" y="80903"/>
                </a:lnTo>
                <a:close/>
                <a:moveTo>
                  <a:pt x="80951" y="80903"/>
                </a:moveTo>
                <a:lnTo>
                  <a:pt x="80951" y="86976"/>
                </a:lnTo>
                <a:lnTo>
                  <a:pt x="74879" y="86976"/>
                </a:lnTo>
                <a:lnTo>
                  <a:pt x="74879" y="80903"/>
                </a:lnTo>
                <a:close/>
                <a:moveTo>
                  <a:pt x="88011" y="80903"/>
                </a:moveTo>
                <a:lnTo>
                  <a:pt x="88011" y="86976"/>
                </a:lnTo>
                <a:lnTo>
                  <a:pt x="81927" y="86976"/>
                </a:lnTo>
                <a:lnTo>
                  <a:pt x="81927" y="80903"/>
                </a:lnTo>
                <a:close/>
                <a:moveTo>
                  <a:pt x="95060" y="80903"/>
                </a:moveTo>
                <a:lnTo>
                  <a:pt x="95060" y="86976"/>
                </a:lnTo>
                <a:lnTo>
                  <a:pt x="88988" y="86976"/>
                </a:lnTo>
                <a:lnTo>
                  <a:pt x="88988" y="80903"/>
                </a:lnTo>
                <a:close/>
                <a:moveTo>
                  <a:pt x="102120" y="80903"/>
                </a:moveTo>
                <a:lnTo>
                  <a:pt x="102120" y="86976"/>
                </a:lnTo>
                <a:lnTo>
                  <a:pt x="96036" y="86976"/>
                </a:lnTo>
                <a:lnTo>
                  <a:pt x="96036" y="80903"/>
                </a:lnTo>
                <a:close/>
                <a:moveTo>
                  <a:pt x="109169" y="80903"/>
                </a:moveTo>
                <a:lnTo>
                  <a:pt x="109169" y="86976"/>
                </a:lnTo>
                <a:lnTo>
                  <a:pt x="103097" y="86976"/>
                </a:lnTo>
                <a:lnTo>
                  <a:pt x="103097" y="80903"/>
                </a:lnTo>
                <a:close/>
                <a:moveTo>
                  <a:pt x="116229" y="80903"/>
                </a:moveTo>
                <a:lnTo>
                  <a:pt x="116229" y="86976"/>
                </a:lnTo>
                <a:lnTo>
                  <a:pt x="110157" y="86976"/>
                </a:lnTo>
                <a:lnTo>
                  <a:pt x="110157" y="80903"/>
                </a:lnTo>
                <a:close/>
                <a:moveTo>
                  <a:pt x="123278" y="80903"/>
                </a:moveTo>
                <a:lnTo>
                  <a:pt x="123278" y="86976"/>
                </a:lnTo>
                <a:lnTo>
                  <a:pt x="117205" y="86976"/>
                </a:lnTo>
                <a:lnTo>
                  <a:pt x="117205" y="80903"/>
                </a:lnTo>
                <a:close/>
                <a:moveTo>
                  <a:pt x="130338" y="80903"/>
                </a:moveTo>
                <a:lnTo>
                  <a:pt x="130338" y="86976"/>
                </a:lnTo>
                <a:lnTo>
                  <a:pt x="124254" y="86976"/>
                </a:lnTo>
                <a:lnTo>
                  <a:pt x="124254" y="80903"/>
                </a:lnTo>
                <a:close/>
                <a:moveTo>
                  <a:pt x="137387" y="80903"/>
                </a:moveTo>
                <a:lnTo>
                  <a:pt x="137387" y="86976"/>
                </a:lnTo>
                <a:lnTo>
                  <a:pt x="131314" y="86976"/>
                </a:lnTo>
                <a:lnTo>
                  <a:pt x="131314" y="80903"/>
                </a:lnTo>
                <a:close/>
                <a:moveTo>
                  <a:pt x="144447" y="80903"/>
                </a:moveTo>
                <a:lnTo>
                  <a:pt x="144447" y="86976"/>
                </a:lnTo>
                <a:lnTo>
                  <a:pt x="138375" y="86976"/>
                </a:lnTo>
                <a:lnTo>
                  <a:pt x="138375" y="80903"/>
                </a:lnTo>
                <a:close/>
                <a:moveTo>
                  <a:pt x="151495" y="80903"/>
                </a:moveTo>
                <a:lnTo>
                  <a:pt x="151495" y="86976"/>
                </a:lnTo>
                <a:lnTo>
                  <a:pt x="145423" y="86976"/>
                </a:lnTo>
                <a:lnTo>
                  <a:pt x="145423" y="80903"/>
                </a:lnTo>
                <a:close/>
                <a:moveTo>
                  <a:pt x="158556" y="80903"/>
                </a:moveTo>
                <a:lnTo>
                  <a:pt x="158556" y="86976"/>
                </a:lnTo>
                <a:lnTo>
                  <a:pt x="152484" y="86976"/>
                </a:lnTo>
                <a:lnTo>
                  <a:pt x="152484" y="80903"/>
                </a:lnTo>
                <a:close/>
                <a:moveTo>
                  <a:pt x="165604" y="80903"/>
                </a:moveTo>
                <a:lnTo>
                  <a:pt x="165604" y="86976"/>
                </a:lnTo>
                <a:lnTo>
                  <a:pt x="159532" y="86976"/>
                </a:lnTo>
                <a:lnTo>
                  <a:pt x="159532" y="80903"/>
                </a:lnTo>
                <a:close/>
                <a:moveTo>
                  <a:pt x="172665" y="80903"/>
                </a:moveTo>
                <a:lnTo>
                  <a:pt x="172665" y="86976"/>
                </a:lnTo>
                <a:lnTo>
                  <a:pt x="166581" y="86976"/>
                </a:lnTo>
                <a:lnTo>
                  <a:pt x="166581" y="80903"/>
                </a:lnTo>
                <a:close/>
                <a:moveTo>
                  <a:pt x="179713" y="80903"/>
                </a:moveTo>
                <a:lnTo>
                  <a:pt x="179713" y="86976"/>
                </a:lnTo>
                <a:lnTo>
                  <a:pt x="173641" y="86976"/>
                </a:lnTo>
                <a:lnTo>
                  <a:pt x="173641" y="80903"/>
                </a:lnTo>
                <a:close/>
                <a:moveTo>
                  <a:pt x="186774" y="80903"/>
                </a:moveTo>
                <a:lnTo>
                  <a:pt x="186774" y="86976"/>
                </a:lnTo>
                <a:lnTo>
                  <a:pt x="180702" y="86976"/>
                </a:lnTo>
                <a:lnTo>
                  <a:pt x="180702" y="80903"/>
                </a:lnTo>
                <a:close/>
                <a:moveTo>
                  <a:pt x="193822" y="80903"/>
                </a:moveTo>
                <a:lnTo>
                  <a:pt x="193822" y="86976"/>
                </a:lnTo>
                <a:lnTo>
                  <a:pt x="187750" y="86976"/>
                </a:lnTo>
                <a:lnTo>
                  <a:pt x="187750" y="80903"/>
                </a:lnTo>
                <a:close/>
                <a:moveTo>
                  <a:pt x="200883" y="80903"/>
                </a:moveTo>
                <a:lnTo>
                  <a:pt x="200883" y="86976"/>
                </a:lnTo>
                <a:lnTo>
                  <a:pt x="194810" y="86976"/>
                </a:lnTo>
                <a:lnTo>
                  <a:pt x="194810" y="80903"/>
                </a:lnTo>
                <a:close/>
                <a:moveTo>
                  <a:pt x="207931" y="80903"/>
                </a:moveTo>
                <a:lnTo>
                  <a:pt x="207931" y="86976"/>
                </a:lnTo>
                <a:lnTo>
                  <a:pt x="201859" y="86976"/>
                </a:lnTo>
                <a:lnTo>
                  <a:pt x="201859" y="80903"/>
                </a:lnTo>
                <a:close/>
                <a:moveTo>
                  <a:pt x="214992" y="80903"/>
                </a:moveTo>
                <a:lnTo>
                  <a:pt x="214992" y="86976"/>
                </a:lnTo>
                <a:lnTo>
                  <a:pt x="208919" y="86976"/>
                </a:lnTo>
                <a:lnTo>
                  <a:pt x="208919" y="80903"/>
                </a:lnTo>
                <a:close/>
                <a:moveTo>
                  <a:pt x="222052" y="80903"/>
                </a:moveTo>
                <a:lnTo>
                  <a:pt x="222052" y="86976"/>
                </a:lnTo>
                <a:lnTo>
                  <a:pt x="215968" y="86976"/>
                </a:lnTo>
                <a:lnTo>
                  <a:pt x="215968" y="80903"/>
                </a:lnTo>
                <a:close/>
                <a:moveTo>
                  <a:pt x="229100" y="80903"/>
                </a:moveTo>
                <a:lnTo>
                  <a:pt x="229100" y="86976"/>
                </a:lnTo>
                <a:lnTo>
                  <a:pt x="223028" y="86976"/>
                </a:lnTo>
                <a:lnTo>
                  <a:pt x="223028" y="80903"/>
                </a:lnTo>
                <a:close/>
                <a:moveTo>
                  <a:pt x="236161" y="80903"/>
                </a:moveTo>
                <a:lnTo>
                  <a:pt x="236161" y="86976"/>
                </a:lnTo>
                <a:lnTo>
                  <a:pt x="230077" y="86976"/>
                </a:lnTo>
                <a:lnTo>
                  <a:pt x="230077" y="80903"/>
                </a:lnTo>
                <a:close/>
                <a:moveTo>
                  <a:pt x="243209" y="80903"/>
                </a:moveTo>
                <a:lnTo>
                  <a:pt x="243209" y="86976"/>
                </a:lnTo>
                <a:lnTo>
                  <a:pt x="237137" y="86976"/>
                </a:lnTo>
                <a:lnTo>
                  <a:pt x="237137" y="80903"/>
                </a:lnTo>
                <a:close/>
                <a:moveTo>
                  <a:pt x="250270" y="80903"/>
                </a:moveTo>
                <a:lnTo>
                  <a:pt x="250270" y="86976"/>
                </a:lnTo>
                <a:lnTo>
                  <a:pt x="244198" y="86976"/>
                </a:lnTo>
                <a:lnTo>
                  <a:pt x="244198" y="80903"/>
                </a:lnTo>
                <a:close/>
                <a:moveTo>
                  <a:pt x="257318" y="80903"/>
                </a:moveTo>
                <a:lnTo>
                  <a:pt x="257318" y="86976"/>
                </a:lnTo>
                <a:lnTo>
                  <a:pt x="251246" y="86976"/>
                </a:lnTo>
                <a:lnTo>
                  <a:pt x="251246" y="80903"/>
                </a:lnTo>
                <a:close/>
                <a:moveTo>
                  <a:pt x="264379" y="80903"/>
                </a:moveTo>
                <a:lnTo>
                  <a:pt x="264379" y="86976"/>
                </a:lnTo>
                <a:lnTo>
                  <a:pt x="258306" y="86976"/>
                </a:lnTo>
                <a:lnTo>
                  <a:pt x="258306" y="80903"/>
                </a:lnTo>
                <a:close/>
                <a:moveTo>
                  <a:pt x="271427" y="80903"/>
                </a:moveTo>
                <a:lnTo>
                  <a:pt x="271427" y="86976"/>
                </a:lnTo>
                <a:lnTo>
                  <a:pt x="265355" y="86976"/>
                </a:lnTo>
                <a:lnTo>
                  <a:pt x="265355" y="80903"/>
                </a:lnTo>
                <a:close/>
                <a:moveTo>
                  <a:pt x="278488" y="80903"/>
                </a:moveTo>
                <a:lnTo>
                  <a:pt x="278488" y="86976"/>
                </a:lnTo>
                <a:lnTo>
                  <a:pt x="272415" y="86976"/>
                </a:lnTo>
                <a:lnTo>
                  <a:pt x="272415" y="80903"/>
                </a:lnTo>
                <a:close/>
                <a:moveTo>
                  <a:pt x="17443" y="87952"/>
                </a:moveTo>
                <a:lnTo>
                  <a:pt x="17443" y="94024"/>
                </a:lnTo>
                <a:lnTo>
                  <a:pt x="11371" y="94024"/>
                </a:lnTo>
                <a:lnTo>
                  <a:pt x="11371" y="87952"/>
                </a:lnTo>
                <a:close/>
                <a:moveTo>
                  <a:pt x="24503" y="87952"/>
                </a:moveTo>
                <a:lnTo>
                  <a:pt x="24503" y="94024"/>
                </a:lnTo>
                <a:lnTo>
                  <a:pt x="18431" y="94024"/>
                </a:lnTo>
                <a:lnTo>
                  <a:pt x="18431" y="87952"/>
                </a:lnTo>
                <a:close/>
                <a:moveTo>
                  <a:pt x="31564" y="87952"/>
                </a:moveTo>
                <a:lnTo>
                  <a:pt x="31564" y="94024"/>
                </a:lnTo>
                <a:lnTo>
                  <a:pt x="25492" y="94024"/>
                </a:lnTo>
                <a:lnTo>
                  <a:pt x="25492" y="87952"/>
                </a:lnTo>
                <a:close/>
                <a:moveTo>
                  <a:pt x="38612" y="87952"/>
                </a:moveTo>
                <a:lnTo>
                  <a:pt x="38612" y="94024"/>
                </a:lnTo>
                <a:lnTo>
                  <a:pt x="32540" y="94024"/>
                </a:lnTo>
                <a:lnTo>
                  <a:pt x="32540" y="87952"/>
                </a:lnTo>
                <a:close/>
                <a:moveTo>
                  <a:pt x="45673" y="87952"/>
                </a:moveTo>
                <a:lnTo>
                  <a:pt x="45673" y="94024"/>
                </a:lnTo>
                <a:lnTo>
                  <a:pt x="39601" y="94024"/>
                </a:lnTo>
                <a:lnTo>
                  <a:pt x="39601" y="87952"/>
                </a:lnTo>
                <a:close/>
                <a:moveTo>
                  <a:pt x="52721" y="87952"/>
                </a:moveTo>
                <a:lnTo>
                  <a:pt x="52721" y="94024"/>
                </a:lnTo>
                <a:lnTo>
                  <a:pt x="46649" y="94024"/>
                </a:lnTo>
                <a:lnTo>
                  <a:pt x="46649" y="87952"/>
                </a:lnTo>
                <a:close/>
                <a:moveTo>
                  <a:pt x="59782" y="87952"/>
                </a:moveTo>
                <a:lnTo>
                  <a:pt x="59782" y="94024"/>
                </a:lnTo>
                <a:lnTo>
                  <a:pt x="53709" y="94024"/>
                </a:lnTo>
                <a:lnTo>
                  <a:pt x="53709" y="87952"/>
                </a:lnTo>
                <a:close/>
                <a:moveTo>
                  <a:pt x="88011" y="87952"/>
                </a:moveTo>
                <a:lnTo>
                  <a:pt x="88011" y="94024"/>
                </a:lnTo>
                <a:lnTo>
                  <a:pt x="81927" y="94024"/>
                </a:lnTo>
                <a:lnTo>
                  <a:pt x="81927" y="87952"/>
                </a:lnTo>
                <a:close/>
                <a:moveTo>
                  <a:pt x="95060" y="87952"/>
                </a:moveTo>
                <a:lnTo>
                  <a:pt x="95060" y="94024"/>
                </a:lnTo>
                <a:lnTo>
                  <a:pt x="88988" y="94024"/>
                </a:lnTo>
                <a:lnTo>
                  <a:pt x="88988" y="87952"/>
                </a:lnTo>
                <a:close/>
                <a:moveTo>
                  <a:pt x="123278" y="87952"/>
                </a:moveTo>
                <a:lnTo>
                  <a:pt x="123278" y="94024"/>
                </a:lnTo>
                <a:lnTo>
                  <a:pt x="117205" y="94024"/>
                </a:lnTo>
                <a:lnTo>
                  <a:pt x="117205" y="87952"/>
                </a:lnTo>
                <a:close/>
                <a:moveTo>
                  <a:pt x="130338" y="87952"/>
                </a:moveTo>
                <a:lnTo>
                  <a:pt x="130338" y="94024"/>
                </a:lnTo>
                <a:lnTo>
                  <a:pt x="124254" y="94024"/>
                </a:lnTo>
                <a:lnTo>
                  <a:pt x="124254" y="87952"/>
                </a:lnTo>
                <a:close/>
                <a:moveTo>
                  <a:pt x="144447" y="87952"/>
                </a:moveTo>
                <a:lnTo>
                  <a:pt x="144447" y="94024"/>
                </a:lnTo>
                <a:lnTo>
                  <a:pt x="138375" y="94024"/>
                </a:lnTo>
                <a:lnTo>
                  <a:pt x="138375" y="87952"/>
                </a:lnTo>
                <a:close/>
                <a:moveTo>
                  <a:pt x="151495" y="87952"/>
                </a:moveTo>
                <a:lnTo>
                  <a:pt x="151495" y="94024"/>
                </a:lnTo>
                <a:lnTo>
                  <a:pt x="145423" y="94024"/>
                </a:lnTo>
                <a:lnTo>
                  <a:pt x="145423" y="87952"/>
                </a:lnTo>
                <a:close/>
                <a:moveTo>
                  <a:pt x="158556" y="87952"/>
                </a:moveTo>
                <a:lnTo>
                  <a:pt x="158556" y="94024"/>
                </a:lnTo>
                <a:lnTo>
                  <a:pt x="152484" y="94024"/>
                </a:lnTo>
                <a:lnTo>
                  <a:pt x="152484" y="87952"/>
                </a:lnTo>
                <a:close/>
                <a:moveTo>
                  <a:pt x="165604" y="87952"/>
                </a:moveTo>
                <a:lnTo>
                  <a:pt x="165604" y="94024"/>
                </a:lnTo>
                <a:lnTo>
                  <a:pt x="159532" y="94024"/>
                </a:lnTo>
                <a:lnTo>
                  <a:pt x="159532" y="87952"/>
                </a:lnTo>
                <a:close/>
                <a:moveTo>
                  <a:pt x="172665" y="87952"/>
                </a:moveTo>
                <a:lnTo>
                  <a:pt x="172665" y="94024"/>
                </a:lnTo>
                <a:lnTo>
                  <a:pt x="166581" y="94024"/>
                </a:lnTo>
                <a:lnTo>
                  <a:pt x="166581" y="87952"/>
                </a:lnTo>
                <a:close/>
                <a:moveTo>
                  <a:pt x="179713" y="87952"/>
                </a:moveTo>
                <a:lnTo>
                  <a:pt x="179713" y="94024"/>
                </a:lnTo>
                <a:lnTo>
                  <a:pt x="173641" y="94024"/>
                </a:lnTo>
                <a:lnTo>
                  <a:pt x="173641" y="87952"/>
                </a:lnTo>
                <a:close/>
                <a:moveTo>
                  <a:pt x="186774" y="87952"/>
                </a:moveTo>
                <a:lnTo>
                  <a:pt x="186774" y="94024"/>
                </a:lnTo>
                <a:lnTo>
                  <a:pt x="180702" y="94024"/>
                </a:lnTo>
                <a:lnTo>
                  <a:pt x="180702" y="87952"/>
                </a:lnTo>
                <a:close/>
                <a:moveTo>
                  <a:pt x="193822" y="87952"/>
                </a:moveTo>
                <a:lnTo>
                  <a:pt x="193822" y="94024"/>
                </a:lnTo>
                <a:lnTo>
                  <a:pt x="187750" y="94024"/>
                </a:lnTo>
                <a:lnTo>
                  <a:pt x="187750" y="87952"/>
                </a:lnTo>
                <a:close/>
                <a:moveTo>
                  <a:pt x="200883" y="87952"/>
                </a:moveTo>
                <a:lnTo>
                  <a:pt x="200883" y="94024"/>
                </a:lnTo>
                <a:lnTo>
                  <a:pt x="194810" y="94024"/>
                </a:lnTo>
                <a:lnTo>
                  <a:pt x="194810" y="87952"/>
                </a:lnTo>
                <a:close/>
                <a:moveTo>
                  <a:pt x="207931" y="87952"/>
                </a:moveTo>
                <a:lnTo>
                  <a:pt x="207931" y="94024"/>
                </a:lnTo>
                <a:lnTo>
                  <a:pt x="201859" y="94024"/>
                </a:lnTo>
                <a:lnTo>
                  <a:pt x="201859" y="87952"/>
                </a:lnTo>
                <a:close/>
                <a:moveTo>
                  <a:pt x="214992" y="87952"/>
                </a:moveTo>
                <a:lnTo>
                  <a:pt x="214992" y="94024"/>
                </a:lnTo>
                <a:lnTo>
                  <a:pt x="208919" y="94024"/>
                </a:lnTo>
                <a:lnTo>
                  <a:pt x="208919" y="87952"/>
                </a:lnTo>
                <a:close/>
                <a:moveTo>
                  <a:pt x="222052" y="87952"/>
                </a:moveTo>
                <a:lnTo>
                  <a:pt x="222052" y="94024"/>
                </a:lnTo>
                <a:lnTo>
                  <a:pt x="215968" y="94024"/>
                </a:lnTo>
                <a:lnTo>
                  <a:pt x="215968" y="87952"/>
                </a:lnTo>
                <a:close/>
                <a:moveTo>
                  <a:pt x="229100" y="87952"/>
                </a:moveTo>
                <a:lnTo>
                  <a:pt x="229100" y="94024"/>
                </a:lnTo>
                <a:lnTo>
                  <a:pt x="223028" y="94024"/>
                </a:lnTo>
                <a:lnTo>
                  <a:pt x="223028" y="87952"/>
                </a:lnTo>
                <a:close/>
                <a:moveTo>
                  <a:pt x="236161" y="87952"/>
                </a:moveTo>
                <a:lnTo>
                  <a:pt x="236161" y="94024"/>
                </a:lnTo>
                <a:lnTo>
                  <a:pt x="230077" y="94024"/>
                </a:lnTo>
                <a:lnTo>
                  <a:pt x="230077" y="87952"/>
                </a:lnTo>
                <a:close/>
                <a:moveTo>
                  <a:pt x="243209" y="87952"/>
                </a:moveTo>
                <a:lnTo>
                  <a:pt x="243209" y="94024"/>
                </a:lnTo>
                <a:lnTo>
                  <a:pt x="237137" y="94024"/>
                </a:lnTo>
                <a:lnTo>
                  <a:pt x="237137" y="87952"/>
                </a:lnTo>
                <a:close/>
                <a:moveTo>
                  <a:pt x="250270" y="87952"/>
                </a:moveTo>
                <a:lnTo>
                  <a:pt x="250270" y="94024"/>
                </a:lnTo>
                <a:lnTo>
                  <a:pt x="244198" y="94024"/>
                </a:lnTo>
                <a:lnTo>
                  <a:pt x="244198" y="87952"/>
                </a:lnTo>
                <a:close/>
                <a:moveTo>
                  <a:pt x="257318" y="87952"/>
                </a:moveTo>
                <a:lnTo>
                  <a:pt x="257318" y="94024"/>
                </a:lnTo>
                <a:lnTo>
                  <a:pt x="251246" y="94024"/>
                </a:lnTo>
                <a:lnTo>
                  <a:pt x="251246" y="87952"/>
                </a:lnTo>
                <a:close/>
                <a:moveTo>
                  <a:pt x="264379" y="87952"/>
                </a:moveTo>
                <a:lnTo>
                  <a:pt x="264379" y="94024"/>
                </a:lnTo>
                <a:lnTo>
                  <a:pt x="258306" y="94024"/>
                </a:lnTo>
                <a:lnTo>
                  <a:pt x="258306" y="87952"/>
                </a:lnTo>
                <a:close/>
                <a:moveTo>
                  <a:pt x="271427" y="87952"/>
                </a:moveTo>
                <a:lnTo>
                  <a:pt x="271427" y="94024"/>
                </a:lnTo>
                <a:lnTo>
                  <a:pt x="265355" y="94024"/>
                </a:lnTo>
                <a:lnTo>
                  <a:pt x="265355" y="87952"/>
                </a:lnTo>
                <a:close/>
                <a:moveTo>
                  <a:pt x="278488" y="87952"/>
                </a:moveTo>
                <a:lnTo>
                  <a:pt x="278488" y="94024"/>
                </a:lnTo>
                <a:lnTo>
                  <a:pt x="272415" y="94024"/>
                </a:lnTo>
                <a:lnTo>
                  <a:pt x="272415" y="87952"/>
                </a:lnTo>
                <a:close/>
                <a:moveTo>
                  <a:pt x="66842" y="87952"/>
                </a:moveTo>
                <a:lnTo>
                  <a:pt x="66842" y="94036"/>
                </a:lnTo>
                <a:lnTo>
                  <a:pt x="60758" y="94036"/>
                </a:lnTo>
                <a:lnTo>
                  <a:pt x="60758" y="87952"/>
                </a:lnTo>
                <a:close/>
                <a:moveTo>
                  <a:pt x="73902" y="87952"/>
                </a:moveTo>
                <a:lnTo>
                  <a:pt x="73902" y="94036"/>
                </a:lnTo>
                <a:lnTo>
                  <a:pt x="67818" y="94036"/>
                </a:lnTo>
                <a:lnTo>
                  <a:pt x="67818" y="87952"/>
                </a:lnTo>
                <a:close/>
                <a:moveTo>
                  <a:pt x="80951" y="87952"/>
                </a:moveTo>
                <a:lnTo>
                  <a:pt x="80951" y="94036"/>
                </a:lnTo>
                <a:lnTo>
                  <a:pt x="74879" y="94036"/>
                </a:lnTo>
                <a:lnTo>
                  <a:pt x="74879" y="87952"/>
                </a:lnTo>
                <a:close/>
                <a:moveTo>
                  <a:pt x="102120" y="87952"/>
                </a:moveTo>
                <a:lnTo>
                  <a:pt x="102120" y="94036"/>
                </a:lnTo>
                <a:lnTo>
                  <a:pt x="96036" y="94036"/>
                </a:lnTo>
                <a:lnTo>
                  <a:pt x="96036" y="87952"/>
                </a:lnTo>
                <a:close/>
                <a:moveTo>
                  <a:pt x="103097" y="87952"/>
                </a:moveTo>
                <a:lnTo>
                  <a:pt x="109169" y="87964"/>
                </a:lnTo>
                <a:lnTo>
                  <a:pt x="109169" y="94036"/>
                </a:lnTo>
                <a:lnTo>
                  <a:pt x="103097" y="94036"/>
                </a:lnTo>
                <a:lnTo>
                  <a:pt x="103097" y="87952"/>
                </a:lnTo>
                <a:close/>
                <a:moveTo>
                  <a:pt x="110157" y="87952"/>
                </a:moveTo>
                <a:lnTo>
                  <a:pt x="116229" y="87964"/>
                </a:lnTo>
                <a:lnTo>
                  <a:pt x="116229" y="94036"/>
                </a:lnTo>
                <a:lnTo>
                  <a:pt x="110157" y="94036"/>
                </a:lnTo>
                <a:lnTo>
                  <a:pt x="110157" y="87952"/>
                </a:lnTo>
                <a:close/>
                <a:moveTo>
                  <a:pt x="137387" y="87952"/>
                </a:moveTo>
                <a:lnTo>
                  <a:pt x="137387" y="94036"/>
                </a:lnTo>
                <a:lnTo>
                  <a:pt x="131314" y="94036"/>
                </a:lnTo>
                <a:lnTo>
                  <a:pt x="131314" y="87952"/>
                </a:lnTo>
                <a:close/>
                <a:moveTo>
                  <a:pt x="17443" y="95012"/>
                </a:moveTo>
                <a:lnTo>
                  <a:pt x="17443" y="101085"/>
                </a:lnTo>
                <a:lnTo>
                  <a:pt x="11371" y="101085"/>
                </a:lnTo>
                <a:lnTo>
                  <a:pt x="11371" y="95012"/>
                </a:lnTo>
                <a:close/>
                <a:moveTo>
                  <a:pt x="24503" y="95012"/>
                </a:moveTo>
                <a:lnTo>
                  <a:pt x="24503" y="101085"/>
                </a:lnTo>
                <a:lnTo>
                  <a:pt x="18431" y="101085"/>
                </a:lnTo>
                <a:lnTo>
                  <a:pt x="18431" y="95012"/>
                </a:lnTo>
                <a:close/>
                <a:moveTo>
                  <a:pt x="31564" y="95012"/>
                </a:moveTo>
                <a:lnTo>
                  <a:pt x="31564" y="101085"/>
                </a:lnTo>
                <a:lnTo>
                  <a:pt x="25492" y="101085"/>
                </a:lnTo>
                <a:lnTo>
                  <a:pt x="25492" y="95012"/>
                </a:lnTo>
                <a:close/>
                <a:moveTo>
                  <a:pt x="38612" y="95012"/>
                </a:moveTo>
                <a:lnTo>
                  <a:pt x="38612" y="101085"/>
                </a:lnTo>
                <a:lnTo>
                  <a:pt x="32540" y="101085"/>
                </a:lnTo>
                <a:lnTo>
                  <a:pt x="32540" y="95012"/>
                </a:lnTo>
                <a:close/>
                <a:moveTo>
                  <a:pt x="45673" y="95012"/>
                </a:moveTo>
                <a:lnTo>
                  <a:pt x="45673" y="101085"/>
                </a:lnTo>
                <a:lnTo>
                  <a:pt x="39601" y="101085"/>
                </a:lnTo>
                <a:lnTo>
                  <a:pt x="39601" y="95012"/>
                </a:lnTo>
                <a:close/>
                <a:moveTo>
                  <a:pt x="52721" y="95012"/>
                </a:moveTo>
                <a:lnTo>
                  <a:pt x="52721" y="101085"/>
                </a:lnTo>
                <a:lnTo>
                  <a:pt x="46649" y="101085"/>
                </a:lnTo>
                <a:lnTo>
                  <a:pt x="46649" y="95012"/>
                </a:lnTo>
                <a:close/>
                <a:moveTo>
                  <a:pt x="59782" y="95012"/>
                </a:moveTo>
                <a:lnTo>
                  <a:pt x="59782" y="101085"/>
                </a:lnTo>
                <a:lnTo>
                  <a:pt x="53709" y="101085"/>
                </a:lnTo>
                <a:lnTo>
                  <a:pt x="53709" y="95012"/>
                </a:lnTo>
                <a:close/>
                <a:moveTo>
                  <a:pt x="66842" y="95012"/>
                </a:moveTo>
                <a:lnTo>
                  <a:pt x="66842" y="101085"/>
                </a:lnTo>
                <a:lnTo>
                  <a:pt x="60758" y="101085"/>
                </a:lnTo>
                <a:lnTo>
                  <a:pt x="60758" y="95012"/>
                </a:lnTo>
                <a:close/>
                <a:moveTo>
                  <a:pt x="73902" y="95012"/>
                </a:moveTo>
                <a:lnTo>
                  <a:pt x="73902" y="101085"/>
                </a:lnTo>
                <a:lnTo>
                  <a:pt x="67818" y="101085"/>
                </a:lnTo>
                <a:lnTo>
                  <a:pt x="67818" y="95012"/>
                </a:lnTo>
                <a:close/>
                <a:moveTo>
                  <a:pt x="80951" y="95012"/>
                </a:moveTo>
                <a:lnTo>
                  <a:pt x="80951" y="101085"/>
                </a:lnTo>
                <a:lnTo>
                  <a:pt x="74879" y="101085"/>
                </a:lnTo>
                <a:lnTo>
                  <a:pt x="74879" y="95012"/>
                </a:lnTo>
                <a:close/>
                <a:moveTo>
                  <a:pt x="88011" y="95012"/>
                </a:moveTo>
                <a:lnTo>
                  <a:pt x="88011" y="101085"/>
                </a:lnTo>
                <a:lnTo>
                  <a:pt x="81927" y="101085"/>
                </a:lnTo>
                <a:lnTo>
                  <a:pt x="81927" y="95012"/>
                </a:lnTo>
                <a:close/>
                <a:moveTo>
                  <a:pt x="95060" y="95012"/>
                </a:moveTo>
                <a:lnTo>
                  <a:pt x="95060" y="101085"/>
                </a:lnTo>
                <a:lnTo>
                  <a:pt x="88988" y="101085"/>
                </a:lnTo>
                <a:lnTo>
                  <a:pt x="88988" y="95012"/>
                </a:lnTo>
                <a:close/>
                <a:moveTo>
                  <a:pt x="102120" y="95012"/>
                </a:moveTo>
                <a:lnTo>
                  <a:pt x="102120" y="101085"/>
                </a:lnTo>
                <a:lnTo>
                  <a:pt x="96036" y="101085"/>
                </a:lnTo>
                <a:lnTo>
                  <a:pt x="96036" y="95012"/>
                </a:lnTo>
                <a:close/>
                <a:moveTo>
                  <a:pt x="109169" y="95012"/>
                </a:moveTo>
                <a:lnTo>
                  <a:pt x="109169" y="101085"/>
                </a:lnTo>
                <a:lnTo>
                  <a:pt x="103097" y="101085"/>
                </a:lnTo>
                <a:lnTo>
                  <a:pt x="103097" y="95012"/>
                </a:lnTo>
                <a:close/>
                <a:moveTo>
                  <a:pt x="116229" y="95012"/>
                </a:moveTo>
                <a:lnTo>
                  <a:pt x="116229" y="101085"/>
                </a:lnTo>
                <a:lnTo>
                  <a:pt x="110157" y="101085"/>
                </a:lnTo>
                <a:lnTo>
                  <a:pt x="110157" y="95012"/>
                </a:lnTo>
                <a:close/>
                <a:moveTo>
                  <a:pt x="123278" y="95012"/>
                </a:moveTo>
                <a:lnTo>
                  <a:pt x="123278" y="101085"/>
                </a:lnTo>
                <a:lnTo>
                  <a:pt x="117205" y="101085"/>
                </a:lnTo>
                <a:lnTo>
                  <a:pt x="117205" y="95012"/>
                </a:lnTo>
                <a:close/>
                <a:moveTo>
                  <a:pt x="130338" y="95012"/>
                </a:moveTo>
                <a:lnTo>
                  <a:pt x="130338" y="101085"/>
                </a:lnTo>
                <a:lnTo>
                  <a:pt x="124254" y="101085"/>
                </a:lnTo>
                <a:lnTo>
                  <a:pt x="124254" y="95012"/>
                </a:lnTo>
                <a:close/>
                <a:moveTo>
                  <a:pt x="137387" y="95012"/>
                </a:moveTo>
                <a:lnTo>
                  <a:pt x="137387" y="101085"/>
                </a:lnTo>
                <a:lnTo>
                  <a:pt x="131314" y="101085"/>
                </a:lnTo>
                <a:lnTo>
                  <a:pt x="131314" y="95012"/>
                </a:lnTo>
                <a:close/>
                <a:moveTo>
                  <a:pt x="144447" y="95012"/>
                </a:moveTo>
                <a:lnTo>
                  <a:pt x="144447" y="101085"/>
                </a:lnTo>
                <a:lnTo>
                  <a:pt x="138375" y="101085"/>
                </a:lnTo>
                <a:lnTo>
                  <a:pt x="138375" y="95012"/>
                </a:lnTo>
                <a:close/>
                <a:moveTo>
                  <a:pt x="151495" y="95012"/>
                </a:moveTo>
                <a:lnTo>
                  <a:pt x="151495" y="101085"/>
                </a:lnTo>
                <a:lnTo>
                  <a:pt x="145423" y="101085"/>
                </a:lnTo>
                <a:lnTo>
                  <a:pt x="145423" y="95012"/>
                </a:lnTo>
                <a:close/>
                <a:moveTo>
                  <a:pt x="158556" y="95012"/>
                </a:moveTo>
                <a:lnTo>
                  <a:pt x="158556" y="101085"/>
                </a:lnTo>
                <a:lnTo>
                  <a:pt x="152484" y="101085"/>
                </a:lnTo>
                <a:lnTo>
                  <a:pt x="152484" y="95012"/>
                </a:lnTo>
                <a:close/>
                <a:moveTo>
                  <a:pt x="165604" y="95012"/>
                </a:moveTo>
                <a:lnTo>
                  <a:pt x="165604" y="101085"/>
                </a:lnTo>
                <a:lnTo>
                  <a:pt x="159532" y="101085"/>
                </a:lnTo>
                <a:lnTo>
                  <a:pt x="159532" y="95012"/>
                </a:lnTo>
                <a:close/>
                <a:moveTo>
                  <a:pt x="172665" y="95012"/>
                </a:moveTo>
                <a:lnTo>
                  <a:pt x="172665" y="101085"/>
                </a:lnTo>
                <a:lnTo>
                  <a:pt x="166581" y="101085"/>
                </a:lnTo>
                <a:lnTo>
                  <a:pt x="166581" y="95012"/>
                </a:lnTo>
                <a:close/>
                <a:moveTo>
                  <a:pt x="179713" y="95012"/>
                </a:moveTo>
                <a:lnTo>
                  <a:pt x="179713" y="101085"/>
                </a:lnTo>
                <a:lnTo>
                  <a:pt x="173641" y="101085"/>
                </a:lnTo>
                <a:lnTo>
                  <a:pt x="173641" y="95012"/>
                </a:lnTo>
                <a:close/>
                <a:moveTo>
                  <a:pt x="186774" y="95012"/>
                </a:moveTo>
                <a:lnTo>
                  <a:pt x="186774" y="101085"/>
                </a:lnTo>
                <a:lnTo>
                  <a:pt x="180702" y="101085"/>
                </a:lnTo>
                <a:lnTo>
                  <a:pt x="180702" y="95012"/>
                </a:lnTo>
                <a:close/>
                <a:moveTo>
                  <a:pt x="193822" y="95012"/>
                </a:moveTo>
                <a:lnTo>
                  <a:pt x="193822" y="101085"/>
                </a:lnTo>
                <a:lnTo>
                  <a:pt x="187750" y="101085"/>
                </a:lnTo>
                <a:lnTo>
                  <a:pt x="187750" y="95012"/>
                </a:lnTo>
                <a:close/>
                <a:moveTo>
                  <a:pt x="200883" y="95012"/>
                </a:moveTo>
                <a:lnTo>
                  <a:pt x="200883" y="101085"/>
                </a:lnTo>
                <a:lnTo>
                  <a:pt x="194810" y="101085"/>
                </a:lnTo>
                <a:lnTo>
                  <a:pt x="194810" y="95012"/>
                </a:lnTo>
                <a:close/>
                <a:moveTo>
                  <a:pt x="207931" y="95012"/>
                </a:moveTo>
                <a:lnTo>
                  <a:pt x="207931" y="101085"/>
                </a:lnTo>
                <a:lnTo>
                  <a:pt x="201859" y="101085"/>
                </a:lnTo>
                <a:lnTo>
                  <a:pt x="201859" y="95012"/>
                </a:lnTo>
                <a:close/>
                <a:moveTo>
                  <a:pt x="214992" y="95012"/>
                </a:moveTo>
                <a:lnTo>
                  <a:pt x="214992" y="101085"/>
                </a:lnTo>
                <a:lnTo>
                  <a:pt x="208919" y="101085"/>
                </a:lnTo>
                <a:lnTo>
                  <a:pt x="208919" y="95012"/>
                </a:lnTo>
                <a:close/>
                <a:moveTo>
                  <a:pt x="222052" y="95012"/>
                </a:moveTo>
                <a:lnTo>
                  <a:pt x="222052" y="101085"/>
                </a:lnTo>
                <a:lnTo>
                  <a:pt x="215968" y="101085"/>
                </a:lnTo>
                <a:lnTo>
                  <a:pt x="215968" y="95012"/>
                </a:lnTo>
                <a:close/>
                <a:moveTo>
                  <a:pt x="229100" y="95012"/>
                </a:moveTo>
                <a:lnTo>
                  <a:pt x="229100" y="101085"/>
                </a:lnTo>
                <a:lnTo>
                  <a:pt x="223028" y="101085"/>
                </a:lnTo>
                <a:lnTo>
                  <a:pt x="223028" y="95012"/>
                </a:lnTo>
                <a:close/>
                <a:moveTo>
                  <a:pt x="236161" y="95012"/>
                </a:moveTo>
                <a:lnTo>
                  <a:pt x="236161" y="101085"/>
                </a:lnTo>
                <a:lnTo>
                  <a:pt x="230077" y="101085"/>
                </a:lnTo>
                <a:lnTo>
                  <a:pt x="230077" y="95012"/>
                </a:lnTo>
                <a:close/>
                <a:moveTo>
                  <a:pt x="243209" y="95012"/>
                </a:moveTo>
                <a:lnTo>
                  <a:pt x="243209" y="101085"/>
                </a:lnTo>
                <a:lnTo>
                  <a:pt x="237137" y="101085"/>
                </a:lnTo>
                <a:lnTo>
                  <a:pt x="237137" y="95012"/>
                </a:lnTo>
                <a:close/>
                <a:moveTo>
                  <a:pt x="250270" y="95012"/>
                </a:moveTo>
                <a:lnTo>
                  <a:pt x="250270" y="101085"/>
                </a:lnTo>
                <a:lnTo>
                  <a:pt x="244198" y="101085"/>
                </a:lnTo>
                <a:lnTo>
                  <a:pt x="244198" y="95012"/>
                </a:lnTo>
                <a:close/>
                <a:moveTo>
                  <a:pt x="257318" y="95012"/>
                </a:moveTo>
                <a:lnTo>
                  <a:pt x="257318" y="101085"/>
                </a:lnTo>
                <a:lnTo>
                  <a:pt x="251246" y="101085"/>
                </a:lnTo>
                <a:lnTo>
                  <a:pt x="251246" y="95012"/>
                </a:lnTo>
                <a:close/>
                <a:moveTo>
                  <a:pt x="264379" y="95012"/>
                </a:moveTo>
                <a:lnTo>
                  <a:pt x="264379" y="101085"/>
                </a:lnTo>
                <a:lnTo>
                  <a:pt x="258306" y="101085"/>
                </a:lnTo>
                <a:lnTo>
                  <a:pt x="258306" y="95012"/>
                </a:lnTo>
                <a:close/>
                <a:moveTo>
                  <a:pt x="271427" y="95012"/>
                </a:moveTo>
                <a:lnTo>
                  <a:pt x="271427" y="101085"/>
                </a:lnTo>
                <a:lnTo>
                  <a:pt x="265355" y="101085"/>
                </a:lnTo>
                <a:lnTo>
                  <a:pt x="265355" y="95012"/>
                </a:lnTo>
                <a:close/>
                <a:moveTo>
                  <a:pt x="278488" y="95012"/>
                </a:moveTo>
                <a:lnTo>
                  <a:pt x="278488" y="101085"/>
                </a:lnTo>
                <a:lnTo>
                  <a:pt x="272415" y="101085"/>
                </a:lnTo>
                <a:lnTo>
                  <a:pt x="272415" y="95012"/>
                </a:lnTo>
                <a:close/>
                <a:moveTo>
                  <a:pt x="17443" y="102061"/>
                </a:moveTo>
                <a:lnTo>
                  <a:pt x="17443" y="108145"/>
                </a:lnTo>
                <a:lnTo>
                  <a:pt x="11371" y="108145"/>
                </a:lnTo>
                <a:lnTo>
                  <a:pt x="11371" y="102061"/>
                </a:lnTo>
                <a:close/>
                <a:moveTo>
                  <a:pt x="24503" y="102061"/>
                </a:moveTo>
                <a:lnTo>
                  <a:pt x="24503" y="108145"/>
                </a:lnTo>
                <a:lnTo>
                  <a:pt x="18431" y="108145"/>
                </a:lnTo>
                <a:lnTo>
                  <a:pt x="18431" y="102061"/>
                </a:lnTo>
                <a:close/>
                <a:moveTo>
                  <a:pt x="31564" y="102061"/>
                </a:moveTo>
                <a:lnTo>
                  <a:pt x="31564" y="108145"/>
                </a:lnTo>
                <a:lnTo>
                  <a:pt x="25492" y="108145"/>
                </a:lnTo>
                <a:lnTo>
                  <a:pt x="25492" y="102061"/>
                </a:lnTo>
                <a:close/>
                <a:moveTo>
                  <a:pt x="38612" y="102061"/>
                </a:moveTo>
                <a:lnTo>
                  <a:pt x="38612" y="108145"/>
                </a:lnTo>
                <a:lnTo>
                  <a:pt x="32540" y="108145"/>
                </a:lnTo>
                <a:lnTo>
                  <a:pt x="32540" y="102061"/>
                </a:lnTo>
                <a:close/>
                <a:moveTo>
                  <a:pt x="45673" y="102061"/>
                </a:moveTo>
                <a:lnTo>
                  <a:pt x="45673" y="108145"/>
                </a:lnTo>
                <a:lnTo>
                  <a:pt x="39601" y="108145"/>
                </a:lnTo>
                <a:lnTo>
                  <a:pt x="39601" y="102061"/>
                </a:lnTo>
                <a:close/>
                <a:moveTo>
                  <a:pt x="52721" y="102061"/>
                </a:moveTo>
                <a:lnTo>
                  <a:pt x="52721" y="108145"/>
                </a:lnTo>
                <a:lnTo>
                  <a:pt x="46649" y="108145"/>
                </a:lnTo>
                <a:lnTo>
                  <a:pt x="46649" y="102061"/>
                </a:lnTo>
                <a:close/>
                <a:moveTo>
                  <a:pt x="59782" y="102061"/>
                </a:moveTo>
                <a:lnTo>
                  <a:pt x="59782" y="108145"/>
                </a:lnTo>
                <a:lnTo>
                  <a:pt x="53709" y="108145"/>
                </a:lnTo>
                <a:lnTo>
                  <a:pt x="53709" y="102061"/>
                </a:lnTo>
                <a:close/>
                <a:moveTo>
                  <a:pt x="66842" y="102061"/>
                </a:moveTo>
                <a:lnTo>
                  <a:pt x="66842" y="108145"/>
                </a:lnTo>
                <a:lnTo>
                  <a:pt x="60758" y="108145"/>
                </a:lnTo>
                <a:lnTo>
                  <a:pt x="60758" y="102061"/>
                </a:lnTo>
                <a:close/>
                <a:moveTo>
                  <a:pt x="73902" y="102061"/>
                </a:moveTo>
                <a:lnTo>
                  <a:pt x="73902" y="108145"/>
                </a:lnTo>
                <a:lnTo>
                  <a:pt x="67818" y="108145"/>
                </a:lnTo>
                <a:lnTo>
                  <a:pt x="67818" y="102061"/>
                </a:lnTo>
                <a:close/>
                <a:moveTo>
                  <a:pt x="80951" y="102061"/>
                </a:moveTo>
                <a:lnTo>
                  <a:pt x="80951" y="108145"/>
                </a:lnTo>
                <a:lnTo>
                  <a:pt x="74879" y="108145"/>
                </a:lnTo>
                <a:lnTo>
                  <a:pt x="74879" y="102061"/>
                </a:lnTo>
                <a:close/>
                <a:moveTo>
                  <a:pt x="88011" y="102061"/>
                </a:moveTo>
                <a:lnTo>
                  <a:pt x="88011" y="108145"/>
                </a:lnTo>
                <a:lnTo>
                  <a:pt x="81927" y="108145"/>
                </a:lnTo>
                <a:lnTo>
                  <a:pt x="81927" y="102061"/>
                </a:lnTo>
                <a:close/>
                <a:moveTo>
                  <a:pt x="95060" y="102061"/>
                </a:moveTo>
                <a:lnTo>
                  <a:pt x="95060" y="108145"/>
                </a:lnTo>
                <a:lnTo>
                  <a:pt x="88988" y="108145"/>
                </a:lnTo>
                <a:lnTo>
                  <a:pt x="88988" y="102061"/>
                </a:lnTo>
                <a:close/>
                <a:moveTo>
                  <a:pt x="102120" y="102061"/>
                </a:moveTo>
                <a:lnTo>
                  <a:pt x="102120" y="108145"/>
                </a:lnTo>
                <a:lnTo>
                  <a:pt x="96036" y="108145"/>
                </a:lnTo>
                <a:lnTo>
                  <a:pt x="96036" y="102061"/>
                </a:lnTo>
                <a:close/>
                <a:moveTo>
                  <a:pt x="103097" y="102061"/>
                </a:moveTo>
                <a:lnTo>
                  <a:pt x="109169" y="102073"/>
                </a:lnTo>
                <a:lnTo>
                  <a:pt x="109169" y="108145"/>
                </a:lnTo>
                <a:lnTo>
                  <a:pt x="103097" y="108145"/>
                </a:lnTo>
                <a:lnTo>
                  <a:pt x="103097" y="102061"/>
                </a:lnTo>
                <a:close/>
                <a:moveTo>
                  <a:pt x="110157" y="102061"/>
                </a:moveTo>
                <a:lnTo>
                  <a:pt x="116229" y="102073"/>
                </a:lnTo>
                <a:lnTo>
                  <a:pt x="116229" y="108145"/>
                </a:lnTo>
                <a:lnTo>
                  <a:pt x="110157" y="108145"/>
                </a:lnTo>
                <a:lnTo>
                  <a:pt x="110157" y="102061"/>
                </a:lnTo>
                <a:close/>
                <a:moveTo>
                  <a:pt x="123278" y="102061"/>
                </a:moveTo>
                <a:lnTo>
                  <a:pt x="123278" y="108145"/>
                </a:lnTo>
                <a:lnTo>
                  <a:pt x="117205" y="108145"/>
                </a:lnTo>
                <a:lnTo>
                  <a:pt x="117205" y="102061"/>
                </a:lnTo>
                <a:close/>
                <a:moveTo>
                  <a:pt x="130338" y="102061"/>
                </a:moveTo>
                <a:lnTo>
                  <a:pt x="130338" y="108145"/>
                </a:lnTo>
                <a:lnTo>
                  <a:pt x="124254" y="108145"/>
                </a:lnTo>
                <a:lnTo>
                  <a:pt x="124254" y="102061"/>
                </a:lnTo>
                <a:close/>
                <a:moveTo>
                  <a:pt x="137387" y="102061"/>
                </a:moveTo>
                <a:lnTo>
                  <a:pt x="137387" y="108145"/>
                </a:lnTo>
                <a:lnTo>
                  <a:pt x="131314" y="108145"/>
                </a:lnTo>
                <a:lnTo>
                  <a:pt x="131314" y="102061"/>
                </a:lnTo>
                <a:close/>
                <a:moveTo>
                  <a:pt x="144447" y="102061"/>
                </a:moveTo>
                <a:lnTo>
                  <a:pt x="144447" y="108145"/>
                </a:lnTo>
                <a:lnTo>
                  <a:pt x="138375" y="108145"/>
                </a:lnTo>
                <a:lnTo>
                  <a:pt x="138375" y="102061"/>
                </a:lnTo>
                <a:close/>
                <a:moveTo>
                  <a:pt x="151495" y="102061"/>
                </a:moveTo>
                <a:lnTo>
                  <a:pt x="151495" y="108145"/>
                </a:lnTo>
                <a:lnTo>
                  <a:pt x="145423" y="108145"/>
                </a:lnTo>
                <a:lnTo>
                  <a:pt x="145423" y="102061"/>
                </a:lnTo>
                <a:close/>
                <a:moveTo>
                  <a:pt x="158556" y="102061"/>
                </a:moveTo>
                <a:lnTo>
                  <a:pt x="158556" y="108145"/>
                </a:lnTo>
                <a:lnTo>
                  <a:pt x="152484" y="108145"/>
                </a:lnTo>
                <a:lnTo>
                  <a:pt x="152484" y="102061"/>
                </a:lnTo>
                <a:close/>
                <a:moveTo>
                  <a:pt x="165604" y="102061"/>
                </a:moveTo>
                <a:lnTo>
                  <a:pt x="165604" y="108145"/>
                </a:lnTo>
                <a:lnTo>
                  <a:pt x="159532" y="108145"/>
                </a:lnTo>
                <a:lnTo>
                  <a:pt x="159532" y="102061"/>
                </a:lnTo>
                <a:close/>
                <a:moveTo>
                  <a:pt x="172665" y="102061"/>
                </a:moveTo>
                <a:lnTo>
                  <a:pt x="172665" y="108145"/>
                </a:lnTo>
                <a:lnTo>
                  <a:pt x="166581" y="108145"/>
                </a:lnTo>
                <a:lnTo>
                  <a:pt x="166581" y="102061"/>
                </a:lnTo>
                <a:close/>
                <a:moveTo>
                  <a:pt x="179713" y="102061"/>
                </a:moveTo>
                <a:lnTo>
                  <a:pt x="179713" y="108145"/>
                </a:lnTo>
                <a:lnTo>
                  <a:pt x="173641" y="108145"/>
                </a:lnTo>
                <a:lnTo>
                  <a:pt x="173641" y="102061"/>
                </a:lnTo>
                <a:close/>
                <a:moveTo>
                  <a:pt x="186774" y="102061"/>
                </a:moveTo>
                <a:lnTo>
                  <a:pt x="186774" y="108145"/>
                </a:lnTo>
                <a:lnTo>
                  <a:pt x="180702" y="108145"/>
                </a:lnTo>
                <a:lnTo>
                  <a:pt x="180702" y="102061"/>
                </a:lnTo>
                <a:close/>
                <a:moveTo>
                  <a:pt x="193822" y="102061"/>
                </a:moveTo>
                <a:lnTo>
                  <a:pt x="193822" y="108145"/>
                </a:lnTo>
                <a:lnTo>
                  <a:pt x="187750" y="108145"/>
                </a:lnTo>
                <a:lnTo>
                  <a:pt x="187750" y="102061"/>
                </a:lnTo>
                <a:close/>
                <a:moveTo>
                  <a:pt x="200883" y="102061"/>
                </a:moveTo>
                <a:lnTo>
                  <a:pt x="200883" y="108145"/>
                </a:lnTo>
                <a:lnTo>
                  <a:pt x="194810" y="108145"/>
                </a:lnTo>
                <a:lnTo>
                  <a:pt x="194810" y="102061"/>
                </a:lnTo>
                <a:close/>
                <a:moveTo>
                  <a:pt x="207931" y="102061"/>
                </a:moveTo>
                <a:lnTo>
                  <a:pt x="207931" y="108145"/>
                </a:lnTo>
                <a:lnTo>
                  <a:pt x="201859" y="108145"/>
                </a:lnTo>
                <a:lnTo>
                  <a:pt x="201859" y="102061"/>
                </a:lnTo>
                <a:close/>
                <a:moveTo>
                  <a:pt x="214992" y="102061"/>
                </a:moveTo>
                <a:lnTo>
                  <a:pt x="214992" y="108145"/>
                </a:lnTo>
                <a:lnTo>
                  <a:pt x="208919" y="108145"/>
                </a:lnTo>
                <a:lnTo>
                  <a:pt x="208919" y="102061"/>
                </a:lnTo>
                <a:close/>
                <a:moveTo>
                  <a:pt x="222052" y="102061"/>
                </a:moveTo>
                <a:lnTo>
                  <a:pt x="222052" y="108145"/>
                </a:lnTo>
                <a:lnTo>
                  <a:pt x="215968" y="108145"/>
                </a:lnTo>
                <a:lnTo>
                  <a:pt x="215968" y="102061"/>
                </a:lnTo>
                <a:close/>
                <a:moveTo>
                  <a:pt x="229100" y="102061"/>
                </a:moveTo>
                <a:lnTo>
                  <a:pt x="229100" y="108145"/>
                </a:lnTo>
                <a:lnTo>
                  <a:pt x="223028" y="108145"/>
                </a:lnTo>
                <a:lnTo>
                  <a:pt x="223028" y="102061"/>
                </a:lnTo>
                <a:close/>
                <a:moveTo>
                  <a:pt x="236161" y="102061"/>
                </a:moveTo>
                <a:lnTo>
                  <a:pt x="236161" y="108145"/>
                </a:lnTo>
                <a:lnTo>
                  <a:pt x="230077" y="108145"/>
                </a:lnTo>
                <a:lnTo>
                  <a:pt x="230077" y="102061"/>
                </a:lnTo>
                <a:close/>
                <a:moveTo>
                  <a:pt x="243209" y="102061"/>
                </a:moveTo>
                <a:lnTo>
                  <a:pt x="243209" y="108145"/>
                </a:lnTo>
                <a:lnTo>
                  <a:pt x="237137" y="108145"/>
                </a:lnTo>
                <a:lnTo>
                  <a:pt x="237137" y="102061"/>
                </a:lnTo>
                <a:close/>
                <a:moveTo>
                  <a:pt x="250270" y="102061"/>
                </a:moveTo>
                <a:lnTo>
                  <a:pt x="250270" y="108145"/>
                </a:lnTo>
                <a:lnTo>
                  <a:pt x="244198" y="108145"/>
                </a:lnTo>
                <a:lnTo>
                  <a:pt x="244198" y="102061"/>
                </a:lnTo>
                <a:close/>
                <a:moveTo>
                  <a:pt x="257318" y="102061"/>
                </a:moveTo>
                <a:lnTo>
                  <a:pt x="257318" y="108145"/>
                </a:lnTo>
                <a:lnTo>
                  <a:pt x="251246" y="108145"/>
                </a:lnTo>
                <a:lnTo>
                  <a:pt x="251246" y="102061"/>
                </a:lnTo>
                <a:close/>
                <a:moveTo>
                  <a:pt x="264379" y="102061"/>
                </a:moveTo>
                <a:lnTo>
                  <a:pt x="264379" y="108145"/>
                </a:lnTo>
                <a:lnTo>
                  <a:pt x="258306" y="108145"/>
                </a:lnTo>
                <a:lnTo>
                  <a:pt x="258306" y="102061"/>
                </a:lnTo>
                <a:close/>
                <a:moveTo>
                  <a:pt x="271427" y="102061"/>
                </a:moveTo>
                <a:lnTo>
                  <a:pt x="271427" y="108145"/>
                </a:lnTo>
                <a:lnTo>
                  <a:pt x="265355" y="108145"/>
                </a:lnTo>
                <a:lnTo>
                  <a:pt x="265355" y="102061"/>
                </a:lnTo>
                <a:close/>
                <a:moveTo>
                  <a:pt x="278488" y="102061"/>
                </a:moveTo>
                <a:lnTo>
                  <a:pt x="278488" y="108145"/>
                </a:lnTo>
                <a:lnTo>
                  <a:pt x="272415" y="108145"/>
                </a:lnTo>
                <a:lnTo>
                  <a:pt x="272415" y="102061"/>
                </a:lnTo>
                <a:close/>
                <a:moveTo>
                  <a:pt x="17443" y="109121"/>
                </a:moveTo>
                <a:lnTo>
                  <a:pt x="17443" y="115193"/>
                </a:lnTo>
                <a:lnTo>
                  <a:pt x="11371" y="115193"/>
                </a:lnTo>
                <a:lnTo>
                  <a:pt x="11371" y="109121"/>
                </a:lnTo>
                <a:close/>
                <a:moveTo>
                  <a:pt x="24503" y="109121"/>
                </a:moveTo>
                <a:lnTo>
                  <a:pt x="24503" y="115193"/>
                </a:lnTo>
                <a:lnTo>
                  <a:pt x="18431" y="115193"/>
                </a:lnTo>
                <a:lnTo>
                  <a:pt x="18431" y="109121"/>
                </a:lnTo>
                <a:close/>
                <a:moveTo>
                  <a:pt x="31564" y="109121"/>
                </a:moveTo>
                <a:lnTo>
                  <a:pt x="31564" y="115193"/>
                </a:lnTo>
                <a:lnTo>
                  <a:pt x="25492" y="115193"/>
                </a:lnTo>
                <a:lnTo>
                  <a:pt x="25492" y="109121"/>
                </a:lnTo>
                <a:close/>
                <a:moveTo>
                  <a:pt x="38612" y="109121"/>
                </a:moveTo>
                <a:lnTo>
                  <a:pt x="38612" y="115193"/>
                </a:lnTo>
                <a:lnTo>
                  <a:pt x="32540" y="115193"/>
                </a:lnTo>
                <a:lnTo>
                  <a:pt x="32540" y="109121"/>
                </a:lnTo>
                <a:close/>
                <a:moveTo>
                  <a:pt x="45673" y="109121"/>
                </a:moveTo>
                <a:lnTo>
                  <a:pt x="45673" y="115193"/>
                </a:lnTo>
                <a:lnTo>
                  <a:pt x="39601" y="115193"/>
                </a:lnTo>
                <a:lnTo>
                  <a:pt x="39601" y="109121"/>
                </a:lnTo>
                <a:close/>
                <a:moveTo>
                  <a:pt x="52721" y="109121"/>
                </a:moveTo>
                <a:lnTo>
                  <a:pt x="52721" y="115193"/>
                </a:lnTo>
                <a:lnTo>
                  <a:pt x="46649" y="115193"/>
                </a:lnTo>
                <a:lnTo>
                  <a:pt x="46649" y="109121"/>
                </a:lnTo>
                <a:close/>
                <a:moveTo>
                  <a:pt x="59782" y="109121"/>
                </a:moveTo>
                <a:lnTo>
                  <a:pt x="59782" y="115193"/>
                </a:lnTo>
                <a:lnTo>
                  <a:pt x="53709" y="115193"/>
                </a:lnTo>
                <a:lnTo>
                  <a:pt x="53709" y="109121"/>
                </a:lnTo>
                <a:close/>
                <a:moveTo>
                  <a:pt x="66842" y="109121"/>
                </a:moveTo>
                <a:lnTo>
                  <a:pt x="66842" y="115193"/>
                </a:lnTo>
                <a:lnTo>
                  <a:pt x="60758" y="115193"/>
                </a:lnTo>
                <a:lnTo>
                  <a:pt x="60758" y="109121"/>
                </a:lnTo>
                <a:close/>
                <a:moveTo>
                  <a:pt x="73902" y="109121"/>
                </a:moveTo>
                <a:lnTo>
                  <a:pt x="73902" y="115193"/>
                </a:lnTo>
                <a:lnTo>
                  <a:pt x="67818" y="115193"/>
                </a:lnTo>
                <a:lnTo>
                  <a:pt x="67818" y="109121"/>
                </a:lnTo>
                <a:close/>
                <a:moveTo>
                  <a:pt x="80951" y="109121"/>
                </a:moveTo>
                <a:lnTo>
                  <a:pt x="80951" y="115193"/>
                </a:lnTo>
                <a:lnTo>
                  <a:pt x="74879" y="115193"/>
                </a:lnTo>
                <a:lnTo>
                  <a:pt x="74879" y="109121"/>
                </a:lnTo>
                <a:close/>
                <a:moveTo>
                  <a:pt x="88011" y="109121"/>
                </a:moveTo>
                <a:lnTo>
                  <a:pt x="88011" y="115193"/>
                </a:lnTo>
                <a:lnTo>
                  <a:pt x="81927" y="115193"/>
                </a:lnTo>
                <a:lnTo>
                  <a:pt x="81927" y="109121"/>
                </a:lnTo>
                <a:close/>
                <a:moveTo>
                  <a:pt x="95060" y="109121"/>
                </a:moveTo>
                <a:lnTo>
                  <a:pt x="95060" y="115193"/>
                </a:lnTo>
                <a:lnTo>
                  <a:pt x="88988" y="115193"/>
                </a:lnTo>
                <a:lnTo>
                  <a:pt x="88988" y="109121"/>
                </a:lnTo>
                <a:close/>
                <a:moveTo>
                  <a:pt x="102120" y="109121"/>
                </a:moveTo>
                <a:lnTo>
                  <a:pt x="102120" y="115193"/>
                </a:lnTo>
                <a:lnTo>
                  <a:pt x="96036" y="115193"/>
                </a:lnTo>
                <a:lnTo>
                  <a:pt x="96036" y="109121"/>
                </a:lnTo>
                <a:close/>
                <a:moveTo>
                  <a:pt x="109169" y="109121"/>
                </a:moveTo>
                <a:lnTo>
                  <a:pt x="109169" y="115193"/>
                </a:lnTo>
                <a:lnTo>
                  <a:pt x="103097" y="115193"/>
                </a:lnTo>
                <a:lnTo>
                  <a:pt x="103097" y="109121"/>
                </a:lnTo>
                <a:close/>
                <a:moveTo>
                  <a:pt x="116229" y="109121"/>
                </a:moveTo>
                <a:lnTo>
                  <a:pt x="116229" y="115193"/>
                </a:lnTo>
                <a:lnTo>
                  <a:pt x="110157" y="115193"/>
                </a:lnTo>
                <a:lnTo>
                  <a:pt x="110157" y="109121"/>
                </a:lnTo>
                <a:close/>
                <a:moveTo>
                  <a:pt x="123278" y="109121"/>
                </a:moveTo>
                <a:lnTo>
                  <a:pt x="123278" y="115193"/>
                </a:lnTo>
                <a:lnTo>
                  <a:pt x="117205" y="115193"/>
                </a:lnTo>
                <a:lnTo>
                  <a:pt x="117205" y="109121"/>
                </a:lnTo>
                <a:close/>
                <a:moveTo>
                  <a:pt x="130338" y="109121"/>
                </a:moveTo>
                <a:lnTo>
                  <a:pt x="130338" y="115193"/>
                </a:lnTo>
                <a:lnTo>
                  <a:pt x="124254" y="115193"/>
                </a:lnTo>
                <a:lnTo>
                  <a:pt x="124254" y="109121"/>
                </a:lnTo>
                <a:close/>
                <a:moveTo>
                  <a:pt x="137387" y="109121"/>
                </a:moveTo>
                <a:lnTo>
                  <a:pt x="137387" y="115193"/>
                </a:lnTo>
                <a:lnTo>
                  <a:pt x="131314" y="115193"/>
                </a:lnTo>
                <a:lnTo>
                  <a:pt x="131314" y="109121"/>
                </a:lnTo>
                <a:close/>
                <a:moveTo>
                  <a:pt x="144447" y="109121"/>
                </a:moveTo>
                <a:lnTo>
                  <a:pt x="144447" y="115193"/>
                </a:lnTo>
                <a:lnTo>
                  <a:pt x="138375" y="115193"/>
                </a:lnTo>
                <a:lnTo>
                  <a:pt x="138375" y="109121"/>
                </a:lnTo>
                <a:close/>
                <a:moveTo>
                  <a:pt x="151495" y="109121"/>
                </a:moveTo>
                <a:lnTo>
                  <a:pt x="151495" y="115193"/>
                </a:lnTo>
                <a:lnTo>
                  <a:pt x="145423" y="115193"/>
                </a:lnTo>
                <a:lnTo>
                  <a:pt x="145423" y="109121"/>
                </a:lnTo>
                <a:close/>
                <a:moveTo>
                  <a:pt x="158556" y="109121"/>
                </a:moveTo>
                <a:lnTo>
                  <a:pt x="158556" y="115193"/>
                </a:lnTo>
                <a:lnTo>
                  <a:pt x="152484" y="115193"/>
                </a:lnTo>
                <a:lnTo>
                  <a:pt x="152484" y="109121"/>
                </a:lnTo>
                <a:close/>
                <a:moveTo>
                  <a:pt x="165604" y="109121"/>
                </a:moveTo>
                <a:lnTo>
                  <a:pt x="165604" y="115193"/>
                </a:lnTo>
                <a:lnTo>
                  <a:pt x="159532" y="115193"/>
                </a:lnTo>
                <a:lnTo>
                  <a:pt x="159532" y="109121"/>
                </a:lnTo>
                <a:close/>
                <a:moveTo>
                  <a:pt x="172665" y="109121"/>
                </a:moveTo>
                <a:lnTo>
                  <a:pt x="172665" y="115193"/>
                </a:lnTo>
                <a:lnTo>
                  <a:pt x="166581" y="115193"/>
                </a:lnTo>
                <a:lnTo>
                  <a:pt x="166581" y="109121"/>
                </a:lnTo>
                <a:close/>
                <a:moveTo>
                  <a:pt x="179713" y="109121"/>
                </a:moveTo>
                <a:lnTo>
                  <a:pt x="179713" y="115193"/>
                </a:lnTo>
                <a:lnTo>
                  <a:pt x="173641" y="115193"/>
                </a:lnTo>
                <a:lnTo>
                  <a:pt x="173641" y="109121"/>
                </a:lnTo>
                <a:close/>
                <a:moveTo>
                  <a:pt x="186774" y="109121"/>
                </a:moveTo>
                <a:lnTo>
                  <a:pt x="186774" y="115193"/>
                </a:lnTo>
                <a:lnTo>
                  <a:pt x="180702" y="115193"/>
                </a:lnTo>
                <a:lnTo>
                  <a:pt x="180702" y="109121"/>
                </a:lnTo>
                <a:close/>
                <a:moveTo>
                  <a:pt x="193822" y="109121"/>
                </a:moveTo>
                <a:lnTo>
                  <a:pt x="193822" y="115193"/>
                </a:lnTo>
                <a:lnTo>
                  <a:pt x="187750" y="115193"/>
                </a:lnTo>
                <a:lnTo>
                  <a:pt x="187750" y="109121"/>
                </a:lnTo>
                <a:close/>
                <a:moveTo>
                  <a:pt x="200883" y="109121"/>
                </a:moveTo>
                <a:lnTo>
                  <a:pt x="200883" y="115193"/>
                </a:lnTo>
                <a:lnTo>
                  <a:pt x="194810" y="115193"/>
                </a:lnTo>
                <a:lnTo>
                  <a:pt x="194810" y="109121"/>
                </a:lnTo>
                <a:close/>
                <a:moveTo>
                  <a:pt x="207931" y="109121"/>
                </a:moveTo>
                <a:lnTo>
                  <a:pt x="207931" y="115193"/>
                </a:lnTo>
                <a:lnTo>
                  <a:pt x="201859" y="115193"/>
                </a:lnTo>
                <a:lnTo>
                  <a:pt x="201859" y="109121"/>
                </a:lnTo>
                <a:close/>
                <a:moveTo>
                  <a:pt x="214992" y="109121"/>
                </a:moveTo>
                <a:lnTo>
                  <a:pt x="214992" y="115193"/>
                </a:lnTo>
                <a:lnTo>
                  <a:pt x="208919" y="115193"/>
                </a:lnTo>
                <a:lnTo>
                  <a:pt x="208919" y="109121"/>
                </a:lnTo>
                <a:close/>
                <a:moveTo>
                  <a:pt x="222052" y="109121"/>
                </a:moveTo>
                <a:lnTo>
                  <a:pt x="222052" y="115193"/>
                </a:lnTo>
                <a:lnTo>
                  <a:pt x="215968" y="115193"/>
                </a:lnTo>
                <a:lnTo>
                  <a:pt x="215968" y="109121"/>
                </a:lnTo>
                <a:close/>
                <a:moveTo>
                  <a:pt x="229100" y="109121"/>
                </a:moveTo>
                <a:lnTo>
                  <a:pt x="229100" y="115193"/>
                </a:lnTo>
                <a:lnTo>
                  <a:pt x="223028" y="115193"/>
                </a:lnTo>
                <a:lnTo>
                  <a:pt x="223028" y="109121"/>
                </a:lnTo>
                <a:close/>
                <a:moveTo>
                  <a:pt x="236161" y="109121"/>
                </a:moveTo>
                <a:lnTo>
                  <a:pt x="236161" y="115193"/>
                </a:lnTo>
                <a:lnTo>
                  <a:pt x="230077" y="115193"/>
                </a:lnTo>
                <a:lnTo>
                  <a:pt x="230077" y="109121"/>
                </a:lnTo>
                <a:close/>
                <a:moveTo>
                  <a:pt x="243209" y="109121"/>
                </a:moveTo>
                <a:lnTo>
                  <a:pt x="243209" y="115193"/>
                </a:lnTo>
                <a:lnTo>
                  <a:pt x="237137" y="115193"/>
                </a:lnTo>
                <a:lnTo>
                  <a:pt x="237137" y="109121"/>
                </a:lnTo>
                <a:close/>
                <a:moveTo>
                  <a:pt x="250270" y="109121"/>
                </a:moveTo>
                <a:lnTo>
                  <a:pt x="250270" y="115193"/>
                </a:lnTo>
                <a:lnTo>
                  <a:pt x="244198" y="115193"/>
                </a:lnTo>
                <a:lnTo>
                  <a:pt x="244198" y="109121"/>
                </a:lnTo>
                <a:close/>
                <a:moveTo>
                  <a:pt x="257318" y="109121"/>
                </a:moveTo>
                <a:lnTo>
                  <a:pt x="257318" y="115193"/>
                </a:lnTo>
                <a:lnTo>
                  <a:pt x="251246" y="115193"/>
                </a:lnTo>
                <a:lnTo>
                  <a:pt x="251246" y="109121"/>
                </a:lnTo>
                <a:close/>
                <a:moveTo>
                  <a:pt x="264379" y="109121"/>
                </a:moveTo>
                <a:lnTo>
                  <a:pt x="264379" y="115193"/>
                </a:lnTo>
                <a:lnTo>
                  <a:pt x="258306" y="115193"/>
                </a:lnTo>
                <a:lnTo>
                  <a:pt x="258306" y="109121"/>
                </a:lnTo>
                <a:close/>
                <a:moveTo>
                  <a:pt x="271427" y="109121"/>
                </a:moveTo>
                <a:lnTo>
                  <a:pt x="271427" y="115193"/>
                </a:lnTo>
                <a:lnTo>
                  <a:pt x="265355" y="115193"/>
                </a:lnTo>
                <a:lnTo>
                  <a:pt x="265355" y="109121"/>
                </a:lnTo>
                <a:close/>
                <a:moveTo>
                  <a:pt x="278488" y="109121"/>
                </a:moveTo>
                <a:lnTo>
                  <a:pt x="278488" y="115193"/>
                </a:lnTo>
                <a:lnTo>
                  <a:pt x="272415" y="115193"/>
                </a:lnTo>
                <a:lnTo>
                  <a:pt x="272415" y="109121"/>
                </a:lnTo>
                <a:close/>
                <a:moveTo>
                  <a:pt x="17443" y="116170"/>
                </a:moveTo>
                <a:lnTo>
                  <a:pt x="17443" y="122254"/>
                </a:lnTo>
                <a:lnTo>
                  <a:pt x="11371" y="122254"/>
                </a:lnTo>
                <a:lnTo>
                  <a:pt x="11371" y="116182"/>
                </a:lnTo>
                <a:lnTo>
                  <a:pt x="17443" y="116170"/>
                </a:lnTo>
                <a:close/>
                <a:moveTo>
                  <a:pt x="24503" y="116170"/>
                </a:moveTo>
                <a:lnTo>
                  <a:pt x="24503" y="122254"/>
                </a:lnTo>
                <a:lnTo>
                  <a:pt x="18431" y="122254"/>
                </a:lnTo>
                <a:lnTo>
                  <a:pt x="18431" y="116182"/>
                </a:lnTo>
                <a:lnTo>
                  <a:pt x="24503" y="116170"/>
                </a:lnTo>
                <a:close/>
                <a:moveTo>
                  <a:pt x="31564" y="116170"/>
                </a:moveTo>
                <a:lnTo>
                  <a:pt x="31564" y="122254"/>
                </a:lnTo>
                <a:lnTo>
                  <a:pt x="25492" y="122254"/>
                </a:lnTo>
                <a:lnTo>
                  <a:pt x="25492" y="116182"/>
                </a:lnTo>
                <a:lnTo>
                  <a:pt x="31564" y="116170"/>
                </a:lnTo>
                <a:close/>
                <a:moveTo>
                  <a:pt x="38612" y="116170"/>
                </a:moveTo>
                <a:lnTo>
                  <a:pt x="38612" y="122254"/>
                </a:lnTo>
                <a:lnTo>
                  <a:pt x="32540" y="122254"/>
                </a:lnTo>
                <a:lnTo>
                  <a:pt x="32540" y="116182"/>
                </a:lnTo>
                <a:lnTo>
                  <a:pt x="38612" y="116170"/>
                </a:lnTo>
                <a:close/>
                <a:moveTo>
                  <a:pt x="45673" y="116170"/>
                </a:moveTo>
                <a:lnTo>
                  <a:pt x="45673" y="122254"/>
                </a:lnTo>
                <a:lnTo>
                  <a:pt x="39601" y="122254"/>
                </a:lnTo>
                <a:lnTo>
                  <a:pt x="39601" y="116182"/>
                </a:lnTo>
                <a:lnTo>
                  <a:pt x="45673" y="116170"/>
                </a:lnTo>
                <a:close/>
                <a:moveTo>
                  <a:pt x="52721" y="116170"/>
                </a:moveTo>
                <a:lnTo>
                  <a:pt x="52721" y="122254"/>
                </a:lnTo>
                <a:lnTo>
                  <a:pt x="46649" y="122254"/>
                </a:lnTo>
                <a:lnTo>
                  <a:pt x="46649" y="116182"/>
                </a:lnTo>
                <a:lnTo>
                  <a:pt x="52721" y="116170"/>
                </a:lnTo>
                <a:close/>
                <a:moveTo>
                  <a:pt x="59782" y="116170"/>
                </a:moveTo>
                <a:lnTo>
                  <a:pt x="59782" y="122254"/>
                </a:lnTo>
                <a:lnTo>
                  <a:pt x="53709" y="122254"/>
                </a:lnTo>
                <a:lnTo>
                  <a:pt x="53709" y="116182"/>
                </a:lnTo>
                <a:lnTo>
                  <a:pt x="59782" y="116170"/>
                </a:lnTo>
                <a:close/>
                <a:moveTo>
                  <a:pt x="66842" y="116182"/>
                </a:moveTo>
                <a:lnTo>
                  <a:pt x="66842" y="122254"/>
                </a:lnTo>
                <a:lnTo>
                  <a:pt x="60758" y="122254"/>
                </a:lnTo>
                <a:lnTo>
                  <a:pt x="60758" y="116182"/>
                </a:lnTo>
                <a:close/>
                <a:moveTo>
                  <a:pt x="73902" y="116182"/>
                </a:moveTo>
                <a:lnTo>
                  <a:pt x="73902" y="122254"/>
                </a:lnTo>
                <a:lnTo>
                  <a:pt x="67818" y="122254"/>
                </a:lnTo>
                <a:lnTo>
                  <a:pt x="67818" y="116182"/>
                </a:lnTo>
                <a:close/>
                <a:moveTo>
                  <a:pt x="80951" y="116182"/>
                </a:moveTo>
                <a:lnTo>
                  <a:pt x="80951" y="122254"/>
                </a:lnTo>
                <a:lnTo>
                  <a:pt x="74879" y="122254"/>
                </a:lnTo>
                <a:lnTo>
                  <a:pt x="74879" y="116182"/>
                </a:lnTo>
                <a:close/>
                <a:moveTo>
                  <a:pt x="88011" y="116170"/>
                </a:moveTo>
                <a:lnTo>
                  <a:pt x="88011" y="122254"/>
                </a:lnTo>
                <a:lnTo>
                  <a:pt x="81927" y="122254"/>
                </a:lnTo>
                <a:lnTo>
                  <a:pt x="81927" y="116182"/>
                </a:lnTo>
                <a:lnTo>
                  <a:pt x="88011" y="116170"/>
                </a:lnTo>
                <a:close/>
                <a:moveTo>
                  <a:pt x="95060" y="116170"/>
                </a:moveTo>
                <a:lnTo>
                  <a:pt x="95060" y="122254"/>
                </a:lnTo>
                <a:lnTo>
                  <a:pt x="88988" y="122254"/>
                </a:lnTo>
                <a:lnTo>
                  <a:pt x="88988" y="116182"/>
                </a:lnTo>
                <a:lnTo>
                  <a:pt x="95060" y="116170"/>
                </a:lnTo>
                <a:close/>
                <a:moveTo>
                  <a:pt x="102120" y="116182"/>
                </a:moveTo>
                <a:lnTo>
                  <a:pt x="102120" y="122254"/>
                </a:lnTo>
                <a:lnTo>
                  <a:pt x="96036" y="122254"/>
                </a:lnTo>
                <a:lnTo>
                  <a:pt x="96036" y="116182"/>
                </a:lnTo>
                <a:close/>
                <a:moveTo>
                  <a:pt x="109169" y="116182"/>
                </a:moveTo>
                <a:lnTo>
                  <a:pt x="109169" y="122254"/>
                </a:lnTo>
                <a:lnTo>
                  <a:pt x="103097" y="122254"/>
                </a:lnTo>
                <a:lnTo>
                  <a:pt x="103097" y="116182"/>
                </a:lnTo>
                <a:close/>
                <a:moveTo>
                  <a:pt x="116229" y="116182"/>
                </a:moveTo>
                <a:lnTo>
                  <a:pt x="116229" y="122254"/>
                </a:lnTo>
                <a:lnTo>
                  <a:pt x="110157" y="122254"/>
                </a:lnTo>
                <a:lnTo>
                  <a:pt x="110157" y="116182"/>
                </a:lnTo>
                <a:close/>
                <a:moveTo>
                  <a:pt x="123278" y="116170"/>
                </a:moveTo>
                <a:lnTo>
                  <a:pt x="123278" y="122254"/>
                </a:lnTo>
                <a:lnTo>
                  <a:pt x="117205" y="122254"/>
                </a:lnTo>
                <a:lnTo>
                  <a:pt x="117205" y="116182"/>
                </a:lnTo>
                <a:lnTo>
                  <a:pt x="123278" y="116170"/>
                </a:lnTo>
                <a:close/>
                <a:moveTo>
                  <a:pt x="130338" y="116170"/>
                </a:moveTo>
                <a:lnTo>
                  <a:pt x="130338" y="122254"/>
                </a:lnTo>
                <a:lnTo>
                  <a:pt x="124254" y="122254"/>
                </a:lnTo>
                <a:lnTo>
                  <a:pt x="124254" y="116182"/>
                </a:lnTo>
                <a:lnTo>
                  <a:pt x="130338" y="116170"/>
                </a:lnTo>
                <a:close/>
                <a:moveTo>
                  <a:pt x="137387" y="116182"/>
                </a:moveTo>
                <a:lnTo>
                  <a:pt x="137387" y="122254"/>
                </a:lnTo>
                <a:lnTo>
                  <a:pt x="131314" y="122254"/>
                </a:lnTo>
                <a:lnTo>
                  <a:pt x="131314" y="116182"/>
                </a:lnTo>
                <a:close/>
                <a:moveTo>
                  <a:pt x="144447" y="116170"/>
                </a:moveTo>
                <a:lnTo>
                  <a:pt x="144447" y="122254"/>
                </a:lnTo>
                <a:lnTo>
                  <a:pt x="138375" y="122254"/>
                </a:lnTo>
                <a:lnTo>
                  <a:pt x="138375" y="116182"/>
                </a:lnTo>
                <a:lnTo>
                  <a:pt x="144447" y="116170"/>
                </a:lnTo>
                <a:close/>
                <a:moveTo>
                  <a:pt x="151495" y="116170"/>
                </a:moveTo>
                <a:lnTo>
                  <a:pt x="151495" y="122254"/>
                </a:lnTo>
                <a:lnTo>
                  <a:pt x="145423" y="122254"/>
                </a:lnTo>
                <a:lnTo>
                  <a:pt x="145423" y="116182"/>
                </a:lnTo>
                <a:lnTo>
                  <a:pt x="151495" y="116170"/>
                </a:lnTo>
                <a:close/>
                <a:moveTo>
                  <a:pt x="158556" y="116170"/>
                </a:moveTo>
                <a:lnTo>
                  <a:pt x="158556" y="122254"/>
                </a:lnTo>
                <a:lnTo>
                  <a:pt x="152484" y="122254"/>
                </a:lnTo>
                <a:lnTo>
                  <a:pt x="152484" y="116182"/>
                </a:lnTo>
                <a:lnTo>
                  <a:pt x="158556" y="116170"/>
                </a:lnTo>
                <a:close/>
                <a:moveTo>
                  <a:pt x="165604" y="116170"/>
                </a:moveTo>
                <a:lnTo>
                  <a:pt x="165604" y="122254"/>
                </a:lnTo>
                <a:lnTo>
                  <a:pt x="159532" y="122254"/>
                </a:lnTo>
                <a:lnTo>
                  <a:pt x="159532" y="116182"/>
                </a:lnTo>
                <a:lnTo>
                  <a:pt x="165604" y="116170"/>
                </a:lnTo>
                <a:close/>
                <a:moveTo>
                  <a:pt x="172665" y="116170"/>
                </a:moveTo>
                <a:lnTo>
                  <a:pt x="172665" y="122254"/>
                </a:lnTo>
                <a:lnTo>
                  <a:pt x="166581" y="122254"/>
                </a:lnTo>
                <a:lnTo>
                  <a:pt x="166581" y="116182"/>
                </a:lnTo>
                <a:lnTo>
                  <a:pt x="172665" y="116170"/>
                </a:lnTo>
                <a:close/>
                <a:moveTo>
                  <a:pt x="179713" y="116170"/>
                </a:moveTo>
                <a:lnTo>
                  <a:pt x="179713" y="122254"/>
                </a:lnTo>
                <a:lnTo>
                  <a:pt x="173641" y="122254"/>
                </a:lnTo>
                <a:lnTo>
                  <a:pt x="173641" y="116182"/>
                </a:lnTo>
                <a:lnTo>
                  <a:pt x="179713" y="116170"/>
                </a:lnTo>
                <a:close/>
                <a:moveTo>
                  <a:pt x="186774" y="116170"/>
                </a:moveTo>
                <a:lnTo>
                  <a:pt x="186774" y="122254"/>
                </a:lnTo>
                <a:lnTo>
                  <a:pt x="180702" y="122254"/>
                </a:lnTo>
                <a:lnTo>
                  <a:pt x="180702" y="116182"/>
                </a:lnTo>
                <a:lnTo>
                  <a:pt x="186774" y="116170"/>
                </a:lnTo>
                <a:close/>
                <a:moveTo>
                  <a:pt x="193822" y="116170"/>
                </a:moveTo>
                <a:lnTo>
                  <a:pt x="193822" y="122254"/>
                </a:lnTo>
                <a:lnTo>
                  <a:pt x="187750" y="122254"/>
                </a:lnTo>
                <a:lnTo>
                  <a:pt x="187750" y="116182"/>
                </a:lnTo>
                <a:lnTo>
                  <a:pt x="193822" y="116170"/>
                </a:lnTo>
                <a:close/>
                <a:moveTo>
                  <a:pt x="200883" y="116170"/>
                </a:moveTo>
                <a:lnTo>
                  <a:pt x="200883" y="122254"/>
                </a:lnTo>
                <a:lnTo>
                  <a:pt x="194810" y="122254"/>
                </a:lnTo>
                <a:lnTo>
                  <a:pt x="194810" y="116182"/>
                </a:lnTo>
                <a:lnTo>
                  <a:pt x="200883" y="116170"/>
                </a:lnTo>
                <a:close/>
                <a:moveTo>
                  <a:pt x="207931" y="116170"/>
                </a:moveTo>
                <a:lnTo>
                  <a:pt x="207931" y="122254"/>
                </a:lnTo>
                <a:lnTo>
                  <a:pt x="201859" y="122254"/>
                </a:lnTo>
                <a:lnTo>
                  <a:pt x="201859" y="116182"/>
                </a:lnTo>
                <a:lnTo>
                  <a:pt x="207931" y="116170"/>
                </a:lnTo>
                <a:close/>
                <a:moveTo>
                  <a:pt x="214992" y="116170"/>
                </a:moveTo>
                <a:lnTo>
                  <a:pt x="214992" y="122254"/>
                </a:lnTo>
                <a:lnTo>
                  <a:pt x="208919" y="122254"/>
                </a:lnTo>
                <a:lnTo>
                  <a:pt x="208919" y="116182"/>
                </a:lnTo>
                <a:lnTo>
                  <a:pt x="214992" y="116170"/>
                </a:lnTo>
                <a:close/>
                <a:moveTo>
                  <a:pt x="222052" y="116170"/>
                </a:moveTo>
                <a:lnTo>
                  <a:pt x="222052" y="122254"/>
                </a:lnTo>
                <a:lnTo>
                  <a:pt x="215968" y="122254"/>
                </a:lnTo>
                <a:lnTo>
                  <a:pt x="215968" y="116182"/>
                </a:lnTo>
                <a:lnTo>
                  <a:pt x="222052" y="116170"/>
                </a:lnTo>
                <a:close/>
                <a:moveTo>
                  <a:pt x="229100" y="116170"/>
                </a:moveTo>
                <a:lnTo>
                  <a:pt x="229100" y="122254"/>
                </a:lnTo>
                <a:lnTo>
                  <a:pt x="223028" y="122254"/>
                </a:lnTo>
                <a:lnTo>
                  <a:pt x="223028" y="116182"/>
                </a:lnTo>
                <a:lnTo>
                  <a:pt x="229100" y="116170"/>
                </a:lnTo>
                <a:close/>
                <a:moveTo>
                  <a:pt x="236161" y="116170"/>
                </a:moveTo>
                <a:lnTo>
                  <a:pt x="236161" y="122254"/>
                </a:lnTo>
                <a:lnTo>
                  <a:pt x="230077" y="122254"/>
                </a:lnTo>
                <a:lnTo>
                  <a:pt x="230077" y="116182"/>
                </a:lnTo>
                <a:lnTo>
                  <a:pt x="236161" y="116170"/>
                </a:lnTo>
                <a:close/>
                <a:moveTo>
                  <a:pt x="243209" y="116170"/>
                </a:moveTo>
                <a:lnTo>
                  <a:pt x="243209" y="122254"/>
                </a:lnTo>
                <a:lnTo>
                  <a:pt x="237137" y="122254"/>
                </a:lnTo>
                <a:lnTo>
                  <a:pt x="237137" y="116182"/>
                </a:lnTo>
                <a:lnTo>
                  <a:pt x="243209" y="116170"/>
                </a:lnTo>
                <a:close/>
                <a:moveTo>
                  <a:pt x="250270" y="116170"/>
                </a:moveTo>
                <a:lnTo>
                  <a:pt x="250270" y="122254"/>
                </a:lnTo>
                <a:lnTo>
                  <a:pt x="244198" y="122254"/>
                </a:lnTo>
                <a:lnTo>
                  <a:pt x="244198" y="116182"/>
                </a:lnTo>
                <a:lnTo>
                  <a:pt x="250270" y="116170"/>
                </a:lnTo>
                <a:close/>
                <a:moveTo>
                  <a:pt x="257318" y="116170"/>
                </a:moveTo>
                <a:lnTo>
                  <a:pt x="257318" y="122254"/>
                </a:lnTo>
                <a:lnTo>
                  <a:pt x="251246" y="122254"/>
                </a:lnTo>
                <a:lnTo>
                  <a:pt x="251246" y="116182"/>
                </a:lnTo>
                <a:lnTo>
                  <a:pt x="257318" y="116170"/>
                </a:lnTo>
                <a:close/>
                <a:moveTo>
                  <a:pt x="264379" y="116170"/>
                </a:moveTo>
                <a:lnTo>
                  <a:pt x="264379" y="122254"/>
                </a:lnTo>
                <a:lnTo>
                  <a:pt x="258306" y="122254"/>
                </a:lnTo>
                <a:lnTo>
                  <a:pt x="258306" y="116182"/>
                </a:lnTo>
                <a:lnTo>
                  <a:pt x="264379" y="116170"/>
                </a:lnTo>
                <a:close/>
                <a:moveTo>
                  <a:pt x="271427" y="116170"/>
                </a:moveTo>
                <a:lnTo>
                  <a:pt x="271427" y="122254"/>
                </a:lnTo>
                <a:lnTo>
                  <a:pt x="265355" y="122254"/>
                </a:lnTo>
                <a:lnTo>
                  <a:pt x="265355" y="116182"/>
                </a:lnTo>
                <a:lnTo>
                  <a:pt x="271427" y="116170"/>
                </a:lnTo>
                <a:close/>
                <a:moveTo>
                  <a:pt x="278488" y="116170"/>
                </a:moveTo>
                <a:lnTo>
                  <a:pt x="278488" y="122254"/>
                </a:lnTo>
                <a:lnTo>
                  <a:pt x="272415" y="122254"/>
                </a:lnTo>
                <a:lnTo>
                  <a:pt x="272415" y="116182"/>
                </a:lnTo>
                <a:lnTo>
                  <a:pt x="278488" y="116170"/>
                </a:lnTo>
                <a:close/>
                <a:moveTo>
                  <a:pt x="17443" y="123230"/>
                </a:moveTo>
                <a:lnTo>
                  <a:pt x="17443" y="129302"/>
                </a:lnTo>
                <a:lnTo>
                  <a:pt x="11371" y="129302"/>
                </a:lnTo>
                <a:lnTo>
                  <a:pt x="11371" y="123230"/>
                </a:lnTo>
                <a:close/>
                <a:moveTo>
                  <a:pt x="24503" y="123230"/>
                </a:moveTo>
                <a:lnTo>
                  <a:pt x="24503" y="129302"/>
                </a:lnTo>
                <a:lnTo>
                  <a:pt x="18431" y="129302"/>
                </a:lnTo>
                <a:lnTo>
                  <a:pt x="18431" y="123230"/>
                </a:lnTo>
                <a:close/>
                <a:moveTo>
                  <a:pt x="31564" y="123230"/>
                </a:moveTo>
                <a:lnTo>
                  <a:pt x="31564" y="129302"/>
                </a:lnTo>
                <a:lnTo>
                  <a:pt x="25492" y="129302"/>
                </a:lnTo>
                <a:lnTo>
                  <a:pt x="25492" y="123230"/>
                </a:lnTo>
                <a:close/>
                <a:moveTo>
                  <a:pt x="38612" y="123230"/>
                </a:moveTo>
                <a:lnTo>
                  <a:pt x="38612" y="129302"/>
                </a:lnTo>
                <a:lnTo>
                  <a:pt x="32540" y="129302"/>
                </a:lnTo>
                <a:lnTo>
                  <a:pt x="32540" y="123230"/>
                </a:lnTo>
                <a:close/>
                <a:moveTo>
                  <a:pt x="45673" y="123230"/>
                </a:moveTo>
                <a:lnTo>
                  <a:pt x="45673" y="129302"/>
                </a:lnTo>
                <a:lnTo>
                  <a:pt x="39601" y="129302"/>
                </a:lnTo>
                <a:lnTo>
                  <a:pt x="39601" y="123230"/>
                </a:lnTo>
                <a:close/>
                <a:moveTo>
                  <a:pt x="52721" y="123230"/>
                </a:moveTo>
                <a:lnTo>
                  <a:pt x="52721" y="129302"/>
                </a:lnTo>
                <a:lnTo>
                  <a:pt x="46649" y="129302"/>
                </a:lnTo>
                <a:lnTo>
                  <a:pt x="46649" y="123230"/>
                </a:lnTo>
                <a:close/>
                <a:moveTo>
                  <a:pt x="59782" y="123230"/>
                </a:moveTo>
                <a:lnTo>
                  <a:pt x="59782" y="129302"/>
                </a:lnTo>
                <a:lnTo>
                  <a:pt x="53709" y="129302"/>
                </a:lnTo>
                <a:lnTo>
                  <a:pt x="53709" y="123230"/>
                </a:lnTo>
                <a:close/>
                <a:moveTo>
                  <a:pt x="66842" y="123230"/>
                </a:moveTo>
                <a:lnTo>
                  <a:pt x="66842" y="129302"/>
                </a:lnTo>
                <a:lnTo>
                  <a:pt x="60758" y="129302"/>
                </a:lnTo>
                <a:lnTo>
                  <a:pt x="60758" y="123230"/>
                </a:lnTo>
                <a:close/>
                <a:moveTo>
                  <a:pt x="73902" y="123230"/>
                </a:moveTo>
                <a:lnTo>
                  <a:pt x="73902" y="129302"/>
                </a:lnTo>
                <a:lnTo>
                  <a:pt x="67818" y="129302"/>
                </a:lnTo>
                <a:lnTo>
                  <a:pt x="67818" y="123230"/>
                </a:lnTo>
                <a:close/>
                <a:moveTo>
                  <a:pt x="80951" y="123230"/>
                </a:moveTo>
                <a:lnTo>
                  <a:pt x="80951" y="129302"/>
                </a:lnTo>
                <a:lnTo>
                  <a:pt x="74879" y="129302"/>
                </a:lnTo>
                <a:lnTo>
                  <a:pt x="74879" y="123230"/>
                </a:lnTo>
                <a:close/>
                <a:moveTo>
                  <a:pt x="88011" y="123230"/>
                </a:moveTo>
                <a:lnTo>
                  <a:pt x="88011" y="129302"/>
                </a:lnTo>
                <a:lnTo>
                  <a:pt x="81927" y="129302"/>
                </a:lnTo>
                <a:lnTo>
                  <a:pt x="81927" y="123230"/>
                </a:lnTo>
                <a:close/>
                <a:moveTo>
                  <a:pt x="95060" y="123230"/>
                </a:moveTo>
                <a:lnTo>
                  <a:pt x="95060" y="129302"/>
                </a:lnTo>
                <a:lnTo>
                  <a:pt x="88988" y="129302"/>
                </a:lnTo>
                <a:lnTo>
                  <a:pt x="88988" y="123230"/>
                </a:lnTo>
                <a:close/>
                <a:moveTo>
                  <a:pt x="102120" y="123230"/>
                </a:moveTo>
                <a:lnTo>
                  <a:pt x="102120" y="129302"/>
                </a:lnTo>
                <a:lnTo>
                  <a:pt x="96036" y="129302"/>
                </a:lnTo>
                <a:lnTo>
                  <a:pt x="96036" y="123230"/>
                </a:lnTo>
                <a:close/>
                <a:moveTo>
                  <a:pt x="109169" y="123230"/>
                </a:moveTo>
                <a:lnTo>
                  <a:pt x="109169" y="129302"/>
                </a:lnTo>
                <a:lnTo>
                  <a:pt x="103097" y="129302"/>
                </a:lnTo>
                <a:lnTo>
                  <a:pt x="103097" y="123230"/>
                </a:lnTo>
                <a:close/>
                <a:moveTo>
                  <a:pt x="116229" y="123230"/>
                </a:moveTo>
                <a:lnTo>
                  <a:pt x="116229" y="129302"/>
                </a:lnTo>
                <a:lnTo>
                  <a:pt x="110157" y="129302"/>
                </a:lnTo>
                <a:lnTo>
                  <a:pt x="110157" y="123230"/>
                </a:lnTo>
                <a:close/>
                <a:moveTo>
                  <a:pt x="123278" y="123230"/>
                </a:moveTo>
                <a:lnTo>
                  <a:pt x="123278" y="129302"/>
                </a:lnTo>
                <a:lnTo>
                  <a:pt x="117205" y="129302"/>
                </a:lnTo>
                <a:lnTo>
                  <a:pt x="117205" y="123230"/>
                </a:lnTo>
                <a:close/>
                <a:moveTo>
                  <a:pt x="130338" y="123230"/>
                </a:moveTo>
                <a:lnTo>
                  <a:pt x="130338" y="129302"/>
                </a:lnTo>
                <a:lnTo>
                  <a:pt x="124254" y="129302"/>
                </a:lnTo>
                <a:lnTo>
                  <a:pt x="124254" y="123230"/>
                </a:lnTo>
                <a:close/>
                <a:moveTo>
                  <a:pt x="137387" y="123230"/>
                </a:moveTo>
                <a:lnTo>
                  <a:pt x="137387" y="129302"/>
                </a:lnTo>
                <a:lnTo>
                  <a:pt x="131314" y="129302"/>
                </a:lnTo>
                <a:lnTo>
                  <a:pt x="131314" y="123230"/>
                </a:lnTo>
                <a:close/>
                <a:moveTo>
                  <a:pt x="144447" y="123230"/>
                </a:moveTo>
                <a:lnTo>
                  <a:pt x="144447" y="129302"/>
                </a:lnTo>
                <a:lnTo>
                  <a:pt x="138375" y="129302"/>
                </a:lnTo>
                <a:lnTo>
                  <a:pt x="138375" y="123230"/>
                </a:lnTo>
                <a:close/>
                <a:moveTo>
                  <a:pt x="151495" y="123230"/>
                </a:moveTo>
                <a:lnTo>
                  <a:pt x="151495" y="129302"/>
                </a:lnTo>
                <a:lnTo>
                  <a:pt x="145423" y="129302"/>
                </a:lnTo>
                <a:lnTo>
                  <a:pt x="145423" y="123230"/>
                </a:lnTo>
                <a:close/>
                <a:moveTo>
                  <a:pt x="158556" y="123230"/>
                </a:moveTo>
                <a:lnTo>
                  <a:pt x="158556" y="129302"/>
                </a:lnTo>
                <a:lnTo>
                  <a:pt x="152484" y="129302"/>
                </a:lnTo>
                <a:lnTo>
                  <a:pt x="152484" y="123230"/>
                </a:lnTo>
                <a:close/>
                <a:moveTo>
                  <a:pt x="165604" y="123230"/>
                </a:moveTo>
                <a:lnTo>
                  <a:pt x="165604" y="129302"/>
                </a:lnTo>
                <a:lnTo>
                  <a:pt x="159532" y="129302"/>
                </a:lnTo>
                <a:lnTo>
                  <a:pt x="159532" y="123230"/>
                </a:lnTo>
                <a:close/>
                <a:moveTo>
                  <a:pt x="172665" y="123230"/>
                </a:moveTo>
                <a:lnTo>
                  <a:pt x="172665" y="129302"/>
                </a:lnTo>
                <a:lnTo>
                  <a:pt x="166581" y="129302"/>
                </a:lnTo>
                <a:lnTo>
                  <a:pt x="166581" y="123230"/>
                </a:lnTo>
                <a:close/>
                <a:moveTo>
                  <a:pt x="179713" y="123230"/>
                </a:moveTo>
                <a:lnTo>
                  <a:pt x="179713" y="129302"/>
                </a:lnTo>
                <a:lnTo>
                  <a:pt x="173641" y="129302"/>
                </a:lnTo>
                <a:lnTo>
                  <a:pt x="173641" y="123230"/>
                </a:lnTo>
                <a:close/>
                <a:moveTo>
                  <a:pt x="186774" y="123230"/>
                </a:moveTo>
                <a:lnTo>
                  <a:pt x="186774" y="129302"/>
                </a:lnTo>
                <a:lnTo>
                  <a:pt x="180702" y="129302"/>
                </a:lnTo>
                <a:lnTo>
                  <a:pt x="180702" y="123230"/>
                </a:lnTo>
                <a:close/>
                <a:moveTo>
                  <a:pt x="193822" y="123230"/>
                </a:moveTo>
                <a:lnTo>
                  <a:pt x="193822" y="129302"/>
                </a:lnTo>
                <a:lnTo>
                  <a:pt x="187750" y="129302"/>
                </a:lnTo>
                <a:lnTo>
                  <a:pt x="187750" y="123230"/>
                </a:lnTo>
                <a:close/>
                <a:moveTo>
                  <a:pt x="200883" y="123230"/>
                </a:moveTo>
                <a:lnTo>
                  <a:pt x="200883" y="129302"/>
                </a:lnTo>
                <a:lnTo>
                  <a:pt x="194810" y="129302"/>
                </a:lnTo>
                <a:lnTo>
                  <a:pt x="194810" y="123230"/>
                </a:lnTo>
                <a:close/>
                <a:moveTo>
                  <a:pt x="207931" y="123230"/>
                </a:moveTo>
                <a:lnTo>
                  <a:pt x="207931" y="129302"/>
                </a:lnTo>
                <a:lnTo>
                  <a:pt x="201859" y="129302"/>
                </a:lnTo>
                <a:lnTo>
                  <a:pt x="201859" y="123230"/>
                </a:lnTo>
                <a:close/>
                <a:moveTo>
                  <a:pt x="214992" y="123230"/>
                </a:moveTo>
                <a:lnTo>
                  <a:pt x="214992" y="129302"/>
                </a:lnTo>
                <a:lnTo>
                  <a:pt x="208919" y="129302"/>
                </a:lnTo>
                <a:lnTo>
                  <a:pt x="208919" y="123230"/>
                </a:lnTo>
                <a:close/>
                <a:moveTo>
                  <a:pt x="222052" y="123230"/>
                </a:moveTo>
                <a:lnTo>
                  <a:pt x="222052" y="129302"/>
                </a:lnTo>
                <a:lnTo>
                  <a:pt x="215968" y="129302"/>
                </a:lnTo>
                <a:lnTo>
                  <a:pt x="215968" y="123230"/>
                </a:lnTo>
                <a:close/>
                <a:moveTo>
                  <a:pt x="229100" y="123230"/>
                </a:moveTo>
                <a:lnTo>
                  <a:pt x="229100" y="129302"/>
                </a:lnTo>
                <a:lnTo>
                  <a:pt x="223028" y="129302"/>
                </a:lnTo>
                <a:lnTo>
                  <a:pt x="223028" y="123230"/>
                </a:lnTo>
                <a:close/>
                <a:moveTo>
                  <a:pt x="236161" y="123230"/>
                </a:moveTo>
                <a:lnTo>
                  <a:pt x="236161" y="129302"/>
                </a:lnTo>
                <a:lnTo>
                  <a:pt x="230077" y="129302"/>
                </a:lnTo>
                <a:lnTo>
                  <a:pt x="230077" y="123230"/>
                </a:lnTo>
                <a:close/>
                <a:moveTo>
                  <a:pt x="243209" y="123230"/>
                </a:moveTo>
                <a:lnTo>
                  <a:pt x="243209" y="129302"/>
                </a:lnTo>
                <a:lnTo>
                  <a:pt x="237137" y="129302"/>
                </a:lnTo>
                <a:lnTo>
                  <a:pt x="237137" y="123230"/>
                </a:lnTo>
                <a:close/>
                <a:moveTo>
                  <a:pt x="250270" y="123230"/>
                </a:moveTo>
                <a:lnTo>
                  <a:pt x="250270" y="129302"/>
                </a:lnTo>
                <a:lnTo>
                  <a:pt x="244198" y="129302"/>
                </a:lnTo>
                <a:lnTo>
                  <a:pt x="244198" y="123230"/>
                </a:lnTo>
                <a:close/>
                <a:moveTo>
                  <a:pt x="257318" y="123230"/>
                </a:moveTo>
                <a:lnTo>
                  <a:pt x="257318" y="129302"/>
                </a:lnTo>
                <a:lnTo>
                  <a:pt x="251246" y="129302"/>
                </a:lnTo>
                <a:lnTo>
                  <a:pt x="251246" y="123230"/>
                </a:lnTo>
                <a:close/>
                <a:moveTo>
                  <a:pt x="264379" y="123230"/>
                </a:moveTo>
                <a:lnTo>
                  <a:pt x="264379" y="129302"/>
                </a:lnTo>
                <a:lnTo>
                  <a:pt x="258306" y="129302"/>
                </a:lnTo>
                <a:lnTo>
                  <a:pt x="258306" y="123230"/>
                </a:lnTo>
                <a:close/>
                <a:moveTo>
                  <a:pt x="271427" y="123230"/>
                </a:moveTo>
                <a:lnTo>
                  <a:pt x="271427" y="129302"/>
                </a:lnTo>
                <a:lnTo>
                  <a:pt x="265355" y="129302"/>
                </a:lnTo>
                <a:lnTo>
                  <a:pt x="265355" y="123230"/>
                </a:lnTo>
                <a:close/>
                <a:moveTo>
                  <a:pt x="278488" y="123230"/>
                </a:moveTo>
                <a:lnTo>
                  <a:pt x="278488" y="129302"/>
                </a:lnTo>
                <a:lnTo>
                  <a:pt x="272415" y="129302"/>
                </a:lnTo>
                <a:lnTo>
                  <a:pt x="272415" y="123230"/>
                </a:lnTo>
                <a:close/>
                <a:moveTo>
                  <a:pt x="17443" y="130279"/>
                </a:moveTo>
                <a:lnTo>
                  <a:pt x="17443" y="136363"/>
                </a:lnTo>
                <a:lnTo>
                  <a:pt x="11371" y="136363"/>
                </a:lnTo>
                <a:lnTo>
                  <a:pt x="11371" y="130279"/>
                </a:lnTo>
                <a:close/>
                <a:moveTo>
                  <a:pt x="24503" y="130279"/>
                </a:moveTo>
                <a:lnTo>
                  <a:pt x="24503" y="136363"/>
                </a:lnTo>
                <a:lnTo>
                  <a:pt x="18431" y="136363"/>
                </a:lnTo>
                <a:lnTo>
                  <a:pt x="18431" y="130279"/>
                </a:lnTo>
                <a:close/>
                <a:moveTo>
                  <a:pt x="31564" y="130279"/>
                </a:moveTo>
                <a:lnTo>
                  <a:pt x="31564" y="136363"/>
                </a:lnTo>
                <a:lnTo>
                  <a:pt x="25492" y="136363"/>
                </a:lnTo>
                <a:lnTo>
                  <a:pt x="25492" y="130279"/>
                </a:lnTo>
                <a:close/>
                <a:moveTo>
                  <a:pt x="38612" y="130279"/>
                </a:moveTo>
                <a:lnTo>
                  <a:pt x="38612" y="136363"/>
                </a:lnTo>
                <a:lnTo>
                  <a:pt x="32540" y="136363"/>
                </a:lnTo>
                <a:lnTo>
                  <a:pt x="32540" y="130279"/>
                </a:lnTo>
                <a:close/>
                <a:moveTo>
                  <a:pt x="45673" y="130279"/>
                </a:moveTo>
                <a:lnTo>
                  <a:pt x="45673" y="136363"/>
                </a:lnTo>
                <a:lnTo>
                  <a:pt x="39601" y="136363"/>
                </a:lnTo>
                <a:lnTo>
                  <a:pt x="39601" y="130279"/>
                </a:lnTo>
                <a:close/>
                <a:moveTo>
                  <a:pt x="52721" y="130279"/>
                </a:moveTo>
                <a:lnTo>
                  <a:pt x="52721" y="136363"/>
                </a:lnTo>
                <a:lnTo>
                  <a:pt x="46649" y="136363"/>
                </a:lnTo>
                <a:lnTo>
                  <a:pt x="46649" y="130279"/>
                </a:lnTo>
                <a:close/>
                <a:moveTo>
                  <a:pt x="59782" y="130279"/>
                </a:moveTo>
                <a:lnTo>
                  <a:pt x="59782" y="136363"/>
                </a:lnTo>
                <a:lnTo>
                  <a:pt x="53709" y="136363"/>
                </a:lnTo>
                <a:lnTo>
                  <a:pt x="53709" y="130279"/>
                </a:lnTo>
                <a:close/>
                <a:moveTo>
                  <a:pt x="66842" y="130279"/>
                </a:moveTo>
                <a:lnTo>
                  <a:pt x="66842" y="136363"/>
                </a:lnTo>
                <a:lnTo>
                  <a:pt x="60758" y="136363"/>
                </a:lnTo>
                <a:lnTo>
                  <a:pt x="60758" y="130279"/>
                </a:lnTo>
                <a:close/>
                <a:moveTo>
                  <a:pt x="67818" y="130279"/>
                </a:moveTo>
                <a:lnTo>
                  <a:pt x="73902" y="130290"/>
                </a:lnTo>
                <a:lnTo>
                  <a:pt x="73902" y="136363"/>
                </a:lnTo>
                <a:lnTo>
                  <a:pt x="67818" y="136363"/>
                </a:lnTo>
                <a:lnTo>
                  <a:pt x="67818" y="130279"/>
                </a:lnTo>
                <a:close/>
                <a:moveTo>
                  <a:pt x="74879" y="130279"/>
                </a:moveTo>
                <a:lnTo>
                  <a:pt x="80951" y="130290"/>
                </a:lnTo>
                <a:lnTo>
                  <a:pt x="80951" y="136363"/>
                </a:lnTo>
                <a:lnTo>
                  <a:pt x="74879" y="136363"/>
                </a:lnTo>
                <a:lnTo>
                  <a:pt x="74879" y="130279"/>
                </a:lnTo>
                <a:close/>
                <a:moveTo>
                  <a:pt x="88011" y="130279"/>
                </a:moveTo>
                <a:lnTo>
                  <a:pt x="88011" y="136363"/>
                </a:lnTo>
                <a:lnTo>
                  <a:pt x="81927" y="136363"/>
                </a:lnTo>
                <a:lnTo>
                  <a:pt x="81927" y="130279"/>
                </a:lnTo>
                <a:close/>
                <a:moveTo>
                  <a:pt x="95060" y="130279"/>
                </a:moveTo>
                <a:lnTo>
                  <a:pt x="95060" y="136363"/>
                </a:lnTo>
                <a:lnTo>
                  <a:pt x="88988" y="136363"/>
                </a:lnTo>
                <a:lnTo>
                  <a:pt x="88988" y="130279"/>
                </a:lnTo>
                <a:close/>
                <a:moveTo>
                  <a:pt x="102120" y="130279"/>
                </a:moveTo>
                <a:lnTo>
                  <a:pt x="102120" y="136363"/>
                </a:lnTo>
                <a:lnTo>
                  <a:pt x="96036" y="136363"/>
                </a:lnTo>
                <a:lnTo>
                  <a:pt x="96036" y="130279"/>
                </a:lnTo>
                <a:close/>
                <a:moveTo>
                  <a:pt x="103097" y="130279"/>
                </a:moveTo>
                <a:lnTo>
                  <a:pt x="109169" y="130290"/>
                </a:lnTo>
                <a:lnTo>
                  <a:pt x="109169" y="136363"/>
                </a:lnTo>
                <a:lnTo>
                  <a:pt x="103097" y="136363"/>
                </a:lnTo>
                <a:lnTo>
                  <a:pt x="103097" y="130279"/>
                </a:lnTo>
                <a:close/>
                <a:moveTo>
                  <a:pt x="110157" y="130279"/>
                </a:moveTo>
                <a:lnTo>
                  <a:pt x="116229" y="130290"/>
                </a:lnTo>
                <a:lnTo>
                  <a:pt x="116229" y="136363"/>
                </a:lnTo>
                <a:lnTo>
                  <a:pt x="110157" y="136363"/>
                </a:lnTo>
                <a:lnTo>
                  <a:pt x="110157" y="130279"/>
                </a:lnTo>
                <a:close/>
                <a:moveTo>
                  <a:pt x="123278" y="130279"/>
                </a:moveTo>
                <a:lnTo>
                  <a:pt x="123278" y="136363"/>
                </a:lnTo>
                <a:lnTo>
                  <a:pt x="117205" y="136363"/>
                </a:lnTo>
                <a:lnTo>
                  <a:pt x="117205" y="130279"/>
                </a:lnTo>
                <a:close/>
                <a:moveTo>
                  <a:pt x="130338" y="130279"/>
                </a:moveTo>
                <a:lnTo>
                  <a:pt x="130338" y="136363"/>
                </a:lnTo>
                <a:lnTo>
                  <a:pt x="124254" y="136363"/>
                </a:lnTo>
                <a:lnTo>
                  <a:pt x="124254" y="130279"/>
                </a:lnTo>
                <a:close/>
                <a:moveTo>
                  <a:pt x="137387" y="130279"/>
                </a:moveTo>
                <a:lnTo>
                  <a:pt x="137387" y="136363"/>
                </a:lnTo>
                <a:lnTo>
                  <a:pt x="131314" y="136363"/>
                </a:lnTo>
                <a:lnTo>
                  <a:pt x="131314" y="130279"/>
                </a:lnTo>
                <a:close/>
                <a:moveTo>
                  <a:pt x="144447" y="130279"/>
                </a:moveTo>
                <a:lnTo>
                  <a:pt x="144447" y="136363"/>
                </a:lnTo>
                <a:lnTo>
                  <a:pt x="138375" y="136363"/>
                </a:lnTo>
                <a:lnTo>
                  <a:pt x="138375" y="130279"/>
                </a:lnTo>
                <a:close/>
                <a:moveTo>
                  <a:pt x="151495" y="130279"/>
                </a:moveTo>
                <a:lnTo>
                  <a:pt x="151495" y="136363"/>
                </a:lnTo>
                <a:lnTo>
                  <a:pt x="145423" y="136363"/>
                </a:lnTo>
                <a:lnTo>
                  <a:pt x="145423" y="130279"/>
                </a:lnTo>
                <a:close/>
                <a:moveTo>
                  <a:pt x="158556" y="130279"/>
                </a:moveTo>
                <a:lnTo>
                  <a:pt x="158556" y="136363"/>
                </a:lnTo>
                <a:lnTo>
                  <a:pt x="152484" y="136363"/>
                </a:lnTo>
                <a:lnTo>
                  <a:pt x="152484" y="130279"/>
                </a:lnTo>
                <a:close/>
                <a:moveTo>
                  <a:pt x="165604" y="130279"/>
                </a:moveTo>
                <a:lnTo>
                  <a:pt x="165604" y="136363"/>
                </a:lnTo>
                <a:lnTo>
                  <a:pt x="159532" y="136363"/>
                </a:lnTo>
                <a:lnTo>
                  <a:pt x="159532" y="130279"/>
                </a:lnTo>
                <a:close/>
                <a:moveTo>
                  <a:pt x="172665" y="130279"/>
                </a:moveTo>
                <a:lnTo>
                  <a:pt x="172665" y="136363"/>
                </a:lnTo>
                <a:lnTo>
                  <a:pt x="166581" y="136363"/>
                </a:lnTo>
                <a:lnTo>
                  <a:pt x="166581" y="130279"/>
                </a:lnTo>
                <a:close/>
                <a:moveTo>
                  <a:pt x="179713" y="130279"/>
                </a:moveTo>
                <a:lnTo>
                  <a:pt x="179713" y="136363"/>
                </a:lnTo>
                <a:lnTo>
                  <a:pt x="173641" y="136363"/>
                </a:lnTo>
                <a:lnTo>
                  <a:pt x="173641" y="130279"/>
                </a:lnTo>
                <a:close/>
                <a:moveTo>
                  <a:pt x="186774" y="130279"/>
                </a:moveTo>
                <a:lnTo>
                  <a:pt x="186774" y="136363"/>
                </a:lnTo>
                <a:lnTo>
                  <a:pt x="180702" y="136363"/>
                </a:lnTo>
                <a:lnTo>
                  <a:pt x="180702" y="130279"/>
                </a:lnTo>
                <a:close/>
                <a:moveTo>
                  <a:pt x="193822" y="130279"/>
                </a:moveTo>
                <a:lnTo>
                  <a:pt x="193822" y="136363"/>
                </a:lnTo>
                <a:lnTo>
                  <a:pt x="187750" y="136363"/>
                </a:lnTo>
                <a:lnTo>
                  <a:pt x="187750" y="130279"/>
                </a:lnTo>
                <a:close/>
                <a:moveTo>
                  <a:pt x="200883" y="130279"/>
                </a:moveTo>
                <a:lnTo>
                  <a:pt x="200883" y="136363"/>
                </a:lnTo>
                <a:lnTo>
                  <a:pt x="194810" y="136363"/>
                </a:lnTo>
                <a:lnTo>
                  <a:pt x="194810" y="130279"/>
                </a:lnTo>
                <a:close/>
                <a:moveTo>
                  <a:pt x="207931" y="130279"/>
                </a:moveTo>
                <a:lnTo>
                  <a:pt x="207931" y="136363"/>
                </a:lnTo>
                <a:lnTo>
                  <a:pt x="201859" y="136363"/>
                </a:lnTo>
                <a:lnTo>
                  <a:pt x="201859" y="130279"/>
                </a:lnTo>
                <a:close/>
                <a:moveTo>
                  <a:pt x="214992" y="130279"/>
                </a:moveTo>
                <a:lnTo>
                  <a:pt x="214992" y="136363"/>
                </a:lnTo>
                <a:lnTo>
                  <a:pt x="208919" y="136363"/>
                </a:lnTo>
                <a:lnTo>
                  <a:pt x="208919" y="130279"/>
                </a:lnTo>
                <a:close/>
                <a:moveTo>
                  <a:pt x="222052" y="130279"/>
                </a:moveTo>
                <a:lnTo>
                  <a:pt x="222052" y="136363"/>
                </a:lnTo>
                <a:lnTo>
                  <a:pt x="215968" y="136363"/>
                </a:lnTo>
                <a:lnTo>
                  <a:pt x="215968" y="130279"/>
                </a:lnTo>
                <a:close/>
                <a:moveTo>
                  <a:pt x="229100" y="130279"/>
                </a:moveTo>
                <a:lnTo>
                  <a:pt x="229100" y="136363"/>
                </a:lnTo>
                <a:lnTo>
                  <a:pt x="223028" y="136363"/>
                </a:lnTo>
                <a:lnTo>
                  <a:pt x="223028" y="130279"/>
                </a:lnTo>
                <a:close/>
                <a:moveTo>
                  <a:pt x="236161" y="130279"/>
                </a:moveTo>
                <a:lnTo>
                  <a:pt x="236161" y="136363"/>
                </a:lnTo>
                <a:lnTo>
                  <a:pt x="230077" y="136363"/>
                </a:lnTo>
                <a:lnTo>
                  <a:pt x="230077" y="130279"/>
                </a:lnTo>
                <a:close/>
                <a:moveTo>
                  <a:pt x="243209" y="130279"/>
                </a:moveTo>
                <a:lnTo>
                  <a:pt x="243209" y="136363"/>
                </a:lnTo>
                <a:lnTo>
                  <a:pt x="237137" y="136363"/>
                </a:lnTo>
                <a:lnTo>
                  <a:pt x="237137" y="130279"/>
                </a:lnTo>
                <a:close/>
                <a:moveTo>
                  <a:pt x="250270" y="130279"/>
                </a:moveTo>
                <a:lnTo>
                  <a:pt x="250270" y="136363"/>
                </a:lnTo>
                <a:lnTo>
                  <a:pt x="244198" y="136363"/>
                </a:lnTo>
                <a:lnTo>
                  <a:pt x="244198" y="130279"/>
                </a:lnTo>
                <a:close/>
                <a:moveTo>
                  <a:pt x="257318" y="130279"/>
                </a:moveTo>
                <a:lnTo>
                  <a:pt x="257318" y="136363"/>
                </a:lnTo>
                <a:lnTo>
                  <a:pt x="251246" y="136363"/>
                </a:lnTo>
                <a:lnTo>
                  <a:pt x="251246" y="130279"/>
                </a:lnTo>
                <a:close/>
                <a:moveTo>
                  <a:pt x="264379" y="130279"/>
                </a:moveTo>
                <a:lnTo>
                  <a:pt x="264379" y="136363"/>
                </a:lnTo>
                <a:lnTo>
                  <a:pt x="258306" y="136363"/>
                </a:lnTo>
                <a:lnTo>
                  <a:pt x="258306" y="130279"/>
                </a:lnTo>
                <a:close/>
                <a:moveTo>
                  <a:pt x="271427" y="130279"/>
                </a:moveTo>
                <a:lnTo>
                  <a:pt x="271427" y="136363"/>
                </a:lnTo>
                <a:lnTo>
                  <a:pt x="265355" y="136363"/>
                </a:lnTo>
                <a:lnTo>
                  <a:pt x="265355" y="130279"/>
                </a:lnTo>
                <a:close/>
                <a:moveTo>
                  <a:pt x="278488" y="130279"/>
                </a:moveTo>
                <a:lnTo>
                  <a:pt x="278488" y="136363"/>
                </a:lnTo>
                <a:lnTo>
                  <a:pt x="272415" y="136363"/>
                </a:lnTo>
                <a:lnTo>
                  <a:pt x="272415" y="130279"/>
                </a:lnTo>
                <a:close/>
                <a:moveTo>
                  <a:pt x="17443" y="137339"/>
                </a:moveTo>
                <a:lnTo>
                  <a:pt x="17443" y="143411"/>
                </a:lnTo>
                <a:lnTo>
                  <a:pt x="11371" y="143411"/>
                </a:lnTo>
                <a:lnTo>
                  <a:pt x="11371" y="137339"/>
                </a:lnTo>
                <a:close/>
                <a:moveTo>
                  <a:pt x="24503" y="137339"/>
                </a:moveTo>
                <a:lnTo>
                  <a:pt x="24503" y="143411"/>
                </a:lnTo>
                <a:lnTo>
                  <a:pt x="18431" y="143411"/>
                </a:lnTo>
                <a:lnTo>
                  <a:pt x="18431" y="137339"/>
                </a:lnTo>
                <a:close/>
                <a:moveTo>
                  <a:pt x="31564" y="137339"/>
                </a:moveTo>
                <a:lnTo>
                  <a:pt x="31564" y="143411"/>
                </a:lnTo>
                <a:lnTo>
                  <a:pt x="25492" y="143411"/>
                </a:lnTo>
                <a:lnTo>
                  <a:pt x="25492" y="137339"/>
                </a:lnTo>
                <a:close/>
                <a:moveTo>
                  <a:pt x="38612" y="137339"/>
                </a:moveTo>
                <a:lnTo>
                  <a:pt x="38612" y="143411"/>
                </a:lnTo>
                <a:lnTo>
                  <a:pt x="32540" y="143411"/>
                </a:lnTo>
                <a:lnTo>
                  <a:pt x="32540" y="137339"/>
                </a:lnTo>
                <a:close/>
                <a:moveTo>
                  <a:pt x="45673" y="137339"/>
                </a:moveTo>
                <a:lnTo>
                  <a:pt x="45673" y="143411"/>
                </a:lnTo>
                <a:lnTo>
                  <a:pt x="39601" y="143411"/>
                </a:lnTo>
                <a:lnTo>
                  <a:pt x="39601" y="137339"/>
                </a:lnTo>
                <a:close/>
                <a:moveTo>
                  <a:pt x="52721" y="137339"/>
                </a:moveTo>
                <a:lnTo>
                  <a:pt x="52721" y="143411"/>
                </a:lnTo>
                <a:lnTo>
                  <a:pt x="46649" y="143411"/>
                </a:lnTo>
                <a:lnTo>
                  <a:pt x="46649" y="137339"/>
                </a:lnTo>
                <a:close/>
                <a:moveTo>
                  <a:pt x="59782" y="137339"/>
                </a:moveTo>
                <a:lnTo>
                  <a:pt x="59782" y="143411"/>
                </a:lnTo>
                <a:lnTo>
                  <a:pt x="53709" y="143411"/>
                </a:lnTo>
                <a:lnTo>
                  <a:pt x="53709" y="137339"/>
                </a:lnTo>
                <a:close/>
                <a:moveTo>
                  <a:pt x="66842" y="137339"/>
                </a:moveTo>
                <a:lnTo>
                  <a:pt x="66842" y="143411"/>
                </a:lnTo>
                <a:lnTo>
                  <a:pt x="60758" y="143411"/>
                </a:lnTo>
                <a:lnTo>
                  <a:pt x="60758" y="137339"/>
                </a:lnTo>
                <a:close/>
                <a:moveTo>
                  <a:pt x="73902" y="137339"/>
                </a:moveTo>
                <a:lnTo>
                  <a:pt x="73902" y="143411"/>
                </a:lnTo>
                <a:lnTo>
                  <a:pt x="67818" y="143411"/>
                </a:lnTo>
                <a:lnTo>
                  <a:pt x="67818" y="137339"/>
                </a:lnTo>
                <a:close/>
                <a:moveTo>
                  <a:pt x="80951" y="137339"/>
                </a:moveTo>
                <a:lnTo>
                  <a:pt x="80951" y="143411"/>
                </a:lnTo>
                <a:lnTo>
                  <a:pt x="74879" y="143411"/>
                </a:lnTo>
                <a:lnTo>
                  <a:pt x="74879" y="137339"/>
                </a:lnTo>
                <a:close/>
                <a:moveTo>
                  <a:pt x="88011" y="137339"/>
                </a:moveTo>
                <a:lnTo>
                  <a:pt x="88011" y="143411"/>
                </a:lnTo>
                <a:lnTo>
                  <a:pt x="81927" y="143411"/>
                </a:lnTo>
                <a:lnTo>
                  <a:pt x="81927" y="137339"/>
                </a:lnTo>
                <a:close/>
                <a:moveTo>
                  <a:pt x="95060" y="137339"/>
                </a:moveTo>
                <a:lnTo>
                  <a:pt x="95060" y="143411"/>
                </a:lnTo>
                <a:lnTo>
                  <a:pt x="88988" y="143411"/>
                </a:lnTo>
                <a:lnTo>
                  <a:pt x="88988" y="137339"/>
                </a:lnTo>
                <a:close/>
                <a:moveTo>
                  <a:pt x="102120" y="137339"/>
                </a:moveTo>
                <a:lnTo>
                  <a:pt x="102120" y="143411"/>
                </a:lnTo>
                <a:lnTo>
                  <a:pt x="96036" y="143411"/>
                </a:lnTo>
                <a:lnTo>
                  <a:pt x="96036" y="137339"/>
                </a:lnTo>
                <a:close/>
                <a:moveTo>
                  <a:pt x="103097" y="137339"/>
                </a:moveTo>
                <a:lnTo>
                  <a:pt x="109169" y="137351"/>
                </a:lnTo>
                <a:lnTo>
                  <a:pt x="109169" y="143411"/>
                </a:lnTo>
                <a:lnTo>
                  <a:pt x="103097" y="143411"/>
                </a:lnTo>
                <a:lnTo>
                  <a:pt x="103097" y="137339"/>
                </a:lnTo>
                <a:close/>
                <a:moveTo>
                  <a:pt x="110157" y="137339"/>
                </a:moveTo>
                <a:lnTo>
                  <a:pt x="116229" y="137351"/>
                </a:lnTo>
                <a:lnTo>
                  <a:pt x="116229" y="143411"/>
                </a:lnTo>
                <a:lnTo>
                  <a:pt x="110157" y="143411"/>
                </a:lnTo>
                <a:lnTo>
                  <a:pt x="110157" y="137339"/>
                </a:lnTo>
                <a:close/>
                <a:moveTo>
                  <a:pt x="123278" y="137339"/>
                </a:moveTo>
                <a:lnTo>
                  <a:pt x="123278" y="143411"/>
                </a:lnTo>
                <a:lnTo>
                  <a:pt x="117205" y="143411"/>
                </a:lnTo>
                <a:lnTo>
                  <a:pt x="117205" y="137339"/>
                </a:lnTo>
                <a:close/>
                <a:moveTo>
                  <a:pt x="130338" y="137339"/>
                </a:moveTo>
                <a:lnTo>
                  <a:pt x="130338" y="143411"/>
                </a:lnTo>
                <a:lnTo>
                  <a:pt x="124254" y="143411"/>
                </a:lnTo>
                <a:lnTo>
                  <a:pt x="124254" y="137339"/>
                </a:lnTo>
                <a:close/>
                <a:moveTo>
                  <a:pt x="137387" y="137339"/>
                </a:moveTo>
                <a:lnTo>
                  <a:pt x="137387" y="143411"/>
                </a:lnTo>
                <a:lnTo>
                  <a:pt x="131314" y="143411"/>
                </a:lnTo>
                <a:lnTo>
                  <a:pt x="131314" y="137339"/>
                </a:lnTo>
                <a:close/>
                <a:moveTo>
                  <a:pt x="144447" y="137339"/>
                </a:moveTo>
                <a:lnTo>
                  <a:pt x="144447" y="143411"/>
                </a:lnTo>
                <a:lnTo>
                  <a:pt x="138375" y="143411"/>
                </a:lnTo>
                <a:lnTo>
                  <a:pt x="138375" y="137339"/>
                </a:lnTo>
                <a:close/>
                <a:moveTo>
                  <a:pt x="151495" y="137339"/>
                </a:moveTo>
                <a:lnTo>
                  <a:pt x="151495" y="143411"/>
                </a:lnTo>
                <a:lnTo>
                  <a:pt x="145423" y="143411"/>
                </a:lnTo>
                <a:lnTo>
                  <a:pt x="145423" y="137339"/>
                </a:lnTo>
                <a:close/>
                <a:moveTo>
                  <a:pt x="158556" y="137339"/>
                </a:moveTo>
                <a:lnTo>
                  <a:pt x="158556" y="143411"/>
                </a:lnTo>
                <a:lnTo>
                  <a:pt x="152484" y="143411"/>
                </a:lnTo>
                <a:lnTo>
                  <a:pt x="152484" y="137339"/>
                </a:lnTo>
                <a:close/>
                <a:moveTo>
                  <a:pt x="165604" y="137339"/>
                </a:moveTo>
                <a:lnTo>
                  <a:pt x="165604" y="143411"/>
                </a:lnTo>
                <a:lnTo>
                  <a:pt x="159532" y="143411"/>
                </a:lnTo>
                <a:lnTo>
                  <a:pt x="159532" y="137339"/>
                </a:lnTo>
                <a:close/>
                <a:moveTo>
                  <a:pt x="172665" y="137339"/>
                </a:moveTo>
                <a:lnTo>
                  <a:pt x="172665" y="143411"/>
                </a:lnTo>
                <a:lnTo>
                  <a:pt x="166581" y="143411"/>
                </a:lnTo>
                <a:lnTo>
                  <a:pt x="166581" y="137339"/>
                </a:lnTo>
                <a:close/>
                <a:moveTo>
                  <a:pt x="179713" y="137339"/>
                </a:moveTo>
                <a:lnTo>
                  <a:pt x="179713" y="143411"/>
                </a:lnTo>
                <a:lnTo>
                  <a:pt x="173641" y="143411"/>
                </a:lnTo>
                <a:lnTo>
                  <a:pt x="173641" y="137339"/>
                </a:lnTo>
                <a:close/>
                <a:moveTo>
                  <a:pt x="186774" y="137339"/>
                </a:moveTo>
                <a:lnTo>
                  <a:pt x="186774" y="143411"/>
                </a:lnTo>
                <a:lnTo>
                  <a:pt x="180702" y="143411"/>
                </a:lnTo>
                <a:lnTo>
                  <a:pt x="180702" y="137339"/>
                </a:lnTo>
                <a:close/>
                <a:moveTo>
                  <a:pt x="193822" y="137339"/>
                </a:moveTo>
                <a:lnTo>
                  <a:pt x="193822" y="143411"/>
                </a:lnTo>
                <a:lnTo>
                  <a:pt x="187750" y="143411"/>
                </a:lnTo>
                <a:lnTo>
                  <a:pt x="187750" y="137339"/>
                </a:lnTo>
                <a:close/>
                <a:moveTo>
                  <a:pt x="200883" y="137339"/>
                </a:moveTo>
                <a:lnTo>
                  <a:pt x="200883" y="143411"/>
                </a:lnTo>
                <a:lnTo>
                  <a:pt x="194810" y="143411"/>
                </a:lnTo>
                <a:lnTo>
                  <a:pt x="194810" y="137339"/>
                </a:lnTo>
                <a:close/>
                <a:moveTo>
                  <a:pt x="207931" y="137339"/>
                </a:moveTo>
                <a:lnTo>
                  <a:pt x="207931" y="143411"/>
                </a:lnTo>
                <a:lnTo>
                  <a:pt x="201859" y="143411"/>
                </a:lnTo>
                <a:lnTo>
                  <a:pt x="201859" y="137339"/>
                </a:lnTo>
                <a:close/>
                <a:moveTo>
                  <a:pt x="214992" y="137339"/>
                </a:moveTo>
                <a:lnTo>
                  <a:pt x="214992" y="143411"/>
                </a:lnTo>
                <a:lnTo>
                  <a:pt x="208919" y="143411"/>
                </a:lnTo>
                <a:lnTo>
                  <a:pt x="208919" y="137339"/>
                </a:lnTo>
                <a:close/>
                <a:moveTo>
                  <a:pt x="222052" y="137339"/>
                </a:moveTo>
                <a:lnTo>
                  <a:pt x="222052" y="143411"/>
                </a:lnTo>
                <a:lnTo>
                  <a:pt x="215968" y="143411"/>
                </a:lnTo>
                <a:lnTo>
                  <a:pt x="215968" y="137339"/>
                </a:lnTo>
                <a:close/>
                <a:moveTo>
                  <a:pt x="229100" y="137339"/>
                </a:moveTo>
                <a:lnTo>
                  <a:pt x="229100" y="143411"/>
                </a:lnTo>
                <a:lnTo>
                  <a:pt x="223028" y="143411"/>
                </a:lnTo>
                <a:lnTo>
                  <a:pt x="223028" y="137339"/>
                </a:lnTo>
                <a:close/>
                <a:moveTo>
                  <a:pt x="236161" y="137339"/>
                </a:moveTo>
                <a:lnTo>
                  <a:pt x="236161" y="143411"/>
                </a:lnTo>
                <a:lnTo>
                  <a:pt x="230077" y="143411"/>
                </a:lnTo>
                <a:lnTo>
                  <a:pt x="230077" y="137339"/>
                </a:lnTo>
                <a:close/>
                <a:moveTo>
                  <a:pt x="243209" y="137339"/>
                </a:moveTo>
                <a:lnTo>
                  <a:pt x="243209" y="143411"/>
                </a:lnTo>
                <a:lnTo>
                  <a:pt x="237137" y="143411"/>
                </a:lnTo>
                <a:lnTo>
                  <a:pt x="237137" y="137339"/>
                </a:lnTo>
                <a:close/>
                <a:moveTo>
                  <a:pt x="250270" y="137339"/>
                </a:moveTo>
                <a:lnTo>
                  <a:pt x="250270" y="143411"/>
                </a:lnTo>
                <a:lnTo>
                  <a:pt x="244198" y="143411"/>
                </a:lnTo>
                <a:lnTo>
                  <a:pt x="244198" y="137339"/>
                </a:lnTo>
                <a:close/>
                <a:moveTo>
                  <a:pt x="257318" y="137339"/>
                </a:moveTo>
                <a:lnTo>
                  <a:pt x="257318" y="143411"/>
                </a:lnTo>
                <a:lnTo>
                  <a:pt x="251246" y="143411"/>
                </a:lnTo>
                <a:lnTo>
                  <a:pt x="251246" y="137339"/>
                </a:lnTo>
                <a:close/>
                <a:moveTo>
                  <a:pt x="264379" y="137339"/>
                </a:moveTo>
                <a:lnTo>
                  <a:pt x="264379" y="143411"/>
                </a:lnTo>
                <a:lnTo>
                  <a:pt x="258306" y="143411"/>
                </a:lnTo>
                <a:lnTo>
                  <a:pt x="258306" y="137339"/>
                </a:lnTo>
                <a:close/>
                <a:moveTo>
                  <a:pt x="271427" y="137339"/>
                </a:moveTo>
                <a:lnTo>
                  <a:pt x="271427" y="143411"/>
                </a:lnTo>
                <a:lnTo>
                  <a:pt x="265355" y="143411"/>
                </a:lnTo>
                <a:lnTo>
                  <a:pt x="265355" y="137339"/>
                </a:lnTo>
                <a:close/>
                <a:moveTo>
                  <a:pt x="278488" y="137339"/>
                </a:moveTo>
                <a:lnTo>
                  <a:pt x="278488" y="143411"/>
                </a:lnTo>
                <a:lnTo>
                  <a:pt x="272415" y="143411"/>
                </a:lnTo>
                <a:lnTo>
                  <a:pt x="272415" y="137339"/>
                </a:lnTo>
                <a:close/>
                <a:moveTo>
                  <a:pt x="17443" y="144399"/>
                </a:moveTo>
                <a:lnTo>
                  <a:pt x="17443" y="150472"/>
                </a:lnTo>
                <a:lnTo>
                  <a:pt x="11371" y="150472"/>
                </a:lnTo>
                <a:lnTo>
                  <a:pt x="11371" y="144399"/>
                </a:lnTo>
                <a:close/>
                <a:moveTo>
                  <a:pt x="24503" y="144399"/>
                </a:moveTo>
                <a:lnTo>
                  <a:pt x="24503" y="150472"/>
                </a:lnTo>
                <a:lnTo>
                  <a:pt x="18431" y="150472"/>
                </a:lnTo>
                <a:lnTo>
                  <a:pt x="18431" y="144399"/>
                </a:lnTo>
                <a:close/>
                <a:moveTo>
                  <a:pt x="31564" y="144399"/>
                </a:moveTo>
                <a:lnTo>
                  <a:pt x="31564" y="150472"/>
                </a:lnTo>
                <a:lnTo>
                  <a:pt x="25492" y="150472"/>
                </a:lnTo>
                <a:lnTo>
                  <a:pt x="25492" y="144399"/>
                </a:lnTo>
                <a:close/>
                <a:moveTo>
                  <a:pt x="38612" y="144399"/>
                </a:moveTo>
                <a:lnTo>
                  <a:pt x="38612" y="150472"/>
                </a:lnTo>
                <a:lnTo>
                  <a:pt x="32540" y="150472"/>
                </a:lnTo>
                <a:lnTo>
                  <a:pt x="32540" y="144399"/>
                </a:lnTo>
                <a:close/>
                <a:moveTo>
                  <a:pt x="45673" y="144399"/>
                </a:moveTo>
                <a:lnTo>
                  <a:pt x="45673" y="150472"/>
                </a:lnTo>
                <a:lnTo>
                  <a:pt x="39601" y="150472"/>
                </a:lnTo>
                <a:lnTo>
                  <a:pt x="39601" y="144399"/>
                </a:lnTo>
                <a:close/>
                <a:moveTo>
                  <a:pt x="52721" y="144399"/>
                </a:moveTo>
                <a:lnTo>
                  <a:pt x="52721" y="150472"/>
                </a:lnTo>
                <a:lnTo>
                  <a:pt x="46649" y="150472"/>
                </a:lnTo>
                <a:lnTo>
                  <a:pt x="46649" y="144399"/>
                </a:lnTo>
                <a:close/>
                <a:moveTo>
                  <a:pt x="59782" y="144399"/>
                </a:moveTo>
                <a:lnTo>
                  <a:pt x="59782" y="150472"/>
                </a:lnTo>
                <a:lnTo>
                  <a:pt x="53709" y="150472"/>
                </a:lnTo>
                <a:lnTo>
                  <a:pt x="53709" y="144399"/>
                </a:lnTo>
                <a:close/>
                <a:moveTo>
                  <a:pt x="66842" y="144387"/>
                </a:moveTo>
                <a:lnTo>
                  <a:pt x="66842" y="150472"/>
                </a:lnTo>
                <a:lnTo>
                  <a:pt x="60758" y="150472"/>
                </a:lnTo>
                <a:lnTo>
                  <a:pt x="60758" y="144399"/>
                </a:lnTo>
                <a:lnTo>
                  <a:pt x="66842" y="144387"/>
                </a:lnTo>
                <a:close/>
                <a:moveTo>
                  <a:pt x="73902" y="144399"/>
                </a:moveTo>
                <a:lnTo>
                  <a:pt x="73902" y="150472"/>
                </a:lnTo>
                <a:lnTo>
                  <a:pt x="67818" y="150472"/>
                </a:lnTo>
                <a:lnTo>
                  <a:pt x="67818" y="144399"/>
                </a:lnTo>
                <a:close/>
                <a:moveTo>
                  <a:pt x="80951" y="144399"/>
                </a:moveTo>
                <a:lnTo>
                  <a:pt x="80951" y="150472"/>
                </a:lnTo>
                <a:lnTo>
                  <a:pt x="74879" y="150472"/>
                </a:lnTo>
                <a:lnTo>
                  <a:pt x="74879" y="144399"/>
                </a:lnTo>
                <a:close/>
                <a:moveTo>
                  <a:pt x="88011" y="144399"/>
                </a:moveTo>
                <a:lnTo>
                  <a:pt x="88011" y="150472"/>
                </a:lnTo>
                <a:lnTo>
                  <a:pt x="81927" y="150472"/>
                </a:lnTo>
                <a:lnTo>
                  <a:pt x="81927" y="144399"/>
                </a:lnTo>
                <a:close/>
                <a:moveTo>
                  <a:pt x="95060" y="144399"/>
                </a:moveTo>
                <a:lnTo>
                  <a:pt x="95060" y="150472"/>
                </a:lnTo>
                <a:lnTo>
                  <a:pt x="88988" y="150472"/>
                </a:lnTo>
                <a:lnTo>
                  <a:pt x="88988" y="144399"/>
                </a:lnTo>
                <a:close/>
                <a:moveTo>
                  <a:pt x="102120" y="144387"/>
                </a:moveTo>
                <a:lnTo>
                  <a:pt x="102120" y="150472"/>
                </a:lnTo>
                <a:lnTo>
                  <a:pt x="96036" y="150472"/>
                </a:lnTo>
                <a:lnTo>
                  <a:pt x="96036" y="144399"/>
                </a:lnTo>
                <a:lnTo>
                  <a:pt x="102120" y="144387"/>
                </a:lnTo>
                <a:close/>
                <a:moveTo>
                  <a:pt x="109169" y="144399"/>
                </a:moveTo>
                <a:lnTo>
                  <a:pt x="109169" y="150472"/>
                </a:lnTo>
                <a:lnTo>
                  <a:pt x="103097" y="150472"/>
                </a:lnTo>
                <a:lnTo>
                  <a:pt x="103097" y="144399"/>
                </a:lnTo>
                <a:close/>
                <a:moveTo>
                  <a:pt x="116229" y="144399"/>
                </a:moveTo>
                <a:lnTo>
                  <a:pt x="116229" y="150472"/>
                </a:lnTo>
                <a:lnTo>
                  <a:pt x="110157" y="150472"/>
                </a:lnTo>
                <a:lnTo>
                  <a:pt x="110157" y="144399"/>
                </a:lnTo>
                <a:close/>
                <a:moveTo>
                  <a:pt x="123278" y="144399"/>
                </a:moveTo>
                <a:lnTo>
                  <a:pt x="123278" y="150472"/>
                </a:lnTo>
                <a:lnTo>
                  <a:pt x="117205" y="150472"/>
                </a:lnTo>
                <a:lnTo>
                  <a:pt x="117205" y="144399"/>
                </a:lnTo>
                <a:close/>
                <a:moveTo>
                  <a:pt x="130338" y="144399"/>
                </a:moveTo>
                <a:lnTo>
                  <a:pt x="130338" y="150472"/>
                </a:lnTo>
                <a:lnTo>
                  <a:pt x="124254" y="150472"/>
                </a:lnTo>
                <a:lnTo>
                  <a:pt x="124254" y="144399"/>
                </a:lnTo>
                <a:close/>
                <a:moveTo>
                  <a:pt x="137387" y="144387"/>
                </a:moveTo>
                <a:lnTo>
                  <a:pt x="137387" y="150472"/>
                </a:lnTo>
                <a:lnTo>
                  <a:pt x="131314" y="150472"/>
                </a:lnTo>
                <a:lnTo>
                  <a:pt x="131314" y="144399"/>
                </a:lnTo>
                <a:lnTo>
                  <a:pt x="137387" y="144387"/>
                </a:lnTo>
                <a:close/>
                <a:moveTo>
                  <a:pt x="144447" y="144399"/>
                </a:moveTo>
                <a:lnTo>
                  <a:pt x="144447" y="150472"/>
                </a:lnTo>
                <a:lnTo>
                  <a:pt x="138375" y="150472"/>
                </a:lnTo>
                <a:lnTo>
                  <a:pt x="138375" y="144399"/>
                </a:lnTo>
                <a:close/>
                <a:moveTo>
                  <a:pt x="151495" y="144399"/>
                </a:moveTo>
                <a:lnTo>
                  <a:pt x="151495" y="150472"/>
                </a:lnTo>
                <a:lnTo>
                  <a:pt x="145423" y="150472"/>
                </a:lnTo>
                <a:lnTo>
                  <a:pt x="145423" y="144399"/>
                </a:lnTo>
                <a:close/>
                <a:moveTo>
                  <a:pt x="158556" y="144399"/>
                </a:moveTo>
                <a:lnTo>
                  <a:pt x="158556" y="150472"/>
                </a:lnTo>
                <a:lnTo>
                  <a:pt x="152484" y="150472"/>
                </a:lnTo>
                <a:lnTo>
                  <a:pt x="152484" y="144399"/>
                </a:lnTo>
                <a:close/>
                <a:moveTo>
                  <a:pt x="165604" y="144399"/>
                </a:moveTo>
                <a:lnTo>
                  <a:pt x="165604" y="150472"/>
                </a:lnTo>
                <a:lnTo>
                  <a:pt x="159532" y="150472"/>
                </a:lnTo>
                <a:lnTo>
                  <a:pt x="159532" y="144399"/>
                </a:lnTo>
                <a:close/>
                <a:moveTo>
                  <a:pt x="172665" y="144399"/>
                </a:moveTo>
                <a:lnTo>
                  <a:pt x="172665" y="150472"/>
                </a:lnTo>
                <a:lnTo>
                  <a:pt x="166581" y="150472"/>
                </a:lnTo>
                <a:lnTo>
                  <a:pt x="166581" y="144399"/>
                </a:lnTo>
                <a:close/>
                <a:moveTo>
                  <a:pt x="179713" y="144399"/>
                </a:moveTo>
                <a:lnTo>
                  <a:pt x="179713" y="150472"/>
                </a:lnTo>
                <a:lnTo>
                  <a:pt x="173641" y="150472"/>
                </a:lnTo>
                <a:lnTo>
                  <a:pt x="173641" y="144399"/>
                </a:lnTo>
                <a:close/>
                <a:moveTo>
                  <a:pt x="186774" y="144399"/>
                </a:moveTo>
                <a:lnTo>
                  <a:pt x="186774" y="150472"/>
                </a:lnTo>
                <a:lnTo>
                  <a:pt x="180702" y="150472"/>
                </a:lnTo>
                <a:lnTo>
                  <a:pt x="180702" y="144399"/>
                </a:lnTo>
                <a:close/>
                <a:moveTo>
                  <a:pt x="193822" y="144399"/>
                </a:moveTo>
                <a:lnTo>
                  <a:pt x="193822" y="150472"/>
                </a:lnTo>
                <a:lnTo>
                  <a:pt x="187750" y="150472"/>
                </a:lnTo>
                <a:lnTo>
                  <a:pt x="187750" y="144399"/>
                </a:lnTo>
                <a:close/>
                <a:moveTo>
                  <a:pt x="200883" y="144399"/>
                </a:moveTo>
                <a:lnTo>
                  <a:pt x="200883" y="150472"/>
                </a:lnTo>
                <a:lnTo>
                  <a:pt x="194810" y="150472"/>
                </a:lnTo>
                <a:lnTo>
                  <a:pt x="194810" y="144399"/>
                </a:lnTo>
                <a:close/>
                <a:moveTo>
                  <a:pt x="207931" y="144399"/>
                </a:moveTo>
                <a:lnTo>
                  <a:pt x="207931" y="150472"/>
                </a:lnTo>
                <a:lnTo>
                  <a:pt x="201859" y="150472"/>
                </a:lnTo>
                <a:lnTo>
                  <a:pt x="201859" y="144399"/>
                </a:lnTo>
                <a:close/>
                <a:moveTo>
                  <a:pt x="214992" y="144399"/>
                </a:moveTo>
                <a:lnTo>
                  <a:pt x="214992" y="150472"/>
                </a:lnTo>
                <a:lnTo>
                  <a:pt x="208919" y="150472"/>
                </a:lnTo>
                <a:lnTo>
                  <a:pt x="208919" y="144399"/>
                </a:lnTo>
                <a:close/>
                <a:moveTo>
                  <a:pt x="222052" y="144399"/>
                </a:moveTo>
                <a:lnTo>
                  <a:pt x="222052" y="150472"/>
                </a:lnTo>
                <a:lnTo>
                  <a:pt x="215968" y="150472"/>
                </a:lnTo>
                <a:lnTo>
                  <a:pt x="215968" y="144399"/>
                </a:lnTo>
                <a:close/>
                <a:moveTo>
                  <a:pt x="229100" y="144399"/>
                </a:moveTo>
                <a:lnTo>
                  <a:pt x="229100" y="150472"/>
                </a:lnTo>
                <a:lnTo>
                  <a:pt x="223028" y="150472"/>
                </a:lnTo>
                <a:lnTo>
                  <a:pt x="223028" y="144399"/>
                </a:lnTo>
                <a:close/>
                <a:moveTo>
                  <a:pt x="236161" y="144399"/>
                </a:moveTo>
                <a:lnTo>
                  <a:pt x="236161" y="150472"/>
                </a:lnTo>
                <a:lnTo>
                  <a:pt x="230077" y="150472"/>
                </a:lnTo>
                <a:lnTo>
                  <a:pt x="230077" y="144399"/>
                </a:lnTo>
                <a:close/>
                <a:moveTo>
                  <a:pt x="243209" y="144399"/>
                </a:moveTo>
                <a:lnTo>
                  <a:pt x="243209" y="150472"/>
                </a:lnTo>
                <a:lnTo>
                  <a:pt x="237137" y="150472"/>
                </a:lnTo>
                <a:lnTo>
                  <a:pt x="237137" y="144399"/>
                </a:lnTo>
                <a:close/>
                <a:moveTo>
                  <a:pt x="250270" y="144399"/>
                </a:moveTo>
                <a:lnTo>
                  <a:pt x="250270" y="150472"/>
                </a:lnTo>
                <a:lnTo>
                  <a:pt x="244198" y="150472"/>
                </a:lnTo>
                <a:lnTo>
                  <a:pt x="244198" y="144399"/>
                </a:lnTo>
                <a:close/>
                <a:moveTo>
                  <a:pt x="257318" y="144399"/>
                </a:moveTo>
                <a:lnTo>
                  <a:pt x="257318" y="150472"/>
                </a:lnTo>
                <a:lnTo>
                  <a:pt x="251246" y="150472"/>
                </a:lnTo>
                <a:lnTo>
                  <a:pt x="251246" y="144399"/>
                </a:lnTo>
                <a:close/>
                <a:moveTo>
                  <a:pt x="264379" y="144399"/>
                </a:moveTo>
                <a:lnTo>
                  <a:pt x="264379" y="150472"/>
                </a:lnTo>
                <a:lnTo>
                  <a:pt x="258306" y="150472"/>
                </a:lnTo>
                <a:lnTo>
                  <a:pt x="258306" y="144399"/>
                </a:lnTo>
                <a:close/>
                <a:moveTo>
                  <a:pt x="271427" y="144399"/>
                </a:moveTo>
                <a:lnTo>
                  <a:pt x="271427" y="150472"/>
                </a:lnTo>
                <a:lnTo>
                  <a:pt x="265355" y="150472"/>
                </a:lnTo>
                <a:lnTo>
                  <a:pt x="265355" y="144399"/>
                </a:lnTo>
                <a:close/>
                <a:moveTo>
                  <a:pt x="278488" y="144399"/>
                </a:moveTo>
                <a:lnTo>
                  <a:pt x="278488" y="150472"/>
                </a:lnTo>
                <a:lnTo>
                  <a:pt x="272415" y="150472"/>
                </a:lnTo>
                <a:lnTo>
                  <a:pt x="272415" y="144399"/>
                </a:lnTo>
                <a:close/>
                <a:moveTo>
                  <a:pt x="17443" y="151448"/>
                </a:moveTo>
                <a:lnTo>
                  <a:pt x="17443" y="157520"/>
                </a:lnTo>
                <a:lnTo>
                  <a:pt x="11371" y="157520"/>
                </a:lnTo>
                <a:lnTo>
                  <a:pt x="11371" y="151448"/>
                </a:lnTo>
                <a:close/>
                <a:moveTo>
                  <a:pt x="24503" y="151448"/>
                </a:moveTo>
                <a:lnTo>
                  <a:pt x="24503" y="157520"/>
                </a:lnTo>
                <a:lnTo>
                  <a:pt x="18431" y="157520"/>
                </a:lnTo>
                <a:lnTo>
                  <a:pt x="18431" y="151448"/>
                </a:lnTo>
                <a:close/>
                <a:moveTo>
                  <a:pt x="31564" y="151448"/>
                </a:moveTo>
                <a:lnTo>
                  <a:pt x="31564" y="157520"/>
                </a:lnTo>
                <a:lnTo>
                  <a:pt x="25492" y="157520"/>
                </a:lnTo>
                <a:lnTo>
                  <a:pt x="25492" y="151448"/>
                </a:lnTo>
                <a:close/>
                <a:moveTo>
                  <a:pt x="38612" y="151448"/>
                </a:moveTo>
                <a:lnTo>
                  <a:pt x="38612" y="157520"/>
                </a:lnTo>
                <a:lnTo>
                  <a:pt x="32540" y="157520"/>
                </a:lnTo>
                <a:lnTo>
                  <a:pt x="32540" y="151448"/>
                </a:lnTo>
                <a:close/>
                <a:moveTo>
                  <a:pt x="45673" y="151448"/>
                </a:moveTo>
                <a:lnTo>
                  <a:pt x="45673" y="157520"/>
                </a:lnTo>
                <a:lnTo>
                  <a:pt x="39601" y="157520"/>
                </a:lnTo>
                <a:lnTo>
                  <a:pt x="39601" y="151448"/>
                </a:lnTo>
                <a:close/>
                <a:moveTo>
                  <a:pt x="52721" y="151448"/>
                </a:moveTo>
                <a:lnTo>
                  <a:pt x="52721" y="157520"/>
                </a:lnTo>
                <a:lnTo>
                  <a:pt x="46649" y="157520"/>
                </a:lnTo>
                <a:lnTo>
                  <a:pt x="46649" y="151448"/>
                </a:lnTo>
                <a:close/>
                <a:moveTo>
                  <a:pt x="59782" y="151448"/>
                </a:moveTo>
                <a:lnTo>
                  <a:pt x="59782" y="157520"/>
                </a:lnTo>
                <a:lnTo>
                  <a:pt x="53709" y="157520"/>
                </a:lnTo>
                <a:lnTo>
                  <a:pt x="53709" y="151448"/>
                </a:lnTo>
                <a:close/>
                <a:moveTo>
                  <a:pt x="66842" y="151448"/>
                </a:moveTo>
                <a:lnTo>
                  <a:pt x="66842" y="157520"/>
                </a:lnTo>
                <a:lnTo>
                  <a:pt x="60758" y="157520"/>
                </a:lnTo>
                <a:lnTo>
                  <a:pt x="60758" y="151448"/>
                </a:lnTo>
                <a:close/>
                <a:moveTo>
                  <a:pt x="88011" y="151448"/>
                </a:moveTo>
                <a:lnTo>
                  <a:pt x="88011" y="157520"/>
                </a:lnTo>
                <a:lnTo>
                  <a:pt x="81927" y="157520"/>
                </a:lnTo>
                <a:lnTo>
                  <a:pt x="81927" y="151448"/>
                </a:lnTo>
                <a:close/>
                <a:moveTo>
                  <a:pt x="95060" y="151448"/>
                </a:moveTo>
                <a:lnTo>
                  <a:pt x="95060" y="157520"/>
                </a:lnTo>
                <a:lnTo>
                  <a:pt x="88988" y="157520"/>
                </a:lnTo>
                <a:lnTo>
                  <a:pt x="88988" y="151448"/>
                </a:lnTo>
                <a:close/>
                <a:moveTo>
                  <a:pt x="102120" y="151448"/>
                </a:moveTo>
                <a:lnTo>
                  <a:pt x="102120" y="157520"/>
                </a:lnTo>
                <a:lnTo>
                  <a:pt x="96036" y="157520"/>
                </a:lnTo>
                <a:lnTo>
                  <a:pt x="96036" y="151448"/>
                </a:lnTo>
                <a:close/>
                <a:moveTo>
                  <a:pt x="123278" y="151448"/>
                </a:moveTo>
                <a:lnTo>
                  <a:pt x="123278" y="157520"/>
                </a:lnTo>
                <a:lnTo>
                  <a:pt x="117205" y="157520"/>
                </a:lnTo>
                <a:lnTo>
                  <a:pt x="117205" y="151448"/>
                </a:lnTo>
                <a:close/>
                <a:moveTo>
                  <a:pt x="130338" y="151448"/>
                </a:moveTo>
                <a:lnTo>
                  <a:pt x="130338" y="157520"/>
                </a:lnTo>
                <a:lnTo>
                  <a:pt x="124254" y="157520"/>
                </a:lnTo>
                <a:lnTo>
                  <a:pt x="124254" y="151448"/>
                </a:lnTo>
                <a:close/>
                <a:moveTo>
                  <a:pt x="137387" y="151448"/>
                </a:moveTo>
                <a:lnTo>
                  <a:pt x="137387" y="157520"/>
                </a:lnTo>
                <a:lnTo>
                  <a:pt x="131314" y="157520"/>
                </a:lnTo>
                <a:lnTo>
                  <a:pt x="131314" y="151448"/>
                </a:lnTo>
                <a:close/>
                <a:moveTo>
                  <a:pt x="144447" y="151448"/>
                </a:moveTo>
                <a:lnTo>
                  <a:pt x="144447" y="157520"/>
                </a:lnTo>
                <a:lnTo>
                  <a:pt x="138375" y="157520"/>
                </a:lnTo>
                <a:lnTo>
                  <a:pt x="138375" y="151448"/>
                </a:lnTo>
                <a:close/>
                <a:moveTo>
                  <a:pt x="151495" y="151448"/>
                </a:moveTo>
                <a:lnTo>
                  <a:pt x="151495" y="157520"/>
                </a:lnTo>
                <a:lnTo>
                  <a:pt x="145423" y="157520"/>
                </a:lnTo>
                <a:lnTo>
                  <a:pt x="145423" y="151448"/>
                </a:lnTo>
                <a:close/>
                <a:moveTo>
                  <a:pt x="158556" y="151448"/>
                </a:moveTo>
                <a:lnTo>
                  <a:pt x="158556" y="157520"/>
                </a:lnTo>
                <a:lnTo>
                  <a:pt x="152484" y="157520"/>
                </a:lnTo>
                <a:lnTo>
                  <a:pt x="152484" y="151448"/>
                </a:lnTo>
                <a:close/>
                <a:moveTo>
                  <a:pt x="165604" y="151448"/>
                </a:moveTo>
                <a:lnTo>
                  <a:pt x="165604" y="157520"/>
                </a:lnTo>
                <a:lnTo>
                  <a:pt x="159532" y="157520"/>
                </a:lnTo>
                <a:lnTo>
                  <a:pt x="159532" y="151448"/>
                </a:lnTo>
                <a:close/>
                <a:moveTo>
                  <a:pt x="172665" y="151448"/>
                </a:moveTo>
                <a:lnTo>
                  <a:pt x="172665" y="157520"/>
                </a:lnTo>
                <a:lnTo>
                  <a:pt x="166581" y="157520"/>
                </a:lnTo>
                <a:lnTo>
                  <a:pt x="166581" y="151448"/>
                </a:lnTo>
                <a:close/>
                <a:moveTo>
                  <a:pt x="179713" y="151448"/>
                </a:moveTo>
                <a:lnTo>
                  <a:pt x="179713" y="157520"/>
                </a:lnTo>
                <a:lnTo>
                  <a:pt x="173641" y="157520"/>
                </a:lnTo>
                <a:lnTo>
                  <a:pt x="173641" y="151448"/>
                </a:lnTo>
                <a:close/>
                <a:moveTo>
                  <a:pt x="186774" y="151448"/>
                </a:moveTo>
                <a:lnTo>
                  <a:pt x="186774" y="157520"/>
                </a:lnTo>
                <a:lnTo>
                  <a:pt x="180702" y="157520"/>
                </a:lnTo>
                <a:lnTo>
                  <a:pt x="180702" y="151448"/>
                </a:lnTo>
                <a:close/>
                <a:moveTo>
                  <a:pt x="193822" y="151448"/>
                </a:moveTo>
                <a:lnTo>
                  <a:pt x="193822" y="157520"/>
                </a:lnTo>
                <a:lnTo>
                  <a:pt x="187750" y="157520"/>
                </a:lnTo>
                <a:lnTo>
                  <a:pt x="187750" y="151448"/>
                </a:lnTo>
                <a:close/>
                <a:moveTo>
                  <a:pt x="200883" y="151448"/>
                </a:moveTo>
                <a:lnTo>
                  <a:pt x="200883" y="157520"/>
                </a:lnTo>
                <a:lnTo>
                  <a:pt x="194810" y="157520"/>
                </a:lnTo>
                <a:lnTo>
                  <a:pt x="194810" y="151448"/>
                </a:lnTo>
                <a:close/>
                <a:moveTo>
                  <a:pt x="207931" y="151448"/>
                </a:moveTo>
                <a:lnTo>
                  <a:pt x="207931" y="157520"/>
                </a:lnTo>
                <a:lnTo>
                  <a:pt x="201859" y="157520"/>
                </a:lnTo>
                <a:lnTo>
                  <a:pt x="201859" y="151448"/>
                </a:lnTo>
                <a:close/>
                <a:moveTo>
                  <a:pt x="214992" y="151448"/>
                </a:moveTo>
                <a:lnTo>
                  <a:pt x="214992" y="157520"/>
                </a:lnTo>
                <a:lnTo>
                  <a:pt x="208919" y="157520"/>
                </a:lnTo>
                <a:lnTo>
                  <a:pt x="208919" y="151448"/>
                </a:lnTo>
                <a:close/>
                <a:moveTo>
                  <a:pt x="222052" y="151448"/>
                </a:moveTo>
                <a:lnTo>
                  <a:pt x="222052" y="157520"/>
                </a:lnTo>
                <a:lnTo>
                  <a:pt x="215968" y="157520"/>
                </a:lnTo>
                <a:lnTo>
                  <a:pt x="215968" y="151448"/>
                </a:lnTo>
                <a:close/>
                <a:moveTo>
                  <a:pt x="229100" y="151448"/>
                </a:moveTo>
                <a:lnTo>
                  <a:pt x="229100" y="157520"/>
                </a:lnTo>
                <a:lnTo>
                  <a:pt x="223028" y="157520"/>
                </a:lnTo>
                <a:lnTo>
                  <a:pt x="223028" y="151448"/>
                </a:lnTo>
                <a:close/>
                <a:moveTo>
                  <a:pt x="236161" y="151448"/>
                </a:moveTo>
                <a:lnTo>
                  <a:pt x="236161" y="157520"/>
                </a:lnTo>
                <a:lnTo>
                  <a:pt x="230077" y="157520"/>
                </a:lnTo>
                <a:lnTo>
                  <a:pt x="230077" y="151448"/>
                </a:lnTo>
                <a:close/>
                <a:moveTo>
                  <a:pt x="243209" y="151448"/>
                </a:moveTo>
                <a:lnTo>
                  <a:pt x="243209" y="157520"/>
                </a:lnTo>
                <a:lnTo>
                  <a:pt x="237137" y="157520"/>
                </a:lnTo>
                <a:lnTo>
                  <a:pt x="237137" y="151448"/>
                </a:lnTo>
                <a:close/>
                <a:moveTo>
                  <a:pt x="250270" y="151448"/>
                </a:moveTo>
                <a:lnTo>
                  <a:pt x="250270" y="157520"/>
                </a:lnTo>
                <a:lnTo>
                  <a:pt x="244198" y="157520"/>
                </a:lnTo>
                <a:lnTo>
                  <a:pt x="244198" y="151448"/>
                </a:lnTo>
                <a:close/>
                <a:moveTo>
                  <a:pt x="257318" y="151448"/>
                </a:moveTo>
                <a:lnTo>
                  <a:pt x="257318" y="157520"/>
                </a:lnTo>
                <a:lnTo>
                  <a:pt x="251246" y="157520"/>
                </a:lnTo>
                <a:lnTo>
                  <a:pt x="251246" y="151448"/>
                </a:lnTo>
                <a:close/>
                <a:moveTo>
                  <a:pt x="264379" y="151448"/>
                </a:moveTo>
                <a:lnTo>
                  <a:pt x="264379" y="157520"/>
                </a:lnTo>
                <a:lnTo>
                  <a:pt x="258306" y="157520"/>
                </a:lnTo>
                <a:lnTo>
                  <a:pt x="258306" y="151448"/>
                </a:lnTo>
                <a:close/>
                <a:moveTo>
                  <a:pt x="271427" y="151448"/>
                </a:moveTo>
                <a:lnTo>
                  <a:pt x="271427" y="157520"/>
                </a:lnTo>
                <a:lnTo>
                  <a:pt x="265355" y="157520"/>
                </a:lnTo>
                <a:lnTo>
                  <a:pt x="265355" y="151448"/>
                </a:lnTo>
                <a:close/>
                <a:moveTo>
                  <a:pt x="278488" y="151448"/>
                </a:moveTo>
                <a:lnTo>
                  <a:pt x="278488" y="157520"/>
                </a:lnTo>
                <a:lnTo>
                  <a:pt x="272415" y="157520"/>
                </a:lnTo>
                <a:lnTo>
                  <a:pt x="272415" y="151448"/>
                </a:lnTo>
                <a:close/>
                <a:moveTo>
                  <a:pt x="73902" y="151448"/>
                </a:moveTo>
                <a:lnTo>
                  <a:pt x="73902" y="157532"/>
                </a:lnTo>
                <a:lnTo>
                  <a:pt x="67818" y="157532"/>
                </a:lnTo>
                <a:lnTo>
                  <a:pt x="67818" y="151448"/>
                </a:lnTo>
                <a:close/>
                <a:moveTo>
                  <a:pt x="80951" y="151448"/>
                </a:moveTo>
                <a:lnTo>
                  <a:pt x="80951" y="157532"/>
                </a:lnTo>
                <a:lnTo>
                  <a:pt x="74879" y="157532"/>
                </a:lnTo>
                <a:lnTo>
                  <a:pt x="74879" y="151448"/>
                </a:lnTo>
                <a:close/>
                <a:moveTo>
                  <a:pt x="103097" y="151448"/>
                </a:moveTo>
                <a:lnTo>
                  <a:pt x="109169" y="151460"/>
                </a:lnTo>
                <a:lnTo>
                  <a:pt x="109169" y="157532"/>
                </a:lnTo>
                <a:lnTo>
                  <a:pt x="103097" y="157532"/>
                </a:lnTo>
                <a:lnTo>
                  <a:pt x="103097" y="151448"/>
                </a:lnTo>
                <a:close/>
                <a:moveTo>
                  <a:pt x="110157" y="151448"/>
                </a:moveTo>
                <a:lnTo>
                  <a:pt x="116229" y="151460"/>
                </a:lnTo>
                <a:lnTo>
                  <a:pt x="116229" y="157532"/>
                </a:lnTo>
                <a:lnTo>
                  <a:pt x="110157" y="157532"/>
                </a:lnTo>
                <a:lnTo>
                  <a:pt x="110157" y="151448"/>
                </a:lnTo>
                <a:close/>
                <a:moveTo>
                  <a:pt x="17443" y="158508"/>
                </a:moveTo>
                <a:lnTo>
                  <a:pt x="17443" y="164580"/>
                </a:lnTo>
                <a:lnTo>
                  <a:pt x="11371" y="164580"/>
                </a:lnTo>
                <a:lnTo>
                  <a:pt x="11371" y="158508"/>
                </a:lnTo>
                <a:close/>
                <a:moveTo>
                  <a:pt x="24503" y="158508"/>
                </a:moveTo>
                <a:lnTo>
                  <a:pt x="24503" y="164580"/>
                </a:lnTo>
                <a:lnTo>
                  <a:pt x="18431" y="164580"/>
                </a:lnTo>
                <a:lnTo>
                  <a:pt x="18431" y="158508"/>
                </a:lnTo>
                <a:close/>
                <a:moveTo>
                  <a:pt x="31564" y="158508"/>
                </a:moveTo>
                <a:lnTo>
                  <a:pt x="31564" y="164580"/>
                </a:lnTo>
                <a:lnTo>
                  <a:pt x="25492" y="164580"/>
                </a:lnTo>
                <a:lnTo>
                  <a:pt x="25492" y="158508"/>
                </a:lnTo>
                <a:close/>
                <a:moveTo>
                  <a:pt x="38612" y="158508"/>
                </a:moveTo>
                <a:lnTo>
                  <a:pt x="38612" y="164580"/>
                </a:lnTo>
                <a:lnTo>
                  <a:pt x="32540" y="164580"/>
                </a:lnTo>
                <a:lnTo>
                  <a:pt x="32540" y="158508"/>
                </a:lnTo>
                <a:close/>
                <a:moveTo>
                  <a:pt x="45673" y="158508"/>
                </a:moveTo>
                <a:lnTo>
                  <a:pt x="45673" y="164580"/>
                </a:lnTo>
                <a:lnTo>
                  <a:pt x="39601" y="164580"/>
                </a:lnTo>
                <a:lnTo>
                  <a:pt x="39601" y="158508"/>
                </a:lnTo>
                <a:close/>
                <a:moveTo>
                  <a:pt x="52721" y="158508"/>
                </a:moveTo>
                <a:lnTo>
                  <a:pt x="52721" y="164580"/>
                </a:lnTo>
                <a:lnTo>
                  <a:pt x="46649" y="164580"/>
                </a:lnTo>
                <a:lnTo>
                  <a:pt x="46649" y="158508"/>
                </a:lnTo>
                <a:close/>
                <a:moveTo>
                  <a:pt x="59782" y="158508"/>
                </a:moveTo>
                <a:lnTo>
                  <a:pt x="59782" y="164580"/>
                </a:lnTo>
                <a:lnTo>
                  <a:pt x="53709" y="164580"/>
                </a:lnTo>
                <a:lnTo>
                  <a:pt x="53709" y="158508"/>
                </a:lnTo>
                <a:close/>
                <a:moveTo>
                  <a:pt x="66842" y="158508"/>
                </a:moveTo>
                <a:lnTo>
                  <a:pt x="66842" y="164580"/>
                </a:lnTo>
                <a:lnTo>
                  <a:pt x="60758" y="164580"/>
                </a:lnTo>
                <a:lnTo>
                  <a:pt x="60758" y="158508"/>
                </a:lnTo>
                <a:close/>
                <a:moveTo>
                  <a:pt x="73902" y="158508"/>
                </a:moveTo>
                <a:lnTo>
                  <a:pt x="73902" y="164580"/>
                </a:lnTo>
                <a:lnTo>
                  <a:pt x="67818" y="164580"/>
                </a:lnTo>
                <a:lnTo>
                  <a:pt x="67818" y="158508"/>
                </a:lnTo>
                <a:close/>
                <a:moveTo>
                  <a:pt x="80951" y="158508"/>
                </a:moveTo>
                <a:lnTo>
                  <a:pt x="80951" y="164580"/>
                </a:lnTo>
                <a:lnTo>
                  <a:pt x="74879" y="164580"/>
                </a:lnTo>
                <a:lnTo>
                  <a:pt x="74879" y="158508"/>
                </a:lnTo>
                <a:close/>
                <a:moveTo>
                  <a:pt x="88011" y="158508"/>
                </a:moveTo>
                <a:lnTo>
                  <a:pt x="88011" y="164580"/>
                </a:lnTo>
                <a:lnTo>
                  <a:pt x="81927" y="164580"/>
                </a:lnTo>
                <a:lnTo>
                  <a:pt x="81927" y="158508"/>
                </a:lnTo>
                <a:close/>
                <a:moveTo>
                  <a:pt x="95060" y="158508"/>
                </a:moveTo>
                <a:lnTo>
                  <a:pt x="95060" y="164580"/>
                </a:lnTo>
                <a:lnTo>
                  <a:pt x="88988" y="164580"/>
                </a:lnTo>
                <a:lnTo>
                  <a:pt x="88988" y="158508"/>
                </a:lnTo>
                <a:close/>
                <a:moveTo>
                  <a:pt x="102120" y="158508"/>
                </a:moveTo>
                <a:lnTo>
                  <a:pt x="102120" y="164580"/>
                </a:lnTo>
                <a:lnTo>
                  <a:pt x="96036" y="164580"/>
                </a:lnTo>
                <a:lnTo>
                  <a:pt x="96036" y="158508"/>
                </a:lnTo>
                <a:close/>
                <a:moveTo>
                  <a:pt x="109169" y="158508"/>
                </a:moveTo>
                <a:lnTo>
                  <a:pt x="109169" y="164580"/>
                </a:lnTo>
                <a:lnTo>
                  <a:pt x="103097" y="164580"/>
                </a:lnTo>
                <a:lnTo>
                  <a:pt x="103097" y="158508"/>
                </a:lnTo>
                <a:close/>
                <a:moveTo>
                  <a:pt x="116229" y="158508"/>
                </a:moveTo>
                <a:lnTo>
                  <a:pt x="116229" y="164580"/>
                </a:lnTo>
                <a:lnTo>
                  <a:pt x="110157" y="164580"/>
                </a:lnTo>
                <a:lnTo>
                  <a:pt x="110157" y="158508"/>
                </a:lnTo>
                <a:close/>
                <a:moveTo>
                  <a:pt x="123278" y="158508"/>
                </a:moveTo>
                <a:lnTo>
                  <a:pt x="123278" y="164580"/>
                </a:lnTo>
                <a:lnTo>
                  <a:pt x="117205" y="164580"/>
                </a:lnTo>
                <a:lnTo>
                  <a:pt x="117205" y="158508"/>
                </a:lnTo>
                <a:close/>
                <a:moveTo>
                  <a:pt x="130338" y="158508"/>
                </a:moveTo>
                <a:lnTo>
                  <a:pt x="130338" y="164580"/>
                </a:lnTo>
                <a:lnTo>
                  <a:pt x="124254" y="164580"/>
                </a:lnTo>
                <a:lnTo>
                  <a:pt x="124254" y="158508"/>
                </a:lnTo>
                <a:close/>
                <a:moveTo>
                  <a:pt x="137387" y="158508"/>
                </a:moveTo>
                <a:lnTo>
                  <a:pt x="137387" y="164580"/>
                </a:lnTo>
                <a:lnTo>
                  <a:pt x="131314" y="164580"/>
                </a:lnTo>
                <a:lnTo>
                  <a:pt x="131314" y="158508"/>
                </a:lnTo>
                <a:close/>
                <a:moveTo>
                  <a:pt x="144447" y="158508"/>
                </a:moveTo>
                <a:lnTo>
                  <a:pt x="144447" y="164580"/>
                </a:lnTo>
                <a:lnTo>
                  <a:pt x="138375" y="164580"/>
                </a:lnTo>
                <a:lnTo>
                  <a:pt x="138375" y="158508"/>
                </a:lnTo>
                <a:close/>
                <a:moveTo>
                  <a:pt x="151495" y="158508"/>
                </a:moveTo>
                <a:lnTo>
                  <a:pt x="151495" y="164580"/>
                </a:lnTo>
                <a:lnTo>
                  <a:pt x="145423" y="164580"/>
                </a:lnTo>
                <a:lnTo>
                  <a:pt x="145423" y="158508"/>
                </a:lnTo>
                <a:close/>
                <a:moveTo>
                  <a:pt x="158556" y="158508"/>
                </a:moveTo>
                <a:lnTo>
                  <a:pt x="158556" y="164580"/>
                </a:lnTo>
                <a:lnTo>
                  <a:pt x="152484" y="164580"/>
                </a:lnTo>
                <a:lnTo>
                  <a:pt x="152484" y="158508"/>
                </a:lnTo>
                <a:close/>
                <a:moveTo>
                  <a:pt x="165604" y="158508"/>
                </a:moveTo>
                <a:lnTo>
                  <a:pt x="165604" y="164580"/>
                </a:lnTo>
                <a:lnTo>
                  <a:pt x="159532" y="164580"/>
                </a:lnTo>
                <a:lnTo>
                  <a:pt x="159532" y="158508"/>
                </a:lnTo>
                <a:close/>
                <a:moveTo>
                  <a:pt x="172665" y="158508"/>
                </a:moveTo>
                <a:lnTo>
                  <a:pt x="172665" y="164580"/>
                </a:lnTo>
                <a:lnTo>
                  <a:pt x="166581" y="164580"/>
                </a:lnTo>
                <a:lnTo>
                  <a:pt x="166581" y="158508"/>
                </a:lnTo>
                <a:close/>
                <a:moveTo>
                  <a:pt x="179713" y="158508"/>
                </a:moveTo>
                <a:lnTo>
                  <a:pt x="179713" y="164580"/>
                </a:lnTo>
                <a:lnTo>
                  <a:pt x="173641" y="164580"/>
                </a:lnTo>
                <a:lnTo>
                  <a:pt x="173641" y="158508"/>
                </a:lnTo>
                <a:close/>
                <a:moveTo>
                  <a:pt x="186774" y="158508"/>
                </a:moveTo>
                <a:lnTo>
                  <a:pt x="186774" y="164580"/>
                </a:lnTo>
                <a:lnTo>
                  <a:pt x="180702" y="164580"/>
                </a:lnTo>
                <a:lnTo>
                  <a:pt x="180702" y="158508"/>
                </a:lnTo>
                <a:close/>
                <a:moveTo>
                  <a:pt x="193822" y="158508"/>
                </a:moveTo>
                <a:lnTo>
                  <a:pt x="193822" y="164580"/>
                </a:lnTo>
                <a:lnTo>
                  <a:pt x="187750" y="164580"/>
                </a:lnTo>
                <a:lnTo>
                  <a:pt x="187750" y="158508"/>
                </a:lnTo>
                <a:close/>
                <a:moveTo>
                  <a:pt x="200883" y="158508"/>
                </a:moveTo>
                <a:lnTo>
                  <a:pt x="200883" y="164580"/>
                </a:lnTo>
                <a:lnTo>
                  <a:pt x="194810" y="164580"/>
                </a:lnTo>
                <a:lnTo>
                  <a:pt x="194810" y="158508"/>
                </a:lnTo>
                <a:close/>
                <a:moveTo>
                  <a:pt x="207931" y="158508"/>
                </a:moveTo>
                <a:lnTo>
                  <a:pt x="207931" y="164580"/>
                </a:lnTo>
                <a:lnTo>
                  <a:pt x="201859" y="164580"/>
                </a:lnTo>
                <a:lnTo>
                  <a:pt x="201859" y="158508"/>
                </a:lnTo>
                <a:close/>
                <a:moveTo>
                  <a:pt x="214992" y="158508"/>
                </a:moveTo>
                <a:lnTo>
                  <a:pt x="214992" y="164580"/>
                </a:lnTo>
                <a:lnTo>
                  <a:pt x="208919" y="164580"/>
                </a:lnTo>
                <a:lnTo>
                  <a:pt x="208919" y="158508"/>
                </a:lnTo>
                <a:close/>
                <a:moveTo>
                  <a:pt x="222052" y="158508"/>
                </a:moveTo>
                <a:lnTo>
                  <a:pt x="222052" y="164580"/>
                </a:lnTo>
                <a:lnTo>
                  <a:pt x="215968" y="164580"/>
                </a:lnTo>
                <a:lnTo>
                  <a:pt x="215968" y="158508"/>
                </a:lnTo>
                <a:close/>
                <a:moveTo>
                  <a:pt x="229100" y="158508"/>
                </a:moveTo>
                <a:lnTo>
                  <a:pt x="229100" y="164580"/>
                </a:lnTo>
                <a:lnTo>
                  <a:pt x="223028" y="164580"/>
                </a:lnTo>
                <a:lnTo>
                  <a:pt x="223028" y="158508"/>
                </a:lnTo>
                <a:close/>
                <a:moveTo>
                  <a:pt x="236161" y="158508"/>
                </a:moveTo>
                <a:lnTo>
                  <a:pt x="236161" y="164580"/>
                </a:lnTo>
                <a:lnTo>
                  <a:pt x="230077" y="164580"/>
                </a:lnTo>
                <a:lnTo>
                  <a:pt x="230077" y="158508"/>
                </a:lnTo>
                <a:close/>
                <a:moveTo>
                  <a:pt x="243209" y="158508"/>
                </a:moveTo>
                <a:lnTo>
                  <a:pt x="243209" y="164580"/>
                </a:lnTo>
                <a:lnTo>
                  <a:pt x="237137" y="164580"/>
                </a:lnTo>
                <a:lnTo>
                  <a:pt x="237137" y="158508"/>
                </a:lnTo>
                <a:close/>
                <a:moveTo>
                  <a:pt x="250270" y="158508"/>
                </a:moveTo>
                <a:lnTo>
                  <a:pt x="250270" y="164580"/>
                </a:lnTo>
                <a:lnTo>
                  <a:pt x="244198" y="164580"/>
                </a:lnTo>
                <a:lnTo>
                  <a:pt x="244198" y="158508"/>
                </a:lnTo>
                <a:close/>
                <a:moveTo>
                  <a:pt x="257318" y="158508"/>
                </a:moveTo>
                <a:lnTo>
                  <a:pt x="257318" y="164580"/>
                </a:lnTo>
                <a:lnTo>
                  <a:pt x="251246" y="164580"/>
                </a:lnTo>
                <a:lnTo>
                  <a:pt x="251246" y="158508"/>
                </a:lnTo>
                <a:close/>
                <a:moveTo>
                  <a:pt x="264379" y="158508"/>
                </a:moveTo>
                <a:lnTo>
                  <a:pt x="264379" y="164580"/>
                </a:lnTo>
                <a:lnTo>
                  <a:pt x="258306" y="164580"/>
                </a:lnTo>
                <a:lnTo>
                  <a:pt x="258306" y="158508"/>
                </a:lnTo>
                <a:close/>
                <a:moveTo>
                  <a:pt x="271427" y="158508"/>
                </a:moveTo>
                <a:lnTo>
                  <a:pt x="271427" y="164580"/>
                </a:lnTo>
                <a:lnTo>
                  <a:pt x="265355" y="164580"/>
                </a:lnTo>
                <a:lnTo>
                  <a:pt x="265355" y="158508"/>
                </a:lnTo>
                <a:close/>
                <a:moveTo>
                  <a:pt x="278488" y="158508"/>
                </a:moveTo>
                <a:lnTo>
                  <a:pt x="278488" y="164580"/>
                </a:lnTo>
                <a:lnTo>
                  <a:pt x="272415" y="164580"/>
                </a:lnTo>
                <a:lnTo>
                  <a:pt x="272415" y="158508"/>
                </a:lnTo>
                <a:close/>
                <a:moveTo>
                  <a:pt x="10395" y="1"/>
                </a:moveTo>
                <a:lnTo>
                  <a:pt x="10395" y="2310"/>
                </a:lnTo>
                <a:lnTo>
                  <a:pt x="0" y="2310"/>
                </a:lnTo>
                <a:lnTo>
                  <a:pt x="0" y="3287"/>
                </a:lnTo>
                <a:lnTo>
                  <a:pt x="10395" y="3287"/>
                </a:lnTo>
                <a:lnTo>
                  <a:pt x="10395" y="9371"/>
                </a:lnTo>
                <a:lnTo>
                  <a:pt x="0" y="9371"/>
                </a:lnTo>
                <a:lnTo>
                  <a:pt x="0" y="10347"/>
                </a:lnTo>
                <a:lnTo>
                  <a:pt x="10395" y="10347"/>
                </a:lnTo>
                <a:lnTo>
                  <a:pt x="10395" y="16419"/>
                </a:lnTo>
                <a:lnTo>
                  <a:pt x="0" y="16419"/>
                </a:lnTo>
                <a:lnTo>
                  <a:pt x="0" y="17408"/>
                </a:lnTo>
                <a:lnTo>
                  <a:pt x="10395" y="17408"/>
                </a:lnTo>
                <a:lnTo>
                  <a:pt x="10395" y="23480"/>
                </a:lnTo>
                <a:lnTo>
                  <a:pt x="0" y="23480"/>
                </a:lnTo>
                <a:lnTo>
                  <a:pt x="0" y="24456"/>
                </a:lnTo>
                <a:lnTo>
                  <a:pt x="10395" y="24456"/>
                </a:lnTo>
                <a:lnTo>
                  <a:pt x="10395" y="30528"/>
                </a:lnTo>
                <a:lnTo>
                  <a:pt x="0" y="30528"/>
                </a:lnTo>
                <a:lnTo>
                  <a:pt x="0" y="31516"/>
                </a:lnTo>
                <a:lnTo>
                  <a:pt x="10395" y="31516"/>
                </a:lnTo>
                <a:lnTo>
                  <a:pt x="10395" y="37589"/>
                </a:lnTo>
                <a:lnTo>
                  <a:pt x="0" y="37589"/>
                </a:lnTo>
                <a:lnTo>
                  <a:pt x="0" y="38565"/>
                </a:lnTo>
                <a:lnTo>
                  <a:pt x="10395" y="38565"/>
                </a:lnTo>
                <a:lnTo>
                  <a:pt x="10395" y="44637"/>
                </a:lnTo>
                <a:lnTo>
                  <a:pt x="0" y="44637"/>
                </a:lnTo>
                <a:lnTo>
                  <a:pt x="0" y="45625"/>
                </a:lnTo>
                <a:lnTo>
                  <a:pt x="10395" y="45625"/>
                </a:lnTo>
                <a:lnTo>
                  <a:pt x="10395" y="51697"/>
                </a:lnTo>
                <a:lnTo>
                  <a:pt x="0" y="51697"/>
                </a:lnTo>
                <a:lnTo>
                  <a:pt x="0" y="52674"/>
                </a:lnTo>
                <a:lnTo>
                  <a:pt x="10395" y="52674"/>
                </a:lnTo>
                <a:lnTo>
                  <a:pt x="10395" y="58746"/>
                </a:lnTo>
                <a:lnTo>
                  <a:pt x="0" y="58746"/>
                </a:lnTo>
                <a:lnTo>
                  <a:pt x="0" y="59734"/>
                </a:lnTo>
                <a:lnTo>
                  <a:pt x="10395" y="59734"/>
                </a:lnTo>
                <a:lnTo>
                  <a:pt x="10395" y="65806"/>
                </a:lnTo>
                <a:lnTo>
                  <a:pt x="0" y="65806"/>
                </a:lnTo>
                <a:lnTo>
                  <a:pt x="0" y="66783"/>
                </a:lnTo>
                <a:lnTo>
                  <a:pt x="10395" y="66783"/>
                </a:lnTo>
                <a:lnTo>
                  <a:pt x="10395" y="72867"/>
                </a:lnTo>
                <a:lnTo>
                  <a:pt x="0" y="72867"/>
                </a:lnTo>
                <a:lnTo>
                  <a:pt x="0" y="73843"/>
                </a:lnTo>
                <a:lnTo>
                  <a:pt x="10395" y="73843"/>
                </a:lnTo>
                <a:lnTo>
                  <a:pt x="10395" y="79927"/>
                </a:lnTo>
                <a:lnTo>
                  <a:pt x="0" y="79927"/>
                </a:lnTo>
                <a:lnTo>
                  <a:pt x="0" y="80903"/>
                </a:lnTo>
                <a:lnTo>
                  <a:pt x="10395" y="80903"/>
                </a:lnTo>
                <a:lnTo>
                  <a:pt x="10395" y="86976"/>
                </a:lnTo>
                <a:lnTo>
                  <a:pt x="0" y="86976"/>
                </a:lnTo>
                <a:lnTo>
                  <a:pt x="0" y="87964"/>
                </a:lnTo>
                <a:lnTo>
                  <a:pt x="10395" y="87964"/>
                </a:lnTo>
                <a:lnTo>
                  <a:pt x="10395" y="94036"/>
                </a:lnTo>
                <a:lnTo>
                  <a:pt x="0" y="94036"/>
                </a:lnTo>
                <a:lnTo>
                  <a:pt x="0" y="95012"/>
                </a:lnTo>
                <a:lnTo>
                  <a:pt x="10395" y="95012"/>
                </a:lnTo>
                <a:lnTo>
                  <a:pt x="10395" y="101085"/>
                </a:lnTo>
                <a:lnTo>
                  <a:pt x="0" y="101085"/>
                </a:lnTo>
                <a:lnTo>
                  <a:pt x="0" y="102073"/>
                </a:lnTo>
                <a:lnTo>
                  <a:pt x="10395" y="102073"/>
                </a:lnTo>
                <a:lnTo>
                  <a:pt x="10395" y="108145"/>
                </a:lnTo>
                <a:lnTo>
                  <a:pt x="0" y="108145"/>
                </a:lnTo>
                <a:lnTo>
                  <a:pt x="0" y="109121"/>
                </a:lnTo>
                <a:lnTo>
                  <a:pt x="10395" y="109121"/>
                </a:lnTo>
                <a:lnTo>
                  <a:pt x="10395" y="115193"/>
                </a:lnTo>
                <a:lnTo>
                  <a:pt x="0" y="115193"/>
                </a:lnTo>
                <a:lnTo>
                  <a:pt x="0" y="116182"/>
                </a:lnTo>
                <a:lnTo>
                  <a:pt x="10395" y="116182"/>
                </a:lnTo>
                <a:lnTo>
                  <a:pt x="10395" y="122254"/>
                </a:lnTo>
                <a:lnTo>
                  <a:pt x="0" y="122254"/>
                </a:lnTo>
                <a:lnTo>
                  <a:pt x="0" y="123230"/>
                </a:lnTo>
                <a:lnTo>
                  <a:pt x="10395" y="123230"/>
                </a:lnTo>
                <a:lnTo>
                  <a:pt x="10395" y="129302"/>
                </a:lnTo>
                <a:lnTo>
                  <a:pt x="0" y="129302"/>
                </a:lnTo>
                <a:lnTo>
                  <a:pt x="0" y="130279"/>
                </a:lnTo>
                <a:lnTo>
                  <a:pt x="10395" y="130279"/>
                </a:lnTo>
                <a:lnTo>
                  <a:pt x="10395" y="136363"/>
                </a:lnTo>
                <a:lnTo>
                  <a:pt x="0" y="136363"/>
                </a:lnTo>
                <a:lnTo>
                  <a:pt x="0" y="137339"/>
                </a:lnTo>
                <a:lnTo>
                  <a:pt x="10395" y="137339"/>
                </a:lnTo>
                <a:lnTo>
                  <a:pt x="10395" y="143411"/>
                </a:lnTo>
                <a:lnTo>
                  <a:pt x="0" y="143411"/>
                </a:lnTo>
                <a:lnTo>
                  <a:pt x="0" y="144387"/>
                </a:lnTo>
                <a:lnTo>
                  <a:pt x="10395" y="144387"/>
                </a:lnTo>
                <a:lnTo>
                  <a:pt x="10395" y="150472"/>
                </a:lnTo>
                <a:lnTo>
                  <a:pt x="0" y="150472"/>
                </a:lnTo>
                <a:lnTo>
                  <a:pt x="0" y="151448"/>
                </a:lnTo>
                <a:lnTo>
                  <a:pt x="10395" y="151448"/>
                </a:lnTo>
                <a:lnTo>
                  <a:pt x="10395" y="157520"/>
                </a:lnTo>
                <a:lnTo>
                  <a:pt x="0" y="157520"/>
                </a:lnTo>
                <a:lnTo>
                  <a:pt x="0" y="158508"/>
                </a:lnTo>
                <a:lnTo>
                  <a:pt x="10395" y="158508"/>
                </a:lnTo>
                <a:lnTo>
                  <a:pt x="10395" y="164580"/>
                </a:lnTo>
                <a:lnTo>
                  <a:pt x="0" y="164580"/>
                </a:lnTo>
                <a:lnTo>
                  <a:pt x="0" y="165557"/>
                </a:lnTo>
                <a:lnTo>
                  <a:pt x="10395" y="165557"/>
                </a:lnTo>
                <a:lnTo>
                  <a:pt x="10395" y="169248"/>
                </a:lnTo>
                <a:lnTo>
                  <a:pt x="11371" y="169248"/>
                </a:lnTo>
                <a:lnTo>
                  <a:pt x="11371" y="165557"/>
                </a:lnTo>
                <a:lnTo>
                  <a:pt x="17455" y="165557"/>
                </a:lnTo>
                <a:lnTo>
                  <a:pt x="17455" y="169248"/>
                </a:lnTo>
                <a:lnTo>
                  <a:pt x="18431" y="169248"/>
                </a:lnTo>
                <a:lnTo>
                  <a:pt x="18431" y="165557"/>
                </a:lnTo>
                <a:lnTo>
                  <a:pt x="24503" y="165557"/>
                </a:lnTo>
                <a:lnTo>
                  <a:pt x="24503" y="169248"/>
                </a:lnTo>
                <a:lnTo>
                  <a:pt x="25492" y="169248"/>
                </a:lnTo>
                <a:lnTo>
                  <a:pt x="25492" y="165557"/>
                </a:lnTo>
                <a:lnTo>
                  <a:pt x="31564" y="165557"/>
                </a:lnTo>
                <a:lnTo>
                  <a:pt x="31564" y="169248"/>
                </a:lnTo>
                <a:lnTo>
                  <a:pt x="32540" y="169248"/>
                </a:lnTo>
                <a:lnTo>
                  <a:pt x="32540" y="165557"/>
                </a:lnTo>
                <a:lnTo>
                  <a:pt x="38612" y="165557"/>
                </a:lnTo>
                <a:lnTo>
                  <a:pt x="38612" y="169248"/>
                </a:lnTo>
                <a:lnTo>
                  <a:pt x="39601" y="169248"/>
                </a:lnTo>
                <a:lnTo>
                  <a:pt x="39601" y="165557"/>
                </a:lnTo>
                <a:lnTo>
                  <a:pt x="45673" y="165557"/>
                </a:lnTo>
                <a:lnTo>
                  <a:pt x="45673" y="169248"/>
                </a:lnTo>
                <a:lnTo>
                  <a:pt x="46649" y="169248"/>
                </a:lnTo>
                <a:lnTo>
                  <a:pt x="46649" y="165557"/>
                </a:lnTo>
                <a:lnTo>
                  <a:pt x="52721" y="165557"/>
                </a:lnTo>
                <a:lnTo>
                  <a:pt x="52721" y="169248"/>
                </a:lnTo>
                <a:lnTo>
                  <a:pt x="53709" y="169248"/>
                </a:lnTo>
                <a:lnTo>
                  <a:pt x="53709" y="165557"/>
                </a:lnTo>
                <a:lnTo>
                  <a:pt x="59782" y="165557"/>
                </a:lnTo>
                <a:lnTo>
                  <a:pt x="59782" y="169248"/>
                </a:lnTo>
                <a:lnTo>
                  <a:pt x="60758" y="169248"/>
                </a:lnTo>
                <a:lnTo>
                  <a:pt x="60758" y="165557"/>
                </a:lnTo>
                <a:lnTo>
                  <a:pt x="66842" y="165557"/>
                </a:lnTo>
                <a:lnTo>
                  <a:pt x="66842" y="169248"/>
                </a:lnTo>
                <a:lnTo>
                  <a:pt x="67818" y="169248"/>
                </a:lnTo>
                <a:lnTo>
                  <a:pt x="67818" y="165557"/>
                </a:lnTo>
                <a:lnTo>
                  <a:pt x="73902" y="165557"/>
                </a:lnTo>
                <a:lnTo>
                  <a:pt x="73902" y="169248"/>
                </a:lnTo>
                <a:lnTo>
                  <a:pt x="74879" y="169248"/>
                </a:lnTo>
                <a:lnTo>
                  <a:pt x="74879" y="165557"/>
                </a:lnTo>
                <a:lnTo>
                  <a:pt x="80951" y="165557"/>
                </a:lnTo>
                <a:lnTo>
                  <a:pt x="80951" y="169248"/>
                </a:lnTo>
                <a:lnTo>
                  <a:pt x="81939" y="169248"/>
                </a:lnTo>
                <a:lnTo>
                  <a:pt x="81939" y="165557"/>
                </a:lnTo>
                <a:lnTo>
                  <a:pt x="88011" y="165557"/>
                </a:lnTo>
                <a:lnTo>
                  <a:pt x="88011" y="169248"/>
                </a:lnTo>
                <a:lnTo>
                  <a:pt x="88988" y="169248"/>
                </a:lnTo>
                <a:lnTo>
                  <a:pt x="88988" y="165557"/>
                </a:lnTo>
                <a:lnTo>
                  <a:pt x="95060" y="165557"/>
                </a:lnTo>
                <a:lnTo>
                  <a:pt x="95060" y="169248"/>
                </a:lnTo>
                <a:lnTo>
                  <a:pt x="96048" y="169248"/>
                </a:lnTo>
                <a:lnTo>
                  <a:pt x="96048" y="165557"/>
                </a:lnTo>
                <a:lnTo>
                  <a:pt x="102120" y="165557"/>
                </a:lnTo>
                <a:lnTo>
                  <a:pt x="102120" y="169248"/>
                </a:lnTo>
                <a:lnTo>
                  <a:pt x="103097" y="169248"/>
                </a:lnTo>
                <a:lnTo>
                  <a:pt x="103097" y="165557"/>
                </a:lnTo>
                <a:lnTo>
                  <a:pt x="109169" y="165557"/>
                </a:lnTo>
                <a:lnTo>
                  <a:pt x="109169" y="169248"/>
                </a:lnTo>
                <a:lnTo>
                  <a:pt x="110157" y="169248"/>
                </a:lnTo>
                <a:lnTo>
                  <a:pt x="110157" y="165557"/>
                </a:lnTo>
                <a:lnTo>
                  <a:pt x="116229" y="165557"/>
                </a:lnTo>
                <a:lnTo>
                  <a:pt x="116229" y="169248"/>
                </a:lnTo>
                <a:lnTo>
                  <a:pt x="117205" y="169248"/>
                </a:lnTo>
                <a:lnTo>
                  <a:pt x="117205" y="165557"/>
                </a:lnTo>
                <a:lnTo>
                  <a:pt x="123278" y="165557"/>
                </a:lnTo>
                <a:lnTo>
                  <a:pt x="123278" y="169248"/>
                </a:lnTo>
                <a:lnTo>
                  <a:pt x="124254" y="169248"/>
                </a:lnTo>
                <a:lnTo>
                  <a:pt x="124254" y="165557"/>
                </a:lnTo>
                <a:lnTo>
                  <a:pt x="130338" y="165557"/>
                </a:lnTo>
                <a:lnTo>
                  <a:pt x="130338" y="169248"/>
                </a:lnTo>
                <a:lnTo>
                  <a:pt x="131314" y="169248"/>
                </a:lnTo>
                <a:lnTo>
                  <a:pt x="131314" y="165557"/>
                </a:lnTo>
                <a:lnTo>
                  <a:pt x="137387" y="165557"/>
                </a:lnTo>
                <a:lnTo>
                  <a:pt x="137387" y="169248"/>
                </a:lnTo>
                <a:lnTo>
                  <a:pt x="138363" y="169248"/>
                </a:lnTo>
                <a:lnTo>
                  <a:pt x="138363" y="165557"/>
                </a:lnTo>
                <a:lnTo>
                  <a:pt x="144447" y="165557"/>
                </a:lnTo>
                <a:lnTo>
                  <a:pt x="144447" y="169248"/>
                </a:lnTo>
                <a:lnTo>
                  <a:pt x="145423" y="169248"/>
                </a:lnTo>
                <a:lnTo>
                  <a:pt x="145423" y="165557"/>
                </a:lnTo>
                <a:lnTo>
                  <a:pt x="151495" y="165557"/>
                </a:lnTo>
                <a:lnTo>
                  <a:pt x="151495" y="169248"/>
                </a:lnTo>
                <a:lnTo>
                  <a:pt x="152484" y="169248"/>
                </a:lnTo>
                <a:lnTo>
                  <a:pt x="152484" y="165557"/>
                </a:lnTo>
                <a:lnTo>
                  <a:pt x="158556" y="165557"/>
                </a:lnTo>
                <a:lnTo>
                  <a:pt x="158556" y="169248"/>
                </a:lnTo>
                <a:lnTo>
                  <a:pt x="159532" y="169248"/>
                </a:lnTo>
                <a:lnTo>
                  <a:pt x="159532" y="165557"/>
                </a:lnTo>
                <a:lnTo>
                  <a:pt x="165604" y="165557"/>
                </a:lnTo>
                <a:lnTo>
                  <a:pt x="165604" y="169248"/>
                </a:lnTo>
                <a:lnTo>
                  <a:pt x="166593" y="169248"/>
                </a:lnTo>
                <a:lnTo>
                  <a:pt x="166593" y="165557"/>
                </a:lnTo>
                <a:lnTo>
                  <a:pt x="172665" y="165557"/>
                </a:lnTo>
                <a:lnTo>
                  <a:pt x="172665" y="169248"/>
                </a:lnTo>
                <a:lnTo>
                  <a:pt x="173641" y="169248"/>
                </a:lnTo>
                <a:lnTo>
                  <a:pt x="173641" y="165557"/>
                </a:lnTo>
                <a:lnTo>
                  <a:pt x="179713" y="165557"/>
                </a:lnTo>
                <a:lnTo>
                  <a:pt x="179713" y="169248"/>
                </a:lnTo>
                <a:lnTo>
                  <a:pt x="180702" y="169248"/>
                </a:lnTo>
                <a:lnTo>
                  <a:pt x="180702" y="165557"/>
                </a:lnTo>
                <a:lnTo>
                  <a:pt x="186774" y="165557"/>
                </a:lnTo>
                <a:lnTo>
                  <a:pt x="186774" y="169248"/>
                </a:lnTo>
                <a:lnTo>
                  <a:pt x="187750" y="169248"/>
                </a:lnTo>
                <a:lnTo>
                  <a:pt x="187750" y="165557"/>
                </a:lnTo>
                <a:lnTo>
                  <a:pt x="193822" y="165557"/>
                </a:lnTo>
                <a:lnTo>
                  <a:pt x="193822" y="169248"/>
                </a:lnTo>
                <a:lnTo>
                  <a:pt x="194810" y="169248"/>
                </a:lnTo>
                <a:lnTo>
                  <a:pt x="194810" y="165557"/>
                </a:lnTo>
                <a:lnTo>
                  <a:pt x="200883" y="165557"/>
                </a:lnTo>
                <a:lnTo>
                  <a:pt x="200883" y="169248"/>
                </a:lnTo>
                <a:lnTo>
                  <a:pt x="201859" y="169248"/>
                </a:lnTo>
                <a:lnTo>
                  <a:pt x="201859" y="165557"/>
                </a:lnTo>
                <a:lnTo>
                  <a:pt x="207931" y="165557"/>
                </a:lnTo>
                <a:lnTo>
                  <a:pt x="207931" y="169248"/>
                </a:lnTo>
                <a:lnTo>
                  <a:pt x="208919" y="169248"/>
                </a:lnTo>
                <a:lnTo>
                  <a:pt x="208919" y="165557"/>
                </a:lnTo>
                <a:lnTo>
                  <a:pt x="214992" y="165557"/>
                </a:lnTo>
                <a:lnTo>
                  <a:pt x="214992" y="169248"/>
                </a:lnTo>
                <a:lnTo>
                  <a:pt x="215968" y="169248"/>
                </a:lnTo>
                <a:lnTo>
                  <a:pt x="215968" y="165557"/>
                </a:lnTo>
                <a:lnTo>
                  <a:pt x="222040" y="165557"/>
                </a:lnTo>
                <a:lnTo>
                  <a:pt x="222040" y="169248"/>
                </a:lnTo>
                <a:lnTo>
                  <a:pt x="223028" y="169248"/>
                </a:lnTo>
                <a:lnTo>
                  <a:pt x="223028" y="165557"/>
                </a:lnTo>
                <a:lnTo>
                  <a:pt x="229100" y="165557"/>
                </a:lnTo>
                <a:lnTo>
                  <a:pt x="229100" y="169248"/>
                </a:lnTo>
                <a:lnTo>
                  <a:pt x="230077" y="169248"/>
                </a:lnTo>
                <a:lnTo>
                  <a:pt x="230077" y="165557"/>
                </a:lnTo>
                <a:lnTo>
                  <a:pt x="236161" y="165557"/>
                </a:lnTo>
                <a:lnTo>
                  <a:pt x="236161" y="169248"/>
                </a:lnTo>
                <a:lnTo>
                  <a:pt x="237137" y="169248"/>
                </a:lnTo>
                <a:lnTo>
                  <a:pt x="237137" y="165557"/>
                </a:lnTo>
                <a:lnTo>
                  <a:pt x="243209" y="165557"/>
                </a:lnTo>
                <a:lnTo>
                  <a:pt x="243209" y="169248"/>
                </a:lnTo>
                <a:lnTo>
                  <a:pt x="244198" y="169248"/>
                </a:lnTo>
                <a:lnTo>
                  <a:pt x="244198" y="165557"/>
                </a:lnTo>
                <a:lnTo>
                  <a:pt x="250270" y="165557"/>
                </a:lnTo>
                <a:lnTo>
                  <a:pt x="250270" y="169248"/>
                </a:lnTo>
                <a:lnTo>
                  <a:pt x="251246" y="169248"/>
                </a:lnTo>
                <a:lnTo>
                  <a:pt x="251246" y="165557"/>
                </a:lnTo>
                <a:lnTo>
                  <a:pt x="257318" y="165557"/>
                </a:lnTo>
                <a:lnTo>
                  <a:pt x="257318" y="169248"/>
                </a:lnTo>
                <a:lnTo>
                  <a:pt x="258306" y="169248"/>
                </a:lnTo>
                <a:lnTo>
                  <a:pt x="258306" y="165557"/>
                </a:lnTo>
                <a:lnTo>
                  <a:pt x="264379" y="165557"/>
                </a:lnTo>
                <a:lnTo>
                  <a:pt x="264379" y="169248"/>
                </a:lnTo>
                <a:lnTo>
                  <a:pt x="265355" y="169248"/>
                </a:lnTo>
                <a:lnTo>
                  <a:pt x="265355" y="165557"/>
                </a:lnTo>
                <a:lnTo>
                  <a:pt x="271427" y="165557"/>
                </a:lnTo>
                <a:lnTo>
                  <a:pt x="271427" y="169248"/>
                </a:lnTo>
                <a:lnTo>
                  <a:pt x="272415" y="169248"/>
                </a:lnTo>
                <a:lnTo>
                  <a:pt x="272415" y="165557"/>
                </a:lnTo>
                <a:lnTo>
                  <a:pt x="278488" y="165557"/>
                </a:lnTo>
                <a:lnTo>
                  <a:pt x="278488" y="169248"/>
                </a:lnTo>
                <a:lnTo>
                  <a:pt x="279464" y="169248"/>
                </a:lnTo>
                <a:lnTo>
                  <a:pt x="279464" y="165557"/>
                </a:lnTo>
                <a:lnTo>
                  <a:pt x="287858" y="165557"/>
                </a:lnTo>
                <a:lnTo>
                  <a:pt x="287858" y="164580"/>
                </a:lnTo>
                <a:lnTo>
                  <a:pt x="279476" y="164580"/>
                </a:lnTo>
                <a:lnTo>
                  <a:pt x="279476" y="158508"/>
                </a:lnTo>
                <a:lnTo>
                  <a:pt x="287870" y="158508"/>
                </a:lnTo>
                <a:lnTo>
                  <a:pt x="287870" y="157520"/>
                </a:lnTo>
                <a:lnTo>
                  <a:pt x="279476" y="157520"/>
                </a:lnTo>
                <a:lnTo>
                  <a:pt x="279476" y="151448"/>
                </a:lnTo>
                <a:lnTo>
                  <a:pt x="287870" y="151448"/>
                </a:lnTo>
                <a:lnTo>
                  <a:pt x="287870" y="150472"/>
                </a:lnTo>
                <a:lnTo>
                  <a:pt x="279476" y="150472"/>
                </a:lnTo>
                <a:lnTo>
                  <a:pt x="279476" y="144399"/>
                </a:lnTo>
                <a:lnTo>
                  <a:pt x="287870" y="144399"/>
                </a:lnTo>
                <a:lnTo>
                  <a:pt x="287870" y="143411"/>
                </a:lnTo>
                <a:lnTo>
                  <a:pt x="279476" y="143411"/>
                </a:lnTo>
                <a:lnTo>
                  <a:pt x="279476" y="137339"/>
                </a:lnTo>
                <a:lnTo>
                  <a:pt x="287870" y="137339"/>
                </a:lnTo>
                <a:lnTo>
                  <a:pt x="287870" y="136363"/>
                </a:lnTo>
                <a:lnTo>
                  <a:pt x="279476" y="136363"/>
                </a:lnTo>
                <a:lnTo>
                  <a:pt x="279476" y="130279"/>
                </a:lnTo>
                <a:lnTo>
                  <a:pt x="287870" y="130279"/>
                </a:lnTo>
                <a:lnTo>
                  <a:pt x="287870" y="129302"/>
                </a:lnTo>
                <a:lnTo>
                  <a:pt x="279476" y="129302"/>
                </a:lnTo>
                <a:lnTo>
                  <a:pt x="279476" y="123230"/>
                </a:lnTo>
                <a:lnTo>
                  <a:pt x="287870" y="123230"/>
                </a:lnTo>
                <a:lnTo>
                  <a:pt x="287870" y="122254"/>
                </a:lnTo>
                <a:lnTo>
                  <a:pt x="279476" y="122254"/>
                </a:lnTo>
                <a:lnTo>
                  <a:pt x="279476" y="116182"/>
                </a:lnTo>
                <a:lnTo>
                  <a:pt x="287870" y="116182"/>
                </a:lnTo>
                <a:lnTo>
                  <a:pt x="287870" y="115193"/>
                </a:lnTo>
                <a:lnTo>
                  <a:pt x="279476" y="115193"/>
                </a:lnTo>
                <a:lnTo>
                  <a:pt x="279476" y="109121"/>
                </a:lnTo>
                <a:lnTo>
                  <a:pt x="287870" y="109121"/>
                </a:lnTo>
                <a:lnTo>
                  <a:pt x="287870" y="108145"/>
                </a:lnTo>
                <a:lnTo>
                  <a:pt x="279476" y="108145"/>
                </a:lnTo>
                <a:lnTo>
                  <a:pt x="279476" y="102061"/>
                </a:lnTo>
                <a:lnTo>
                  <a:pt x="287870" y="102061"/>
                </a:lnTo>
                <a:lnTo>
                  <a:pt x="287870" y="101085"/>
                </a:lnTo>
                <a:lnTo>
                  <a:pt x="279476" y="101085"/>
                </a:lnTo>
                <a:lnTo>
                  <a:pt x="279476" y="95012"/>
                </a:lnTo>
                <a:lnTo>
                  <a:pt x="287870" y="95012"/>
                </a:lnTo>
                <a:lnTo>
                  <a:pt x="287870" y="94024"/>
                </a:lnTo>
                <a:lnTo>
                  <a:pt x="279476" y="94024"/>
                </a:lnTo>
                <a:lnTo>
                  <a:pt x="279476" y="87952"/>
                </a:lnTo>
                <a:lnTo>
                  <a:pt x="287870" y="87952"/>
                </a:lnTo>
                <a:lnTo>
                  <a:pt x="287870" y="86976"/>
                </a:lnTo>
                <a:lnTo>
                  <a:pt x="279476" y="86976"/>
                </a:lnTo>
                <a:lnTo>
                  <a:pt x="279476" y="80903"/>
                </a:lnTo>
                <a:lnTo>
                  <a:pt x="287870" y="80903"/>
                </a:lnTo>
                <a:lnTo>
                  <a:pt x="287870" y="79927"/>
                </a:lnTo>
                <a:lnTo>
                  <a:pt x="279476" y="79927"/>
                </a:lnTo>
                <a:lnTo>
                  <a:pt x="279476" y="73843"/>
                </a:lnTo>
                <a:lnTo>
                  <a:pt x="287870" y="73843"/>
                </a:lnTo>
                <a:lnTo>
                  <a:pt x="287870" y="72867"/>
                </a:lnTo>
                <a:lnTo>
                  <a:pt x="279476" y="72867"/>
                </a:lnTo>
                <a:lnTo>
                  <a:pt x="279476" y="66783"/>
                </a:lnTo>
                <a:lnTo>
                  <a:pt x="287870" y="66783"/>
                </a:lnTo>
                <a:lnTo>
                  <a:pt x="287870" y="65806"/>
                </a:lnTo>
                <a:lnTo>
                  <a:pt x="279476" y="65806"/>
                </a:lnTo>
                <a:lnTo>
                  <a:pt x="279476" y="59734"/>
                </a:lnTo>
                <a:lnTo>
                  <a:pt x="287870" y="59734"/>
                </a:lnTo>
                <a:lnTo>
                  <a:pt x="287870" y="58746"/>
                </a:lnTo>
                <a:lnTo>
                  <a:pt x="279476" y="58746"/>
                </a:lnTo>
                <a:lnTo>
                  <a:pt x="279476" y="52674"/>
                </a:lnTo>
                <a:lnTo>
                  <a:pt x="287870" y="52674"/>
                </a:lnTo>
                <a:lnTo>
                  <a:pt x="287870" y="51697"/>
                </a:lnTo>
                <a:lnTo>
                  <a:pt x="279476" y="51697"/>
                </a:lnTo>
                <a:lnTo>
                  <a:pt x="279476" y="45625"/>
                </a:lnTo>
                <a:lnTo>
                  <a:pt x="287870" y="45625"/>
                </a:lnTo>
                <a:lnTo>
                  <a:pt x="287870" y="44637"/>
                </a:lnTo>
                <a:lnTo>
                  <a:pt x="279476" y="44637"/>
                </a:lnTo>
                <a:lnTo>
                  <a:pt x="279476" y="38565"/>
                </a:lnTo>
                <a:lnTo>
                  <a:pt x="287870" y="38565"/>
                </a:lnTo>
                <a:lnTo>
                  <a:pt x="287870" y="37589"/>
                </a:lnTo>
                <a:lnTo>
                  <a:pt x="279476" y="37589"/>
                </a:lnTo>
                <a:lnTo>
                  <a:pt x="279476" y="31516"/>
                </a:lnTo>
                <a:lnTo>
                  <a:pt x="287870" y="31516"/>
                </a:lnTo>
                <a:lnTo>
                  <a:pt x="287870" y="30528"/>
                </a:lnTo>
                <a:lnTo>
                  <a:pt x="279476" y="30528"/>
                </a:lnTo>
                <a:lnTo>
                  <a:pt x="279476" y="24456"/>
                </a:lnTo>
                <a:lnTo>
                  <a:pt x="287870" y="24456"/>
                </a:lnTo>
                <a:lnTo>
                  <a:pt x="287870" y="23480"/>
                </a:lnTo>
                <a:lnTo>
                  <a:pt x="279476" y="23480"/>
                </a:lnTo>
                <a:lnTo>
                  <a:pt x="279476" y="17408"/>
                </a:lnTo>
                <a:lnTo>
                  <a:pt x="287870" y="17408"/>
                </a:lnTo>
                <a:lnTo>
                  <a:pt x="287870" y="16419"/>
                </a:lnTo>
                <a:lnTo>
                  <a:pt x="279476" y="16419"/>
                </a:lnTo>
                <a:lnTo>
                  <a:pt x="279476" y="10347"/>
                </a:lnTo>
                <a:lnTo>
                  <a:pt x="287870" y="10347"/>
                </a:lnTo>
                <a:lnTo>
                  <a:pt x="287870" y="9371"/>
                </a:lnTo>
                <a:lnTo>
                  <a:pt x="279476" y="9371"/>
                </a:lnTo>
                <a:lnTo>
                  <a:pt x="279476" y="3287"/>
                </a:lnTo>
                <a:lnTo>
                  <a:pt x="287870" y="3287"/>
                </a:lnTo>
                <a:lnTo>
                  <a:pt x="287870" y="2310"/>
                </a:lnTo>
                <a:lnTo>
                  <a:pt x="279476" y="2310"/>
                </a:lnTo>
                <a:lnTo>
                  <a:pt x="279476" y="1"/>
                </a:lnTo>
                <a:lnTo>
                  <a:pt x="278488" y="1"/>
                </a:lnTo>
                <a:lnTo>
                  <a:pt x="278488" y="2310"/>
                </a:lnTo>
                <a:lnTo>
                  <a:pt x="272415" y="2310"/>
                </a:lnTo>
                <a:lnTo>
                  <a:pt x="272415" y="1"/>
                </a:lnTo>
                <a:lnTo>
                  <a:pt x="271439" y="1"/>
                </a:lnTo>
                <a:lnTo>
                  <a:pt x="271439" y="2310"/>
                </a:lnTo>
                <a:lnTo>
                  <a:pt x="265367" y="2310"/>
                </a:lnTo>
                <a:lnTo>
                  <a:pt x="265367" y="1"/>
                </a:lnTo>
                <a:lnTo>
                  <a:pt x="264379" y="1"/>
                </a:lnTo>
                <a:lnTo>
                  <a:pt x="264379" y="2310"/>
                </a:lnTo>
                <a:lnTo>
                  <a:pt x="258306" y="2310"/>
                </a:lnTo>
                <a:lnTo>
                  <a:pt x="258306" y="1"/>
                </a:lnTo>
                <a:lnTo>
                  <a:pt x="257330" y="1"/>
                </a:lnTo>
                <a:lnTo>
                  <a:pt x="257330" y="2310"/>
                </a:lnTo>
                <a:lnTo>
                  <a:pt x="251258" y="2310"/>
                </a:lnTo>
                <a:lnTo>
                  <a:pt x="251258" y="1"/>
                </a:lnTo>
                <a:lnTo>
                  <a:pt x="250270" y="1"/>
                </a:lnTo>
                <a:lnTo>
                  <a:pt x="250270" y="2310"/>
                </a:lnTo>
                <a:lnTo>
                  <a:pt x="244198" y="2310"/>
                </a:lnTo>
                <a:lnTo>
                  <a:pt x="244198" y="1"/>
                </a:lnTo>
                <a:lnTo>
                  <a:pt x="243221" y="1"/>
                </a:lnTo>
                <a:lnTo>
                  <a:pt x="243221" y="2310"/>
                </a:lnTo>
                <a:lnTo>
                  <a:pt x="237137" y="2310"/>
                </a:lnTo>
                <a:lnTo>
                  <a:pt x="237137" y="1"/>
                </a:lnTo>
                <a:lnTo>
                  <a:pt x="236161" y="1"/>
                </a:lnTo>
                <a:lnTo>
                  <a:pt x="236161" y="2310"/>
                </a:lnTo>
                <a:lnTo>
                  <a:pt x="230089" y="2310"/>
                </a:lnTo>
                <a:lnTo>
                  <a:pt x="230089" y="1"/>
                </a:lnTo>
                <a:lnTo>
                  <a:pt x="229100" y="1"/>
                </a:lnTo>
                <a:lnTo>
                  <a:pt x="229100" y="2310"/>
                </a:lnTo>
                <a:lnTo>
                  <a:pt x="223028" y="2310"/>
                </a:lnTo>
                <a:lnTo>
                  <a:pt x="223028" y="1"/>
                </a:lnTo>
                <a:lnTo>
                  <a:pt x="222052" y="1"/>
                </a:lnTo>
                <a:lnTo>
                  <a:pt x="222052" y="2310"/>
                </a:lnTo>
                <a:lnTo>
                  <a:pt x="215980" y="2310"/>
                </a:lnTo>
                <a:lnTo>
                  <a:pt x="215980" y="1"/>
                </a:lnTo>
                <a:lnTo>
                  <a:pt x="214992" y="1"/>
                </a:lnTo>
                <a:lnTo>
                  <a:pt x="214992" y="2310"/>
                </a:lnTo>
                <a:lnTo>
                  <a:pt x="208919" y="2310"/>
                </a:lnTo>
                <a:lnTo>
                  <a:pt x="208919" y="1"/>
                </a:lnTo>
                <a:lnTo>
                  <a:pt x="207943" y="1"/>
                </a:lnTo>
                <a:lnTo>
                  <a:pt x="207943" y="2310"/>
                </a:lnTo>
                <a:lnTo>
                  <a:pt x="201871" y="2310"/>
                </a:lnTo>
                <a:lnTo>
                  <a:pt x="201871" y="1"/>
                </a:lnTo>
                <a:lnTo>
                  <a:pt x="200883" y="1"/>
                </a:lnTo>
                <a:lnTo>
                  <a:pt x="200883" y="2310"/>
                </a:lnTo>
                <a:lnTo>
                  <a:pt x="194810" y="2310"/>
                </a:lnTo>
                <a:lnTo>
                  <a:pt x="194810" y="1"/>
                </a:lnTo>
                <a:lnTo>
                  <a:pt x="193834" y="1"/>
                </a:lnTo>
                <a:lnTo>
                  <a:pt x="193834" y="2310"/>
                </a:lnTo>
                <a:lnTo>
                  <a:pt x="187762" y="2310"/>
                </a:lnTo>
                <a:lnTo>
                  <a:pt x="187762" y="1"/>
                </a:lnTo>
                <a:lnTo>
                  <a:pt x="186774" y="1"/>
                </a:lnTo>
                <a:lnTo>
                  <a:pt x="186774" y="2310"/>
                </a:lnTo>
                <a:lnTo>
                  <a:pt x="180702" y="2310"/>
                </a:lnTo>
                <a:lnTo>
                  <a:pt x="180702" y="1"/>
                </a:lnTo>
                <a:lnTo>
                  <a:pt x="179713" y="1"/>
                </a:lnTo>
                <a:lnTo>
                  <a:pt x="179713" y="2310"/>
                </a:lnTo>
                <a:lnTo>
                  <a:pt x="173641" y="2310"/>
                </a:lnTo>
                <a:lnTo>
                  <a:pt x="173641" y="1"/>
                </a:lnTo>
                <a:lnTo>
                  <a:pt x="172665" y="1"/>
                </a:lnTo>
                <a:lnTo>
                  <a:pt x="172665" y="2310"/>
                </a:lnTo>
                <a:lnTo>
                  <a:pt x="166581" y="2310"/>
                </a:lnTo>
                <a:lnTo>
                  <a:pt x="166581" y="1"/>
                </a:lnTo>
                <a:lnTo>
                  <a:pt x="165604" y="1"/>
                </a:lnTo>
                <a:lnTo>
                  <a:pt x="165604" y="2310"/>
                </a:lnTo>
                <a:lnTo>
                  <a:pt x="159532" y="2310"/>
                </a:lnTo>
                <a:lnTo>
                  <a:pt x="159532" y="1"/>
                </a:lnTo>
                <a:lnTo>
                  <a:pt x="158544" y="1"/>
                </a:lnTo>
                <a:lnTo>
                  <a:pt x="158544" y="2310"/>
                </a:lnTo>
                <a:lnTo>
                  <a:pt x="152472" y="2310"/>
                </a:lnTo>
                <a:lnTo>
                  <a:pt x="152472" y="1"/>
                </a:lnTo>
                <a:lnTo>
                  <a:pt x="151495" y="1"/>
                </a:lnTo>
                <a:lnTo>
                  <a:pt x="151495" y="2310"/>
                </a:lnTo>
                <a:lnTo>
                  <a:pt x="145423" y="2310"/>
                </a:lnTo>
                <a:lnTo>
                  <a:pt x="145423" y="1"/>
                </a:lnTo>
                <a:lnTo>
                  <a:pt x="144447" y="1"/>
                </a:lnTo>
                <a:lnTo>
                  <a:pt x="144447" y="2310"/>
                </a:lnTo>
                <a:lnTo>
                  <a:pt x="138375" y="2310"/>
                </a:lnTo>
                <a:lnTo>
                  <a:pt x="138375" y="1"/>
                </a:lnTo>
                <a:lnTo>
                  <a:pt x="137387" y="1"/>
                </a:lnTo>
                <a:lnTo>
                  <a:pt x="137387" y="2310"/>
                </a:lnTo>
                <a:lnTo>
                  <a:pt x="131314" y="2310"/>
                </a:lnTo>
                <a:lnTo>
                  <a:pt x="131314" y="1"/>
                </a:lnTo>
                <a:lnTo>
                  <a:pt x="130338" y="1"/>
                </a:lnTo>
                <a:lnTo>
                  <a:pt x="130338" y="2310"/>
                </a:lnTo>
                <a:lnTo>
                  <a:pt x="124254" y="2310"/>
                </a:lnTo>
                <a:lnTo>
                  <a:pt x="124254" y="1"/>
                </a:lnTo>
                <a:lnTo>
                  <a:pt x="123278" y="1"/>
                </a:lnTo>
                <a:lnTo>
                  <a:pt x="123278" y="2310"/>
                </a:lnTo>
                <a:lnTo>
                  <a:pt x="117205" y="2310"/>
                </a:lnTo>
                <a:lnTo>
                  <a:pt x="117205" y="1"/>
                </a:lnTo>
                <a:lnTo>
                  <a:pt x="116217" y="1"/>
                </a:lnTo>
                <a:lnTo>
                  <a:pt x="116217" y="2310"/>
                </a:lnTo>
                <a:lnTo>
                  <a:pt x="110157" y="2310"/>
                </a:lnTo>
                <a:lnTo>
                  <a:pt x="110157" y="1"/>
                </a:lnTo>
                <a:lnTo>
                  <a:pt x="109169" y="1"/>
                </a:lnTo>
                <a:lnTo>
                  <a:pt x="109169" y="2310"/>
                </a:lnTo>
                <a:lnTo>
                  <a:pt x="103097" y="2310"/>
                </a:lnTo>
                <a:lnTo>
                  <a:pt x="103097" y="1"/>
                </a:lnTo>
                <a:lnTo>
                  <a:pt x="102120" y="1"/>
                </a:lnTo>
                <a:lnTo>
                  <a:pt x="102120" y="2310"/>
                </a:lnTo>
                <a:lnTo>
                  <a:pt x="96036" y="2310"/>
                </a:lnTo>
                <a:lnTo>
                  <a:pt x="96036" y="1"/>
                </a:lnTo>
                <a:lnTo>
                  <a:pt x="95060" y="1"/>
                </a:lnTo>
                <a:lnTo>
                  <a:pt x="95060" y="2310"/>
                </a:lnTo>
                <a:lnTo>
                  <a:pt x="88988" y="2310"/>
                </a:lnTo>
                <a:lnTo>
                  <a:pt x="88988" y="1"/>
                </a:lnTo>
                <a:lnTo>
                  <a:pt x="87999" y="1"/>
                </a:lnTo>
                <a:lnTo>
                  <a:pt x="87999" y="2310"/>
                </a:lnTo>
                <a:lnTo>
                  <a:pt x="81927" y="2310"/>
                </a:lnTo>
                <a:lnTo>
                  <a:pt x="81927" y="1"/>
                </a:lnTo>
                <a:lnTo>
                  <a:pt x="80951" y="1"/>
                </a:lnTo>
                <a:lnTo>
                  <a:pt x="80951" y="2310"/>
                </a:lnTo>
                <a:lnTo>
                  <a:pt x="74879" y="2310"/>
                </a:lnTo>
                <a:lnTo>
                  <a:pt x="74879" y="1"/>
                </a:lnTo>
                <a:lnTo>
                  <a:pt x="73902" y="1"/>
                </a:lnTo>
                <a:lnTo>
                  <a:pt x="73902" y="2310"/>
                </a:lnTo>
                <a:lnTo>
                  <a:pt x="67818" y="2310"/>
                </a:lnTo>
                <a:lnTo>
                  <a:pt x="67818" y="1"/>
                </a:lnTo>
                <a:lnTo>
                  <a:pt x="66842" y="1"/>
                </a:lnTo>
                <a:lnTo>
                  <a:pt x="66842" y="2310"/>
                </a:lnTo>
                <a:lnTo>
                  <a:pt x="60758" y="2310"/>
                </a:lnTo>
                <a:lnTo>
                  <a:pt x="60758" y="1"/>
                </a:lnTo>
                <a:lnTo>
                  <a:pt x="59782" y="1"/>
                </a:lnTo>
                <a:lnTo>
                  <a:pt x="59782" y="2310"/>
                </a:lnTo>
                <a:lnTo>
                  <a:pt x="53709" y="2310"/>
                </a:lnTo>
                <a:lnTo>
                  <a:pt x="53709" y="1"/>
                </a:lnTo>
                <a:lnTo>
                  <a:pt x="52721" y="1"/>
                </a:lnTo>
                <a:lnTo>
                  <a:pt x="52721" y="2310"/>
                </a:lnTo>
                <a:lnTo>
                  <a:pt x="46649" y="2310"/>
                </a:lnTo>
                <a:lnTo>
                  <a:pt x="46649" y="1"/>
                </a:lnTo>
                <a:lnTo>
                  <a:pt x="45673" y="1"/>
                </a:lnTo>
                <a:lnTo>
                  <a:pt x="45673" y="2310"/>
                </a:lnTo>
                <a:lnTo>
                  <a:pt x="39601" y="2310"/>
                </a:lnTo>
                <a:lnTo>
                  <a:pt x="39601" y="1"/>
                </a:lnTo>
                <a:lnTo>
                  <a:pt x="38612" y="1"/>
                </a:lnTo>
                <a:lnTo>
                  <a:pt x="38612" y="2310"/>
                </a:lnTo>
                <a:lnTo>
                  <a:pt x="32540" y="2310"/>
                </a:lnTo>
                <a:lnTo>
                  <a:pt x="32540" y="1"/>
                </a:lnTo>
                <a:lnTo>
                  <a:pt x="31564" y="1"/>
                </a:lnTo>
                <a:lnTo>
                  <a:pt x="31564" y="2310"/>
                </a:lnTo>
                <a:lnTo>
                  <a:pt x="25492" y="2310"/>
                </a:lnTo>
                <a:lnTo>
                  <a:pt x="25492" y="1"/>
                </a:lnTo>
                <a:lnTo>
                  <a:pt x="24503" y="1"/>
                </a:lnTo>
                <a:lnTo>
                  <a:pt x="24503" y="2310"/>
                </a:lnTo>
                <a:lnTo>
                  <a:pt x="18431" y="2310"/>
                </a:lnTo>
                <a:lnTo>
                  <a:pt x="18431" y="1"/>
                </a:lnTo>
                <a:lnTo>
                  <a:pt x="17455" y="1"/>
                </a:lnTo>
                <a:lnTo>
                  <a:pt x="17455" y="2310"/>
                </a:lnTo>
                <a:lnTo>
                  <a:pt x="11371" y="2310"/>
                </a:lnTo>
                <a:lnTo>
                  <a:pt x="113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1" name="Google Shape;2331;p23"/>
          <p:cNvGrpSpPr/>
          <p:nvPr/>
        </p:nvGrpSpPr>
        <p:grpSpPr>
          <a:xfrm>
            <a:off x="7365098" y="3205040"/>
            <a:ext cx="1734237" cy="1876555"/>
            <a:chOff x="7365098" y="3205040"/>
            <a:chExt cx="1734237" cy="1876555"/>
          </a:xfrm>
        </p:grpSpPr>
        <p:sp>
          <p:nvSpPr>
            <p:cNvPr id="2332" name="Google Shape;2332;p23"/>
            <p:cNvSpPr/>
            <p:nvPr/>
          </p:nvSpPr>
          <p:spPr>
            <a:xfrm>
              <a:off x="8957971" y="3553857"/>
              <a:ext cx="97552" cy="98090"/>
            </a:xfrm>
            <a:custGeom>
              <a:avLst/>
              <a:gdLst/>
              <a:ahLst/>
              <a:cxnLst/>
              <a:rect l="l" t="t" r="r" b="b"/>
              <a:pathLst>
                <a:path w="1814" h="1824" extrusionOk="0">
                  <a:moveTo>
                    <a:pt x="969" y="235"/>
                  </a:moveTo>
                  <a:cubicBezTo>
                    <a:pt x="990" y="315"/>
                    <a:pt x="1018" y="417"/>
                    <a:pt x="1034" y="485"/>
                  </a:cubicBezTo>
                  <a:cubicBezTo>
                    <a:pt x="1080" y="667"/>
                    <a:pt x="1089" y="707"/>
                    <a:pt x="1111" y="738"/>
                  </a:cubicBezTo>
                  <a:cubicBezTo>
                    <a:pt x="1135" y="769"/>
                    <a:pt x="1166" y="784"/>
                    <a:pt x="1345" y="846"/>
                  </a:cubicBezTo>
                  <a:cubicBezTo>
                    <a:pt x="1410" y="870"/>
                    <a:pt x="1505" y="904"/>
                    <a:pt x="1576" y="935"/>
                  </a:cubicBezTo>
                  <a:cubicBezTo>
                    <a:pt x="1478" y="978"/>
                    <a:pt x="1314" y="1040"/>
                    <a:pt x="1169" y="1093"/>
                  </a:cubicBezTo>
                  <a:cubicBezTo>
                    <a:pt x="1148" y="1099"/>
                    <a:pt x="1129" y="1114"/>
                    <a:pt x="1120" y="1136"/>
                  </a:cubicBezTo>
                  <a:cubicBezTo>
                    <a:pt x="1049" y="1302"/>
                    <a:pt x="960" y="1490"/>
                    <a:pt x="901" y="1595"/>
                  </a:cubicBezTo>
                  <a:cubicBezTo>
                    <a:pt x="861" y="1481"/>
                    <a:pt x="802" y="1281"/>
                    <a:pt x="759" y="1108"/>
                  </a:cubicBezTo>
                  <a:cubicBezTo>
                    <a:pt x="753" y="1077"/>
                    <a:pt x="728" y="1052"/>
                    <a:pt x="697" y="1046"/>
                  </a:cubicBezTo>
                  <a:cubicBezTo>
                    <a:pt x="528" y="1015"/>
                    <a:pt x="333" y="972"/>
                    <a:pt x="229" y="941"/>
                  </a:cubicBezTo>
                  <a:cubicBezTo>
                    <a:pt x="392" y="852"/>
                    <a:pt x="565" y="775"/>
                    <a:pt x="738" y="707"/>
                  </a:cubicBezTo>
                  <a:cubicBezTo>
                    <a:pt x="759" y="698"/>
                    <a:pt x="775" y="682"/>
                    <a:pt x="784" y="661"/>
                  </a:cubicBezTo>
                  <a:cubicBezTo>
                    <a:pt x="839" y="516"/>
                    <a:pt x="901" y="374"/>
                    <a:pt x="969" y="235"/>
                  </a:cubicBezTo>
                  <a:close/>
                  <a:moveTo>
                    <a:pt x="987" y="1"/>
                  </a:moveTo>
                  <a:cubicBezTo>
                    <a:pt x="938" y="1"/>
                    <a:pt x="864" y="1"/>
                    <a:pt x="648" y="571"/>
                  </a:cubicBezTo>
                  <a:cubicBezTo>
                    <a:pt x="40" y="815"/>
                    <a:pt x="16" y="895"/>
                    <a:pt x="7" y="929"/>
                  </a:cubicBezTo>
                  <a:cubicBezTo>
                    <a:pt x="0" y="957"/>
                    <a:pt x="7" y="985"/>
                    <a:pt x="22" y="1009"/>
                  </a:cubicBezTo>
                  <a:cubicBezTo>
                    <a:pt x="37" y="1031"/>
                    <a:pt x="84" y="1093"/>
                    <a:pt x="617" y="1194"/>
                  </a:cubicBezTo>
                  <a:cubicBezTo>
                    <a:pt x="775" y="1823"/>
                    <a:pt x="830" y="1823"/>
                    <a:pt x="889" y="1823"/>
                  </a:cubicBezTo>
                  <a:lnTo>
                    <a:pt x="895" y="1823"/>
                  </a:lnTo>
                  <a:cubicBezTo>
                    <a:pt x="944" y="1820"/>
                    <a:pt x="1000" y="1817"/>
                    <a:pt x="1256" y="1231"/>
                  </a:cubicBezTo>
                  <a:cubicBezTo>
                    <a:pt x="1416" y="1176"/>
                    <a:pt x="1718" y="1065"/>
                    <a:pt x="1780" y="1006"/>
                  </a:cubicBezTo>
                  <a:cubicBezTo>
                    <a:pt x="1805" y="985"/>
                    <a:pt x="1814" y="951"/>
                    <a:pt x="1811" y="920"/>
                  </a:cubicBezTo>
                  <a:cubicBezTo>
                    <a:pt x="1795" y="846"/>
                    <a:pt x="1715" y="806"/>
                    <a:pt x="1404" y="695"/>
                  </a:cubicBezTo>
                  <a:cubicBezTo>
                    <a:pt x="1345" y="673"/>
                    <a:pt x="1274" y="648"/>
                    <a:pt x="1243" y="633"/>
                  </a:cubicBezTo>
                  <a:cubicBezTo>
                    <a:pt x="1231" y="599"/>
                    <a:pt x="1209" y="516"/>
                    <a:pt x="1194" y="448"/>
                  </a:cubicBezTo>
                  <a:cubicBezTo>
                    <a:pt x="1142" y="229"/>
                    <a:pt x="1105" y="93"/>
                    <a:pt x="1064" y="41"/>
                  </a:cubicBezTo>
                  <a:cubicBezTo>
                    <a:pt x="1046" y="16"/>
                    <a:pt x="1018" y="4"/>
                    <a:pt x="9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8906457" y="3205040"/>
              <a:ext cx="173330" cy="167924"/>
            </a:xfrm>
            <a:custGeom>
              <a:avLst/>
              <a:gdLst/>
              <a:ahLst/>
              <a:cxnLst/>
              <a:rect l="l" t="t" r="r" b="b"/>
              <a:pathLst>
                <a:path w="2725" h="2640" extrusionOk="0">
                  <a:moveTo>
                    <a:pt x="889" y="243"/>
                  </a:moveTo>
                  <a:cubicBezTo>
                    <a:pt x="988" y="326"/>
                    <a:pt x="1151" y="474"/>
                    <a:pt x="1370" y="681"/>
                  </a:cubicBezTo>
                  <a:cubicBezTo>
                    <a:pt x="1244" y="739"/>
                    <a:pt x="1108" y="807"/>
                    <a:pt x="960" y="884"/>
                  </a:cubicBezTo>
                  <a:cubicBezTo>
                    <a:pt x="914" y="557"/>
                    <a:pt x="895" y="358"/>
                    <a:pt x="889" y="243"/>
                  </a:cubicBezTo>
                  <a:close/>
                  <a:moveTo>
                    <a:pt x="2227" y="520"/>
                  </a:moveTo>
                  <a:lnTo>
                    <a:pt x="2227" y="520"/>
                  </a:lnTo>
                  <a:cubicBezTo>
                    <a:pt x="2172" y="708"/>
                    <a:pt x="2101" y="890"/>
                    <a:pt x="2018" y="1066"/>
                  </a:cubicBezTo>
                  <a:cubicBezTo>
                    <a:pt x="1904" y="955"/>
                    <a:pt x="1786" y="841"/>
                    <a:pt x="1672" y="730"/>
                  </a:cubicBezTo>
                  <a:cubicBezTo>
                    <a:pt x="1996" y="585"/>
                    <a:pt x="2150" y="536"/>
                    <a:pt x="2227" y="520"/>
                  </a:cubicBezTo>
                  <a:close/>
                  <a:moveTo>
                    <a:pt x="827" y="1143"/>
                  </a:moveTo>
                  <a:cubicBezTo>
                    <a:pt x="849" y="1298"/>
                    <a:pt x="877" y="1455"/>
                    <a:pt x="904" y="1609"/>
                  </a:cubicBezTo>
                  <a:cubicBezTo>
                    <a:pt x="497" y="1544"/>
                    <a:pt x="318" y="1489"/>
                    <a:pt x="241" y="1455"/>
                  </a:cubicBezTo>
                  <a:cubicBezTo>
                    <a:pt x="358" y="1390"/>
                    <a:pt x="577" y="1273"/>
                    <a:pt x="827" y="1143"/>
                  </a:cubicBezTo>
                  <a:close/>
                  <a:moveTo>
                    <a:pt x="1506" y="810"/>
                  </a:moveTo>
                  <a:cubicBezTo>
                    <a:pt x="1651" y="946"/>
                    <a:pt x="1802" y="1094"/>
                    <a:pt x="1941" y="1233"/>
                  </a:cubicBezTo>
                  <a:cubicBezTo>
                    <a:pt x="1867" y="1396"/>
                    <a:pt x="1786" y="1557"/>
                    <a:pt x="1706" y="1711"/>
                  </a:cubicBezTo>
                  <a:cubicBezTo>
                    <a:pt x="1478" y="1689"/>
                    <a:pt x="1268" y="1661"/>
                    <a:pt x="1086" y="1637"/>
                  </a:cubicBezTo>
                  <a:lnTo>
                    <a:pt x="1083" y="1637"/>
                  </a:lnTo>
                  <a:cubicBezTo>
                    <a:pt x="1049" y="1449"/>
                    <a:pt x="1015" y="1251"/>
                    <a:pt x="988" y="1063"/>
                  </a:cubicBezTo>
                  <a:cubicBezTo>
                    <a:pt x="1179" y="968"/>
                    <a:pt x="1352" y="881"/>
                    <a:pt x="1506" y="810"/>
                  </a:cubicBezTo>
                  <a:close/>
                  <a:moveTo>
                    <a:pt x="2070" y="1362"/>
                  </a:moveTo>
                  <a:cubicBezTo>
                    <a:pt x="2280" y="1578"/>
                    <a:pt x="2394" y="1708"/>
                    <a:pt x="2453" y="1779"/>
                  </a:cubicBezTo>
                  <a:cubicBezTo>
                    <a:pt x="2314" y="1769"/>
                    <a:pt x="2110" y="1751"/>
                    <a:pt x="1888" y="1729"/>
                  </a:cubicBezTo>
                  <a:cubicBezTo>
                    <a:pt x="1950" y="1612"/>
                    <a:pt x="2012" y="1486"/>
                    <a:pt x="2070" y="1362"/>
                  </a:cubicBezTo>
                  <a:close/>
                  <a:moveTo>
                    <a:pt x="1117" y="1816"/>
                  </a:moveTo>
                  <a:lnTo>
                    <a:pt x="1117" y="1816"/>
                  </a:lnTo>
                  <a:cubicBezTo>
                    <a:pt x="1268" y="1834"/>
                    <a:pt x="1438" y="1856"/>
                    <a:pt x="1620" y="1874"/>
                  </a:cubicBezTo>
                  <a:cubicBezTo>
                    <a:pt x="1438" y="2207"/>
                    <a:pt x="1321" y="2371"/>
                    <a:pt x="1259" y="2436"/>
                  </a:cubicBezTo>
                  <a:cubicBezTo>
                    <a:pt x="1231" y="2340"/>
                    <a:pt x="1182" y="2143"/>
                    <a:pt x="1117" y="1816"/>
                  </a:cubicBezTo>
                  <a:close/>
                  <a:moveTo>
                    <a:pt x="826" y="0"/>
                  </a:moveTo>
                  <a:cubicBezTo>
                    <a:pt x="798" y="0"/>
                    <a:pt x="770" y="10"/>
                    <a:pt x="750" y="30"/>
                  </a:cubicBezTo>
                  <a:cubicBezTo>
                    <a:pt x="719" y="67"/>
                    <a:pt x="673" y="119"/>
                    <a:pt x="799" y="968"/>
                  </a:cubicBezTo>
                  <a:cubicBezTo>
                    <a:pt x="395" y="1174"/>
                    <a:pt x="65" y="1356"/>
                    <a:pt x="62" y="1356"/>
                  </a:cubicBezTo>
                  <a:cubicBezTo>
                    <a:pt x="38" y="1372"/>
                    <a:pt x="22" y="1393"/>
                    <a:pt x="19" y="1421"/>
                  </a:cubicBezTo>
                  <a:cubicBezTo>
                    <a:pt x="1" y="1557"/>
                    <a:pt x="149" y="1668"/>
                    <a:pt x="938" y="1788"/>
                  </a:cubicBezTo>
                  <a:cubicBezTo>
                    <a:pt x="988" y="2059"/>
                    <a:pt x="1071" y="2466"/>
                    <a:pt x="1129" y="2574"/>
                  </a:cubicBezTo>
                  <a:cubicBezTo>
                    <a:pt x="1148" y="2615"/>
                    <a:pt x="1188" y="2639"/>
                    <a:pt x="1234" y="2639"/>
                  </a:cubicBezTo>
                  <a:cubicBezTo>
                    <a:pt x="1290" y="2639"/>
                    <a:pt x="1404" y="2639"/>
                    <a:pt x="1802" y="1893"/>
                  </a:cubicBezTo>
                  <a:cubicBezTo>
                    <a:pt x="2144" y="1930"/>
                    <a:pt x="2453" y="1951"/>
                    <a:pt x="2573" y="1961"/>
                  </a:cubicBezTo>
                  <a:cubicBezTo>
                    <a:pt x="2616" y="1961"/>
                    <a:pt x="2656" y="1939"/>
                    <a:pt x="2675" y="1902"/>
                  </a:cubicBezTo>
                  <a:cubicBezTo>
                    <a:pt x="2702" y="1837"/>
                    <a:pt x="2724" y="1785"/>
                    <a:pt x="2144" y="1199"/>
                  </a:cubicBezTo>
                  <a:cubicBezTo>
                    <a:pt x="2274" y="912"/>
                    <a:pt x="2416" y="573"/>
                    <a:pt x="2406" y="459"/>
                  </a:cubicBezTo>
                  <a:cubicBezTo>
                    <a:pt x="2403" y="406"/>
                    <a:pt x="2363" y="344"/>
                    <a:pt x="2264" y="344"/>
                  </a:cubicBezTo>
                  <a:cubicBezTo>
                    <a:pt x="2194" y="344"/>
                    <a:pt x="2039" y="372"/>
                    <a:pt x="1537" y="604"/>
                  </a:cubicBezTo>
                  <a:cubicBezTo>
                    <a:pt x="1305" y="385"/>
                    <a:pt x="941" y="48"/>
                    <a:pt x="870" y="8"/>
                  </a:cubicBezTo>
                  <a:cubicBezTo>
                    <a:pt x="856" y="3"/>
                    <a:pt x="841"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4" name="Google Shape;2334;p23"/>
            <p:cNvGrpSpPr/>
            <p:nvPr/>
          </p:nvGrpSpPr>
          <p:grpSpPr>
            <a:xfrm>
              <a:off x="7365098" y="3767669"/>
              <a:ext cx="1734237" cy="1313926"/>
              <a:chOff x="7365098" y="3767669"/>
              <a:chExt cx="1734237" cy="1313926"/>
            </a:xfrm>
          </p:grpSpPr>
          <p:sp>
            <p:nvSpPr>
              <p:cNvPr id="2335" name="Google Shape;2335;p23"/>
              <p:cNvSpPr/>
              <p:nvPr/>
            </p:nvSpPr>
            <p:spPr>
              <a:xfrm rot="-320246">
                <a:off x="8287495" y="4291232"/>
                <a:ext cx="649264" cy="445283"/>
              </a:xfrm>
              <a:custGeom>
                <a:avLst/>
                <a:gdLst/>
                <a:ahLst/>
                <a:cxnLst/>
                <a:rect l="l" t="t" r="r" b="b"/>
                <a:pathLst>
                  <a:path w="12073" h="8280" extrusionOk="0">
                    <a:moveTo>
                      <a:pt x="8926" y="1"/>
                    </a:moveTo>
                    <a:cubicBezTo>
                      <a:pt x="8924" y="1"/>
                      <a:pt x="8922" y="1"/>
                      <a:pt x="8921" y="1"/>
                    </a:cubicBezTo>
                    <a:cubicBezTo>
                      <a:pt x="8831" y="4"/>
                      <a:pt x="8742" y="13"/>
                      <a:pt x="8652" y="29"/>
                    </a:cubicBezTo>
                    <a:lnTo>
                      <a:pt x="8588" y="41"/>
                    </a:lnTo>
                    <a:cubicBezTo>
                      <a:pt x="8492" y="60"/>
                      <a:pt x="8507" y="201"/>
                      <a:pt x="8606" y="201"/>
                    </a:cubicBezTo>
                    <a:cubicBezTo>
                      <a:pt x="8609" y="201"/>
                      <a:pt x="8615" y="201"/>
                      <a:pt x="8621" y="198"/>
                    </a:cubicBezTo>
                    <a:lnTo>
                      <a:pt x="8677" y="189"/>
                    </a:lnTo>
                    <a:cubicBezTo>
                      <a:pt x="8760" y="174"/>
                      <a:pt x="8844" y="164"/>
                      <a:pt x="8930" y="161"/>
                    </a:cubicBezTo>
                    <a:cubicBezTo>
                      <a:pt x="8973" y="158"/>
                      <a:pt x="9007" y="121"/>
                      <a:pt x="9007" y="78"/>
                    </a:cubicBezTo>
                    <a:cubicBezTo>
                      <a:pt x="9004" y="34"/>
                      <a:pt x="8967" y="1"/>
                      <a:pt x="8926" y="1"/>
                    </a:cubicBezTo>
                    <a:close/>
                    <a:moveTo>
                      <a:pt x="9248" y="13"/>
                    </a:moveTo>
                    <a:cubicBezTo>
                      <a:pt x="9151" y="13"/>
                      <a:pt x="9136" y="159"/>
                      <a:pt x="9238" y="174"/>
                    </a:cubicBezTo>
                    <a:cubicBezTo>
                      <a:pt x="9343" y="186"/>
                      <a:pt x="9445" y="205"/>
                      <a:pt x="9544" y="232"/>
                    </a:cubicBezTo>
                    <a:cubicBezTo>
                      <a:pt x="9553" y="235"/>
                      <a:pt x="9559" y="235"/>
                      <a:pt x="9565" y="235"/>
                    </a:cubicBezTo>
                    <a:cubicBezTo>
                      <a:pt x="9661" y="235"/>
                      <a:pt x="9679" y="100"/>
                      <a:pt x="9587" y="75"/>
                    </a:cubicBezTo>
                    <a:cubicBezTo>
                      <a:pt x="9479" y="47"/>
                      <a:pt x="9368" y="26"/>
                      <a:pt x="9257" y="13"/>
                    </a:cubicBezTo>
                    <a:cubicBezTo>
                      <a:pt x="9254" y="13"/>
                      <a:pt x="9251" y="13"/>
                      <a:pt x="9248" y="13"/>
                    </a:cubicBezTo>
                    <a:close/>
                    <a:moveTo>
                      <a:pt x="8303" y="128"/>
                    </a:moveTo>
                    <a:cubicBezTo>
                      <a:pt x="8291" y="128"/>
                      <a:pt x="8279" y="131"/>
                      <a:pt x="8267" y="137"/>
                    </a:cubicBezTo>
                    <a:cubicBezTo>
                      <a:pt x="8162" y="180"/>
                      <a:pt x="8060" y="232"/>
                      <a:pt x="7964" y="294"/>
                    </a:cubicBezTo>
                    <a:cubicBezTo>
                      <a:pt x="7900" y="340"/>
                      <a:pt x="7931" y="442"/>
                      <a:pt x="8011" y="442"/>
                    </a:cubicBezTo>
                    <a:lnTo>
                      <a:pt x="8011" y="445"/>
                    </a:lnTo>
                    <a:cubicBezTo>
                      <a:pt x="8026" y="445"/>
                      <a:pt x="8042" y="439"/>
                      <a:pt x="8054" y="430"/>
                    </a:cubicBezTo>
                    <a:cubicBezTo>
                      <a:pt x="8140" y="374"/>
                      <a:pt x="8233" y="325"/>
                      <a:pt x="8325" y="288"/>
                    </a:cubicBezTo>
                    <a:cubicBezTo>
                      <a:pt x="8420" y="255"/>
                      <a:pt x="8382" y="128"/>
                      <a:pt x="8303" y="128"/>
                    </a:cubicBezTo>
                    <a:close/>
                    <a:moveTo>
                      <a:pt x="9873" y="178"/>
                    </a:moveTo>
                    <a:cubicBezTo>
                      <a:pt x="9795" y="178"/>
                      <a:pt x="9757" y="295"/>
                      <a:pt x="9840" y="334"/>
                    </a:cubicBezTo>
                    <a:cubicBezTo>
                      <a:pt x="9938" y="374"/>
                      <a:pt x="10031" y="417"/>
                      <a:pt x="10123" y="470"/>
                    </a:cubicBezTo>
                    <a:cubicBezTo>
                      <a:pt x="10136" y="476"/>
                      <a:pt x="10148" y="479"/>
                      <a:pt x="10164" y="479"/>
                    </a:cubicBezTo>
                    <a:cubicBezTo>
                      <a:pt x="10247" y="479"/>
                      <a:pt x="10275" y="368"/>
                      <a:pt x="10201" y="328"/>
                    </a:cubicBezTo>
                    <a:cubicBezTo>
                      <a:pt x="10105" y="275"/>
                      <a:pt x="10003" y="226"/>
                      <a:pt x="9901" y="183"/>
                    </a:cubicBezTo>
                    <a:cubicBezTo>
                      <a:pt x="9891" y="179"/>
                      <a:pt x="9882" y="178"/>
                      <a:pt x="9873" y="178"/>
                    </a:cubicBezTo>
                    <a:close/>
                    <a:moveTo>
                      <a:pt x="5475" y="516"/>
                    </a:moveTo>
                    <a:cubicBezTo>
                      <a:pt x="5406" y="516"/>
                      <a:pt x="5337" y="518"/>
                      <a:pt x="5269" y="522"/>
                    </a:cubicBezTo>
                    <a:cubicBezTo>
                      <a:pt x="5167" y="531"/>
                      <a:pt x="5173" y="683"/>
                      <a:pt x="5275" y="686"/>
                    </a:cubicBezTo>
                    <a:lnTo>
                      <a:pt x="5281" y="683"/>
                    </a:lnTo>
                    <a:cubicBezTo>
                      <a:pt x="5341" y="679"/>
                      <a:pt x="5401" y="677"/>
                      <a:pt x="5463" y="677"/>
                    </a:cubicBezTo>
                    <a:cubicBezTo>
                      <a:pt x="5506" y="677"/>
                      <a:pt x="5549" y="678"/>
                      <a:pt x="5593" y="679"/>
                    </a:cubicBezTo>
                    <a:cubicBezTo>
                      <a:pt x="5698" y="679"/>
                      <a:pt x="5704" y="528"/>
                      <a:pt x="5602" y="519"/>
                    </a:cubicBezTo>
                    <a:cubicBezTo>
                      <a:pt x="5560" y="517"/>
                      <a:pt x="5517" y="516"/>
                      <a:pt x="5475" y="516"/>
                    </a:cubicBezTo>
                    <a:close/>
                    <a:moveTo>
                      <a:pt x="5916" y="551"/>
                    </a:moveTo>
                    <a:cubicBezTo>
                      <a:pt x="5879" y="551"/>
                      <a:pt x="5845" y="580"/>
                      <a:pt x="5839" y="621"/>
                    </a:cubicBezTo>
                    <a:cubicBezTo>
                      <a:pt x="5833" y="664"/>
                      <a:pt x="5861" y="704"/>
                      <a:pt x="5907" y="713"/>
                    </a:cubicBezTo>
                    <a:cubicBezTo>
                      <a:pt x="6009" y="729"/>
                      <a:pt x="6111" y="754"/>
                      <a:pt x="6213" y="781"/>
                    </a:cubicBezTo>
                    <a:cubicBezTo>
                      <a:pt x="6219" y="784"/>
                      <a:pt x="6228" y="784"/>
                      <a:pt x="6234" y="784"/>
                    </a:cubicBezTo>
                    <a:cubicBezTo>
                      <a:pt x="6327" y="784"/>
                      <a:pt x="6345" y="655"/>
                      <a:pt x="6256" y="627"/>
                    </a:cubicBezTo>
                    <a:cubicBezTo>
                      <a:pt x="6151" y="596"/>
                      <a:pt x="6043" y="572"/>
                      <a:pt x="5932" y="553"/>
                    </a:cubicBezTo>
                    <a:cubicBezTo>
                      <a:pt x="5927" y="552"/>
                      <a:pt x="5922" y="551"/>
                      <a:pt x="5916" y="551"/>
                    </a:cubicBezTo>
                    <a:close/>
                    <a:moveTo>
                      <a:pt x="4962" y="562"/>
                    </a:moveTo>
                    <a:cubicBezTo>
                      <a:pt x="4955" y="562"/>
                      <a:pt x="4947" y="563"/>
                      <a:pt x="4939" y="565"/>
                    </a:cubicBezTo>
                    <a:cubicBezTo>
                      <a:pt x="4831" y="587"/>
                      <a:pt x="4723" y="612"/>
                      <a:pt x="4615" y="642"/>
                    </a:cubicBezTo>
                    <a:cubicBezTo>
                      <a:pt x="4526" y="670"/>
                      <a:pt x="4544" y="803"/>
                      <a:pt x="4640" y="803"/>
                    </a:cubicBezTo>
                    <a:cubicBezTo>
                      <a:pt x="4646" y="803"/>
                      <a:pt x="4655" y="803"/>
                      <a:pt x="4661" y="800"/>
                    </a:cubicBezTo>
                    <a:cubicBezTo>
                      <a:pt x="4763" y="769"/>
                      <a:pt x="4865" y="744"/>
                      <a:pt x="4970" y="726"/>
                    </a:cubicBezTo>
                    <a:cubicBezTo>
                      <a:pt x="5075" y="711"/>
                      <a:pt x="5054" y="562"/>
                      <a:pt x="4962" y="562"/>
                    </a:cubicBezTo>
                    <a:close/>
                    <a:moveTo>
                      <a:pt x="10439" y="486"/>
                    </a:moveTo>
                    <a:cubicBezTo>
                      <a:pt x="10370" y="486"/>
                      <a:pt x="10324" y="585"/>
                      <a:pt x="10395" y="633"/>
                    </a:cubicBezTo>
                    <a:cubicBezTo>
                      <a:pt x="10478" y="692"/>
                      <a:pt x="10565" y="757"/>
                      <a:pt x="10651" y="821"/>
                    </a:cubicBezTo>
                    <a:cubicBezTo>
                      <a:pt x="10663" y="834"/>
                      <a:pt x="10682" y="840"/>
                      <a:pt x="10700" y="840"/>
                    </a:cubicBezTo>
                    <a:lnTo>
                      <a:pt x="10700" y="843"/>
                    </a:lnTo>
                    <a:cubicBezTo>
                      <a:pt x="10725" y="843"/>
                      <a:pt x="10747" y="831"/>
                      <a:pt x="10762" y="809"/>
                    </a:cubicBezTo>
                    <a:cubicBezTo>
                      <a:pt x="10790" y="775"/>
                      <a:pt x="10784" y="723"/>
                      <a:pt x="10750" y="695"/>
                    </a:cubicBezTo>
                    <a:cubicBezTo>
                      <a:pt x="10663" y="627"/>
                      <a:pt x="10574" y="559"/>
                      <a:pt x="10484" y="501"/>
                    </a:cubicBezTo>
                    <a:cubicBezTo>
                      <a:pt x="10469" y="490"/>
                      <a:pt x="10453" y="486"/>
                      <a:pt x="10439" y="486"/>
                    </a:cubicBezTo>
                    <a:close/>
                    <a:moveTo>
                      <a:pt x="7760" y="484"/>
                    </a:moveTo>
                    <a:cubicBezTo>
                      <a:pt x="7741" y="484"/>
                      <a:pt x="7720" y="492"/>
                      <a:pt x="7702" y="510"/>
                    </a:cubicBezTo>
                    <a:cubicBezTo>
                      <a:pt x="7622" y="590"/>
                      <a:pt x="7551" y="676"/>
                      <a:pt x="7490" y="772"/>
                    </a:cubicBezTo>
                    <a:cubicBezTo>
                      <a:pt x="7452" y="824"/>
                      <a:pt x="7490" y="898"/>
                      <a:pt x="7554" y="898"/>
                    </a:cubicBezTo>
                    <a:cubicBezTo>
                      <a:pt x="7582" y="898"/>
                      <a:pt x="7610" y="886"/>
                      <a:pt x="7625" y="861"/>
                    </a:cubicBezTo>
                    <a:cubicBezTo>
                      <a:pt x="7684" y="778"/>
                      <a:pt x="7749" y="698"/>
                      <a:pt x="7820" y="624"/>
                    </a:cubicBezTo>
                    <a:cubicBezTo>
                      <a:pt x="7879" y="565"/>
                      <a:pt x="7824" y="484"/>
                      <a:pt x="7760" y="484"/>
                    </a:cubicBezTo>
                    <a:close/>
                    <a:moveTo>
                      <a:pt x="6543" y="733"/>
                    </a:moveTo>
                    <a:cubicBezTo>
                      <a:pt x="6464" y="733"/>
                      <a:pt x="6426" y="848"/>
                      <a:pt x="6509" y="886"/>
                    </a:cubicBezTo>
                    <a:cubicBezTo>
                      <a:pt x="6604" y="929"/>
                      <a:pt x="6700" y="976"/>
                      <a:pt x="6789" y="1028"/>
                    </a:cubicBezTo>
                    <a:cubicBezTo>
                      <a:pt x="6802" y="1034"/>
                      <a:pt x="6814" y="1037"/>
                      <a:pt x="6829" y="1037"/>
                    </a:cubicBezTo>
                    <a:lnTo>
                      <a:pt x="6833" y="1037"/>
                    </a:lnTo>
                    <a:cubicBezTo>
                      <a:pt x="6913" y="1037"/>
                      <a:pt x="6941" y="926"/>
                      <a:pt x="6870" y="886"/>
                    </a:cubicBezTo>
                    <a:cubicBezTo>
                      <a:pt x="6774" y="831"/>
                      <a:pt x="6675" y="781"/>
                      <a:pt x="6573" y="738"/>
                    </a:cubicBezTo>
                    <a:cubicBezTo>
                      <a:pt x="6563" y="734"/>
                      <a:pt x="6553" y="733"/>
                      <a:pt x="6543" y="733"/>
                    </a:cubicBezTo>
                    <a:close/>
                    <a:moveTo>
                      <a:pt x="4337" y="747"/>
                    </a:moveTo>
                    <a:cubicBezTo>
                      <a:pt x="4326" y="747"/>
                      <a:pt x="4315" y="749"/>
                      <a:pt x="4303" y="754"/>
                    </a:cubicBezTo>
                    <a:cubicBezTo>
                      <a:pt x="4236" y="781"/>
                      <a:pt x="4168" y="812"/>
                      <a:pt x="4100" y="846"/>
                    </a:cubicBezTo>
                    <a:cubicBezTo>
                      <a:pt x="4069" y="861"/>
                      <a:pt x="4035" y="877"/>
                      <a:pt x="4004" y="892"/>
                    </a:cubicBezTo>
                    <a:cubicBezTo>
                      <a:pt x="3964" y="914"/>
                      <a:pt x="3949" y="963"/>
                      <a:pt x="3970" y="1003"/>
                    </a:cubicBezTo>
                    <a:cubicBezTo>
                      <a:pt x="3983" y="1031"/>
                      <a:pt x="4010" y="1047"/>
                      <a:pt x="4041" y="1047"/>
                    </a:cubicBezTo>
                    <a:cubicBezTo>
                      <a:pt x="4054" y="1047"/>
                      <a:pt x="4069" y="1043"/>
                      <a:pt x="4081" y="1037"/>
                    </a:cubicBezTo>
                    <a:cubicBezTo>
                      <a:pt x="4109" y="1022"/>
                      <a:pt x="4140" y="1006"/>
                      <a:pt x="4174" y="991"/>
                    </a:cubicBezTo>
                    <a:cubicBezTo>
                      <a:pt x="4236" y="960"/>
                      <a:pt x="4300" y="929"/>
                      <a:pt x="4365" y="905"/>
                    </a:cubicBezTo>
                    <a:cubicBezTo>
                      <a:pt x="4452" y="869"/>
                      <a:pt x="4417" y="747"/>
                      <a:pt x="4337" y="747"/>
                    </a:cubicBezTo>
                    <a:close/>
                    <a:moveTo>
                      <a:pt x="10948" y="890"/>
                    </a:moveTo>
                    <a:cubicBezTo>
                      <a:pt x="10885" y="890"/>
                      <a:pt x="10833" y="972"/>
                      <a:pt x="10891" y="1028"/>
                    </a:cubicBezTo>
                    <a:cubicBezTo>
                      <a:pt x="10972" y="1102"/>
                      <a:pt x="11049" y="1176"/>
                      <a:pt x="11120" y="1250"/>
                    </a:cubicBezTo>
                    <a:cubicBezTo>
                      <a:pt x="11135" y="1266"/>
                      <a:pt x="11157" y="1275"/>
                      <a:pt x="11178" y="1275"/>
                    </a:cubicBezTo>
                    <a:cubicBezTo>
                      <a:pt x="11249" y="1275"/>
                      <a:pt x="11286" y="1188"/>
                      <a:pt x="11237" y="1139"/>
                    </a:cubicBezTo>
                    <a:cubicBezTo>
                      <a:pt x="11163" y="1062"/>
                      <a:pt x="11083" y="988"/>
                      <a:pt x="10999" y="911"/>
                    </a:cubicBezTo>
                    <a:cubicBezTo>
                      <a:pt x="10983" y="896"/>
                      <a:pt x="10965" y="890"/>
                      <a:pt x="10948" y="890"/>
                    </a:cubicBezTo>
                    <a:close/>
                    <a:moveTo>
                      <a:pt x="3769" y="1046"/>
                    </a:moveTo>
                    <a:cubicBezTo>
                      <a:pt x="3753" y="1046"/>
                      <a:pt x="3735" y="1052"/>
                      <a:pt x="3717" y="1065"/>
                    </a:cubicBezTo>
                    <a:cubicBezTo>
                      <a:pt x="3628" y="1130"/>
                      <a:pt x="3539" y="1198"/>
                      <a:pt x="3458" y="1272"/>
                    </a:cubicBezTo>
                    <a:cubicBezTo>
                      <a:pt x="3403" y="1321"/>
                      <a:pt x="3437" y="1414"/>
                      <a:pt x="3511" y="1414"/>
                    </a:cubicBezTo>
                    <a:cubicBezTo>
                      <a:pt x="3529" y="1414"/>
                      <a:pt x="3551" y="1407"/>
                      <a:pt x="3566" y="1392"/>
                    </a:cubicBezTo>
                    <a:cubicBezTo>
                      <a:pt x="3643" y="1321"/>
                      <a:pt x="3724" y="1256"/>
                      <a:pt x="3810" y="1198"/>
                    </a:cubicBezTo>
                    <a:cubicBezTo>
                      <a:pt x="3890" y="1150"/>
                      <a:pt x="3840" y="1046"/>
                      <a:pt x="3769" y="1046"/>
                    </a:cubicBezTo>
                    <a:close/>
                    <a:moveTo>
                      <a:pt x="7396" y="1017"/>
                    </a:moveTo>
                    <a:cubicBezTo>
                      <a:pt x="7368" y="1017"/>
                      <a:pt x="7341" y="1031"/>
                      <a:pt x="7326" y="1065"/>
                    </a:cubicBezTo>
                    <a:cubicBezTo>
                      <a:pt x="7311" y="1102"/>
                      <a:pt x="7295" y="1136"/>
                      <a:pt x="7280" y="1176"/>
                    </a:cubicBezTo>
                    <a:cubicBezTo>
                      <a:pt x="7237" y="1139"/>
                      <a:pt x="7193" y="1102"/>
                      <a:pt x="7147" y="1068"/>
                    </a:cubicBezTo>
                    <a:cubicBezTo>
                      <a:pt x="7131" y="1056"/>
                      <a:pt x="7114" y="1050"/>
                      <a:pt x="7098" y="1050"/>
                    </a:cubicBezTo>
                    <a:cubicBezTo>
                      <a:pt x="7031" y="1050"/>
                      <a:pt x="6982" y="1145"/>
                      <a:pt x="7052" y="1198"/>
                    </a:cubicBezTo>
                    <a:cubicBezTo>
                      <a:pt x="7110" y="1244"/>
                      <a:pt x="7169" y="1290"/>
                      <a:pt x="7224" y="1343"/>
                    </a:cubicBezTo>
                    <a:cubicBezTo>
                      <a:pt x="7221" y="1355"/>
                      <a:pt x="7218" y="1370"/>
                      <a:pt x="7215" y="1383"/>
                    </a:cubicBezTo>
                    <a:cubicBezTo>
                      <a:pt x="7203" y="1426"/>
                      <a:pt x="7227" y="1472"/>
                      <a:pt x="7271" y="1481"/>
                    </a:cubicBezTo>
                    <a:cubicBezTo>
                      <a:pt x="7277" y="1484"/>
                      <a:pt x="7283" y="1484"/>
                      <a:pt x="7292" y="1484"/>
                    </a:cubicBezTo>
                    <a:cubicBezTo>
                      <a:pt x="7294" y="1485"/>
                      <a:pt x="7296" y="1485"/>
                      <a:pt x="7298" y="1485"/>
                    </a:cubicBezTo>
                    <a:cubicBezTo>
                      <a:pt x="7333" y="1485"/>
                      <a:pt x="7364" y="1461"/>
                      <a:pt x="7372" y="1426"/>
                    </a:cubicBezTo>
                    <a:lnTo>
                      <a:pt x="7372" y="1420"/>
                    </a:lnTo>
                    <a:cubicBezTo>
                      <a:pt x="7425" y="1401"/>
                      <a:pt x="7443" y="1340"/>
                      <a:pt x="7409" y="1293"/>
                    </a:cubicBezTo>
                    <a:cubicBezTo>
                      <a:pt x="7428" y="1238"/>
                      <a:pt x="7449" y="1182"/>
                      <a:pt x="7474" y="1133"/>
                    </a:cubicBezTo>
                    <a:cubicBezTo>
                      <a:pt x="7502" y="1068"/>
                      <a:pt x="7449" y="1017"/>
                      <a:pt x="7396" y="1017"/>
                    </a:cubicBezTo>
                    <a:close/>
                    <a:moveTo>
                      <a:pt x="11402" y="1354"/>
                    </a:moveTo>
                    <a:cubicBezTo>
                      <a:pt x="11342" y="1354"/>
                      <a:pt x="11290" y="1425"/>
                      <a:pt x="11339" y="1488"/>
                    </a:cubicBezTo>
                    <a:cubicBezTo>
                      <a:pt x="11413" y="1571"/>
                      <a:pt x="11481" y="1654"/>
                      <a:pt x="11542" y="1731"/>
                    </a:cubicBezTo>
                    <a:cubicBezTo>
                      <a:pt x="11558" y="1753"/>
                      <a:pt x="11579" y="1762"/>
                      <a:pt x="11607" y="1762"/>
                    </a:cubicBezTo>
                    <a:cubicBezTo>
                      <a:pt x="11672" y="1762"/>
                      <a:pt x="11712" y="1685"/>
                      <a:pt x="11669" y="1633"/>
                    </a:cubicBezTo>
                    <a:cubicBezTo>
                      <a:pt x="11607" y="1552"/>
                      <a:pt x="11536" y="1466"/>
                      <a:pt x="11459" y="1380"/>
                    </a:cubicBezTo>
                    <a:cubicBezTo>
                      <a:pt x="11441" y="1361"/>
                      <a:pt x="11421" y="1354"/>
                      <a:pt x="11402" y="1354"/>
                    </a:cubicBezTo>
                    <a:close/>
                    <a:moveTo>
                      <a:pt x="3285" y="1486"/>
                    </a:moveTo>
                    <a:cubicBezTo>
                      <a:pt x="3264" y="1486"/>
                      <a:pt x="3242" y="1494"/>
                      <a:pt x="3224" y="1515"/>
                    </a:cubicBezTo>
                    <a:cubicBezTo>
                      <a:pt x="3153" y="1602"/>
                      <a:pt x="3088" y="1694"/>
                      <a:pt x="3033" y="1790"/>
                    </a:cubicBezTo>
                    <a:cubicBezTo>
                      <a:pt x="3008" y="1827"/>
                      <a:pt x="3023" y="1876"/>
                      <a:pt x="3060" y="1901"/>
                    </a:cubicBezTo>
                    <a:cubicBezTo>
                      <a:pt x="3073" y="1907"/>
                      <a:pt x="3088" y="1910"/>
                      <a:pt x="3104" y="1910"/>
                    </a:cubicBezTo>
                    <a:lnTo>
                      <a:pt x="3101" y="1913"/>
                    </a:lnTo>
                    <a:cubicBezTo>
                      <a:pt x="3131" y="1913"/>
                      <a:pt x="3156" y="1898"/>
                      <a:pt x="3172" y="1870"/>
                    </a:cubicBezTo>
                    <a:cubicBezTo>
                      <a:pt x="3224" y="1784"/>
                      <a:pt x="3283" y="1697"/>
                      <a:pt x="3350" y="1617"/>
                    </a:cubicBezTo>
                    <a:cubicBezTo>
                      <a:pt x="3398" y="1556"/>
                      <a:pt x="3345" y="1486"/>
                      <a:pt x="3285" y="1486"/>
                    </a:cubicBezTo>
                    <a:close/>
                    <a:moveTo>
                      <a:pt x="7559" y="1500"/>
                    </a:moveTo>
                    <a:cubicBezTo>
                      <a:pt x="7501" y="1500"/>
                      <a:pt x="7445" y="1570"/>
                      <a:pt x="7496" y="1633"/>
                    </a:cubicBezTo>
                    <a:cubicBezTo>
                      <a:pt x="7557" y="1716"/>
                      <a:pt x="7610" y="1802"/>
                      <a:pt x="7656" y="1895"/>
                    </a:cubicBezTo>
                    <a:cubicBezTo>
                      <a:pt x="7668" y="1922"/>
                      <a:pt x="7696" y="1941"/>
                      <a:pt x="7730" y="1941"/>
                    </a:cubicBezTo>
                    <a:cubicBezTo>
                      <a:pt x="7742" y="1941"/>
                      <a:pt x="7752" y="1938"/>
                      <a:pt x="7764" y="1932"/>
                    </a:cubicBezTo>
                    <a:cubicBezTo>
                      <a:pt x="7804" y="1913"/>
                      <a:pt x="7820" y="1864"/>
                      <a:pt x="7801" y="1824"/>
                    </a:cubicBezTo>
                    <a:cubicBezTo>
                      <a:pt x="7752" y="1722"/>
                      <a:pt x="7693" y="1626"/>
                      <a:pt x="7622" y="1537"/>
                    </a:cubicBezTo>
                    <a:cubicBezTo>
                      <a:pt x="7605" y="1511"/>
                      <a:pt x="7582" y="1500"/>
                      <a:pt x="7559" y="1500"/>
                    </a:cubicBezTo>
                    <a:close/>
                    <a:moveTo>
                      <a:pt x="7233" y="1638"/>
                    </a:moveTo>
                    <a:cubicBezTo>
                      <a:pt x="7190" y="1638"/>
                      <a:pt x="7153" y="1669"/>
                      <a:pt x="7150" y="1713"/>
                    </a:cubicBezTo>
                    <a:cubicBezTo>
                      <a:pt x="7141" y="1787"/>
                      <a:pt x="7138" y="1861"/>
                      <a:pt x="7138" y="1938"/>
                    </a:cubicBezTo>
                    <a:cubicBezTo>
                      <a:pt x="7138" y="1975"/>
                      <a:pt x="7138" y="2012"/>
                      <a:pt x="7141" y="2049"/>
                    </a:cubicBezTo>
                    <a:cubicBezTo>
                      <a:pt x="7141" y="2092"/>
                      <a:pt x="7178" y="2126"/>
                      <a:pt x="7221" y="2126"/>
                    </a:cubicBezTo>
                    <a:lnTo>
                      <a:pt x="7224" y="2123"/>
                    </a:lnTo>
                    <a:cubicBezTo>
                      <a:pt x="7271" y="2123"/>
                      <a:pt x="7304" y="2083"/>
                      <a:pt x="7301" y="2040"/>
                    </a:cubicBezTo>
                    <a:cubicBezTo>
                      <a:pt x="7298" y="2006"/>
                      <a:pt x="7298" y="1972"/>
                      <a:pt x="7298" y="1938"/>
                    </a:cubicBezTo>
                    <a:cubicBezTo>
                      <a:pt x="7298" y="1867"/>
                      <a:pt x="7301" y="1799"/>
                      <a:pt x="7311" y="1728"/>
                    </a:cubicBezTo>
                    <a:cubicBezTo>
                      <a:pt x="7314" y="1685"/>
                      <a:pt x="7283" y="1645"/>
                      <a:pt x="7240" y="1639"/>
                    </a:cubicBezTo>
                    <a:cubicBezTo>
                      <a:pt x="7238" y="1639"/>
                      <a:pt x="7235" y="1638"/>
                      <a:pt x="7233" y="1638"/>
                    </a:cubicBezTo>
                    <a:close/>
                    <a:moveTo>
                      <a:pt x="11801" y="1860"/>
                    </a:moveTo>
                    <a:cubicBezTo>
                      <a:pt x="11742" y="1860"/>
                      <a:pt x="11687" y="1926"/>
                      <a:pt x="11733" y="1990"/>
                    </a:cubicBezTo>
                    <a:cubicBezTo>
                      <a:pt x="11848" y="2148"/>
                      <a:pt x="11909" y="2252"/>
                      <a:pt x="11909" y="2252"/>
                    </a:cubicBezTo>
                    <a:cubicBezTo>
                      <a:pt x="11925" y="2277"/>
                      <a:pt x="11952" y="2293"/>
                      <a:pt x="11980" y="2293"/>
                    </a:cubicBezTo>
                    <a:cubicBezTo>
                      <a:pt x="11996" y="2293"/>
                      <a:pt x="12008" y="2289"/>
                      <a:pt x="12020" y="2280"/>
                    </a:cubicBezTo>
                    <a:cubicBezTo>
                      <a:pt x="12060" y="2259"/>
                      <a:pt x="12073" y="2209"/>
                      <a:pt x="12048" y="2169"/>
                    </a:cubicBezTo>
                    <a:cubicBezTo>
                      <a:pt x="12045" y="2166"/>
                      <a:pt x="11983" y="2061"/>
                      <a:pt x="11866" y="1895"/>
                    </a:cubicBezTo>
                    <a:cubicBezTo>
                      <a:pt x="11848" y="1870"/>
                      <a:pt x="11824" y="1860"/>
                      <a:pt x="11801" y="1860"/>
                    </a:cubicBezTo>
                    <a:close/>
                    <a:moveTo>
                      <a:pt x="2955" y="2033"/>
                    </a:moveTo>
                    <a:cubicBezTo>
                      <a:pt x="2925" y="2033"/>
                      <a:pt x="2895" y="2050"/>
                      <a:pt x="2882" y="2089"/>
                    </a:cubicBezTo>
                    <a:cubicBezTo>
                      <a:pt x="2841" y="2194"/>
                      <a:pt x="2804" y="2299"/>
                      <a:pt x="2780" y="2407"/>
                    </a:cubicBezTo>
                    <a:cubicBezTo>
                      <a:pt x="2767" y="2453"/>
                      <a:pt x="2795" y="2496"/>
                      <a:pt x="2838" y="2505"/>
                    </a:cubicBezTo>
                    <a:cubicBezTo>
                      <a:pt x="2845" y="2508"/>
                      <a:pt x="2851" y="2508"/>
                      <a:pt x="2857" y="2508"/>
                    </a:cubicBezTo>
                    <a:lnTo>
                      <a:pt x="2860" y="2508"/>
                    </a:lnTo>
                    <a:cubicBezTo>
                      <a:pt x="2897" y="2508"/>
                      <a:pt x="2928" y="2484"/>
                      <a:pt x="2937" y="2447"/>
                    </a:cubicBezTo>
                    <a:cubicBezTo>
                      <a:pt x="2962" y="2345"/>
                      <a:pt x="2993" y="2246"/>
                      <a:pt x="3033" y="2151"/>
                    </a:cubicBezTo>
                    <a:cubicBezTo>
                      <a:pt x="3062" y="2084"/>
                      <a:pt x="3008" y="2033"/>
                      <a:pt x="2955" y="2033"/>
                    </a:cubicBezTo>
                    <a:close/>
                    <a:moveTo>
                      <a:pt x="7821" y="2084"/>
                    </a:moveTo>
                    <a:cubicBezTo>
                      <a:pt x="7777" y="2084"/>
                      <a:pt x="7733" y="2116"/>
                      <a:pt x="7739" y="2175"/>
                    </a:cubicBezTo>
                    <a:cubicBezTo>
                      <a:pt x="7742" y="2191"/>
                      <a:pt x="7742" y="2209"/>
                      <a:pt x="7742" y="2225"/>
                    </a:cubicBezTo>
                    <a:cubicBezTo>
                      <a:pt x="7746" y="2299"/>
                      <a:pt x="7724" y="2370"/>
                      <a:pt x="7684" y="2428"/>
                    </a:cubicBezTo>
                    <a:cubicBezTo>
                      <a:pt x="7656" y="2465"/>
                      <a:pt x="7665" y="2515"/>
                      <a:pt x="7699" y="2539"/>
                    </a:cubicBezTo>
                    <a:cubicBezTo>
                      <a:pt x="7715" y="2552"/>
                      <a:pt x="7730" y="2558"/>
                      <a:pt x="7749" y="2558"/>
                    </a:cubicBezTo>
                    <a:cubicBezTo>
                      <a:pt x="7773" y="2558"/>
                      <a:pt x="7798" y="2545"/>
                      <a:pt x="7813" y="2524"/>
                    </a:cubicBezTo>
                    <a:cubicBezTo>
                      <a:pt x="7875" y="2438"/>
                      <a:pt x="7906" y="2333"/>
                      <a:pt x="7903" y="2225"/>
                    </a:cubicBezTo>
                    <a:cubicBezTo>
                      <a:pt x="7903" y="2203"/>
                      <a:pt x="7900" y="2182"/>
                      <a:pt x="7900" y="2160"/>
                    </a:cubicBezTo>
                    <a:cubicBezTo>
                      <a:pt x="7897" y="2108"/>
                      <a:pt x="7859" y="2084"/>
                      <a:pt x="7821" y="2084"/>
                    </a:cubicBezTo>
                    <a:close/>
                    <a:moveTo>
                      <a:pt x="7283" y="2281"/>
                    </a:moveTo>
                    <a:cubicBezTo>
                      <a:pt x="7233" y="2281"/>
                      <a:pt x="7182" y="2325"/>
                      <a:pt x="7203" y="2388"/>
                    </a:cubicBezTo>
                    <a:cubicBezTo>
                      <a:pt x="7258" y="2549"/>
                      <a:pt x="7341" y="2650"/>
                      <a:pt x="7449" y="2684"/>
                    </a:cubicBezTo>
                    <a:cubicBezTo>
                      <a:pt x="7456" y="2687"/>
                      <a:pt x="7465" y="2687"/>
                      <a:pt x="7474" y="2687"/>
                    </a:cubicBezTo>
                    <a:cubicBezTo>
                      <a:pt x="7567" y="2687"/>
                      <a:pt x="7588" y="2555"/>
                      <a:pt x="7499" y="2530"/>
                    </a:cubicBezTo>
                    <a:cubicBezTo>
                      <a:pt x="7443" y="2512"/>
                      <a:pt x="7394" y="2444"/>
                      <a:pt x="7357" y="2336"/>
                    </a:cubicBezTo>
                    <a:cubicBezTo>
                      <a:pt x="7344" y="2297"/>
                      <a:pt x="7314" y="2281"/>
                      <a:pt x="7283" y="2281"/>
                    </a:cubicBezTo>
                    <a:close/>
                    <a:moveTo>
                      <a:pt x="2802" y="2670"/>
                    </a:moveTo>
                    <a:cubicBezTo>
                      <a:pt x="2766" y="2670"/>
                      <a:pt x="2731" y="2692"/>
                      <a:pt x="2724" y="2737"/>
                    </a:cubicBezTo>
                    <a:cubicBezTo>
                      <a:pt x="2712" y="2829"/>
                      <a:pt x="2709" y="2925"/>
                      <a:pt x="2709" y="3017"/>
                    </a:cubicBezTo>
                    <a:lnTo>
                      <a:pt x="2709" y="3070"/>
                    </a:lnTo>
                    <a:cubicBezTo>
                      <a:pt x="2709" y="3116"/>
                      <a:pt x="2746" y="3150"/>
                      <a:pt x="2789" y="3150"/>
                    </a:cubicBezTo>
                    <a:cubicBezTo>
                      <a:pt x="2835" y="3150"/>
                      <a:pt x="2869" y="3113"/>
                      <a:pt x="2869" y="3067"/>
                    </a:cubicBezTo>
                    <a:lnTo>
                      <a:pt x="2869" y="3017"/>
                    </a:lnTo>
                    <a:cubicBezTo>
                      <a:pt x="2869" y="2931"/>
                      <a:pt x="2875" y="2842"/>
                      <a:pt x="2885" y="2755"/>
                    </a:cubicBezTo>
                    <a:cubicBezTo>
                      <a:pt x="2886" y="2700"/>
                      <a:pt x="2844" y="2670"/>
                      <a:pt x="2802" y="2670"/>
                    </a:cubicBezTo>
                    <a:close/>
                    <a:moveTo>
                      <a:pt x="1978" y="3267"/>
                    </a:moveTo>
                    <a:cubicBezTo>
                      <a:pt x="1864" y="3273"/>
                      <a:pt x="1753" y="3292"/>
                      <a:pt x="1645" y="3320"/>
                    </a:cubicBezTo>
                    <a:cubicBezTo>
                      <a:pt x="1552" y="3344"/>
                      <a:pt x="1568" y="3477"/>
                      <a:pt x="1663" y="3480"/>
                    </a:cubicBezTo>
                    <a:cubicBezTo>
                      <a:pt x="1669" y="3480"/>
                      <a:pt x="1676" y="3480"/>
                      <a:pt x="1685" y="3477"/>
                    </a:cubicBezTo>
                    <a:cubicBezTo>
                      <a:pt x="1784" y="3452"/>
                      <a:pt x="1885" y="3437"/>
                      <a:pt x="1987" y="3428"/>
                    </a:cubicBezTo>
                    <a:cubicBezTo>
                      <a:pt x="2089" y="3415"/>
                      <a:pt x="2077" y="3267"/>
                      <a:pt x="1978" y="3267"/>
                    </a:cubicBezTo>
                    <a:close/>
                    <a:moveTo>
                      <a:pt x="2305" y="3270"/>
                    </a:moveTo>
                    <a:cubicBezTo>
                      <a:pt x="2209" y="3270"/>
                      <a:pt x="2196" y="3419"/>
                      <a:pt x="2299" y="3431"/>
                    </a:cubicBezTo>
                    <a:cubicBezTo>
                      <a:pt x="2400" y="3440"/>
                      <a:pt x="2505" y="3458"/>
                      <a:pt x="2607" y="3483"/>
                    </a:cubicBezTo>
                    <a:cubicBezTo>
                      <a:pt x="2613" y="3483"/>
                      <a:pt x="2619" y="3486"/>
                      <a:pt x="2625" y="3486"/>
                    </a:cubicBezTo>
                    <a:lnTo>
                      <a:pt x="2625" y="3486"/>
                    </a:lnTo>
                    <a:cubicBezTo>
                      <a:pt x="2718" y="3484"/>
                      <a:pt x="2733" y="3347"/>
                      <a:pt x="2641" y="3326"/>
                    </a:cubicBezTo>
                    <a:cubicBezTo>
                      <a:pt x="2533" y="3298"/>
                      <a:pt x="2422" y="3280"/>
                      <a:pt x="2311" y="3270"/>
                    </a:cubicBezTo>
                    <a:cubicBezTo>
                      <a:pt x="2309" y="3270"/>
                      <a:pt x="2307" y="3270"/>
                      <a:pt x="2305" y="3270"/>
                    </a:cubicBezTo>
                    <a:close/>
                    <a:moveTo>
                      <a:pt x="2625" y="3486"/>
                    </a:moveTo>
                    <a:cubicBezTo>
                      <a:pt x="2624" y="3486"/>
                      <a:pt x="2623" y="3486"/>
                      <a:pt x="2623" y="3486"/>
                    </a:cubicBezTo>
                    <a:lnTo>
                      <a:pt x="2626" y="3486"/>
                    </a:lnTo>
                    <a:cubicBezTo>
                      <a:pt x="2625" y="3486"/>
                      <a:pt x="2625" y="3486"/>
                      <a:pt x="2625" y="3486"/>
                    </a:cubicBezTo>
                    <a:close/>
                    <a:moveTo>
                      <a:pt x="1361" y="3427"/>
                    </a:moveTo>
                    <a:cubicBezTo>
                      <a:pt x="1350" y="3427"/>
                      <a:pt x="1339" y="3429"/>
                      <a:pt x="1327" y="3434"/>
                    </a:cubicBezTo>
                    <a:cubicBezTo>
                      <a:pt x="1225" y="3483"/>
                      <a:pt x="1127" y="3539"/>
                      <a:pt x="1034" y="3606"/>
                    </a:cubicBezTo>
                    <a:cubicBezTo>
                      <a:pt x="972" y="3653"/>
                      <a:pt x="1003" y="3751"/>
                      <a:pt x="1083" y="3751"/>
                    </a:cubicBezTo>
                    <a:lnTo>
                      <a:pt x="1083" y="3755"/>
                    </a:lnTo>
                    <a:cubicBezTo>
                      <a:pt x="1099" y="3751"/>
                      <a:pt x="1117" y="3745"/>
                      <a:pt x="1130" y="3736"/>
                    </a:cubicBezTo>
                    <a:cubicBezTo>
                      <a:pt x="1213" y="3674"/>
                      <a:pt x="1302" y="3625"/>
                      <a:pt x="1395" y="3582"/>
                    </a:cubicBezTo>
                    <a:cubicBezTo>
                      <a:pt x="1476" y="3539"/>
                      <a:pt x="1436" y="3427"/>
                      <a:pt x="1361" y="3427"/>
                    </a:cubicBezTo>
                    <a:close/>
                    <a:moveTo>
                      <a:pt x="2818" y="3311"/>
                    </a:moveTo>
                    <a:cubicBezTo>
                      <a:pt x="2773" y="3311"/>
                      <a:pt x="2728" y="3345"/>
                      <a:pt x="2737" y="3403"/>
                    </a:cubicBezTo>
                    <a:cubicBezTo>
                      <a:pt x="2752" y="3514"/>
                      <a:pt x="2774" y="3622"/>
                      <a:pt x="2801" y="3730"/>
                    </a:cubicBezTo>
                    <a:cubicBezTo>
                      <a:pt x="2811" y="3764"/>
                      <a:pt x="2841" y="3792"/>
                      <a:pt x="2878" y="3792"/>
                    </a:cubicBezTo>
                    <a:cubicBezTo>
                      <a:pt x="2885" y="3792"/>
                      <a:pt x="2894" y="3792"/>
                      <a:pt x="2900" y="3788"/>
                    </a:cubicBezTo>
                    <a:cubicBezTo>
                      <a:pt x="2943" y="3779"/>
                      <a:pt x="2968" y="3733"/>
                      <a:pt x="2959" y="3690"/>
                    </a:cubicBezTo>
                    <a:cubicBezTo>
                      <a:pt x="2949" y="3656"/>
                      <a:pt x="2943" y="3622"/>
                      <a:pt x="2934" y="3588"/>
                    </a:cubicBezTo>
                    <a:lnTo>
                      <a:pt x="2934" y="3588"/>
                    </a:lnTo>
                    <a:cubicBezTo>
                      <a:pt x="3020" y="3625"/>
                      <a:pt x="3107" y="3665"/>
                      <a:pt x="3190" y="3711"/>
                    </a:cubicBezTo>
                    <a:cubicBezTo>
                      <a:pt x="3207" y="3724"/>
                      <a:pt x="3224" y="3729"/>
                      <a:pt x="3239" y="3729"/>
                    </a:cubicBezTo>
                    <a:cubicBezTo>
                      <a:pt x="3313" y="3729"/>
                      <a:pt x="3359" y="3608"/>
                      <a:pt x="3267" y="3569"/>
                    </a:cubicBezTo>
                    <a:cubicBezTo>
                      <a:pt x="3168" y="3517"/>
                      <a:pt x="3067" y="3468"/>
                      <a:pt x="2965" y="3428"/>
                    </a:cubicBezTo>
                    <a:cubicBezTo>
                      <a:pt x="2954" y="3423"/>
                      <a:pt x="2943" y="3421"/>
                      <a:pt x="2933" y="3421"/>
                    </a:cubicBezTo>
                    <a:cubicBezTo>
                      <a:pt x="2922" y="3421"/>
                      <a:pt x="2912" y="3423"/>
                      <a:pt x="2903" y="3428"/>
                    </a:cubicBezTo>
                    <a:lnTo>
                      <a:pt x="2897" y="3381"/>
                    </a:lnTo>
                    <a:cubicBezTo>
                      <a:pt x="2890" y="3333"/>
                      <a:pt x="2854" y="3311"/>
                      <a:pt x="2818" y="3311"/>
                    </a:cubicBezTo>
                    <a:close/>
                    <a:moveTo>
                      <a:pt x="3498" y="3734"/>
                    </a:moveTo>
                    <a:cubicBezTo>
                      <a:pt x="3430" y="3734"/>
                      <a:pt x="3379" y="3829"/>
                      <a:pt x="3449" y="3881"/>
                    </a:cubicBezTo>
                    <a:cubicBezTo>
                      <a:pt x="3529" y="3943"/>
                      <a:pt x="3603" y="4014"/>
                      <a:pt x="3671" y="4091"/>
                    </a:cubicBezTo>
                    <a:cubicBezTo>
                      <a:pt x="3687" y="4109"/>
                      <a:pt x="3708" y="4118"/>
                      <a:pt x="3733" y="4118"/>
                    </a:cubicBezTo>
                    <a:cubicBezTo>
                      <a:pt x="3801" y="4118"/>
                      <a:pt x="3838" y="4035"/>
                      <a:pt x="3795" y="3983"/>
                    </a:cubicBezTo>
                    <a:cubicBezTo>
                      <a:pt x="3721" y="3899"/>
                      <a:pt x="3637" y="3822"/>
                      <a:pt x="3548" y="3751"/>
                    </a:cubicBezTo>
                    <a:cubicBezTo>
                      <a:pt x="3531" y="3739"/>
                      <a:pt x="3514" y="3734"/>
                      <a:pt x="3498" y="3734"/>
                    </a:cubicBezTo>
                    <a:close/>
                    <a:moveTo>
                      <a:pt x="837" y="3800"/>
                    </a:moveTo>
                    <a:cubicBezTo>
                      <a:pt x="818" y="3800"/>
                      <a:pt x="799" y="3807"/>
                      <a:pt x="781" y="3825"/>
                    </a:cubicBezTo>
                    <a:cubicBezTo>
                      <a:pt x="744" y="3862"/>
                      <a:pt x="710" y="3899"/>
                      <a:pt x="676" y="3940"/>
                    </a:cubicBezTo>
                    <a:cubicBezTo>
                      <a:pt x="636" y="3986"/>
                      <a:pt x="599" y="4035"/>
                      <a:pt x="565" y="4081"/>
                    </a:cubicBezTo>
                    <a:cubicBezTo>
                      <a:pt x="538" y="4118"/>
                      <a:pt x="544" y="4168"/>
                      <a:pt x="581" y="4196"/>
                    </a:cubicBezTo>
                    <a:cubicBezTo>
                      <a:pt x="596" y="4205"/>
                      <a:pt x="612" y="4211"/>
                      <a:pt x="630" y="4211"/>
                    </a:cubicBezTo>
                    <a:cubicBezTo>
                      <a:pt x="655" y="4211"/>
                      <a:pt x="679" y="4199"/>
                      <a:pt x="695" y="4177"/>
                    </a:cubicBezTo>
                    <a:cubicBezTo>
                      <a:pt x="729" y="4134"/>
                      <a:pt x="763" y="4088"/>
                      <a:pt x="800" y="4044"/>
                    </a:cubicBezTo>
                    <a:cubicBezTo>
                      <a:pt x="831" y="4007"/>
                      <a:pt x="864" y="3974"/>
                      <a:pt x="895" y="3940"/>
                    </a:cubicBezTo>
                    <a:cubicBezTo>
                      <a:pt x="952" y="3881"/>
                      <a:pt x="898" y="3800"/>
                      <a:pt x="837" y="3800"/>
                    </a:cubicBezTo>
                    <a:close/>
                    <a:moveTo>
                      <a:pt x="2978" y="3936"/>
                    </a:moveTo>
                    <a:cubicBezTo>
                      <a:pt x="2927" y="3936"/>
                      <a:pt x="2877" y="3983"/>
                      <a:pt x="2900" y="4048"/>
                    </a:cubicBezTo>
                    <a:cubicBezTo>
                      <a:pt x="2940" y="4152"/>
                      <a:pt x="2990" y="4254"/>
                      <a:pt x="3045" y="4350"/>
                    </a:cubicBezTo>
                    <a:cubicBezTo>
                      <a:pt x="3060" y="4374"/>
                      <a:pt x="3085" y="4390"/>
                      <a:pt x="3116" y="4390"/>
                    </a:cubicBezTo>
                    <a:cubicBezTo>
                      <a:pt x="3178" y="4390"/>
                      <a:pt x="3215" y="4322"/>
                      <a:pt x="3187" y="4270"/>
                    </a:cubicBezTo>
                    <a:cubicBezTo>
                      <a:pt x="3134" y="4180"/>
                      <a:pt x="3088" y="4085"/>
                      <a:pt x="3051" y="3989"/>
                    </a:cubicBezTo>
                    <a:cubicBezTo>
                      <a:pt x="3037" y="3952"/>
                      <a:pt x="3007" y="3936"/>
                      <a:pt x="2978" y="3936"/>
                    </a:cubicBezTo>
                    <a:close/>
                    <a:moveTo>
                      <a:pt x="3900" y="4233"/>
                    </a:moveTo>
                    <a:cubicBezTo>
                      <a:pt x="3851" y="4233"/>
                      <a:pt x="3802" y="4275"/>
                      <a:pt x="3819" y="4337"/>
                    </a:cubicBezTo>
                    <a:cubicBezTo>
                      <a:pt x="3832" y="4368"/>
                      <a:pt x="3838" y="4402"/>
                      <a:pt x="3838" y="4436"/>
                    </a:cubicBezTo>
                    <a:cubicBezTo>
                      <a:pt x="3838" y="4482"/>
                      <a:pt x="3822" y="4529"/>
                      <a:pt x="3791" y="4569"/>
                    </a:cubicBezTo>
                    <a:cubicBezTo>
                      <a:pt x="3761" y="4603"/>
                      <a:pt x="3767" y="4655"/>
                      <a:pt x="3804" y="4683"/>
                    </a:cubicBezTo>
                    <a:cubicBezTo>
                      <a:pt x="3819" y="4695"/>
                      <a:pt x="3835" y="4701"/>
                      <a:pt x="3853" y="4701"/>
                    </a:cubicBezTo>
                    <a:cubicBezTo>
                      <a:pt x="3878" y="4701"/>
                      <a:pt x="3902" y="4689"/>
                      <a:pt x="3918" y="4667"/>
                    </a:cubicBezTo>
                    <a:cubicBezTo>
                      <a:pt x="3970" y="4603"/>
                      <a:pt x="4001" y="4519"/>
                      <a:pt x="3998" y="4436"/>
                    </a:cubicBezTo>
                    <a:cubicBezTo>
                      <a:pt x="3998" y="4384"/>
                      <a:pt x="3989" y="4334"/>
                      <a:pt x="3973" y="4288"/>
                    </a:cubicBezTo>
                    <a:cubicBezTo>
                      <a:pt x="3960" y="4250"/>
                      <a:pt x="3930" y="4233"/>
                      <a:pt x="3900" y="4233"/>
                    </a:cubicBezTo>
                    <a:close/>
                    <a:moveTo>
                      <a:pt x="448" y="4328"/>
                    </a:moveTo>
                    <a:cubicBezTo>
                      <a:pt x="424" y="4328"/>
                      <a:pt x="401" y="4338"/>
                      <a:pt x="383" y="4362"/>
                    </a:cubicBezTo>
                    <a:cubicBezTo>
                      <a:pt x="328" y="4458"/>
                      <a:pt x="282" y="4560"/>
                      <a:pt x="238" y="4661"/>
                    </a:cubicBezTo>
                    <a:cubicBezTo>
                      <a:pt x="223" y="4704"/>
                      <a:pt x="241" y="4751"/>
                      <a:pt x="282" y="4766"/>
                    </a:cubicBezTo>
                    <a:cubicBezTo>
                      <a:pt x="288" y="4771"/>
                      <a:pt x="297" y="4774"/>
                      <a:pt x="304" y="4774"/>
                    </a:cubicBezTo>
                    <a:cubicBezTo>
                      <a:pt x="307" y="4774"/>
                      <a:pt x="310" y="4773"/>
                      <a:pt x="312" y="4772"/>
                    </a:cubicBezTo>
                    <a:cubicBezTo>
                      <a:pt x="346" y="4772"/>
                      <a:pt x="377" y="4754"/>
                      <a:pt x="389" y="4723"/>
                    </a:cubicBezTo>
                    <a:cubicBezTo>
                      <a:pt x="426" y="4624"/>
                      <a:pt x="473" y="4532"/>
                      <a:pt x="525" y="4439"/>
                    </a:cubicBezTo>
                    <a:cubicBezTo>
                      <a:pt x="549" y="4378"/>
                      <a:pt x="499" y="4328"/>
                      <a:pt x="448" y="4328"/>
                    </a:cubicBezTo>
                    <a:close/>
                    <a:moveTo>
                      <a:pt x="3306" y="4490"/>
                    </a:moveTo>
                    <a:cubicBezTo>
                      <a:pt x="3244" y="4490"/>
                      <a:pt x="3189" y="4569"/>
                      <a:pt x="3246" y="4627"/>
                    </a:cubicBezTo>
                    <a:cubicBezTo>
                      <a:pt x="3350" y="4738"/>
                      <a:pt x="3455" y="4803"/>
                      <a:pt x="3557" y="4825"/>
                    </a:cubicBezTo>
                    <a:lnTo>
                      <a:pt x="3572" y="4825"/>
                    </a:lnTo>
                    <a:cubicBezTo>
                      <a:pt x="3574" y="4825"/>
                      <a:pt x="3575" y="4825"/>
                      <a:pt x="3576" y="4825"/>
                    </a:cubicBezTo>
                    <a:cubicBezTo>
                      <a:pt x="3671" y="4825"/>
                      <a:pt x="3686" y="4683"/>
                      <a:pt x="3588" y="4664"/>
                    </a:cubicBezTo>
                    <a:cubicBezTo>
                      <a:pt x="3517" y="4652"/>
                      <a:pt x="3440" y="4600"/>
                      <a:pt x="3363" y="4516"/>
                    </a:cubicBezTo>
                    <a:cubicBezTo>
                      <a:pt x="3345" y="4498"/>
                      <a:pt x="3325" y="4490"/>
                      <a:pt x="3306" y="4490"/>
                    </a:cubicBezTo>
                    <a:close/>
                    <a:moveTo>
                      <a:pt x="203" y="4930"/>
                    </a:moveTo>
                    <a:cubicBezTo>
                      <a:pt x="174" y="4930"/>
                      <a:pt x="145" y="4945"/>
                      <a:pt x="130" y="4979"/>
                    </a:cubicBezTo>
                    <a:cubicBezTo>
                      <a:pt x="100" y="5084"/>
                      <a:pt x="75" y="5192"/>
                      <a:pt x="56" y="5303"/>
                    </a:cubicBezTo>
                    <a:cubicBezTo>
                      <a:pt x="50" y="5346"/>
                      <a:pt x="78" y="5386"/>
                      <a:pt x="121" y="5395"/>
                    </a:cubicBezTo>
                    <a:lnTo>
                      <a:pt x="137" y="5395"/>
                    </a:lnTo>
                    <a:cubicBezTo>
                      <a:pt x="174" y="5395"/>
                      <a:pt x="208" y="5368"/>
                      <a:pt x="214" y="5331"/>
                    </a:cubicBezTo>
                    <a:cubicBezTo>
                      <a:pt x="232" y="5226"/>
                      <a:pt x="257" y="5124"/>
                      <a:pt x="285" y="5022"/>
                    </a:cubicBezTo>
                    <a:cubicBezTo>
                      <a:pt x="292" y="4966"/>
                      <a:pt x="247" y="4930"/>
                      <a:pt x="203" y="4930"/>
                    </a:cubicBezTo>
                    <a:close/>
                    <a:moveTo>
                      <a:pt x="97" y="5556"/>
                    </a:moveTo>
                    <a:cubicBezTo>
                      <a:pt x="56" y="5556"/>
                      <a:pt x="19" y="5586"/>
                      <a:pt x="16" y="5630"/>
                    </a:cubicBezTo>
                    <a:cubicBezTo>
                      <a:pt x="7" y="5735"/>
                      <a:pt x="1" y="5846"/>
                      <a:pt x="1" y="5960"/>
                    </a:cubicBezTo>
                    <a:cubicBezTo>
                      <a:pt x="1" y="6003"/>
                      <a:pt x="38" y="6040"/>
                      <a:pt x="84" y="6040"/>
                    </a:cubicBezTo>
                    <a:cubicBezTo>
                      <a:pt x="127" y="6040"/>
                      <a:pt x="164" y="6003"/>
                      <a:pt x="164" y="5960"/>
                    </a:cubicBezTo>
                    <a:cubicBezTo>
                      <a:pt x="164" y="5852"/>
                      <a:pt x="167" y="5744"/>
                      <a:pt x="177" y="5642"/>
                    </a:cubicBezTo>
                    <a:cubicBezTo>
                      <a:pt x="180" y="5596"/>
                      <a:pt x="146" y="5559"/>
                      <a:pt x="103" y="5556"/>
                    </a:cubicBezTo>
                    <a:cubicBezTo>
                      <a:pt x="101" y="5556"/>
                      <a:pt x="99" y="5556"/>
                      <a:pt x="97" y="5556"/>
                    </a:cubicBezTo>
                    <a:close/>
                    <a:moveTo>
                      <a:pt x="96" y="6200"/>
                    </a:moveTo>
                    <a:cubicBezTo>
                      <a:pt x="94" y="6200"/>
                      <a:pt x="92" y="6200"/>
                      <a:pt x="90" y="6200"/>
                    </a:cubicBezTo>
                    <a:cubicBezTo>
                      <a:pt x="44" y="6203"/>
                      <a:pt x="10" y="6244"/>
                      <a:pt x="13" y="6287"/>
                    </a:cubicBezTo>
                    <a:cubicBezTo>
                      <a:pt x="22" y="6398"/>
                      <a:pt x="35" y="6509"/>
                      <a:pt x="47" y="6614"/>
                    </a:cubicBezTo>
                    <a:cubicBezTo>
                      <a:pt x="53" y="6654"/>
                      <a:pt x="87" y="6685"/>
                      <a:pt x="127" y="6685"/>
                    </a:cubicBezTo>
                    <a:lnTo>
                      <a:pt x="140" y="6685"/>
                    </a:lnTo>
                    <a:cubicBezTo>
                      <a:pt x="183" y="6678"/>
                      <a:pt x="214" y="6635"/>
                      <a:pt x="208" y="6592"/>
                    </a:cubicBezTo>
                    <a:cubicBezTo>
                      <a:pt x="195" y="6490"/>
                      <a:pt x="183" y="6382"/>
                      <a:pt x="177" y="6277"/>
                    </a:cubicBezTo>
                    <a:cubicBezTo>
                      <a:pt x="174" y="6233"/>
                      <a:pt x="137" y="6200"/>
                      <a:pt x="96" y="6200"/>
                    </a:cubicBezTo>
                    <a:close/>
                    <a:moveTo>
                      <a:pt x="184" y="6844"/>
                    </a:moveTo>
                    <a:cubicBezTo>
                      <a:pt x="138" y="6844"/>
                      <a:pt x="92" y="6879"/>
                      <a:pt x="103" y="6938"/>
                    </a:cubicBezTo>
                    <a:cubicBezTo>
                      <a:pt x="124" y="7049"/>
                      <a:pt x="149" y="7156"/>
                      <a:pt x="174" y="7258"/>
                    </a:cubicBezTo>
                    <a:cubicBezTo>
                      <a:pt x="183" y="7295"/>
                      <a:pt x="214" y="7320"/>
                      <a:pt x="251" y="7320"/>
                    </a:cubicBezTo>
                    <a:cubicBezTo>
                      <a:pt x="260" y="7320"/>
                      <a:pt x="266" y="7320"/>
                      <a:pt x="272" y="7317"/>
                    </a:cubicBezTo>
                    <a:cubicBezTo>
                      <a:pt x="315" y="7308"/>
                      <a:pt x="343" y="7261"/>
                      <a:pt x="331" y="7218"/>
                    </a:cubicBezTo>
                    <a:cubicBezTo>
                      <a:pt x="306" y="7119"/>
                      <a:pt x="285" y="7015"/>
                      <a:pt x="263" y="6907"/>
                    </a:cubicBezTo>
                    <a:cubicBezTo>
                      <a:pt x="253" y="6863"/>
                      <a:pt x="219" y="6844"/>
                      <a:pt x="184" y="6844"/>
                    </a:cubicBezTo>
                    <a:close/>
                    <a:moveTo>
                      <a:pt x="341" y="7477"/>
                    </a:moveTo>
                    <a:cubicBezTo>
                      <a:pt x="295" y="7477"/>
                      <a:pt x="249" y="7514"/>
                      <a:pt x="260" y="7573"/>
                    </a:cubicBezTo>
                    <a:cubicBezTo>
                      <a:pt x="297" y="7693"/>
                      <a:pt x="331" y="7795"/>
                      <a:pt x="365" y="7884"/>
                    </a:cubicBezTo>
                    <a:cubicBezTo>
                      <a:pt x="374" y="7918"/>
                      <a:pt x="405" y="7940"/>
                      <a:pt x="442" y="7940"/>
                    </a:cubicBezTo>
                    <a:cubicBezTo>
                      <a:pt x="451" y="7940"/>
                      <a:pt x="457" y="7937"/>
                      <a:pt x="467" y="7934"/>
                    </a:cubicBezTo>
                    <a:cubicBezTo>
                      <a:pt x="510" y="7918"/>
                      <a:pt x="531" y="7872"/>
                      <a:pt x="516" y="7832"/>
                    </a:cubicBezTo>
                    <a:cubicBezTo>
                      <a:pt x="485" y="7742"/>
                      <a:pt x="448" y="7644"/>
                      <a:pt x="414" y="7527"/>
                    </a:cubicBezTo>
                    <a:cubicBezTo>
                      <a:pt x="400" y="7492"/>
                      <a:pt x="371" y="7477"/>
                      <a:pt x="341" y="7477"/>
                    </a:cubicBezTo>
                    <a:close/>
                    <a:moveTo>
                      <a:pt x="564" y="8082"/>
                    </a:moveTo>
                    <a:cubicBezTo>
                      <a:pt x="513" y="8082"/>
                      <a:pt x="463" y="8130"/>
                      <a:pt x="485" y="8193"/>
                    </a:cubicBezTo>
                    <a:cubicBezTo>
                      <a:pt x="507" y="8239"/>
                      <a:pt x="510" y="8242"/>
                      <a:pt x="519" y="8254"/>
                    </a:cubicBezTo>
                    <a:cubicBezTo>
                      <a:pt x="534" y="8270"/>
                      <a:pt x="556" y="8279"/>
                      <a:pt x="578" y="8279"/>
                    </a:cubicBezTo>
                    <a:lnTo>
                      <a:pt x="578" y="8276"/>
                    </a:lnTo>
                    <a:cubicBezTo>
                      <a:pt x="636" y="8276"/>
                      <a:pt x="673" y="8214"/>
                      <a:pt x="649" y="8162"/>
                    </a:cubicBezTo>
                    <a:lnTo>
                      <a:pt x="633" y="8128"/>
                    </a:lnTo>
                    <a:cubicBezTo>
                      <a:pt x="617" y="8096"/>
                      <a:pt x="590" y="8082"/>
                      <a:pt x="564" y="808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8894833" y="4609275"/>
                <a:ext cx="102663" cy="102663"/>
              </a:xfrm>
              <a:custGeom>
                <a:avLst/>
                <a:gdLst/>
                <a:ahLst/>
                <a:cxnLst/>
                <a:rect l="l" t="t" r="r" b="b"/>
                <a:pathLst>
                  <a:path w="1614" h="1614" extrusionOk="0">
                    <a:moveTo>
                      <a:pt x="867" y="0"/>
                    </a:moveTo>
                    <a:cubicBezTo>
                      <a:pt x="821" y="0"/>
                      <a:pt x="781" y="40"/>
                      <a:pt x="781" y="87"/>
                    </a:cubicBezTo>
                    <a:lnTo>
                      <a:pt x="778" y="577"/>
                    </a:lnTo>
                    <a:lnTo>
                      <a:pt x="485" y="268"/>
                    </a:lnTo>
                    <a:cubicBezTo>
                      <a:pt x="473" y="251"/>
                      <a:pt x="456" y="243"/>
                      <a:pt x="438" y="243"/>
                    </a:cubicBezTo>
                    <a:cubicBezTo>
                      <a:pt x="376" y="243"/>
                      <a:pt x="301" y="335"/>
                      <a:pt x="362" y="383"/>
                    </a:cubicBezTo>
                    <a:lnTo>
                      <a:pt x="661" y="703"/>
                    </a:lnTo>
                    <a:lnTo>
                      <a:pt x="115" y="706"/>
                    </a:lnTo>
                    <a:cubicBezTo>
                      <a:pt x="1" y="706"/>
                      <a:pt x="1" y="879"/>
                      <a:pt x="115" y="879"/>
                    </a:cubicBezTo>
                    <a:lnTo>
                      <a:pt x="614" y="873"/>
                    </a:lnTo>
                    <a:lnTo>
                      <a:pt x="226" y="1144"/>
                    </a:lnTo>
                    <a:cubicBezTo>
                      <a:pt x="161" y="1191"/>
                      <a:pt x="195" y="1296"/>
                      <a:pt x="275" y="1299"/>
                    </a:cubicBezTo>
                    <a:cubicBezTo>
                      <a:pt x="294" y="1299"/>
                      <a:pt x="309" y="1292"/>
                      <a:pt x="325" y="1283"/>
                    </a:cubicBezTo>
                    <a:lnTo>
                      <a:pt x="775" y="969"/>
                    </a:lnTo>
                    <a:lnTo>
                      <a:pt x="775" y="969"/>
                    </a:lnTo>
                    <a:lnTo>
                      <a:pt x="772" y="1527"/>
                    </a:lnTo>
                    <a:cubicBezTo>
                      <a:pt x="772" y="1573"/>
                      <a:pt x="809" y="1613"/>
                      <a:pt x="855" y="1613"/>
                    </a:cubicBezTo>
                    <a:cubicBezTo>
                      <a:pt x="904" y="1613"/>
                      <a:pt x="941" y="1573"/>
                      <a:pt x="941" y="1527"/>
                    </a:cubicBezTo>
                    <a:lnTo>
                      <a:pt x="944" y="1003"/>
                    </a:lnTo>
                    <a:lnTo>
                      <a:pt x="1259" y="1333"/>
                    </a:lnTo>
                    <a:cubicBezTo>
                      <a:pt x="1275" y="1350"/>
                      <a:pt x="1297" y="1358"/>
                      <a:pt x="1320" y="1358"/>
                    </a:cubicBezTo>
                    <a:cubicBezTo>
                      <a:pt x="1341" y="1358"/>
                      <a:pt x="1363" y="1351"/>
                      <a:pt x="1379" y="1336"/>
                    </a:cubicBezTo>
                    <a:cubicBezTo>
                      <a:pt x="1413" y="1302"/>
                      <a:pt x="1416" y="1249"/>
                      <a:pt x="1382" y="1212"/>
                    </a:cubicBezTo>
                    <a:lnTo>
                      <a:pt x="1055" y="867"/>
                    </a:lnTo>
                    <a:lnTo>
                      <a:pt x="1500" y="864"/>
                    </a:lnTo>
                    <a:cubicBezTo>
                      <a:pt x="1614" y="864"/>
                      <a:pt x="1614" y="691"/>
                      <a:pt x="1500" y="691"/>
                    </a:cubicBezTo>
                    <a:lnTo>
                      <a:pt x="1500" y="694"/>
                    </a:lnTo>
                    <a:lnTo>
                      <a:pt x="1170" y="697"/>
                    </a:lnTo>
                    <a:lnTo>
                      <a:pt x="1515" y="454"/>
                    </a:lnTo>
                    <a:cubicBezTo>
                      <a:pt x="1586" y="400"/>
                      <a:pt x="1536" y="300"/>
                      <a:pt x="1465" y="300"/>
                    </a:cubicBezTo>
                    <a:cubicBezTo>
                      <a:pt x="1451" y="300"/>
                      <a:pt x="1435" y="305"/>
                      <a:pt x="1419" y="315"/>
                    </a:cubicBezTo>
                    <a:lnTo>
                      <a:pt x="948" y="642"/>
                    </a:lnTo>
                    <a:lnTo>
                      <a:pt x="954" y="87"/>
                    </a:lnTo>
                    <a:cubicBezTo>
                      <a:pt x="954" y="40"/>
                      <a:pt x="914" y="3"/>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8525457" y="4576640"/>
                <a:ext cx="173330" cy="167924"/>
              </a:xfrm>
              <a:custGeom>
                <a:avLst/>
                <a:gdLst/>
                <a:ahLst/>
                <a:cxnLst/>
                <a:rect l="l" t="t" r="r" b="b"/>
                <a:pathLst>
                  <a:path w="2725" h="2640" extrusionOk="0">
                    <a:moveTo>
                      <a:pt x="889" y="243"/>
                    </a:moveTo>
                    <a:cubicBezTo>
                      <a:pt x="988" y="326"/>
                      <a:pt x="1151" y="474"/>
                      <a:pt x="1370" y="681"/>
                    </a:cubicBezTo>
                    <a:cubicBezTo>
                      <a:pt x="1244" y="739"/>
                      <a:pt x="1108" y="807"/>
                      <a:pt x="960" y="884"/>
                    </a:cubicBezTo>
                    <a:cubicBezTo>
                      <a:pt x="914" y="557"/>
                      <a:pt x="895" y="358"/>
                      <a:pt x="889" y="243"/>
                    </a:cubicBezTo>
                    <a:close/>
                    <a:moveTo>
                      <a:pt x="2227" y="520"/>
                    </a:moveTo>
                    <a:lnTo>
                      <a:pt x="2227" y="520"/>
                    </a:lnTo>
                    <a:cubicBezTo>
                      <a:pt x="2172" y="708"/>
                      <a:pt x="2101" y="890"/>
                      <a:pt x="2018" y="1066"/>
                    </a:cubicBezTo>
                    <a:cubicBezTo>
                      <a:pt x="1904" y="955"/>
                      <a:pt x="1786" y="841"/>
                      <a:pt x="1672" y="730"/>
                    </a:cubicBezTo>
                    <a:cubicBezTo>
                      <a:pt x="1996" y="585"/>
                      <a:pt x="2150" y="536"/>
                      <a:pt x="2227" y="520"/>
                    </a:cubicBezTo>
                    <a:close/>
                    <a:moveTo>
                      <a:pt x="827" y="1143"/>
                    </a:moveTo>
                    <a:cubicBezTo>
                      <a:pt x="849" y="1298"/>
                      <a:pt x="877" y="1455"/>
                      <a:pt x="904" y="1609"/>
                    </a:cubicBezTo>
                    <a:cubicBezTo>
                      <a:pt x="497" y="1544"/>
                      <a:pt x="318" y="1489"/>
                      <a:pt x="241" y="1455"/>
                    </a:cubicBezTo>
                    <a:cubicBezTo>
                      <a:pt x="358" y="1390"/>
                      <a:pt x="577" y="1273"/>
                      <a:pt x="827" y="1143"/>
                    </a:cubicBezTo>
                    <a:close/>
                    <a:moveTo>
                      <a:pt x="1506" y="810"/>
                    </a:moveTo>
                    <a:cubicBezTo>
                      <a:pt x="1651" y="946"/>
                      <a:pt x="1802" y="1094"/>
                      <a:pt x="1941" y="1233"/>
                    </a:cubicBezTo>
                    <a:cubicBezTo>
                      <a:pt x="1867" y="1396"/>
                      <a:pt x="1786" y="1557"/>
                      <a:pt x="1706" y="1711"/>
                    </a:cubicBezTo>
                    <a:cubicBezTo>
                      <a:pt x="1478" y="1689"/>
                      <a:pt x="1268" y="1661"/>
                      <a:pt x="1086" y="1637"/>
                    </a:cubicBezTo>
                    <a:lnTo>
                      <a:pt x="1083" y="1637"/>
                    </a:lnTo>
                    <a:cubicBezTo>
                      <a:pt x="1049" y="1449"/>
                      <a:pt x="1015" y="1251"/>
                      <a:pt x="988" y="1063"/>
                    </a:cubicBezTo>
                    <a:cubicBezTo>
                      <a:pt x="1179" y="968"/>
                      <a:pt x="1352" y="881"/>
                      <a:pt x="1506" y="810"/>
                    </a:cubicBezTo>
                    <a:close/>
                    <a:moveTo>
                      <a:pt x="2070" y="1362"/>
                    </a:moveTo>
                    <a:cubicBezTo>
                      <a:pt x="2280" y="1578"/>
                      <a:pt x="2394" y="1708"/>
                      <a:pt x="2453" y="1779"/>
                    </a:cubicBezTo>
                    <a:cubicBezTo>
                      <a:pt x="2314" y="1769"/>
                      <a:pt x="2110" y="1751"/>
                      <a:pt x="1888" y="1729"/>
                    </a:cubicBezTo>
                    <a:cubicBezTo>
                      <a:pt x="1950" y="1612"/>
                      <a:pt x="2012" y="1486"/>
                      <a:pt x="2070" y="1362"/>
                    </a:cubicBezTo>
                    <a:close/>
                    <a:moveTo>
                      <a:pt x="1117" y="1816"/>
                    </a:moveTo>
                    <a:lnTo>
                      <a:pt x="1117" y="1816"/>
                    </a:lnTo>
                    <a:cubicBezTo>
                      <a:pt x="1268" y="1834"/>
                      <a:pt x="1438" y="1856"/>
                      <a:pt x="1620" y="1874"/>
                    </a:cubicBezTo>
                    <a:cubicBezTo>
                      <a:pt x="1438" y="2207"/>
                      <a:pt x="1321" y="2371"/>
                      <a:pt x="1259" y="2436"/>
                    </a:cubicBezTo>
                    <a:cubicBezTo>
                      <a:pt x="1231" y="2340"/>
                      <a:pt x="1182" y="2143"/>
                      <a:pt x="1117" y="1816"/>
                    </a:cubicBezTo>
                    <a:close/>
                    <a:moveTo>
                      <a:pt x="826" y="0"/>
                    </a:moveTo>
                    <a:cubicBezTo>
                      <a:pt x="798" y="0"/>
                      <a:pt x="770" y="10"/>
                      <a:pt x="750" y="30"/>
                    </a:cubicBezTo>
                    <a:cubicBezTo>
                      <a:pt x="719" y="67"/>
                      <a:pt x="673" y="119"/>
                      <a:pt x="799" y="968"/>
                    </a:cubicBezTo>
                    <a:cubicBezTo>
                      <a:pt x="395" y="1174"/>
                      <a:pt x="65" y="1356"/>
                      <a:pt x="62" y="1356"/>
                    </a:cubicBezTo>
                    <a:cubicBezTo>
                      <a:pt x="38" y="1372"/>
                      <a:pt x="22" y="1393"/>
                      <a:pt x="19" y="1421"/>
                    </a:cubicBezTo>
                    <a:cubicBezTo>
                      <a:pt x="1" y="1557"/>
                      <a:pt x="149" y="1668"/>
                      <a:pt x="938" y="1788"/>
                    </a:cubicBezTo>
                    <a:cubicBezTo>
                      <a:pt x="988" y="2059"/>
                      <a:pt x="1071" y="2466"/>
                      <a:pt x="1129" y="2574"/>
                    </a:cubicBezTo>
                    <a:cubicBezTo>
                      <a:pt x="1148" y="2615"/>
                      <a:pt x="1188" y="2639"/>
                      <a:pt x="1234" y="2639"/>
                    </a:cubicBezTo>
                    <a:cubicBezTo>
                      <a:pt x="1290" y="2639"/>
                      <a:pt x="1404" y="2639"/>
                      <a:pt x="1802" y="1893"/>
                    </a:cubicBezTo>
                    <a:cubicBezTo>
                      <a:pt x="2144" y="1930"/>
                      <a:pt x="2453" y="1951"/>
                      <a:pt x="2573" y="1961"/>
                    </a:cubicBezTo>
                    <a:cubicBezTo>
                      <a:pt x="2616" y="1961"/>
                      <a:pt x="2656" y="1939"/>
                      <a:pt x="2675" y="1902"/>
                    </a:cubicBezTo>
                    <a:cubicBezTo>
                      <a:pt x="2702" y="1837"/>
                      <a:pt x="2724" y="1785"/>
                      <a:pt x="2144" y="1199"/>
                    </a:cubicBezTo>
                    <a:cubicBezTo>
                      <a:pt x="2274" y="912"/>
                      <a:pt x="2416" y="573"/>
                      <a:pt x="2406" y="459"/>
                    </a:cubicBezTo>
                    <a:cubicBezTo>
                      <a:pt x="2403" y="406"/>
                      <a:pt x="2363" y="344"/>
                      <a:pt x="2264" y="344"/>
                    </a:cubicBezTo>
                    <a:cubicBezTo>
                      <a:pt x="2194" y="344"/>
                      <a:pt x="2039" y="372"/>
                      <a:pt x="1537" y="604"/>
                    </a:cubicBezTo>
                    <a:cubicBezTo>
                      <a:pt x="1305" y="385"/>
                      <a:pt x="941" y="48"/>
                      <a:pt x="870" y="8"/>
                    </a:cubicBezTo>
                    <a:cubicBezTo>
                      <a:pt x="856" y="3"/>
                      <a:pt x="841"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8414295" y="4897906"/>
                <a:ext cx="122063" cy="122635"/>
              </a:xfrm>
              <a:custGeom>
                <a:avLst/>
                <a:gdLst/>
                <a:ahLst/>
                <a:cxnLst/>
                <a:rect l="l" t="t" r="r" b="b"/>
                <a:pathLst>
                  <a:path w="1919" h="1928" extrusionOk="0">
                    <a:moveTo>
                      <a:pt x="1024" y="247"/>
                    </a:moveTo>
                    <a:cubicBezTo>
                      <a:pt x="1049" y="330"/>
                      <a:pt x="1076" y="438"/>
                      <a:pt x="1095" y="512"/>
                    </a:cubicBezTo>
                    <a:cubicBezTo>
                      <a:pt x="1141" y="700"/>
                      <a:pt x="1150" y="747"/>
                      <a:pt x="1175" y="777"/>
                    </a:cubicBezTo>
                    <a:cubicBezTo>
                      <a:pt x="1200" y="811"/>
                      <a:pt x="1237" y="827"/>
                      <a:pt x="1425" y="895"/>
                    </a:cubicBezTo>
                    <a:cubicBezTo>
                      <a:pt x="1490" y="919"/>
                      <a:pt x="1595" y="953"/>
                      <a:pt x="1669" y="987"/>
                    </a:cubicBezTo>
                    <a:cubicBezTo>
                      <a:pt x="1561" y="1033"/>
                      <a:pt x="1391" y="1098"/>
                      <a:pt x="1237" y="1154"/>
                    </a:cubicBezTo>
                    <a:cubicBezTo>
                      <a:pt x="1212" y="1160"/>
                      <a:pt x="1194" y="1178"/>
                      <a:pt x="1184" y="1200"/>
                    </a:cubicBezTo>
                    <a:cubicBezTo>
                      <a:pt x="1110" y="1376"/>
                      <a:pt x="1015" y="1573"/>
                      <a:pt x="953" y="1687"/>
                    </a:cubicBezTo>
                    <a:cubicBezTo>
                      <a:pt x="910" y="1567"/>
                      <a:pt x="848" y="1354"/>
                      <a:pt x="802" y="1169"/>
                    </a:cubicBezTo>
                    <a:cubicBezTo>
                      <a:pt x="796" y="1135"/>
                      <a:pt x="768" y="1111"/>
                      <a:pt x="737" y="1104"/>
                    </a:cubicBezTo>
                    <a:cubicBezTo>
                      <a:pt x="558" y="1074"/>
                      <a:pt x="352" y="1024"/>
                      <a:pt x="241" y="993"/>
                    </a:cubicBezTo>
                    <a:cubicBezTo>
                      <a:pt x="416" y="901"/>
                      <a:pt x="595" y="818"/>
                      <a:pt x="780" y="747"/>
                    </a:cubicBezTo>
                    <a:cubicBezTo>
                      <a:pt x="805" y="737"/>
                      <a:pt x="820" y="719"/>
                      <a:pt x="830" y="697"/>
                    </a:cubicBezTo>
                    <a:cubicBezTo>
                      <a:pt x="888" y="543"/>
                      <a:pt x="953" y="392"/>
                      <a:pt x="1024" y="247"/>
                    </a:cubicBezTo>
                    <a:close/>
                    <a:moveTo>
                      <a:pt x="1046" y="0"/>
                    </a:moveTo>
                    <a:cubicBezTo>
                      <a:pt x="990" y="0"/>
                      <a:pt x="913" y="0"/>
                      <a:pt x="682" y="602"/>
                    </a:cubicBezTo>
                    <a:cubicBezTo>
                      <a:pt x="40" y="861"/>
                      <a:pt x="15" y="944"/>
                      <a:pt x="6" y="981"/>
                    </a:cubicBezTo>
                    <a:cubicBezTo>
                      <a:pt x="0" y="1012"/>
                      <a:pt x="6" y="1043"/>
                      <a:pt x="22" y="1067"/>
                    </a:cubicBezTo>
                    <a:cubicBezTo>
                      <a:pt x="40" y="1092"/>
                      <a:pt x="86" y="1157"/>
                      <a:pt x="651" y="1265"/>
                    </a:cubicBezTo>
                    <a:cubicBezTo>
                      <a:pt x="817" y="1928"/>
                      <a:pt x="876" y="1928"/>
                      <a:pt x="941" y="1928"/>
                    </a:cubicBezTo>
                    <a:lnTo>
                      <a:pt x="944" y="1928"/>
                    </a:lnTo>
                    <a:cubicBezTo>
                      <a:pt x="996" y="1925"/>
                      <a:pt x="1055" y="1922"/>
                      <a:pt x="1326" y="1302"/>
                    </a:cubicBezTo>
                    <a:cubicBezTo>
                      <a:pt x="1496" y="1243"/>
                      <a:pt x="1817" y="1123"/>
                      <a:pt x="1881" y="1064"/>
                    </a:cubicBezTo>
                    <a:cubicBezTo>
                      <a:pt x="1906" y="1040"/>
                      <a:pt x="1918" y="1006"/>
                      <a:pt x="1915" y="972"/>
                    </a:cubicBezTo>
                    <a:cubicBezTo>
                      <a:pt x="1900" y="892"/>
                      <a:pt x="1814" y="851"/>
                      <a:pt x="1484" y="734"/>
                    </a:cubicBezTo>
                    <a:cubicBezTo>
                      <a:pt x="1422" y="710"/>
                      <a:pt x="1345" y="685"/>
                      <a:pt x="1314" y="669"/>
                    </a:cubicBezTo>
                    <a:cubicBezTo>
                      <a:pt x="1299" y="629"/>
                      <a:pt x="1280" y="543"/>
                      <a:pt x="1261" y="472"/>
                    </a:cubicBezTo>
                    <a:cubicBezTo>
                      <a:pt x="1203" y="241"/>
                      <a:pt x="1166" y="96"/>
                      <a:pt x="1126" y="40"/>
                    </a:cubicBezTo>
                    <a:cubicBezTo>
                      <a:pt x="1104" y="16"/>
                      <a:pt x="1076" y="0"/>
                      <a:pt x="1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9" name="Google Shape;2339;p23"/>
              <p:cNvGrpSpPr/>
              <p:nvPr/>
            </p:nvGrpSpPr>
            <p:grpSpPr>
              <a:xfrm>
                <a:off x="7936358" y="4836871"/>
                <a:ext cx="405379" cy="244724"/>
                <a:chOff x="8838794" y="3786045"/>
                <a:chExt cx="326497" cy="197120"/>
              </a:xfrm>
            </p:grpSpPr>
            <p:sp>
              <p:nvSpPr>
                <p:cNvPr id="2340" name="Google Shape;2340;p23"/>
                <p:cNvSpPr/>
                <p:nvPr/>
              </p:nvSpPr>
              <p:spPr>
                <a:xfrm>
                  <a:off x="8838794" y="3786045"/>
                  <a:ext cx="326497" cy="197120"/>
                </a:xfrm>
                <a:custGeom>
                  <a:avLst/>
                  <a:gdLst/>
                  <a:ahLst/>
                  <a:cxnLst/>
                  <a:rect l="l" t="t" r="r" b="b"/>
                  <a:pathLst>
                    <a:path w="5133" h="3099" extrusionOk="0">
                      <a:moveTo>
                        <a:pt x="1910" y="1"/>
                      </a:moveTo>
                      <a:cubicBezTo>
                        <a:pt x="954" y="1"/>
                        <a:pt x="0" y="927"/>
                        <a:pt x="0" y="927"/>
                      </a:cubicBezTo>
                      <a:cubicBezTo>
                        <a:pt x="0" y="927"/>
                        <a:pt x="484" y="2118"/>
                        <a:pt x="1515" y="2537"/>
                      </a:cubicBezTo>
                      <a:cubicBezTo>
                        <a:pt x="1669" y="2600"/>
                        <a:pt x="1827" y="2627"/>
                        <a:pt x="1985" y="2627"/>
                      </a:cubicBezTo>
                      <a:cubicBezTo>
                        <a:pt x="2875" y="2627"/>
                        <a:pt x="3735" y="1769"/>
                        <a:pt x="3735" y="1769"/>
                      </a:cubicBezTo>
                      <a:cubicBezTo>
                        <a:pt x="3735" y="1769"/>
                        <a:pt x="3920" y="2997"/>
                        <a:pt x="4821" y="3099"/>
                      </a:cubicBezTo>
                      <a:cubicBezTo>
                        <a:pt x="4821" y="3099"/>
                        <a:pt x="4867" y="1779"/>
                        <a:pt x="4263" y="1581"/>
                      </a:cubicBezTo>
                      <a:cubicBezTo>
                        <a:pt x="4263" y="1581"/>
                        <a:pt x="4883" y="1412"/>
                        <a:pt x="5132" y="252"/>
                      </a:cubicBezTo>
                      <a:cubicBezTo>
                        <a:pt x="5132" y="252"/>
                        <a:pt x="5075" y="235"/>
                        <a:pt x="4980" y="235"/>
                      </a:cubicBezTo>
                      <a:cubicBezTo>
                        <a:pt x="4722" y="235"/>
                        <a:pt x="4186" y="362"/>
                        <a:pt x="3769" y="1307"/>
                      </a:cubicBezTo>
                      <a:cubicBezTo>
                        <a:pt x="3769" y="1307"/>
                        <a:pt x="3526" y="576"/>
                        <a:pt x="2428" y="104"/>
                      </a:cubicBezTo>
                      <a:cubicBezTo>
                        <a:pt x="2259" y="31"/>
                        <a:pt x="2085" y="1"/>
                        <a:pt x="1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8936049" y="3802329"/>
                  <a:ext cx="54257" cy="119646"/>
                </a:xfrm>
                <a:custGeom>
                  <a:avLst/>
                  <a:gdLst/>
                  <a:ahLst/>
                  <a:cxnLst/>
                  <a:rect l="l" t="t" r="r" b="b"/>
                  <a:pathLst>
                    <a:path w="853" h="1881" extrusionOk="0">
                      <a:moveTo>
                        <a:pt x="122" y="0"/>
                      </a:moveTo>
                      <a:cubicBezTo>
                        <a:pt x="60" y="0"/>
                        <a:pt x="0" y="74"/>
                        <a:pt x="53" y="141"/>
                      </a:cubicBezTo>
                      <a:cubicBezTo>
                        <a:pt x="57" y="150"/>
                        <a:pt x="646" y="949"/>
                        <a:pt x="131" y="1751"/>
                      </a:cubicBezTo>
                      <a:cubicBezTo>
                        <a:pt x="106" y="1788"/>
                        <a:pt x="118" y="1843"/>
                        <a:pt x="155" y="1868"/>
                      </a:cubicBezTo>
                      <a:cubicBezTo>
                        <a:pt x="171" y="1877"/>
                        <a:pt x="186" y="1881"/>
                        <a:pt x="202" y="1881"/>
                      </a:cubicBezTo>
                      <a:cubicBezTo>
                        <a:pt x="232" y="1881"/>
                        <a:pt x="260" y="1868"/>
                        <a:pt x="276" y="1840"/>
                      </a:cubicBezTo>
                      <a:cubicBezTo>
                        <a:pt x="852" y="943"/>
                        <a:pt x="198" y="48"/>
                        <a:pt x="189" y="39"/>
                      </a:cubicBezTo>
                      <a:cubicBezTo>
                        <a:pt x="171" y="11"/>
                        <a:pt x="146" y="0"/>
                        <a:pt x="12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8884018" y="3819757"/>
                  <a:ext cx="39627" cy="39627"/>
                </a:xfrm>
                <a:custGeom>
                  <a:avLst/>
                  <a:gdLst/>
                  <a:ahLst/>
                  <a:cxnLst/>
                  <a:rect l="l" t="t" r="r" b="b"/>
                  <a:pathLst>
                    <a:path w="623" h="623" extrusionOk="0">
                      <a:moveTo>
                        <a:pt x="97" y="0"/>
                      </a:moveTo>
                      <a:cubicBezTo>
                        <a:pt x="49" y="0"/>
                        <a:pt x="1" y="36"/>
                        <a:pt x="11" y="98"/>
                      </a:cubicBezTo>
                      <a:cubicBezTo>
                        <a:pt x="20" y="169"/>
                        <a:pt x="88" y="530"/>
                        <a:pt x="270" y="610"/>
                      </a:cubicBezTo>
                      <a:cubicBezTo>
                        <a:pt x="289" y="616"/>
                        <a:pt x="310" y="623"/>
                        <a:pt x="332" y="623"/>
                      </a:cubicBezTo>
                      <a:cubicBezTo>
                        <a:pt x="356" y="623"/>
                        <a:pt x="381" y="616"/>
                        <a:pt x="406" y="604"/>
                      </a:cubicBezTo>
                      <a:cubicBezTo>
                        <a:pt x="538" y="530"/>
                        <a:pt x="600" y="231"/>
                        <a:pt x="615" y="141"/>
                      </a:cubicBezTo>
                      <a:cubicBezTo>
                        <a:pt x="622" y="80"/>
                        <a:pt x="575" y="45"/>
                        <a:pt x="528" y="45"/>
                      </a:cubicBezTo>
                      <a:cubicBezTo>
                        <a:pt x="492" y="45"/>
                        <a:pt x="456" y="65"/>
                        <a:pt x="446" y="111"/>
                      </a:cubicBezTo>
                      <a:cubicBezTo>
                        <a:pt x="421" y="268"/>
                        <a:pt x="359" y="431"/>
                        <a:pt x="338" y="453"/>
                      </a:cubicBezTo>
                      <a:cubicBezTo>
                        <a:pt x="276" y="425"/>
                        <a:pt x="205" y="234"/>
                        <a:pt x="181" y="74"/>
                      </a:cubicBezTo>
                      <a:cubicBezTo>
                        <a:pt x="172" y="23"/>
                        <a:pt x="135" y="0"/>
                        <a:pt x="9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8847953" y="3866190"/>
                  <a:ext cx="46179" cy="18128"/>
                </a:xfrm>
                <a:custGeom>
                  <a:avLst/>
                  <a:gdLst/>
                  <a:ahLst/>
                  <a:cxnLst/>
                  <a:rect l="l" t="t" r="r" b="b"/>
                  <a:pathLst>
                    <a:path w="726" h="285" extrusionOk="0">
                      <a:moveTo>
                        <a:pt x="115" y="0"/>
                      </a:moveTo>
                      <a:cubicBezTo>
                        <a:pt x="57" y="0"/>
                        <a:pt x="1" y="62"/>
                        <a:pt x="41" y="130"/>
                      </a:cubicBezTo>
                      <a:cubicBezTo>
                        <a:pt x="78" y="198"/>
                        <a:pt x="183" y="284"/>
                        <a:pt x="356" y="284"/>
                      </a:cubicBezTo>
                      <a:cubicBezTo>
                        <a:pt x="451" y="284"/>
                        <a:pt x="547" y="260"/>
                        <a:pt x="633" y="220"/>
                      </a:cubicBezTo>
                      <a:cubicBezTo>
                        <a:pt x="725" y="179"/>
                        <a:pt x="682" y="54"/>
                        <a:pt x="600" y="54"/>
                      </a:cubicBezTo>
                      <a:cubicBezTo>
                        <a:pt x="588" y="54"/>
                        <a:pt x="576" y="56"/>
                        <a:pt x="563" y="62"/>
                      </a:cubicBezTo>
                      <a:cubicBezTo>
                        <a:pt x="475" y="102"/>
                        <a:pt x="406" y="116"/>
                        <a:pt x="353" y="116"/>
                      </a:cubicBezTo>
                      <a:cubicBezTo>
                        <a:pt x="240" y="116"/>
                        <a:pt x="195" y="54"/>
                        <a:pt x="186" y="44"/>
                      </a:cubicBezTo>
                      <a:cubicBezTo>
                        <a:pt x="168" y="13"/>
                        <a:pt x="141" y="0"/>
                        <a:pt x="115"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8983309" y="3816768"/>
                  <a:ext cx="63862" cy="114621"/>
                </a:xfrm>
                <a:custGeom>
                  <a:avLst/>
                  <a:gdLst/>
                  <a:ahLst/>
                  <a:cxnLst/>
                  <a:rect l="l" t="t" r="r" b="b"/>
                  <a:pathLst>
                    <a:path w="1004" h="1802" extrusionOk="0">
                      <a:moveTo>
                        <a:pt x="454" y="0"/>
                      </a:moveTo>
                      <a:cubicBezTo>
                        <a:pt x="370" y="0"/>
                        <a:pt x="301" y="6"/>
                        <a:pt x="273" y="10"/>
                      </a:cubicBezTo>
                      <a:cubicBezTo>
                        <a:pt x="226" y="13"/>
                        <a:pt x="193" y="56"/>
                        <a:pt x="196" y="102"/>
                      </a:cubicBezTo>
                      <a:cubicBezTo>
                        <a:pt x="202" y="146"/>
                        <a:pt x="239" y="179"/>
                        <a:pt x="285" y="179"/>
                      </a:cubicBezTo>
                      <a:cubicBezTo>
                        <a:pt x="287" y="179"/>
                        <a:pt x="289" y="179"/>
                        <a:pt x="291" y="179"/>
                      </a:cubicBezTo>
                      <a:cubicBezTo>
                        <a:pt x="337" y="175"/>
                        <a:pt x="391" y="172"/>
                        <a:pt x="447" y="172"/>
                      </a:cubicBezTo>
                      <a:cubicBezTo>
                        <a:pt x="593" y="172"/>
                        <a:pt x="749" y="190"/>
                        <a:pt x="794" y="244"/>
                      </a:cubicBezTo>
                      <a:cubicBezTo>
                        <a:pt x="800" y="250"/>
                        <a:pt x="806" y="256"/>
                        <a:pt x="800" y="278"/>
                      </a:cubicBezTo>
                      <a:cubicBezTo>
                        <a:pt x="760" y="457"/>
                        <a:pt x="439" y="559"/>
                        <a:pt x="319" y="580"/>
                      </a:cubicBezTo>
                      <a:cubicBezTo>
                        <a:pt x="223" y="599"/>
                        <a:pt x="230" y="741"/>
                        <a:pt x="328" y="750"/>
                      </a:cubicBezTo>
                      <a:cubicBezTo>
                        <a:pt x="566" y="771"/>
                        <a:pt x="806" y="842"/>
                        <a:pt x="828" y="895"/>
                      </a:cubicBezTo>
                      <a:cubicBezTo>
                        <a:pt x="819" y="947"/>
                        <a:pt x="584" y="1034"/>
                        <a:pt x="307" y="1061"/>
                      </a:cubicBezTo>
                      <a:cubicBezTo>
                        <a:pt x="217" y="1067"/>
                        <a:pt x="199" y="1191"/>
                        <a:pt x="282" y="1225"/>
                      </a:cubicBezTo>
                      <a:cubicBezTo>
                        <a:pt x="424" y="1283"/>
                        <a:pt x="637" y="1404"/>
                        <a:pt x="671" y="1496"/>
                      </a:cubicBezTo>
                      <a:cubicBezTo>
                        <a:pt x="677" y="1509"/>
                        <a:pt x="677" y="1521"/>
                        <a:pt x="671" y="1533"/>
                      </a:cubicBezTo>
                      <a:cubicBezTo>
                        <a:pt x="635" y="1605"/>
                        <a:pt x="483" y="1631"/>
                        <a:pt x="331" y="1631"/>
                      </a:cubicBezTo>
                      <a:cubicBezTo>
                        <a:pt x="262" y="1631"/>
                        <a:pt x="192" y="1625"/>
                        <a:pt x="134" y="1616"/>
                      </a:cubicBezTo>
                      <a:cubicBezTo>
                        <a:pt x="128" y="1616"/>
                        <a:pt x="122" y="1615"/>
                        <a:pt x="117" y="1615"/>
                      </a:cubicBezTo>
                      <a:cubicBezTo>
                        <a:pt x="18" y="1615"/>
                        <a:pt x="1" y="1769"/>
                        <a:pt x="106" y="1786"/>
                      </a:cubicBezTo>
                      <a:cubicBezTo>
                        <a:pt x="183" y="1795"/>
                        <a:pt x="260" y="1802"/>
                        <a:pt x="338" y="1802"/>
                      </a:cubicBezTo>
                      <a:cubicBezTo>
                        <a:pt x="516" y="1802"/>
                        <a:pt x="745" y="1768"/>
                        <a:pt x="825" y="1607"/>
                      </a:cubicBezTo>
                      <a:cubicBezTo>
                        <a:pt x="853" y="1552"/>
                        <a:pt x="856" y="1487"/>
                        <a:pt x="831" y="1431"/>
                      </a:cubicBezTo>
                      <a:cubicBezTo>
                        <a:pt x="794" y="1336"/>
                        <a:pt x="692" y="1253"/>
                        <a:pt x="590" y="1188"/>
                      </a:cubicBezTo>
                      <a:cubicBezTo>
                        <a:pt x="772" y="1145"/>
                        <a:pt x="976" y="1064"/>
                        <a:pt x="998" y="916"/>
                      </a:cubicBezTo>
                      <a:cubicBezTo>
                        <a:pt x="1004" y="870"/>
                        <a:pt x="988" y="821"/>
                        <a:pt x="957" y="784"/>
                      </a:cubicBezTo>
                      <a:cubicBezTo>
                        <a:pt x="905" y="716"/>
                        <a:pt x="791" y="670"/>
                        <a:pt x="674" y="639"/>
                      </a:cubicBezTo>
                      <a:cubicBezTo>
                        <a:pt x="806" y="571"/>
                        <a:pt x="933" y="469"/>
                        <a:pt x="967" y="318"/>
                      </a:cubicBezTo>
                      <a:cubicBezTo>
                        <a:pt x="985" y="253"/>
                        <a:pt x="970" y="182"/>
                        <a:pt x="924" y="130"/>
                      </a:cubicBezTo>
                      <a:cubicBezTo>
                        <a:pt x="830" y="23"/>
                        <a:pt x="615" y="0"/>
                        <a:pt x="454"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5" name="Google Shape;2345;p23"/>
              <p:cNvSpPr/>
              <p:nvPr/>
            </p:nvSpPr>
            <p:spPr>
              <a:xfrm>
                <a:off x="8867365" y="4967640"/>
                <a:ext cx="75629" cy="75566"/>
              </a:xfrm>
              <a:custGeom>
                <a:avLst/>
                <a:gdLst/>
                <a:ahLst/>
                <a:cxnLst/>
                <a:rect l="l" t="t" r="r" b="b"/>
                <a:pathLst>
                  <a:path w="1189" h="1188" extrusionOk="0">
                    <a:moveTo>
                      <a:pt x="596" y="173"/>
                    </a:moveTo>
                    <a:cubicBezTo>
                      <a:pt x="707" y="173"/>
                      <a:pt x="815" y="220"/>
                      <a:pt x="892" y="300"/>
                    </a:cubicBezTo>
                    <a:cubicBezTo>
                      <a:pt x="1157" y="565"/>
                      <a:pt x="969" y="1015"/>
                      <a:pt x="596" y="1015"/>
                    </a:cubicBezTo>
                    <a:lnTo>
                      <a:pt x="596" y="1102"/>
                    </a:lnTo>
                    <a:lnTo>
                      <a:pt x="593" y="1015"/>
                    </a:lnTo>
                    <a:cubicBezTo>
                      <a:pt x="365" y="1009"/>
                      <a:pt x="186" y="821"/>
                      <a:pt x="186" y="593"/>
                    </a:cubicBezTo>
                    <a:cubicBezTo>
                      <a:pt x="186" y="364"/>
                      <a:pt x="368" y="179"/>
                      <a:pt x="596" y="173"/>
                    </a:cubicBezTo>
                    <a:close/>
                    <a:moveTo>
                      <a:pt x="593" y="1"/>
                    </a:moveTo>
                    <a:cubicBezTo>
                      <a:pt x="266" y="1"/>
                      <a:pt x="1" y="266"/>
                      <a:pt x="1" y="593"/>
                    </a:cubicBezTo>
                    <a:cubicBezTo>
                      <a:pt x="1" y="920"/>
                      <a:pt x="266" y="1188"/>
                      <a:pt x="593" y="1188"/>
                    </a:cubicBezTo>
                    <a:lnTo>
                      <a:pt x="596" y="1188"/>
                    </a:lnTo>
                    <a:cubicBezTo>
                      <a:pt x="923" y="1188"/>
                      <a:pt x="1188" y="920"/>
                      <a:pt x="1185" y="593"/>
                    </a:cubicBezTo>
                    <a:cubicBezTo>
                      <a:pt x="1185" y="266"/>
                      <a:pt x="920" y="1"/>
                      <a:pt x="5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8965298" y="42682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7" name="Google Shape;2347;p23"/>
              <p:cNvGrpSpPr/>
              <p:nvPr/>
            </p:nvGrpSpPr>
            <p:grpSpPr>
              <a:xfrm>
                <a:off x="8711014" y="3767669"/>
                <a:ext cx="388320" cy="384805"/>
                <a:chOff x="10649934" y="1571625"/>
                <a:chExt cx="449705" cy="445634"/>
              </a:xfrm>
            </p:grpSpPr>
            <p:sp>
              <p:nvSpPr>
                <p:cNvPr id="2348" name="Google Shape;2348;p23"/>
                <p:cNvSpPr/>
                <p:nvPr/>
              </p:nvSpPr>
              <p:spPr>
                <a:xfrm>
                  <a:off x="10649934" y="1571625"/>
                  <a:ext cx="449705" cy="445634"/>
                </a:xfrm>
                <a:custGeom>
                  <a:avLst/>
                  <a:gdLst/>
                  <a:ahLst/>
                  <a:cxnLst/>
                  <a:rect l="l" t="t" r="r" b="b"/>
                  <a:pathLst>
                    <a:path w="7070" h="7006" extrusionOk="0">
                      <a:moveTo>
                        <a:pt x="3541" y="217"/>
                      </a:moveTo>
                      <a:cubicBezTo>
                        <a:pt x="3631" y="377"/>
                        <a:pt x="3809" y="793"/>
                        <a:pt x="3948" y="1161"/>
                      </a:cubicBezTo>
                      <a:cubicBezTo>
                        <a:pt x="3958" y="1182"/>
                        <a:pt x="3976" y="1201"/>
                        <a:pt x="4001" y="1210"/>
                      </a:cubicBezTo>
                      <a:cubicBezTo>
                        <a:pt x="4009" y="1214"/>
                        <a:pt x="4019" y="1215"/>
                        <a:pt x="4028" y="1215"/>
                      </a:cubicBezTo>
                      <a:cubicBezTo>
                        <a:pt x="4043" y="1215"/>
                        <a:pt x="4059" y="1211"/>
                        <a:pt x="4072" y="1204"/>
                      </a:cubicBezTo>
                      <a:cubicBezTo>
                        <a:pt x="4414" y="1016"/>
                        <a:pt x="4941" y="750"/>
                        <a:pt x="5077" y="726"/>
                      </a:cubicBezTo>
                      <a:lnTo>
                        <a:pt x="5077" y="726"/>
                      </a:lnTo>
                      <a:cubicBezTo>
                        <a:pt x="5093" y="846"/>
                        <a:pt x="5019" y="1262"/>
                        <a:pt x="4932" y="1611"/>
                      </a:cubicBezTo>
                      <a:cubicBezTo>
                        <a:pt x="4918" y="1665"/>
                        <a:pt x="4959" y="1717"/>
                        <a:pt x="5014" y="1717"/>
                      </a:cubicBezTo>
                      <a:cubicBezTo>
                        <a:pt x="5019" y="1717"/>
                        <a:pt x="5023" y="1716"/>
                        <a:pt x="5028" y="1716"/>
                      </a:cubicBezTo>
                      <a:cubicBezTo>
                        <a:pt x="5034" y="1716"/>
                        <a:pt x="5737" y="1611"/>
                        <a:pt x="6095" y="1611"/>
                      </a:cubicBezTo>
                      <a:cubicBezTo>
                        <a:pt x="6135" y="1611"/>
                        <a:pt x="6175" y="1614"/>
                        <a:pt x="6215" y="1617"/>
                      </a:cubicBezTo>
                      <a:cubicBezTo>
                        <a:pt x="6169" y="1762"/>
                        <a:pt x="5975" y="2166"/>
                        <a:pt x="5790" y="2521"/>
                      </a:cubicBezTo>
                      <a:cubicBezTo>
                        <a:pt x="5765" y="2570"/>
                        <a:pt x="5790" y="2629"/>
                        <a:pt x="5842" y="2641"/>
                      </a:cubicBezTo>
                      <a:cubicBezTo>
                        <a:pt x="6252" y="2755"/>
                        <a:pt x="6727" y="2919"/>
                        <a:pt x="6820" y="2990"/>
                      </a:cubicBezTo>
                      <a:cubicBezTo>
                        <a:pt x="6755" y="3107"/>
                        <a:pt x="6329" y="3455"/>
                        <a:pt x="5950" y="3727"/>
                      </a:cubicBezTo>
                      <a:cubicBezTo>
                        <a:pt x="5904" y="3764"/>
                        <a:pt x="5904" y="3835"/>
                        <a:pt x="5953" y="3869"/>
                      </a:cubicBezTo>
                      <a:cubicBezTo>
                        <a:pt x="6385" y="4158"/>
                        <a:pt x="6755" y="4495"/>
                        <a:pt x="6752" y="4584"/>
                      </a:cubicBezTo>
                      <a:cubicBezTo>
                        <a:pt x="6706" y="4677"/>
                        <a:pt x="6172" y="4834"/>
                        <a:pt x="5583" y="4933"/>
                      </a:cubicBezTo>
                      <a:cubicBezTo>
                        <a:pt x="5524" y="4942"/>
                        <a:pt x="5493" y="5007"/>
                        <a:pt x="5521" y="5059"/>
                      </a:cubicBezTo>
                      <a:cubicBezTo>
                        <a:pt x="5719" y="5411"/>
                        <a:pt x="5913" y="5846"/>
                        <a:pt x="5907" y="5957"/>
                      </a:cubicBezTo>
                      <a:cubicBezTo>
                        <a:pt x="5871" y="5966"/>
                        <a:pt x="5836" y="5970"/>
                        <a:pt x="5801" y="5970"/>
                      </a:cubicBezTo>
                      <a:cubicBezTo>
                        <a:pt x="5790" y="5970"/>
                        <a:pt x="5779" y="5970"/>
                        <a:pt x="5768" y="5969"/>
                      </a:cubicBezTo>
                      <a:cubicBezTo>
                        <a:pt x="5444" y="5969"/>
                        <a:pt x="4846" y="5842"/>
                        <a:pt x="4840" y="5842"/>
                      </a:cubicBezTo>
                      <a:cubicBezTo>
                        <a:pt x="4833" y="5841"/>
                        <a:pt x="4827" y="5841"/>
                        <a:pt x="4821" y="5841"/>
                      </a:cubicBezTo>
                      <a:cubicBezTo>
                        <a:pt x="4785" y="5841"/>
                        <a:pt x="4752" y="5864"/>
                        <a:pt x="4741" y="5898"/>
                      </a:cubicBezTo>
                      <a:cubicBezTo>
                        <a:pt x="4624" y="6265"/>
                        <a:pt x="4470" y="6684"/>
                        <a:pt x="4399" y="6817"/>
                      </a:cubicBezTo>
                      <a:cubicBezTo>
                        <a:pt x="4272" y="6721"/>
                        <a:pt x="3951" y="6327"/>
                        <a:pt x="3692" y="5972"/>
                      </a:cubicBezTo>
                      <a:cubicBezTo>
                        <a:pt x="3680" y="5950"/>
                        <a:pt x="3655" y="5938"/>
                        <a:pt x="3631" y="5938"/>
                      </a:cubicBezTo>
                      <a:lnTo>
                        <a:pt x="3624" y="5938"/>
                      </a:lnTo>
                      <a:cubicBezTo>
                        <a:pt x="3622" y="5938"/>
                        <a:pt x="3619" y="5937"/>
                        <a:pt x="3616" y="5937"/>
                      </a:cubicBezTo>
                      <a:cubicBezTo>
                        <a:pt x="3597" y="5937"/>
                        <a:pt x="3576" y="5946"/>
                        <a:pt x="3563" y="5960"/>
                      </a:cubicBezTo>
                      <a:cubicBezTo>
                        <a:pt x="3245" y="6277"/>
                        <a:pt x="2863" y="6632"/>
                        <a:pt x="2727" y="6728"/>
                      </a:cubicBezTo>
                      <a:cubicBezTo>
                        <a:pt x="2684" y="6580"/>
                        <a:pt x="2607" y="6206"/>
                        <a:pt x="2548" y="5870"/>
                      </a:cubicBezTo>
                      <a:cubicBezTo>
                        <a:pt x="2541" y="5827"/>
                        <a:pt x="2505" y="5799"/>
                        <a:pt x="2465" y="5799"/>
                      </a:cubicBezTo>
                      <a:cubicBezTo>
                        <a:pt x="2454" y="5799"/>
                        <a:pt x="2442" y="5801"/>
                        <a:pt x="2431" y="5805"/>
                      </a:cubicBezTo>
                      <a:cubicBezTo>
                        <a:pt x="2061" y="5950"/>
                        <a:pt x="1447" y="6176"/>
                        <a:pt x="1222" y="6216"/>
                      </a:cubicBezTo>
                      <a:cubicBezTo>
                        <a:pt x="1253" y="6037"/>
                        <a:pt x="1376" y="5562"/>
                        <a:pt x="1502" y="5136"/>
                      </a:cubicBezTo>
                      <a:cubicBezTo>
                        <a:pt x="1509" y="5111"/>
                        <a:pt x="1506" y="5090"/>
                        <a:pt x="1493" y="5068"/>
                      </a:cubicBezTo>
                      <a:cubicBezTo>
                        <a:pt x="1481" y="5050"/>
                        <a:pt x="1462" y="5034"/>
                        <a:pt x="1441" y="5028"/>
                      </a:cubicBezTo>
                      <a:cubicBezTo>
                        <a:pt x="987" y="4917"/>
                        <a:pt x="466" y="4763"/>
                        <a:pt x="324" y="4686"/>
                      </a:cubicBezTo>
                      <a:cubicBezTo>
                        <a:pt x="420" y="4566"/>
                        <a:pt x="802" y="4251"/>
                        <a:pt x="1142" y="4001"/>
                      </a:cubicBezTo>
                      <a:cubicBezTo>
                        <a:pt x="1163" y="3983"/>
                        <a:pt x="1179" y="3955"/>
                        <a:pt x="1175" y="3927"/>
                      </a:cubicBezTo>
                      <a:cubicBezTo>
                        <a:pt x="1175" y="3899"/>
                        <a:pt x="1160" y="3872"/>
                        <a:pt x="1132" y="3859"/>
                      </a:cubicBezTo>
                      <a:cubicBezTo>
                        <a:pt x="636" y="3572"/>
                        <a:pt x="204" y="3233"/>
                        <a:pt x="207" y="3134"/>
                      </a:cubicBezTo>
                      <a:cubicBezTo>
                        <a:pt x="222" y="3042"/>
                        <a:pt x="701" y="2857"/>
                        <a:pt x="1206" y="2740"/>
                      </a:cubicBezTo>
                      <a:cubicBezTo>
                        <a:pt x="1262" y="2727"/>
                        <a:pt x="1290" y="2666"/>
                        <a:pt x="1262" y="2616"/>
                      </a:cubicBezTo>
                      <a:cubicBezTo>
                        <a:pt x="1043" y="2203"/>
                        <a:pt x="812" y="1734"/>
                        <a:pt x="756" y="1558"/>
                      </a:cubicBezTo>
                      <a:lnTo>
                        <a:pt x="756" y="1558"/>
                      </a:lnTo>
                      <a:cubicBezTo>
                        <a:pt x="981" y="1577"/>
                        <a:pt x="1580" y="1716"/>
                        <a:pt x="1805" y="1774"/>
                      </a:cubicBezTo>
                      <a:cubicBezTo>
                        <a:pt x="1811" y="1776"/>
                        <a:pt x="1818" y="1777"/>
                        <a:pt x="1824" y="1777"/>
                      </a:cubicBezTo>
                      <a:cubicBezTo>
                        <a:pt x="1843" y="1777"/>
                        <a:pt x="1862" y="1770"/>
                        <a:pt x="1876" y="1759"/>
                      </a:cubicBezTo>
                      <a:cubicBezTo>
                        <a:pt x="1897" y="1743"/>
                        <a:pt x="1910" y="1719"/>
                        <a:pt x="1910" y="1694"/>
                      </a:cubicBezTo>
                      <a:cubicBezTo>
                        <a:pt x="1925" y="1241"/>
                        <a:pt x="1956" y="738"/>
                        <a:pt x="1990" y="562"/>
                      </a:cubicBezTo>
                      <a:cubicBezTo>
                        <a:pt x="2162" y="649"/>
                        <a:pt x="2644" y="954"/>
                        <a:pt x="3072" y="1238"/>
                      </a:cubicBezTo>
                      <a:cubicBezTo>
                        <a:pt x="3086" y="1247"/>
                        <a:pt x="3103" y="1253"/>
                        <a:pt x="3121" y="1253"/>
                      </a:cubicBezTo>
                      <a:cubicBezTo>
                        <a:pt x="3130" y="1253"/>
                        <a:pt x="3140" y="1251"/>
                        <a:pt x="3149" y="1247"/>
                      </a:cubicBezTo>
                      <a:cubicBezTo>
                        <a:pt x="3174" y="1238"/>
                        <a:pt x="3196" y="1219"/>
                        <a:pt x="3202" y="1191"/>
                      </a:cubicBezTo>
                      <a:cubicBezTo>
                        <a:pt x="3313" y="812"/>
                        <a:pt x="3461" y="380"/>
                        <a:pt x="3541" y="217"/>
                      </a:cubicBezTo>
                      <a:close/>
                      <a:moveTo>
                        <a:pt x="3541" y="1"/>
                      </a:moveTo>
                      <a:cubicBezTo>
                        <a:pt x="3476" y="1"/>
                        <a:pt x="3381" y="1"/>
                        <a:pt x="3072" y="1034"/>
                      </a:cubicBezTo>
                      <a:cubicBezTo>
                        <a:pt x="2403" y="593"/>
                        <a:pt x="2027" y="368"/>
                        <a:pt x="1943" y="368"/>
                      </a:cubicBezTo>
                      <a:cubicBezTo>
                        <a:pt x="1937" y="368"/>
                        <a:pt x="1928" y="371"/>
                        <a:pt x="1919" y="371"/>
                      </a:cubicBezTo>
                      <a:cubicBezTo>
                        <a:pt x="1854" y="389"/>
                        <a:pt x="1783" y="405"/>
                        <a:pt x="1743" y="1583"/>
                      </a:cubicBezTo>
                      <a:cubicBezTo>
                        <a:pt x="1499" y="1524"/>
                        <a:pt x="904" y="1386"/>
                        <a:pt x="713" y="1386"/>
                      </a:cubicBezTo>
                      <a:cubicBezTo>
                        <a:pt x="709" y="1385"/>
                        <a:pt x="704" y="1385"/>
                        <a:pt x="700" y="1385"/>
                      </a:cubicBezTo>
                      <a:cubicBezTo>
                        <a:pt x="670" y="1385"/>
                        <a:pt x="638" y="1394"/>
                        <a:pt x="614" y="1410"/>
                      </a:cubicBezTo>
                      <a:cubicBezTo>
                        <a:pt x="556" y="1457"/>
                        <a:pt x="482" y="1509"/>
                        <a:pt x="1058" y="2601"/>
                      </a:cubicBezTo>
                      <a:cubicBezTo>
                        <a:pt x="697" y="2690"/>
                        <a:pt x="77" y="2875"/>
                        <a:pt x="40" y="3110"/>
                      </a:cubicBezTo>
                      <a:cubicBezTo>
                        <a:pt x="0" y="3344"/>
                        <a:pt x="583" y="3733"/>
                        <a:pt x="935" y="3943"/>
                      </a:cubicBezTo>
                      <a:cubicBezTo>
                        <a:pt x="108" y="4562"/>
                        <a:pt x="127" y="4674"/>
                        <a:pt x="136" y="4723"/>
                      </a:cubicBezTo>
                      <a:cubicBezTo>
                        <a:pt x="145" y="4775"/>
                        <a:pt x="164" y="4889"/>
                        <a:pt x="1311" y="5176"/>
                      </a:cubicBezTo>
                      <a:cubicBezTo>
                        <a:pt x="1209" y="5534"/>
                        <a:pt x="1024" y="6194"/>
                        <a:pt x="1043" y="6308"/>
                      </a:cubicBezTo>
                      <a:cubicBezTo>
                        <a:pt x="1046" y="6327"/>
                        <a:pt x="1068" y="6395"/>
                        <a:pt x="1172" y="6395"/>
                      </a:cubicBezTo>
                      <a:cubicBezTo>
                        <a:pt x="1373" y="6395"/>
                        <a:pt x="2116" y="6114"/>
                        <a:pt x="2397" y="6006"/>
                      </a:cubicBezTo>
                      <a:cubicBezTo>
                        <a:pt x="2459" y="6342"/>
                        <a:pt x="2551" y="6811"/>
                        <a:pt x="2607" y="6885"/>
                      </a:cubicBezTo>
                      <a:cubicBezTo>
                        <a:pt x="2628" y="6910"/>
                        <a:pt x="2656" y="6922"/>
                        <a:pt x="2687" y="6925"/>
                      </a:cubicBezTo>
                      <a:cubicBezTo>
                        <a:pt x="2785" y="6925"/>
                        <a:pt x="3097" y="6666"/>
                        <a:pt x="3612" y="6154"/>
                      </a:cubicBezTo>
                      <a:cubicBezTo>
                        <a:pt x="4028" y="6718"/>
                        <a:pt x="4297" y="7005"/>
                        <a:pt x="4417" y="7005"/>
                      </a:cubicBezTo>
                      <a:cubicBezTo>
                        <a:pt x="4445" y="7005"/>
                        <a:pt x="4473" y="6996"/>
                        <a:pt x="4494" y="6974"/>
                      </a:cubicBezTo>
                      <a:cubicBezTo>
                        <a:pt x="4590" y="6882"/>
                        <a:pt x="4790" y="6296"/>
                        <a:pt x="4880" y="6028"/>
                      </a:cubicBezTo>
                      <a:cubicBezTo>
                        <a:pt x="5056" y="6061"/>
                        <a:pt x="5493" y="6142"/>
                        <a:pt x="5768" y="6142"/>
                      </a:cubicBezTo>
                      <a:cubicBezTo>
                        <a:pt x="5885" y="6142"/>
                        <a:pt x="6015" y="6129"/>
                        <a:pt x="6058" y="6043"/>
                      </a:cubicBezTo>
                      <a:cubicBezTo>
                        <a:pt x="6135" y="5889"/>
                        <a:pt x="5907" y="5414"/>
                        <a:pt x="5728" y="5081"/>
                      </a:cubicBezTo>
                      <a:cubicBezTo>
                        <a:pt x="6194" y="5000"/>
                        <a:pt x="6857" y="4849"/>
                        <a:pt x="6915" y="4633"/>
                      </a:cubicBezTo>
                      <a:cubicBezTo>
                        <a:pt x="6974" y="4421"/>
                        <a:pt x="6499" y="4041"/>
                        <a:pt x="6147" y="3798"/>
                      </a:cubicBezTo>
                      <a:cubicBezTo>
                        <a:pt x="7070" y="3125"/>
                        <a:pt x="7011" y="2993"/>
                        <a:pt x="6986" y="2934"/>
                      </a:cubicBezTo>
                      <a:cubicBezTo>
                        <a:pt x="6931" y="2801"/>
                        <a:pt x="6434" y="2635"/>
                        <a:pt x="5990" y="2508"/>
                      </a:cubicBezTo>
                      <a:cubicBezTo>
                        <a:pt x="6141" y="2215"/>
                        <a:pt x="6394" y="1703"/>
                        <a:pt x="6394" y="1577"/>
                      </a:cubicBezTo>
                      <a:cubicBezTo>
                        <a:pt x="6394" y="1444"/>
                        <a:pt x="6206" y="1444"/>
                        <a:pt x="6092" y="1444"/>
                      </a:cubicBezTo>
                      <a:cubicBezTo>
                        <a:pt x="5814" y="1444"/>
                        <a:pt x="5352" y="1503"/>
                        <a:pt x="5130" y="1531"/>
                      </a:cubicBezTo>
                      <a:cubicBezTo>
                        <a:pt x="5336" y="655"/>
                        <a:pt x="5222" y="596"/>
                        <a:pt x="5170" y="571"/>
                      </a:cubicBezTo>
                      <a:cubicBezTo>
                        <a:pt x="5151" y="562"/>
                        <a:pt x="5130" y="559"/>
                        <a:pt x="5108" y="559"/>
                      </a:cubicBezTo>
                      <a:cubicBezTo>
                        <a:pt x="4932" y="559"/>
                        <a:pt x="4328" y="874"/>
                        <a:pt x="4075" y="1009"/>
                      </a:cubicBezTo>
                      <a:cubicBezTo>
                        <a:pt x="3705" y="59"/>
                        <a:pt x="3612" y="22"/>
                        <a:pt x="3578" y="7"/>
                      </a:cubicBezTo>
                      <a:cubicBezTo>
                        <a:pt x="3566" y="4"/>
                        <a:pt x="3553" y="1"/>
                        <a:pt x="3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3"/>
                <p:cNvSpPr/>
                <p:nvPr/>
              </p:nvSpPr>
              <p:spPr>
                <a:xfrm>
                  <a:off x="10732687" y="1664810"/>
                  <a:ext cx="279682" cy="279619"/>
                </a:xfrm>
                <a:custGeom>
                  <a:avLst/>
                  <a:gdLst/>
                  <a:ahLst/>
                  <a:cxnLst/>
                  <a:rect l="l" t="t" r="r" b="b"/>
                  <a:pathLst>
                    <a:path w="4397" h="4396" extrusionOk="0">
                      <a:moveTo>
                        <a:pt x="2197" y="1"/>
                      </a:moveTo>
                      <a:cubicBezTo>
                        <a:pt x="985" y="1"/>
                        <a:pt x="1" y="985"/>
                        <a:pt x="1" y="2197"/>
                      </a:cubicBezTo>
                      <a:cubicBezTo>
                        <a:pt x="1" y="3412"/>
                        <a:pt x="985" y="4396"/>
                        <a:pt x="2197" y="4396"/>
                      </a:cubicBezTo>
                      <a:cubicBezTo>
                        <a:pt x="3412" y="4396"/>
                        <a:pt x="4396" y="3412"/>
                        <a:pt x="4396" y="2197"/>
                      </a:cubicBezTo>
                      <a:cubicBezTo>
                        <a:pt x="4396" y="985"/>
                        <a:pt x="3412" y="1"/>
                        <a:pt x="2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10883180" y="1708190"/>
                  <a:ext cx="23217" cy="14184"/>
                </a:xfrm>
                <a:custGeom>
                  <a:avLst/>
                  <a:gdLst/>
                  <a:ahLst/>
                  <a:cxnLst/>
                  <a:rect l="l" t="t" r="r" b="b"/>
                  <a:pathLst>
                    <a:path w="365" h="223" extrusionOk="0">
                      <a:moveTo>
                        <a:pt x="1" y="0"/>
                      </a:moveTo>
                      <a:lnTo>
                        <a:pt x="365" y="223"/>
                      </a:lnTo>
                      <a:cubicBezTo>
                        <a:pt x="318" y="65"/>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10875102" y="1702720"/>
                  <a:ext cx="37401" cy="25125"/>
                </a:xfrm>
                <a:custGeom>
                  <a:avLst/>
                  <a:gdLst/>
                  <a:ahLst/>
                  <a:cxnLst/>
                  <a:rect l="l" t="t" r="r" b="b"/>
                  <a:pathLst>
                    <a:path w="588" h="395" extrusionOk="0">
                      <a:moveTo>
                        <a:pt x="119" y="0"/>
                      </a:moveTo>
                      <a:cubicBezTo>
                        <a:pt x="24" y="0"/>
                        <a:pt x="0" y="153"/>
                        <a:pt x="109" y="170"/>
                      </a:cubicBezTo>
                      <a:cubicBezTo>
                        <a:pt x="223" y="194"/>
                        <a:pt x="390" y="262"/>
                        <a:pt x="408" y="333"/>
                      </a:cubicBezTo>
                      <a:cubicBezTo>
                        <a:pt x="421" y="370"/>
                        <a:pt x="455" y="395"/>
                        <a:pt x="492" y="395"/>
                      </a:cubicBezTo>
                      <a:cubicBezTo>
                        <a:pt x="501" y="395"/>
                        <a:pt x="507" y="392"/>
                        <a:pt x="516" y="389"/>
                      </a:cubicBezTo>
                      <a:cubicBezTo>
                        <a:pt x="562" y="376"/>
                        <a:pt x="587" y="330"/>
                        <a:pt x="575" y="284"/>
                      </a:cubicBezTo>
                      <a:cubicBezTo>
                        <a:pt x="516" y="86"/>
                        <a:pt x="205" y="16"/>
                        <a:pt x="143" y="3"/>
                      </a:cubicBezTo>
                      <a:cubicBezTo>
                        <a:pt x="135" y="1"/>
                        <a:pt x="127"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10899655" y="1751125"/>
                  <a:ext cx="23217" cy="14248"/>
                </a:xfrm>
                <a:custGeom>
                  <a:avLst/>
                  <a:gdLst/>
                  <a:ahLst/>
                  <a:cxnLst/>
                  <a:rect l="l" t="t" r="r" b="b"/>
                  <a:pathLst>
                    <a:path w="365" h="224" extrusionOk="0">
                      <a:moveTo>
                        <a:pt x="1" y="1"/>
                      </a:moveTo>
                      <a:lnTo>
                        <a:pt x="365" y="223"/>
                      </a:lnTo>
                      <a:cubicBezTo>
                        <a:pt x="318" y="69"/>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10891704" y="1745718"/>
                  <a:ext cx="37274" cy="25125"/>
                </a:xfrm>
                <a:custGeom>
                  <a:avLst/>
                  <a:gdLst/>
                  <a:ahLst/>
                  <a:cxnLst/>
                  <a:rect l="l" t="t" r="r" b="b"/>
                  <a:pathLst>
                    <a:path w="586" h="395" extrusionOk="0">
                      <a:moveTo>
                        <a:pt x="119" y="0"/>
                      </a:moveTo>
                      <a:cubicBezTo>
                        <a:pt x="23" y="0"/>
                        <a:pt x="1" y="152"/>
                        <a:pt x="107" y="172"/>
                      </a:cubicBezTo>
                      <a:cubicBezTo>
                        <a:pt x="221" y="194"/>
                        <a:pt x="388" y="262"/>
                        <a:pt x="409" y="333"/>
                      </a:cubicBezTo>
                      <a:cubicBezTo>
                        <a:pt x="419" y="370"/>
                        <a:pt x="453" y="394"/>
                        <a:pt x="490" y="394"/>
                      </a:cubicBezTo>
                      <a:cubicBezTo>
                        <a:pt x="499" y="394"/>
                        <a:pt x="508" y="391"/>
                        <a:pt x="514" y="391"/>
                      </a:cubicBezTo>
                      <a:cubicBezTo>
                        <a:pt x="561" y="376"/>
                        <a:pt x="585" y="330"/>
                        <a:pt x="573" y="283"/>
                      </a:cubicBezTo>
                      <a:cubicBezTo>
                        <a:pt x="514" y="89"/>
                        <a:pt x="203" y="15"/>
                        <a:pt x="141" y="3"/>
                      </a:cubicBezTo>
                      <a:cubicBezTo>
                        <a:pt x="134" y="1"/>
                        <a:pt x="126"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3"/>
                <p:cNvSpPr/>
                <p:nvPr/>
              </p:nvSpPr>
              <p:spPr>
                <a:xfrm>
                  <a:off x="10945769" y="1750743"/>
                  <a:ext cx="20482" cy="17937"/>
                </a:xfrm>
                <a:custGeom>
                  <a:avLst/>
                  <a:gdLst/>
                  <a:ahLst/>
                  <a:cxnLst/>
                  <a:rect l="l" t="t" r="r" b="b"/>
                  <a:pathLst>
                    <a:path w="322" h="282" extrusionOk="0">
                      <a:moveTo>
                        <a:pt x="0" y="1"/>
                      </a:moveTo>
                      <a:lnTo>
                        <a:pt x="321" y="281"/>
                      </a:lnTo>
                      <a:cubicBezTo>
                        <a:pt x="303" y="12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3"/>
                <p:cNvSpPr/>
                <p:nvPr/>
              </p:nvSpPr>
              <p:spPr>
                <a:xfrm>
                  <a:off x="10937755" y="1745209"/>
                  <a:ext cx="34157" cy="28941"/>
                </a:xfrm>
                <a:custGeom>
                  <a:avLst/>
                  <a:gdLst/>
                  <a:ahLst/>
                  <a:cxnLst/>
                  <a:rect l="l" t="t" r="r" b="b"/>
                  <a:pathLst>
                    <a:path w="537" h="455" extrusionOk="0">
                      <a:moveTo>
                        <a:pt x="122" y="0"/>
                      </a:moveTo>
                      <a:cubicBezTo>
                        <a:pt x="40" y="0"/>
                        <a:pt x="0" y="130"/>
                        <a:pt x="96" y="168"/>
                      </a:cubicBezTo>
                      <a:cubicBezTo>
                        <a:pt x="200" y="208"/>
                        <a:pt x="355" y="307"/>
                        <a:pt x="361" y="378"/>
                      </a:cubicBezTo>
                      <a:cubicBezTo>
                        <a:pt x="367" y="421"/>
                        <a:pt x="404" y="455"/>
                        <a:pt x="447" y="455"/>
                      </a:cubicBezTo>
                      <a:lnTo>
                        <a:pt x="456" y="455"/>
                      </a:lnTo>
                      <a:cubicBezTo>
                        <a:pt x="503" y="449"/>
                        <a:pt x="537" y="405"/>
                        <a:pt x="534" y="359"/>
                      </a:cubicBezTo>
                      <a:cubicBezTo>
                        <a:pt x="509" y="156"/>
                        <a:pt x="216" y="32"/>
                        <a:pt x="157" y="8"/>
                      </a:cubicBezTo>
                      <a:cubicBezTo>
                        <a:pt x="145" y="3"/>
                        <a:pt x="133" y="0"/>
                        <a:pt x="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10846861" y="1739994"/>
                  <a:ext cx="23217" cy="14184"/>
                </a:xfrm>
                <a:custGeom>
                  <a:avLst/>
                  <a:gdLst/>
                  <a:ahLst/>
                  <a:cxnLst/>
                  <a:rect l="l" t="t" r="r" b="b"/>
                  <a:pathLst>
                    <a:path w="365" h="223" extrusionOk="0">
                      <a:moveTo>
                        <a:pt x="1" y="0"/>
                      </a:moveTo>
                      <a:lnTo>
                        <a:pt x="365" y="222"/>
                      </a:lnTo>
                      <a:cubicBezTo>
                        <a:pt x="319" y="65"/>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10839101" y="1734523"/>
                  <a:ext cx="37083" cy="25125"/>
                </a:xfrm>
                <a:custGeom>
                  <a:avLst/>
                  <a:gdLst/>
                  <a:ahLst/>
                  <a:cxnLst/>
                  <a:rect l="l" t="t" r="r" b="b"/>
                  <a:pathLst>
                    <a:path w="583" h="395" extrusionOk="0">
                      <a:moveTo>
                        <a:pt x="119" y="1"/>
                      </a:moveTo>
                      <a:cubicBezTo>
                        <a:pt x="24" y="1"/>
                        <a:pt x="0" y="149"/>
                        <a:pt x="104" y="169"/>
                      </a:cubicBezTo>
                      <a:cubicBezTo>
                        <a:pt x="212" y="194"/>
                        <a:pt x="385" y="259"/>
                        <a:pt x="407" y="333"/>
                      </a:cubicBezTo>
                      <a:cubicBezTo>
                        <a:pt x="416" y="367"/>
                        <a:pt x="450" y="395"/>
                        <a:pt x="487" y="395"/>
                      </a:cubicBezTo>
                      <a:cubicBezTo>
                        <a:pt x="496" y="391"/>
                        <a:pt x="505" y="391"/>
                        <a:pt x="512" y="388"/>
                      </a:cubicBezTo>
                      <a:cubicBezTo>
                        <a:pt x="558" y="376"/>
                        <a:pt x="583" y="330"/>
                        <a:pt x="570" y="284"/>
                      </a:cubicBezTo>
                      <a:cubicBezTo>
                        <a:pt x="512" y="86"/>
                        <a:pt x="200" y="15"/>
                        <a:pt x="138" y="3"/>
                      </a:cubicBezTo>
                      <a:cubicBezTo>
                        <a:pt x="132" y="2"/>
                        <a:pt x="12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10822945" y="1705646"/>
                  <a:ext cx="25952" cy="8523"/>
                </a:xfrm>
                <a:custGeom>
                  <a:avLst/>
                  <a:gdLst/>
                  <a:ahLst/>
                  <a:cxnLst/>
                  <a:rect l="l" t="t" r="r" b="b"/>
                  <a:pathLst>
                    <a:path w="408" h="134" extrusionOk="0">
                      <a:moveTo>
                        <a:pt x="13" y="0"/>
                      </a:moveTo>
                      <a:cubicBezTo>
                        <a:pt x="5" y="0"/>
                        <a:pt x="1" y="0"/>
                        <a:pt x="1" y="0"/>
                      </a:cubicBezTo>
                      <a:lnTo>
                        <a:pt x="408" y="133"/>
                      </a:lnTo>
                      <a:cubicBezTo>
                        <a:pt x="337" y="8"/>
                        <a:pt x="7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10817475" y="1700176"/>
                  <a:ext cx="37528" cy="19464"/>
                </a:xfrm>
                <a:custGeom>
                  <a:avLst/>
                  <a:gdLst/>
                  <a:ahLst/>
                  <a:cxnLst/>
                  <a:rect l="l" t="t" r="r" b="b"/>
                  <a:pathLst>
                    <a:path w="590" h="306" extrusionOk="0">
                      <a:moveTo>
                        <a:pt x="84" y="0"/>
                      </a:moveTo>
                      <a:cubicBezTo>
                        <a:pt x="37" y="3"/>
                        <a:pt x="0" y="40"/>
                        <a:pt x="0" y="89"/>
                      </a:cubicBezTo>
                      <a:cubicBezTo>
                        <a:pt x="3" y="136"/>
                        <a:pt x="40" y="173"/>
                        <a:pt x="90" y="173"/>
                      </a:cubicBezTo>
                      <a:cubicBezTo>
                        <a:pt x="99" y="172"/>
                        <a:pt x="108" y="172"/>
                        <a:pt x="118" y="172"/>
                      </a:cubicBezTo>
                      <a:cubicBezTo>
                        <a:pt x="227" y="172"/>
                        <a:pt x="383" y="203"/>
                        <a:pt x="417" y="262"/>
                      </a:cubicBezTo>
                      <a:cubicBezTo>
                        <a:pt x="432" y="290"/>
                        <a:pt x="460" y="305"/>
                        <a:pt x="491" y="305"/>
                      </a:cubicBezTo>
                      <a:cubicBezTo>
                        <a:pt x="506" y="305"/>
                        <a:pt x="522" y="299"/>
                        <a:pt x="534" y="293"/>
                      </a:cubicBezTo>
                      <a:cubicBezTo>
                        <a:pt x="574" y="268"/>
                        <a:pt x="589" y="219"/>
                        <a:pt x="568" y="179"/>
                      </a:cubicBezTo>
                      <a:cubicBezTo>
                        <a:pt x="466" y="0"/>
                        <a:pt x="148"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0" name="Google Shape;2360;p23"/>
              <p:cNvSpPr/>
              <p:nvPr/>
            </p:nvSpPr>
            <p:spPr>
              <a:xfrm>
                <a:off x="7651561" y="4922099"/>
                <a:ext cx="102663" cy="102663"/>
              </a:xfrm>
              <a:custGeom>
                <a:avLst/>
                <a:gdLst/>
                <a:ahLst/>
                <a:cxnLst/>
                <a:rect l="l" t="t" r="r" b="b"/>
                <a:pathLst>
                  <a:path w="1614" h="1614" extrusionOk="0">
                    <a:moveTo>
                      <a:pt x="867" y="0"/>
                    </a:moveTo>
                    <a:cubicBezTo>
                      <a:pt x="821" y="0"/>
                      <a:pt x="781" y="40"/>
                      <a:pt x="781" y="87"/>
                    </a:cubicBezTo>
                    <a:lnTo>
                      <a:pt x="778" y="577"/>
                    </a:lnTo>
                    <a:lnTo>
                      <a:pt x="485" y="268"/>
                    </a:lnTo>
                    <a:cubicBezTo>
                      <a:pt x="473" y="251"/>
                      <a:pt x="456" y="243"/>
                      <a:pt x="438" y="243"/>
                    </a:cubicBezTo>
                    <a:cubicBezTo>
                      <a:pt x="376" y="243"/>
                      <a:pt x="301" y="335"/>
                      <a:pt x="362" y="383"/>
                    </a:cubicBezTo>
                    <a:lnTo>
                      <a:pt x="661" y="703"/>
                    </a:lnTo>
                    <a:lnTo>
                      <a:pt x="115" y="706"/>
                    </a:lnTo>
                    <a:cubicBezTo>
                      <a:pt x="1" y="706"/>
                      <a:pt x="1" y="879"/>
                      <a:pt x="115" y="879"/>
                    </a:cubicBezTo>
                    <a:lnTo>
                      <a:pt x="614" y="873"/>
                    </a:lnTo>
                    <a:lnTo>
                      <a:pt x="226" y="1144"/>
                    </a:lnTo>
                    <a:cubicBezTo>
                      <a:pt x="161" y="1191"/>
                      <a:pt x="195" y="1296"/>
                      <a:pt x="275" y="1299"/>
                    </a:cubicBezTo>
                    <a:cubicBezTo>
                      <a:pt x="294" y="1299"/>
                      <a:pt x="309" y="1292"/>
                      <a:pt x="325" y="1283"/>
                    </a:cubicBezTo>
                    <a:lnTo>
                      <a:pt x="775" y="969"/>
                    </a:lnTo>
                    <a:lnTo>
                      <a:pt x="775" y="969"/>
                    </a:lnTo>
                    <a:lnTo>
                      <a:pt x="772" y="1527"/>
                    </a:lnTo>
                    <a:cubicBezTo>
                      <a:pt x="772" y="1573"/>
                      <a:pt x="809" y="1613"/>
                      <a:pt x="855" y="1613"/>
                    </a:cubicBezTo>
                    <a:cubicBezTo>
                      <a:pt x="904" y="1613"/>
                      <a:pt x="941" y="1573"/>
                      <a:pt x="941" y="1527"/>
                    </a:cubicBezTo>
                    <a:lnTo>
                      <a:pt x="944" y="1003"/>
                    </a:lnTo>
                    <a:lnTo>
                      <a:pt x="1259" y="1333"/>
                    </a:lnTo>
                    <a:cubicBezTo>
                      <a:pt x="1275" y="1350"/>
                      <a:pt x="1297" y="1358"/>
                      <a:pt x="1320" y="1358"/>
                    </a:cubicBezTo>
                    <a:cubicBezTo>
                      <a:pt x="1341" y="1358"/>
                      <a:pt x="1363" y="1351"/>
                      <a:pt x="1379" y="1336"/>
                    </a:cubicBezTo>
                    <a:cubicBezTo>
                      <a:pt x="1413" y="1302"/>
                      <a:pt x="1416" y="1249"/>
                      <a:pt x="1382" y="1212"/>
                    </a:cubicBezTo>
                    <a:lnTo>
                      <a:pt x="1055" y="867"/>
                    </a:lnTo>
                    <a:lnTo>
                      <a:pt x="1500" y="864"/>
                    </a:lnTo>
                    <a:cubicBezTo>
                      <a:pt x="1614" y="864"/>
                      <a:pt x="1614" y="691"/>
                      <a:pt x="1500" y="691"/>
                    </a:cubicBezTo>
                    <a:lnTo>
                      <a:pt x="1500" y="694"/>
                    </a:lnTo>
                    <a:lnTo>
                      <a:pt x="1170" y="697"/>
                    </a:lnTo>
                    <a:lnTo>
                      <a:pt x="1515" y="454"/>
                    </a:lnTo>
                    <a:cubicBezTo>
                      <a:pt x="1586" y="400"/>
                      <a:pt x="1536" y="300"/>
                      <a:pt x="1465" y="300"/>
                    </a:cubicBezTo>
                    <a:cubicBezTo>
                      <a:pt x="1451" y="300"/>
                      <a:pt x="1435" y="305"/>
                      <a:pt x="1419" y="315"/>
                    </a:cubicBezTo>
                    <a:lnTo>
                      <a:pt x="948" y="642"/>
                    </a:lnTo>
                    <a:lnTo>
                      <a:pt x="954" y="87"/>
                    </a:lnTo>
                    <a:cubicBezTo>
                      <a:pt x="954" y="40"/>
                      <a:pt x="914" y="3"/>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3"/>
              <p:cNvSpPr/>
              <p:nvPr/>
            </p:nvSpPr>
            <p:spPr>
              <a:xfrm>
                <a:off x="7365098" y="49540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2" name="Google Shape;2362;p23"/>
          <p:cNvGrpSpPr/>
          <p:nvPr/>
        </p:nvGrpSpPr>
        <p:grpSpPr>
          <a:xfrm>
            <a:off x="7305875" y="93491"/>
            <a:ext cx="1761596" cy="1732556"/>
            <a:chOff x="7305875" y="93491"/>
            <a:chExt cx="1761596" cy="1732556"/>
          </a:xfrm>
        </p:grpSpPr>
        <p:grpSp>
          <p:nvGrpSpPr>
            <p:cNvPr id="2363" name="Google Shape;2363;p23"/>
            <p:cNvGrpSpPr/>
            <p:nvPr/>
          </p:nvGrpSpPr>
          <p:grpSpPr>
            <a:xfrm>
              <a:off x="7843196" y="103794"/>
              <a:ext cx="356308" cy="212146"/>
              <a:chOff x="5852753" y="-1422679"/>
              <a:chExt cx="195881" cy="116634"/>
            </a:xfrm>
          </p:grpSpPr>
          <p:sp>
            <p:nvSpPr>
              <p:cNvPr id="2364" name="Google Shape;2364;p23"/>
              <p:cNvSpPr/>
              <p:nvPr/>
            </p:nvSpPr>
            <p:spPr>
              <a:xfrm>
                <a:off x="5852753" y="-1420330"/>
                <a:ext cx="195881" cy="111615"/>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3"/>
              <p:cNvSpPr/>
              <p:nvPr/>
            </p:nvSpPr>
            <p:spPr>
              <a:xfrm>
                <a:off x="5861505" y="-1422679"/>
                <a:ext cx="176673" cy="116634"/>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6" name="Google Shape;2366;p23"/>
            <p:cNvSpPr/>
            <p:nvPr/>
          </p:nvSpPr>
          <p:spPr>
            <a:xfrm>
              <a:off x="8749603" y="1109521"/>
              <a:ext cx="77243" cy="58799"/>
            </a:xfrm>
            <a:custGeom>
              <a:avLst/>
              <a:gdLst/>
              <a:ahLst/>
              <a:cxnLst/>
              <a:rect l="l" t="t" r="r" b="b"/>
              <a:pathLst>
                <a:path w="1210" h="921" extrusionOk="0">
                  <a:moveTo>
                    <a:pt x="861" y="1"/>
                  </a:moveTo>
                  <a:cubicBezTo>
                    <a:pt x="840" y="1"/>
                    <a:pt x="818" y="10"/>
                    <a:pt x="800" y="32"/>
                  </a:cubicBezTo>
                  <a:cubicBezTo>
                    <a:pt x="1" y="788"/>
                    <a:pt x="26" y="822"/>
                    <a:pt x="78" y="890"/>
                  </a:cubicBezTo>
                  <a:cubicBezTo>
                    <a:pt x="97" y="911"/>
                    <a:pt x="152" y="921"/>
                    <a:pt x="229" y="921"/>
                  </a:cubicBezTo>
                  <a:cubicBezTo>
                    <a:pt x="525" y="921"/>
                    <a:pt x="1139" y="788"/>
                    <a:pt x="1145" y="782"/>
                  </a:cubicBezTo>
                  <a:cubicBezTo>
                    <a:pt x="1188" y="769"/>
                    <a:pt x="1210" y="723"/>
                    <a:pt x="1195" y="683"/>
                  </a:cubicBezTo>
                  <a:cubicBezTo>
                    <a:pt x="1182" y="648"/>
                    <a:pt x="1151" y="627"/>
                    <a:pt x="1117" y="627"/>
                  </a:cubicBezTo>
                  <a:cubicBezTo>
                    <a:pt x="1109" y="627"/>
                    <a:pt x="1101" y="628"/>
                    <a:pt x="1093" y="631"/>
                  </a:cubicBezTo>
                  <a:cubicBezTo>
                    <a:pt x="1028" y="649"/>
                    <a:pt x="544" y="729"/>
                    <a:pt x="300" y="757"/>
                  </a:cubicBezTo>
                  <a:cubicBezTo>
                    <a:pt x="427" y="615"/>
                    <a:pt x="676" y="368"/>
                    <a:pt x="911" y="146"/>
                  </a:cubicBezTo>
                  <a:cubicBezTo>
                    <a:pt x="981" y="90"/>
                    <a:pt x="925" y="1"/>
                    <a:pt x="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3"/>
            <p:cNvSpPr/>
            <p:nvPr/>
          </p:nvSpPr>
          <p:spPr>
            <a:xfrm>
              <a:off x="8778139" y="978454"/>
              <a:ext cx="282609" cy="234238"/>
            </a:xfrm>
            <a:custGeom>
              <a:avLst/>
              <a:gdLst/>
              <a:ahLst/>
              <a:cxnLst/>
              <a:rect l="l" t="t" r="r" b="b"/>
              <a:pathLst>
                <a:path w="4427" h="3669" extrusionOk="0">
                  <a:moveTo>
                    <a:pt x="1234" y="0"/>
                  </a:moveTo>
                  <a:cubicBezTo>
                    <a:pt x="1179" y="0"/>
                    <a:pt x="1127" y="25"/>
                    <a:pt x="1081" y="84"/>
                  </a:cubicBezTo>
                  <a:cubicBezTo>
                    <a:pt x="769" y="478"/>
                    <a:pt x="1463" y="1792"/>
                    <a:pt x="1463" y="1792"/>
                  </a:cubicBezTo>
                  <a:cubicBezTo>
                    <a:pt x="1463" y="1792"/>
                    <a:pt x="991" y="1509"/>
                    <a:pt x="617" y="1509"/>
                  </a:cubicBezTo>
                  <a:cubicBezTo>
                    <a:pt x="424" y="1509"/>
                    <a:pt x="257" y="1585"/>
                    <a:pt x="195" y="1814"/>
                  </a:cubicBezTo>
                  <a:cubicBezTo>
                    <a:pt x="0" y="2525"/>
                    <a:pt x="944" y="3669"/>
                    <a:pt x="2021" y="3669"/>
                  </a:cubicBezTo>
                  <a:cubicBezTo>
                    <a:pt x="2356" y="3669"/>
                    <a:pt x="2703" y="3559"/>
                    <a:pt x="3033" y="3291"/>
                  </a:cubicBezTo>
                  <a:cubicBezTo>
                    <a:pt x="4427" y="2162"/>
                    <a:pt x="3613" y="852"/>
                    <a:pt x="3613" y="852"/>
                  </a:cubicBezTo>
                  <a:lnTo>
                    <a:pt x="3613" y="852"/>
                  </a:lnTo>
                  <a:lnTo>
                    <a:pt x="2913" y="1490"/>
                  </a:lnTo>
                  <a:cubicBezTo>
                    <a:pt x="2913" y="1490"/>
                    <a:pt x="2795" y="608"/>
                    <a:pt x="2358" y="383"/>
                  </a:cubicBezTo>
                  <a:cubicBezTo>
                    <a:pt x="2294" y="350"/>
                    <a:pt x="2242" y="336"/>
                    <a:pt x="2198" y="336"/>
                  </a:cubicBezTo>
                  <a:cubicBezTo>
                    <a:pt x="1936" y="336"/>
                    <a:pt x="1981" y="827"/>
                    <a:pt x="1981" y="827"/>
                  </a:cubicBezTo>
                  <a:cubicBezTo>
                    <a:pt x="1981" y="827"/>
                    <a:pt x="1553" y="0"/>
                    <a:pt x="12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3"/>
            <p:cNvSpPr/>
            <p:nvPr/>
          </p:nvSpPr>
          <p:spPr>
            <a:xfrm>
              <a:off x="8800291" y="1091901"/>
              <a:ext cx="42133" cy="40221"/>
            </a:xfrm>
            <a:custGeom>
              <a:avLst/>
              <a:gdLst/>
              <a:ahLst/>
              <a:cxnLst/>
              <a:rect l="l" t="t" r="r" b="b"/>
              <a:pathLst>
                <a:path w="660" h="630" extrusionOk="0">
                  <a:moveTo>
                    <a:pt x="428" y="0"/>
                  </a:moveTo>
                  <a:cubicBezTo>
                    <a:pt x="374" y="0"/>
                    <a:pt x="319" y="53"/>
                    <a:pt x="351" y="117"/>
                  </a:cubicBezTo>
                  <a:cubicBezTo>
                    <a:pt x="407" y="237"/>
                    <a:pt x="444" y="392"/>
                    <a:pt x="428" y="456"/>
                  </a:cubicBezTo>
                  <a:cubicBezTo>
                    <a:pt x="373" y="419"/>
                    <a:pt x="262" y="287"/>
                    <a:pt x="175" y="154"/>
                  </a:cubicBezTo>
                  <a:cubicBezTo>
                    <a:pt x="158" y="126"/>
                    <a:pt x="133" y="114"/>
                    <a:pt x="109" y="114"/>
                  </a:cubicBezTo>
                  <a:cubicBezTo>
                    <a:pt x="54" y="114"/>
                    <a:pt x="1" y="176"/>
                    <a:pt x="40" y="240"/>
                  </a:cubicBezTo>
                  <a:cubicBezTo>
                    <a:pt x="132" y="382"/>
                    <a:pt x="305" y="623"/>
                    <a:pt x="441" y="629"/>
                  </a:cubicBezTo>
                  <a:lnTo>
                    <a:pt x="447" y="629"/>
                  </a:lnTo>
                  <a:cubicBezTo>
                    <a:pt x="487" y="629"/>
                    <a:pt x="524" y="611"/>
                    <a:pt x="549" y="580"/>
                  </a:cubicBezTo>
                  <a:cubicBezTo>
                    <a:pt x="660" y="438"/>
                    <a:pt x="539" y="139"/>
                    <a:pt x="499" y="52"/>
                  </a:cubicBezTo>
                  <a:cubicBezTo>
                    <a:pt x="485" y="16"/>
                    <a:pt x="457" y="0"/>
                    <a:pt x="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3"/>
            <p:cNvSpPr/>
            <p:nvPr/>
          </p:nvSpPr>
          <p:spPr>
            <a:xfrm>
              <a:off x="8873258" y="1034316"/>
              <a:ext cx="81648" cy="79867"/>
            </a:xfrm>
            <a:custGeom>
              <a:avLst/>
              <a:gdLst/>
              <a:ahLst/>
              <a:cxnLst/>
              <a:rect l="l" t="t" r="r" b="b"/>
              <a:pathLst>
                <a:path w="1279" h="1251" extrusionOk="0">
                  <a:moveTo>
                    <a:pt x="847" y="0"/>
                  </a:moveTo>
                  <a:cubicBezTo>
                    <a:pt x="816" y="0"/>
                    <a:pt x="784" y="9"/>
                    <a:pt x="756" y="26"/>
                  </a:cubicBezTo>
                  <a:cubicBezTo>
                    <a:pt x="667" y="88"/>
                    <a:pt x="642" y="242"/>
                    <a:pt x="642" y="387"/>
                  </a:cubicBezTo>
                  <a:cubicBezTo>
                    <a:pt x="473" y="222"/>
                    <a:pt x="340" y="137"/>
                    <a:pt x="245" y="137"/>
                  </a:cubicBezTo>
                  <a:cubicBezTo>
                    <a:pt x="214" y="137"/>
                    <a:pt x="187" y="146"/>
                    <a:pt x="164" y="165"/>
                  </a:cubicBezTo>
                  <a:cubicBezTo>
                    <a:pt x="124" y="192"/>
                    <a:pt x="1" y="288"/>
                    <a:pt x="386" y="1201"/>
                  </a:cubicBezTo>
                  <a:cubicBezTo>
                    <a:pt x="399" y="1232"/>
                    <a:pt x="430" y="1250"/>
                    <a:pt x="460" y="1250"/>
                  </a:cubicBezTo>
                  <a:cubicBezTo>
                    <a:pt x="473" y="1250"/>
                    <a:pt x="485" y="1247"/>
                    <a:pt x="494" y="1241"/>
                  </a:cubicBezTo>
                  <a:cubicBezTo>
                    <a:pt x="534" y="1226"/>
                    <a:pt x="553" y="1176"/>
                    <a:pt x="537" y="1136"/>
                  </a:cubicBezTo>
                  <a:cubicBezTo>
                    <a:pt x="402" y="812"/>
                    <a:pt x="272" y="424"/>
                    <a:pt x="272" y="300"/>
                  </a:cubicBezTo>
                  <a:lnTo>
                    <a:pt x="272" y="300"/>
                  </a:lnTo>
                  <a:cubicBezTo>
                    <a:pt x="349" y="331"/>
                    <a:pt x="525" y="485"/>
                    <a:pt x="676" y="655"/>
                  </a:cubicBezTo>
                  <a:cubicBezTo>
                    <a:pt x="693" y="674"/>
                    <a:pt x="715" y="682"/>
                    <a:pt x="736" y="682"/>
                  </a:cubicBezTo>
                  <a:cubicBezTo>
                    <a:pt x="779" y="682"/>
                    <a:pt x="821" y="646"/>
                    <a:pt x="815" y="593"/>
                  </a:cubicBezTo>
                  <a:cubicBezTo>
                    <a:pt x="793" y="399"/>
                    <a:pt x="812" y="189"/>
                    <a:pt x="843" y="162"/>
                  </a:cubicBezTo>
                  <a:cubicBezTo>
                    <a:pt x="849" y="162"/>
                    <a:pt x="855" y="165"/>
                    <a:pt x="861" y="168"/>
                  </a:cubicBezTo>
                  <a:cubicBezTo>
                    <a:pt x="1006" y="248"/>
                    <a:pt x="1093" y="606"/>
                    <a:pt x="1111" y="815"/>
                  </a:cubicBezTo>
                  <a:cubicBezTo>
                    <a:pt x="1114" y="867"/>
                    <a:pt x="1152" y="891"/>
                    <a:pt x="1190" y="891"/>
                  </a:cubicBezTo>
                  <a:cubicBezTo>
                    <a:pt x="1234" y="891"/>
                    <a:pt x="1278" y="859"/>
                    <a:pt x="1272" y="800"/>
                  </a:cubicBezTo>
                  <a:cubicBezTo>
                    <a:pt x="1265" y="735"/>
                    <a:pt x="1207" y="171"/>
                    <a:pt x="938" y="26"/>
                  </a:cubicBezTo>
                  <a:cubicBezTo>
                    <a:pt x="911" y="9"/>
                    <a:pt x="879" y="0"/>
                    <a:pt x="8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3"/>
            <p:cNvSpPr/>
            <p:nvPr/>
          </p:nvSpPr>
          <p:spPr>
            <a:xfrm>
              <a:off x="8844339" y="1126567"/>
              <a:ext cx="139996" cy="72461"/>
            </a:xfrm>
            <a:custGeom>
              <a:avLst/>
              <a:gdLst/>
              <a:ahLst/>
              <a:cxnLst/>
              <a:rect l="l" t="t" r="r" b="b"/>
              <a:pathLst>
                <a:path w="2193" h="1135" extrusionOk="0">
                  <a:moveTo>
                    <a:pt x="2091" y="0"/>
                  </a:moveTo>
                  <a:cubicBezTo>
                    <a:pt x="2061" y="0"/>
                    <a:pt x="2030" y="17"/>
                    <a:pt x="2018" y="55"/>
                  </a:cubicBezTo>
                  <a:cubicBezTo>
                    <a:pt x="2014" y="61"/>
                    <a:pt x="1795" y="672"/>
                    <a:pt x="1265" y="891"/>
                  </a:cubicBezTo>
                  <a:cubicBezTo>
                    <a:pt x="1137" y="944"/>
                    <a:pt x="1000" y="970"/>
                    <a:pt x="856" y="970"/>
                  </a:cubicBezTo>
                  <a:cubicBezTo>
                    <a:pt x="640" y="970"/>
                    <a:pt x="406" y="911"/>
                    <a:pt x="158" y="792"/>
                  </a:cubicBezTo>
                  <a:cubicBezTo>
                    <a:pt x="143" y="784"/>
                    <a:pt x="129" y="780"/>
                    <a:pt x="116" y="780"/>
                  </a:cubicBezTo>
                  <a:cubicBezTo>
                    <a:pt x="41" y="780"/>
                    <a:pt x="1" y="898"/>
                    <a:pt x="90" y="937"/>
                  </a:cubicBezTo>
                  <a:cubicBezTo>
                    <a:pt x="361" y="1067"/>
                    <a:pt x="620" y="1135"/>
                    <a:pt x="861" y="1135"/>
                  </a:cubicBezTo>
                  <a:cubicBezTo>
                    <a:pt x="1021" y="1135"/>
                    <a:pt x="1182" y="1104"/>
                    <a:pt x="1330" y="1042"/>
                  </a:cubicBezTo>
                  <a:cubicBezTo>
                    <a:pt x="1928" y="792"/>
                    <a:pt x="2163" y="135"/>
                    <a:pt x="2172" y="108"/>
                  </a:cubicBezTo>
                  <a:cubicBezTo>
                    <a:pt x="2193" y="44"/>
                    <a:pt x="2141" y="0"/>
                    <a:pt x="2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3"/>
            <p:cNvSpPr/>
            <p:nvPr/>
          </p:nvSpPr>
          <p:spPr>
            <a:xfrm>
              <a:off x="7305875" y="106700"/>
              <a:ext cx="96224" cy="96476"/>
            </a:xfrm>
            <a:custGeom>
              <a:avLst/>
              <a:gdLst/>
              <a:ahLst/>
              <a:cxnLst/>
              <a:rect l="l" t="t" r="r" b="b"/>
              <a:pathLst>
                <a:path w="1121" h="1124" extrusionOk="0">
                  <a:moveTo>
                    <a:pt x="563" y="164"/>
                  </a:moveTo>
                  <a:lnTo>
                    <a:pt x="563" y="164"/>
                  </a:lnTo>
                  <a:cubicBezTo>
                    <a:pt x="782" y="168"/>
                    <a:pt x="960" y="347"/>
                    <a:pt x="957" y="565"/>
                  </a:cubicBezTo>
                  <a:cubicBezTo>
                    <a:pt x="957" y="784"/>
                    <a:pt x="778" y="960"/>
                    <a:pt x="562" y="960"/>
                  </a:cubicBezTo>
                  <a:cubicBezTo>
                    <a:pt x="340" y="960"/>
                    <a:pt x="164" y="781"/>
                    <a:pt x="164" y="562"/>
                  </a:cubicBezTo>
                  <a:cubicBezTo>
                    <a:pt x="164" y="341"/>
                    <a:pt x="342" y="166"/>
                    <a:pt x="563" y="164"/>
                  </a:cubicBezTo>
                  <a:close/>
                  <a:moveTo>
                    <a:pt x="562" y="1"/>
                  </a:moveTo>
                  <a:cubicBezTo>
                    <a:pt x="251" y="1"/>
                    <a:pt x="1" y="251"/>
                    <a:pt x="1" y="562"/>
                  </a:cubicBezTo>
                  <a:cubicBezTo>
                    <a:pt x="1" y="871"/>
                    <a:pt x="251" y="1121"/>
                    <a:pt x="559" y="1124"/>
                  </a:cubicBezTo>
                  <a:lnTo>
                    <a:pt x="562" y="1124"/>
                  </a:lnTo>
                  <a:cubicBezTo>
                    <a:pt x="871" y="1121"/>
                    <a:pt x="1121" y="871"/>
                    <a:pt x="1121" y="562"/>
                  </a:cubicBezTo>
                  <a:cubicBezTo>
                    <a:pt x="1121" y="251"/>
                    <a:pt x="871" y="1"/>
                    <a:pt x="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3"/>
            <p:cNvSpPr/>
            <p:nvPr/>
          </p:nvSpPr>
          <p:spPr>
            <a:xfrm>
              <a:off x="8735954" y="80898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3"/>
            <p:cNvSpPr/>
            <p:nvPr/>
          </p:nvSpPr>
          <p:spPr>
            <a:xfrm>
              <a:off x="8812877" y="179637"/>
              <a:ext cx="184623" cy="198973"/>
            </a:xfrm>
            <a:custGeom>
              <a:avLst/>
              <a:gdLst/>
              <a:ahLst/>
              <a:cxnLst/>
              <a:rect l="l" t="t" r="r" b="b"/>
              <a:pathLst>
                <a:path w="2496" h="2690" extrusionOk="0">
                  <a:moveTo>
                    <a:pt x="1564" y="244"/>
                  </a:moveTo>
                  <a:cubicBezTo>
                    <a:pt x="1574" y="374"/>
                    <a:pt x="1580" y="596"/>
                    <a:pt x="1583" y="898"/>
                  </a:cubicBezTo>
                  <a:cubicBezTo>
                    <a:pt x="1450" y="849"/>
                    <a:pt x="1308" y="796"/>
                    <a:pt x="1151" y="741"/>
                  </a:cubicBezTo>
                  <a:cubicBezTo>
                    <a:pt x="1355" y="478"/>
                    <a:pt x="1487" y="327"/>
                    <a:pt x="1564" y="244"/>
                  </a:cubicBezTo>
                  <a:close/>
                  <a:moveTo>
                    <a:pt x="241" y="617"/>
                  </a:moveTo>
                  <a:cubicBezTo>
                    <a:pt x="371" y="657"/>
                    <a:pt x="605" y="734"/>
                    <a:pt x="870" y="824"/>
                  </a:cubicBezTo>
                  <a:cubicBezTo>
                    <a:pt x="775" y="947"/>
                    <a:pt x="679" y="1077"/>
                    <a:pt x="590" y="1203"/>
                  </a:cubicBezTo>
                  <a:cubicBezTo>
                    <a:pt x="352" y="864"/>
                    <a:pt x="269" y="697"/>
                    <a:pt x="241" y="617"/>
                  </a:cubicBezTo>
                  <a:close/>
                  <a:moveTo>
                    <a:pt x="1756" y="1149"/>
                  </a:moveTo>
                  <a:cubicBezTo>
                    <a:pt x="2099" y="1287"/>
                    <a:pt x="2237" y="1367"/>
                    <a:pt x="2289" y="1404"/>
                  </a:cubicBezTo>
                  <a:cubicBezTo>
                    <a:pt x="2117" y="1493"/>
                    <a:pt x="1935" y="1567"/>
                    <a:pt x="1749" y="1629"/>
                  </a:cubicBezTo>
                  <a:cubicBezTo>
                    <a:pt x="1756" y="1472"/>
                    <a:pt x="1756" y="1309"/>
                    <a:pt x="1756" y="1149"/>
                  </a:cubicBezTo>
                  <a:close/>
                  <a:moveTo>
                    <a:pt x="1043" y="883"/>
                  </a:moveTo>
                  <a:cubicBezTo>
                    <a:pt x="1244" y="953"/>
                    <a:pt x="1426" y="1021"/>
                    <a:pt x="1583" y="1080"/>
                  </a:cubicBezTo>
                  <a:cubicBezTo>
                    <a:pt x="1583" y="1283"/>
                    <a:pt x="1583" y="1493"/>
                    <a:pt x="1577" y="1691"/>
                  </a:cubicBezTo>
                  <a:cubicBezTo>
                    <a:pt x="1410" y="1749"/>
                    <a:pt x="1234" y="1802"/>
                    <a:pt x="1068" y="1851"/>
                  </a:cubicBezTo>
                  <a:cubicBezTo>
                    <a:pt x="929" y="1669"/>
                    <a:pt x="803" y="1502"/>
                    <a:pt x="695" y="1351"/>
                  </a:cubicBezTo>
                  <a:lnTo>
                    <a:pt x="692" y="1351"/>
                  </a:lnTo>
                  <a:cubicBezTo>
                    <a:pt x="806" y="1194"/>
                    <a:pt x="923" y="1037"/>
                    <a:pt x="1043" y="883"/>
                  </a:cubicBezTo>
                  <a:close/>
                  <a:moveTo>
                    <a:pt x="590" y="1496"/>
                  </a:moveTo>
                  <a:cubicBezTo>
                    <a:pt x="679" y="1623"/>
                    <a:pt x="778" y="1755"/>
                    <a:pt x="892" y="1900"/>
                  </a:cubicBezTo>
                  <a:cubicBezTo>
                    <a:pt x="590" y="1984"/>
                    <a:pt x="358" y="2030"/>
                    <a:pt x="238" y="2030"/>
                  </a:cubicBezTo>
                  <a:cubicBezTo>
                    <a:pt x="346" y="1848"/>
                    <a:pt x="463" y="1669"/>
                    <a:pt x="590" y="1496"/>
                  </a:cubicBezTo>
                  <a:close/>
                  <a:moveTo>
                    <a:pt x="1574" y="1873"/>
                  </a:moveTo>
                  <a:lnTo>
                    <a:pt x="1574" y="1873"/>
                  </a:lnTo>
                  <a:cubicBezTo>
                    <a:pt x="1561" y="2175"/>
                    <a:pt x="1546" y="2341"/>
                    <a:pt x="1534" y="2434"/>
                  </a:cubicBezTo>
                  <a:cubicBezTo>
                    <a:pt x="1456" y="2338"/>
                    <a:pt x="1327" y="2181"/>
                    <a:pt x="1182" y="1996"/>
                  </a:cubicBezTo>
                  <a:cubicBezTo>
                    <a:pt x="1312" y="1959"/>
                    <a:pt x="1441" y="1916"/>
                    <a:pt x="1574" y="1873"/>
                  </a:cubicBezTo>
                  <a:close/>
                  <a:moveTo>
                    <a:pt x="1629" y="0"/>
                  </a:moveTo>
                  <a:cubicBezTo>
                    <a:pt x="1583" y="0"/>
                    <a:pt x="1512" y="0"/>
                    <a:pt x="982" y="682"/>
                  </a:cubicBezTo>
                  <a:cubicBezTo>
                    <a:pt x="553" y="537"/>
                    <a:pt x="192" y="420"/>
                    <a:pt x="189" y="420"/>
                  </a:cubicBezTo>
                  <a:cubicBezTo>
                    <a:pt x="181" y="417"/>
                    <a:pt x="172" y="416"/>
                    <a:pt x="164" y="416"/>
                  </a:cubicBezTo>
                  <a:cubicBezTo>
                    <a:pt x="145" y="416"/>
                    <a:pt x="126" y="422"/>
                    <a:pt x="112" y="432"/>
                  </a:cubicBezTo>
                  <a:cubicBezTo>
                    <a:pt x="1" y="516"/>
                    <a:pt x="25" y="701"/>
                    <a:pt x="485" y="1351"/>
                  </a:cubicBezTo>
                  <a:cubicBezTo>
                    <a:pt x="325" y="1573"/>
                    <a:pt x="87" y="1919"/>
                    <a:pt x="50" y="2033"/>
                  </a:cubicBezTo>
                  <a:cubicBezTo>
                    <a:pt x="35" y="2070"/>
                    <a:pt x="41" y="2110"/>
                    <a:pt x="62" y="2141"/>
                  </a:cubicBezTo>
                  <a:cubicBezTo>
                    <a:pt x="102" y="2196"/>
                    <a:pt x="173" y="2203"/>
                    <a:pt x="232" y="2203"/>
                  </a:cubicBezTo>
                  <a:cubicBezTo>
                    <a:pt x="411" y="2203"/>
                    <a:pt x="741" y="2122"/>
                    <a:pt x="1003" y="2048"/>
                  </a:cubicBezTo>
                  <a:cubicBezTo>
                    <a:pt x="1271" y="2388"/>
                    <a:pt x="1487" y="2647"/>
                    <a:pt x="1490" y="2650"/>
                  </a:cubicBezTo>
                  <a:cubicBezTo>
                    <a:pt x="1512" y="2671"/>
                    <a:pt x="1540" y="2687"/>
                    <a:pt x="1571" y="2690"/>
                  </a:cubicBezTo>
                  <a:cubicBezTo>
                    <a:pt x="1660" y="2690"/>
                    <a:pt x="1719" y="2690"/>
                    <a:pt x="1746" y="1814"/>
                  </a:cubicBezTo>
                  <a:cubicBezTo>
                    <a:pt x="2039" y="1709"/>
                    <a:pt x="2382" y="1577"/>
                    <a:pt x="2459" y="1490"/>
                  </a:cubicBezTo>
                  <a:cubicBezTo>
                    <a:pt x="2487" y="1462"/>
                    <a:pt x="2496" y="1422"/>
                    <a:pt x="2487" y="1385"/>
                  </a:cubicBezTo>
                  <a:cubicBezTo>
                    <a:pt x="2471" y="1311"/>
                    <a:pt x="2397" y="1216"/>
                    <a:pt x="1756" y="963"/>
                  </a:cubicBezTo>
                  <a:cubicBezTo>
                    <a:pt x="1753" y="645"/>
                    <a:pt x="1743" y="148"/>
                    <a:pt x="1722" y="71"/>
                  </a:cubicBezTo>
                  <a:cubicBezTo>
                    <a:pt x="1706" y="31"/>
                    <a:pt x="1672" y="4"/>
                    <a:pt x="1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3"/>
            <p:cNvSpPr/>
            <p:nvPr/>
          </p:nvSpPr>
          <p:spPr>
            <a:xfrm>
              <a:off x="7578924" y="93491"/>
              <a:ext cx="122063" cy="122890"/>
            </a:xfrm>
            <a:custGeom>
              <a:avLst/>
              <a:gdLst/>
              <a:ahLst/>
              <a:cxnLst/>
              <a:rect l="l" t="t" r="r" b="b"/>
              <a:pathLst>
                <a:path w="1919" h="1932" extrusionOk="0">
                  <a:moveTo>
                    <a:pt x="1024" y="248"/>
                  </a:moveTo>
                  <a:cubicBezTo>
                    <a:pt x="1049" y="331"/>
                    <a:pt x="1076" y="442"/>
                    <a:pt x="1095" y="513"/>
                  </a:cubicBezTo>
                  <a:cubicBezTo>
                    <a:pt x="1141" y="704"/>
                    <a:pt x="1150" y="747"/>
                    <a:pt x="1175" y="781"/>
                  </a:cubicBezTo>
                  <a:cubicBezTo>
                    <a:pt x="1200" y="815"/>
                    <a:pt x="1234" y="828"/>
                    <a:pt x="1425" y="895"/>
                  </a:cubicBezTo>
                  <a:cubicBezTo>
                    <a:pt x="1490" y="920"/>
                    <a:pt x="1592" y="957"/>
                    <a:pt x="1669" y="988"/>
                  </a:cubicBezTo>
                  <a:cubicBezTo>
                    <a:pt x="1561" y="1037"/>
                    <a:pt x="1388" y="1102"/>
                    <a:pt x="1234" y="1154"/>
                  </a:cubicBezTo>
                  <a:cubicBezTo>
                    <a:pt x="1212" y="1164"/>
                    <a:pt x="1194" y="1179"/>
                    <a:pt x="1184" y="1201"/>
                  </a:cubicBezTo>
                  <a:cubicBezTo>
                    <a:pt x="1110" y="1377"/>
                    <a:pt x="1015" y="1577"/>
                    <a:pt x="953" y="1688"/>
                  </a:cubicBezTo>
                  <a:cubicBezTo>
                    <a:pt x="910" y="1568"/>
                    <a:pt x="851" y="1358"/>
                    <a:pt x="805" y="1173"/>
                  </a:cubicBezTo>
                  <a:cubicBezTo>
                    <a:pt x="796" y="1139"/>
                    <a:pt x="771" y="1114"/>
                    <a:pt x="737" y="1108"/>
                  </a:cubicBezTo>
                  <a:cubicBezTo>
                    <a:pt x="558" y="1071"/>
                    <a:pt x="355" y="1028"/>
                    <a:pt x="241" y="994"/>
                  </a:cubicBezTo>
                  <a:cubicBezTo>
                    <a:pt x="416" y="905"/>
                    <a:pt x="595" y="821"/>
                    <a:pt x="780" y="747"/>
                  </a:cubicBezTo>
                  <a:cubicBezTo>
                    <a:pt x="802" y="738"/>
                    <a:pt x="820" y="723"/>
                    <a:pt x="830" y="698"/>
                  </a:cubicBezTo>
                  <a:cubicBezTo>
                    <a:pt x="885" y="547"/>
                    <a:pt x="953" y="396"/>
                    <a:pt x="1024" y="248"/>
                  </a:cubicBezTo>
                  <a:close/>
                  <a:moveTo>
                    <a:pt x="1046" y="1"/>
                  </a:moveTo>
                  <a:cubicBezTo>
                    <a:pt x="993" y="1"/>
                    <a:pt x="916" y="1"/>
                    <a:pt x="685" y="605"/>
                  </a:cubicBezTo>
                  <a:cubicBezTo>
                    <a:pt x="40" y="865"/>
                    <a:pt x="19" y="948"/>
                    <a:pt x="6" y="982"/>
                  </a:cubicBezTo>
                  <a:cubicBezTo>
                    <a:pt x="0" y="1013"/>
                    <a:pt x="6" y="1043"/>
                    <a:pt x="22" y="1068"/>
                  </a:cubicBezTo>
                  <a:cubicBezTo>
                    <a:pt x="40" y="1093"/>
                    <a:pt x="89" y="1158"/>
                    <a:pt x="651" y="1265"/>
                  </a:cubicBezTo>
                  <a:cubicBezTo>
                    <a:pt x="817" y="1932"/>
                    <a:pt x="879" y="1932"/>
                    <a:pt x="941" y="1932"/>
                  </a:cubicBezTo>
                  <a:lnTo>
                    <a:pt x="947" y="1932"/>
                  </a:lnTo>
                  <a:cubicBezTo>
                    <a:pt x="999" y="1929"/>
                    <a:pt x="1058" y="1926"/>
                    <a:pt x="1329" y="1306"/>
                  </a:cubicBezTo>
                  <a:cubicBezTo>
                    <a:pt x="1499" y="1244"/>
                    <a:pt x="1817" y="1127"/>
                    <a:pt x="1885" y="1065"/>
                  </a:cubicBezTo>
                  <a:cubicBezTo>
                    <a:pt x="1909" y="1040"/>
                    <a:pt x="1918" y="1006"/>
                    <a:pt x="1915" y="972"/>
                  </a:cubicBezTo>
                  <a:cubicBezTo>
                    <a:pt x="1900" y="895"/>
                    <a:pt x="1814" y="855"/>
                    <a:pt x="1484" y="735"/>
                  </a:cubicBezTo>
                  <a:cubicBezTo>
                    <a:pt x="1422" y="713"/>
                    <a:pt x="1348" y="686"/>
                    <a:pt x="1314" y="670"/>
                  </a:cubicBezTo>
                  <a:cubicBezTo>
                    <a:pt x="1302" y="633"/>
                    <a:pt x="1280" y="547"/>
                    <a:pt x="1262" y="473"/>
                  </a:cubicBezTo>
                  <a:cubicBezTo>
                    <a:pt x="1203" y="241"/>
                    <a:pt x="1169" y="100"/>
                    <a:pt x="1126" y="44"/>
                  </a:cubicBezTo>
                  <a:cubicBezTo>
                    <a:pt x="1107" y="19"/>
                    <a:pt x="1076" y="4"/>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3"/>
            <p:cNvSpPr/>
            <p:nvPr/>
          </p:nvSpPr>
          <p:spPr>
            <a:xfrm>
              <a:off x="8094872" y="369969"/>
              <a:ext cx="902625" cy="372204"/>
            </a:xfrm>
            <a:custGeom>
              <a:avLst/>
              <a:gdLst/>
              <a:ahLst/>
              <a:cxnLst/>
              <a:rect l="l" t="t" r="r" b="b"/>
              <a:pathLst>
                <a:path w="12203" h="5032" extrusionOk="0">
                  <a:moveTo>
                    <a:pt x="2722" y="1"/>
                  </a:moveTo>
                  <a:cubicBezTo>
                    <a:pt x="2678" y="1"/>
                    <a:pt x="2641" y="36"/>
                    <a:pt x="2638" y="79"/>
                  </a:cubicBezTo>
                  <a:cubicBezTo>
                    <a:pt x="2635" y="125"/>
                    <a:pt x="2669" y="168"/>
                    <a:pt x="2715" y="171"/>
                  </a:cubicBezTo>
                  <a:cubicBezTo>
                    <a:pt x="2823" y="180"/>
                    <a:pt x="2924" y="205"/>
                    <a:pt x="3026" y="242"/>
                  </a:cubicBezTo>
                  <a:cubicBezTo>
                    <a:pt x="3036" y="245"/>
                    <a:pt x="3045" y="248"/>
                    <a:pt x="3057" y="248"/>
                  </a:cubicBezTo>
                  <a:cubicBezTo>
                    <a:pt x="3153" y="248"/>
                    <a:pt x="3174" y="116"/>
                    <a:pt x="3085" y="82"/>
                  </a:cubicBezTo>
                  <a:cubicBezTo>
                    <a:pt x="2971" y="38"/>
                    <a:pt x="2854" y="14"/>
                    <a:pt x="2733" y="1"/>
                  </a:cubicBezTo>
                  <a:cubicBezTo>
                    <a:pt x="2730" y="1"/>
                    <a:pt x="2726" y="1"/>
                    <a:pt x="2722" y="1"/>
                  </a:cubicBezTo>
                  <a:close/>
                  <a:moveTo>
                    <a:pt x="2384" y="7"/>
                  </a:moveTo>
                  <a:cubicBezTo>
                    <a:pt x="2380" y="7"/>
                    <a:pt x="2376" y="7"/>
                    <a:pt x="2372" y="8"/>
                  </a:cubicBezTo>
                  <a:cubicBezTo>
                    <a:pt x="2271" y="20"/>
                    <a:pt x="2172" y="42"/>
                    <a:pt x="2076" y="69"/>
                  </a:cubicBezTo>
                  <a:lnTo>
                    <a:pt x="2024" y="82"/>
                  </a:lnTo>
                  <a:cubicBezTo>
                    <a:pt x="1928" y="109"/>
                    <a:pt x="1947" y="251"/>
                    <a:pt x="2049" y="251"/>
                  </a:cubicBezTo>
                  <a:cubicBezTo>
                    <a:pt x="2055" y="251"/>
                    <a:pt x="2064" y="251"/>
                    <a:pt x="2073" y="248"/>
                  </a:cubicBezTo>
                  <a:lnTo>
                    <a:pt x="2123" y="233"/>
                  </a:lnTo>
                  <a:cubicBezTo>
                    <a:pt x="2212" y="208"/>
                    <a:pt x="2301" y="190"/>
                    <a:pt x="2394" y="177"/>
                  </a:cubicBezTo>
                  <a:cubicBezTo>
                    <a:pt x="2501" y="165"/>
                    <a:pt x="2485" y="7"/>
                    <a:pt x="2384" y="7"/>
                  </a:cubicBezTo>
                  <a:close/>
                  <a:moveTo>
                    <a:pt x="1721" y="188"/>
                  </a:moveTo>
                  <a:cubicBezTo>
                    <a:pt x="1711" y="188"/>
                    <a:pt x="1701" y="189"/>
                    <a:pt x="1691" y="193"/>
                  </a:cubicBezTo>
                  <a:cubicBezTo>
                    <a:pt x="1580" y="233"/>
                    <a:pt x="1472" y="279"/>
                    <a:pt x="1370" y="328"/>
                  </a:cubicBezTo>
                  <a:cubicBezTo>
                    <a:pt x="1288" y="368"/>
                    <a:pt x="1314" y="492"/>
                    <a:pt x="1404" y="492"/>
                  </a:cubicBezTo>
                  <a:cubicBezTo>
                    <a:pt x="1405" y="492"/>
                    <a:pt x="1406" y="492"/>
                    <a:pt x="1407" y="492"/>
                  </a:cubicBezTo>
                  <a:lnTo>
                    <a:pt x="1407" y="495"/>
                  </a:lnTo>
                  <a:cubicBezTo>
                    <a:pt x="1419" y="492"/>
                    <a:pt x="1432" y="489"/>
                    <a:pt x="1444" y="483"/>
                  </a:cubicBezTo>
                  <a:cubicBezTo>
                    <a:pt x="1540" y="436"/>
                    <a:pt x="1645" y="390"/>
                    <a:pt x="1752" y="353"/>
                  </a:cubicBezTo>
                  <a:cubicBezTo>
                    <a:pt x="1841" y="314"/>
                    <a:pt x="1805" y="188"/>
                    <a:pt x="1721" y="188"/>
                  </a:cubicBezTo>
                  <a:close/>
                  <a:moveTo>
                    <a:pt x="3354" y="236"/>
                  </a:moveTo>
                  <a:cubicBezTo>
                    <a:pt x="3283" y="236"/>
                    <a:pt x="3232" y="338"/>
                    <a:pt x="3307" y="393"/>
                  </a:cubicBezTo>
                  <a:cubicBezTo>
                    <a:pt x="3393" y="455"/>
                    <a:pt x="3474" y="529"/>
                    <a:pt x="3548" y="609"/>
                  </a:cubicBezTo>
                  <a:cubicBezTo>
                    <a:pt x="3563" y="628"/>
                    <a:pt x="3585" y="637"/>
                    <a:pt x="3609" y="637"/>
                  </a:cubicBezTo>
                  <a:cubicBezTo>
                    <a:pt x="3631" y="637"/>
                    <a:pt x="3652" y="631"/>
                    <a:pt x="3668" y="615"/>
                  </a:cubicBezTo>
                  <a:cubicBezTo>
                    <a:pt x="3702" y="584"/>
                    <a:pt x="3705" y="529"/>
                    <a:pt x="3674" y="495"/>
                  </a:cubicBezTo>
                  <a:cubicBezTo>
                    <a:pt x="3594" y="406"/>
                    <a:pt x="3504" y="322"/>
                    <a:pt x="3406" y="254"/>
                  </a:cubicBezTo>
                  <a:cubicBezTo>
                    <a:pt x="3388" y="242"/>
                    <a:pt x="3371" y="236"/>
                    <a:pt x="3354" y="236"/>
                  </a:cubicBezTo>
                  <a:close/>
                  <a:moveTo>
                    <a:pt x="1117" y="483"/>
                  </a:moveTo>
                  <a:cubicBezTo>
                    <a:pt x="1100" y="483"/>
                    <a:pt x="1082" y="488"/>
                    <a:pt x="1065" y="501"/>
                  </a:cubicBezTo>
                  <a:cubicBezTo>
                    <a:pt x="966" y="563"/>
                    <a:pt x="870" y="634"/>
                    <a:pt x="781" y="708"/>
                  </a:cubicBezTo>
                  <a:cubicBezTo>
                    <a:pt x="719" y="760"/>
                    <a:pt x="753" y="859"/>
                    <a:pt x="833" y="859"/>
                  </a:cubicBezTo>
                  <a:lnTo>
                    <a:pt x="833" y="862"/>
                  </a:lnTo>
                  <a:cubicBezTo>
                    <a:pt x="855" y="862"/>
                    <a:pt x="873" y="853"/>
                    <a:pt x="889" y="840"/>
                  </a:cubicBezTo>
                  <a:cubicBezTo>
                    <a:pt x="975" y="769"/>
                    <a:pt x="1065" y="705"/>
                    <a:pt x="1157" y="646"/>
                  </a:cubicBezTo>
                  <a:cubicBezTo>
                    <a:pt x="1243" y="596"/>
                    <a:pt x="1192" y="483"/>
                    <a:pt x="1117" y="483"/>
                  </a:cubicBezTo>
                  <a:close/>
                  <a:moveTo>
                    <a:pt x="3819" y="740"/>
                  </a:moveTo>
                  <a:cubicBezTo>
                    <a:pt x="3759" y="740"/>
                    <a:pt x="3702" y="805"/>
                    <a:pt x="3745" y="871"/>
                  </a:cubicBezTo>
                  <a:cubicBezTo>
                    <a:pt x="3804" y="964"/>
                    <a:pt x="3856" y="1062"/>
                    <a:pt x="3902" y="1164"/>
                  </a:cubicBezTo>
                  <a:cubicBezTo>
                    <a:pt x="3915" y="1195"/>
                    <a:pt x="3945" y="1214"/>
                    <a:pt x="3979" y="1214"/>
                  </a:cubicBezTo>
                  <a:lnTo>
                    <a:pt x="3976" y="1217"/>
                  </a:lnTo>
                  <a:cubicBezTo>
                    <a:pt x="3989" y="1217"/>
                    <a:pt x="4001" y="1211"/>
                    <a:pt x="4013" y="1207"/>
                  </a:cubicBezTo>
                  <a:cubicBezTo>
                    <a:pt x="4056" y="1186"/>
                    <a:pt x="4075" y="1136"/>
                    <a:pt x="4056" y="1093"/>
                  </a:cubicBezTo>
                  <a:cubicBezTo>
                    <a:pt x="4007" y="985"/>
                    <a:pt x="3952" y="881"/>
                    <a:pt x="3890" y="782"/>
                  </a:cubicBezTo>
                  <a:cubicBezTo>
                    <a:pt x="3871" y="752"/>
                    <a:pt x="3845" y="740"/>
                    <a:pt x="3819" y="740"/>
                  </a:cubicBezTo>
                  <a:close/>
                  <a:moveTo>
                    <a:pt x="6999" y="1087"/>
                  </a:moveTo>
                  <a:cubicBezTo>
                    <a:pt x="6953" y="1090"/>
                    <a:pt x="6916" y="1124"/>
                    <a:pt x="6909" y="1170"/>
                  </a:cubicBezTo>
                  <a:cubicBezTo>
                    <a:pt x="6909" y="1220"/>
                    <a:pt x="6946" y="1257"/>
                    <a:pt x="6993" y="1260"/>
                  </a:cubicBezTo>
                  <a:cubicBezTo>
                    <a:pt x="7104" y="1263"/>
                    <a:pt x="7212" y="1272"/>
                    <a:pt x="7323" y="1291"/>
                  </a:cubicBezTo>
                  <a:lnTo>
                    <a:pt x="7335" y="1291"/>
                  </a:lnTo>
                  <a:cubicBezTo>
                    <a:pt x="7440" y="1291"/>
                    <a:pt x="7455" y="1140"/>
                    <a:pt x="7350" y="1121"/>
                  </a:cubicBezTo>
                  <a:cubicBezTo>
                    <a:pt x="7233" y="1103"/>
                    <a:pt x="7116" y="1090"/>
                    <a:pt x="6999" y="1087"/>
                  </a:cubicBezTo>
                  <a:close/>
                  <a:moveTo>
                    <a:pt x="6653" y="1096"/>
                  </a:moveTo>
                  <a:cubicBezTo>
                    <a:pt x="6651" y="1096"/>
                    <a:pt x="6649" y="1096"/>
                    <a:pt x="6647" y="1096"/>
                  </a:cubicBezTo>
                  <a:cubicBezTo>
                    <a:pt x="6530" y="1106"/>
                    <a:pt x="6413" y="1118"/>
                    <a:pt x="6302" y="1136"/>
                  </a:cubicBezTo>
                  <a:cubicBezTo>
                    <a:pt x="6195" y="1152"/>
                    <a:pt x="6206" y="1306"/>
                    <a:pt x="6311" y="1306"/>
                  </a:cubicBezTo>
                  <a:cubicBezTo>
                    <a:pt x="6312" y="1306"/>
                    <a:pt x="6313" y="1306"/>
                    <a:pt x="6314" y="1306"/>
                  </a:cubicBezTo>
                  <a:lnTo>
                    <a:pt x="6314" y="1306"/>
                  </a:lnTo>
                  <a:lnTo>
                    <a:pt x="6311" y="1309"/>
                  </a:lnTo>
                  <a:cubicBezTo>
                    <a:pt x="6317" y="1309"/>
                    <a:pt x="6323" y="1309"/>
                    <a:pt x="6330" y="1306"/>
                  </a:cubicBezTo>
                  <a:cubicBezTo>
                    <a:pt x="6438" y="1291"/>
                    <a:pt x="6549" y="1278"/>
                    <a:pt x="6663" y="1269"/>
                  </a:cubicBezTo>
                  <a:cubicBezTo>
                    <a:pt x="6709" y="1263"/>
                    <a:pt x="6743" y="1223"/>
                    <a:pt x="6740" y="1177"/>
                  </a:cubicBezTo>
                  <a:cubicBezTo>
                    <a:pt x="6734" y="1132"/>
                    <a:pt x="6697" y="1096"/>
                    <a:pt x="6653" y="1096"/>
                  </a:cubicBezTo>
                  <a:close/>
                  <a:moveTo>
                    <a:pt x="587" y="930"/>
                  </a:moveTo>
                  <a:cubicBezTo>
                    <a:pt x="566" y="930"/>
                    <a:pt x="544" y="938"/>
                    <a:pt x="525" y="958"/>
                  </a:cubicBezTo>
                  <a:cubicBezTo>
                    <a:pt x="448" y="1047"/>
                    <a:pt x="377" y="1143"/>
                    <a:pt x="315" y="1244"/>
                  </a:cubicBezTo>
                  <a:cubicBezTo>
                    <a:pt x="278" y="1300"/>
                    <a:pt x="321" y="1374"/>
                    <a:pt x="386" y="1374"/>
                  </a:cubicBezTo>
                  <a:lnTo>
                    <a:pt x="386" y="1377"/>
                  </a:lnTo>
                  <a:cubicBezTo>
                    <a:pt x="417" y="1377"/>
                    <a:pt x="448" y="1359"/>
                    <a:pt x="463" y="1334"/>
                  </a:cubicBezTo>
                  <a:cubicBezTo>
                    <a:pt x="519" y="1238"/>
                    <a:pt x="584" y="1152"/>
                    <a:pt x="654" y="1069"/>
                  </a:cubicBezTo>
                  <a:cubicBezTo>
                    <a:pt x="703" y="1004"/>
                    <a:pt x="649" y="930"/>
                    <a:pt x="587" y="930"/>
                  </a:cubicBezTo>
                  <a:close/>
                  <a:moveTo>
                    <a:pt x="5981" y="1204"/>
                  </a:moveTo>
                  <a:cubicBezTo>
                    <a:pt x="5973" y="1204"/>
                    <a:pt x="5965" y="1205"/>
                    <a:pt x="5956" y="1207"/>
                  </a:cubicBezTo>
                  <a:cubicBezTo>
                    <a:pt x="5842" y="1235"/>
                    <a:pt x="5731" y="1269"/>
                    <a:pt x="5623" y="1309"/>
                  </a:cubicBezTo>
                  <a:cubicBezTo>
                    <a:pt x="5531" y="1343"/>
                    <a:pt x="5555" y="1476"/>
                    <a:pt x="5651" y="1476"/>
                  </a:cubicBezTo>
                  <a:lnTo>
                    <a:pt x="5648" y="1479"/>
                  </a:lnTo>
                  <a:cubicBezTo>
                    <a:pt x="5660" y="1479"/>
                    <a:pt x="5670" y="1476"/>
                    <a:pt x="5682" y="1473"/>
                  </a:cubicBezTo>
                  <a:cubicBezTo>
                    <a:pt x="5787" y="1433"/>
                    <a:pt x="5892" y="1402"/>
                    <a:pt x="6000" y="1374"/>
                  </a:cubicBezTo>
                  <a:cubicBezTo>
                    <a:pt x="6102" y="1348"/>
                    <a:pt x="6073" y="1204"/>
                    <a:pt x="5981" y="1204"/>
                  </a:cubicBezTo>
                  <a:close/>
                  <a:moveTo>
                    <a:pt x="7665" y="1202"/>
                  </a:moveTo>
                  <a:cubicBezTo>
                    <a:pt x="7578" y="1202"/>
                    <a:pt x="7543" y="1338"/>
                    <a:pt x="7640" y="1371"/>
                  </a:cubicBezTo>
                  <a:cubicBezTo>
                    <a:pt x="7742" y="1405"/>
                    <a:pt x="7841" y="1451"/>
                    <a:pt x="7933" y="1507"/>
                  </a:cubicBezTo>
                  <a:cubicBezTo>
                    <a:pt x="7946" y="1513"/>
                    <a:pt x="7961" y="1519"/>
                    <a:pt x="7977" y="1519"/>
                  </a:cubicBezTo>
                  <a:cubicBezTo>
                    <a:pt x="8063" y="1519"/>
                    <a:pt x="8097" y="1405"/>
                    <a:pt x="8020" y="1359"/>
                  </a:cubicBezTo>
                  <a:cubicBezTo>
                    <a:pt x="7918" y="1297"/>
                    <a:pt x="7807" y="1248"/>
                    <a:pt x="7696" y="1207"/>
                  </a:cubicBezTo>
                  <a:cubicBezTo>
                    <a:pt x="7685" y="1204"/>
                    <a:pt x="7675" y="1202"/>
                    <a:pt x="7665" y="1202"/>
                  </a:cubicBezTo>
                  <a:close/>
                  <a:moveTo>
                    <a:pt x="5341" y="1437"/>
                  </a:moveTo>
                  <a:cubicBezTo>
                    <a:pt x="5328" y="1437"/>
                    <a:pt x="5314" y="1441"/>
                    <a:pt x="5299" y="1448"/>
                  </a:cubicBezTo>
                  <a:cubicBezTo>
                    <a:pt x="5195" y="1500"/>
                    <a:pt x="5090" y="1559"/>
                    <a:pt x="4994" y="1624"/>
                  </a:cubicBezTo>
                  <a:cubicBezTo>
                    <a:pt x="4923" y="1670"/>
                    <a:pt x="4954" y="1781"/>
                    <a:pt x="5040" y="1781"/>
                  </a:cubicBezTo>
                  <a:lnTo>
                    <a:pt x="5037" y="1781"/>
                  </a:lnTo>
                  <a:cubicBezTo>
                    <a:pt x="5041" y="1782"/>
                    <a:pt x="5044" y="1782"/>
                    <a:pt x="5047" y="1782"/>
                  </a:cubicBezTo>
                  <a:cubicBezTo>
                    <a:pt x="5062" y="1782"/>
                    <a:pt x="5076" y="1776"/>
                    <a:pt x="5087" y="1769"/>
                  </a:cubicBezTo>
                  <a:cubicBezTo>
                    <a:pt x="5179" y="1707"/>
                    <a:pt x="5278" y="1652"/>
                    <a:pt x="5377" y="1602"/>
                  </a:cubicBezTo>
                  <a:cubicBezTo>
                    <a:pt x="5464" y="1557"/>
                    <a:pt x="5419" y="1437"/>
                    <a:pt x="5341" y="1437"/>
                  </a:cubicBezTo>
                  <a:close/>
                  <a:moveTo>
                    <a:pt x="4106" y="1359"/>
                  </a:moveTo>
                  <a:cubicBezTo>
                    <a:pt x="4054" y="1359"/>
                    <a:pt x="4000" y="1406"/>
                    <a:pt x="4023" y="1473"/>
                  </a:cubicBezTo>
                  <a:cubicBezTo>
                    <a:pt x="4056" y="1574"/>
                    <a:pt x="4087" y="1682"/>
                    <a:pt x="4115" y="1797"/>
                  </a:cubicBezTo>
                  <a:cubicBezTo>
                    <a:pt x="4124" y="1834"/>
                    <a:pt x="4158" y="1861"/>
                    <a:pt x="4198" y="1861"/>
                  </a:cubicBezTo>
                  <a:lnTo>
                    <a:pt x="4195" y="1864"/>
                  </a:lnTo>
                  <a:cubicBezTo>
                    <a:pt x="4204" y="1861"/>
                    <a:pt x="4211" y="1861"/>
                    <a:pt x="4220" y="1858"/>
                  </a:cubicBezTo>
                  <a:cubicBezTo>
                    <a:pt x="4263" y="1846"/>
                    <a:pt x="4291" y="1800"/>
                    <a:pt x="4282" y="1753"/>
                  </a:cubicBezTo>
                  <a:cubicBezTo>
                    <a:pt x="4254" y="1639"/>
                    <a:pt x="4220" y="1525"/>
                    <a:pt x="4183" y="1417"/>
                  </a:cubicBezTo>
                  <a:cubicBezTo>
                    <a:pt x="4170" y="1376"/>
                    <a:pt x="4139" y="1359"/>
                    <a:pt x="4106" y="1359"/>
                  </a:cubicBezTo>
                  <a:close/>
                  <a:moveTo>
                    <a:pt x="8252" y="1547"/>
                  </a:moveTo>
                  <a:cubicBezTo>
                    <a:pt x="8185" y="1547"/>
                    <a:pt x="8128" y="1638"/>
                    <a:pt x="8196" y="1698"/>
                  </a:cubicBezTo>
                  <a:cubicBezTo>
                    <a:pt x="8276" y="1772"/>
                    <a:pt x="8347" y="1852"/>
                    <a:pt x="8411" y="1941"/>
                  </a:cubicBezTo>
                  <a:cubicBezTo>
                    <a:pt x="8427" y="1963"/>
                    <a:pt x="8452" y="1975"/>
                    <a:pt x="8479" y="1975"/>
                  </a:cubicBezTo>
                  <a:lnTo>
                    <a:pt x="8479" y="1979"/>
                  </a:lnTo>
                  <a:cubicBezTo>
                    <a:pt x="8498" y="1979"/>
                    <a:pt x="8516" y="1972"/>
                    <a:pt x="8532" y="1960"/>
                  </a:cubicBezTo>
                  <a:cubicBezTo>
                    <a:pt x="8569" y="1932"/>
                    <a:pt x="8578" y="1880"/>
                    <a:pt x="8550" y="1840"/>
                  </a:cubicBezTo>
                  <a:cubicBezTo>
                    <a:pt x="8479" y="1744"/>
                    <a:pt x="8399" y="1655"/>
                    <a:pt x="8310" y="1571"/>
                  </a:cubicBezTo>
                  <a:cubicBezTo>
                    <a:pt x="8291" y="1554"/>
                    <a:pt x="8272" y="1547"/>
                    <a:pt x="8252" y="1547"/>
                  </a:cubicBezTo>
                  <a:close/>
                  <a:moveTo>
                    <a:pt x="232" y="1506"/>
                  </a:moveTo>
                  <a:cubicBezTo>
                    <a:pt x="200" y="1506"/>
                    <a:pt x="168" y="1523"/>
                    <a:pt x="155" y="1565"/>
                  </a:cubicBezTo>
                  <a:cubicBezTo>
                    <a:pt x="112" y="1673"/>
                    <a:pt x="75" y="1787"/>
                    <a:pt x="50" y="1904"/>
                  </a:cubicBezTo>
                  <a:cubicBezTo>
                    <a:pt x="41" y="1951"/>
                    <a:pt x="72" y="1997"/>
                    <a:pt x="118" y="2006"/>
                  </a:cubicBezTo>
                  <a:lnTo>
                    <a:pt x="136" y="2006"/>
                  </a:lnTo>
                  <a:lnTo>
                    <a:pt x="133" y="2009"/>
                  </a:lnTo>
                  <a:cubicBezTo>
                    <a:pt x="173" y="2009"/>
                    <a:pt x="210" y="1982"/>
                    <a:pt x="220" y="1941"/>
                  </a:cubicBezTo>
                  <a:cubicBezTo>
                    <a:pt x="241" y="1834"/>
                    <a:pt x="272" y="1729"/>
                    <a:pt x="312" y="1627"/>
                  </a:cubicBezTo>
                  <a:cubicBezTo>
                    <a:pt x="345" y="1558"/>
                    <a:pt x="288" y="1506"/>
                    <a:pt x="232" y="1506"/>
                  </a:cubicBezTo>
                  <a:close/>
                  <a:moveTo>
                    <a:pt x="4766" y="1811"/>
                  </a:moveTo>
                  <a:cubicBezTo>
                    <a:pt x="4748" y="1811"/>
                    <a:pt x="4728" y="1818"/>
                    <a:pt x="4710" y="1834"/>
                  </a:cubicBezTo>
                  <a:cubicBezTo>
                    <a:pt x="4618" y="1908"/>
                    <a:pt x="4534" y="1991"/>
                    <a:pt x="4454" y="2077"/>
                  </a:cubicBezTo>
                  <a:cubicBezTo>
                    <a:pt x="4402" y="2133"/>
                    <a:pt x="4442" y="2222"/>
                    <a:pt x="4516" y="2222"/>
                  </a:cubicBezTo>
                  <a:cubicBezTo>
                    <a:pt x="4541" y="2222"/>
                    <a:pt x="4565" y="2213"/>
                    <a:pt x="4581" y="2194"/>
                  </a:cubicBezTo>
                  <a:cubicBezTo>
                    <a:pt x="4655" y="2111"/>
                    <a:pt x="4735" y="2034"/>
                    <a:pt x="4821" y="1963"/>
                  </a:cubicBezTo>
                  <a:cubicBezTo>
                    <a:pt x="4890" y="1905"/>
                    <a:pt x="4835" y="1811"/>
                    <a:pt x="4766" y="1811"/>
                  </a:cubicBezTo>
                  <a:close/>
                  <a:moveTo>
                    <a:pt x="8658" y="2096"/>
                  </a:moveTo>
                  <a:cubicBezTo>
                    <a:pt x="8602" y="2096"/>
                    <a:pt x="8545" y="2152"/>
                    <a:pt x="8578" y="2219"/>
                  </a:cubicBezTo>
                  <a:cubicBezTo>
                    <a:pt x="8624" y="2318"/>
                    <a:pt x="8664" y="2423"/>
                    <a:pt x="8695" y="2528"/>
                  </a:cubicBezTo>
                  <a:cubicBezTo>
                    <a:pt x="8708" y="2565"/>
                    <a:pt x="8741" y="2589"/>
                    <a:pt x="8778" y="2589"/>
                  </a:cubicBezTo>
                  <a:lnTo>
                    <a:pt x="8775" y="2592"/>
                  </a:lnTo>
                  <a:cubicBezTo>
                    <a:pt x="8785" y="2589"/>
                    <a:pt x="8794" y="2586"/>
                    <a:pt x="8803" y="2583"/>
                  </a:cubicBezTo>
                  <a:cubicBezTo>
                    <a:pt x="8849" y="2571"/>
                    <a:pt x="8874" y="2521"/>
                    <a:pt x="8862" y="2475"/>
                  </a:cubicBezTo>
                  <a:cubicBezTo>
                    <a:pt x="8825" y="2364"/>
                    <a:pt x="8782" y="2253"/>
                    <a:pt x="8732" y="2145"/>
                  </a:cubicBezTo>
                  <a:cubicBezTo>
                    <a:pt x="8716" y="2111"/>
                    <a:pt x="8687" y="2096"/>
                    <a:pt x="8658" y="2096"/>
                  </a:cubicBezTo>
                  <a:close/>
                  <a:moveTo>
                    <a:pt x="9705" y="2444"/>
                  </a:moveTo>
                  <a:cubicBezTo>
                    <a:pt x="9661" y="2444"/>
                    <a:pt x="9624" y="2483"/>
                    <a:pt x="9624" y="2528"/>
                  </a:cubicBezTo>
                  <a:cubicBezTo>
                    <a:pt x="9624" y="2574"/>
                    <a:pt x="9661" y="2614"/>
                    <a:pt x="9710" y="2614"/>
                  </a:cubicBezTo>
                  <a:cubicBezTo>
                    <a:pt x="9818" y="2617"/>
                    <a:pt x="9926" y="2629"/>
                    <a:pt x="10034" y="2651"/>
                  </a:cubicBezTo>
                  <a:lnTo>
                    <a:pt x="10049" y="2651"/>
                  </a:lnTo>
                  <a:cubicBezTo>
                    <a:pt x="10050" y="2651"/>
                    <a:pt x="10051" y="2651"/>
                    <a:pt x="10052" y="2651"/>
                  </a:cubicBezTo>
                  <a:cubicBezTo>
                    <a:pt x="10157" y="2651"/>
                    <a:pt x="10172" y="2500"/>
                    <a:pt x="10068" y="2481"/>
                  </a:cubicBezTo>
                  <a:cubicBezTo>
                    <a:pt x="9951" y="2460"/>
                    <a:pt x="9830" y="2447"/>
                    <a:pt x="9710" y="2444"/>
                  </a:cubicBezTo>
                  <a:cubicBezTo>
                    <a:pt x="9708" y="2444"/>
                    <a:pt x="9707" y="2444"/>
                    <a:pt x="9705" y="2444"/>
                  </a:cubicBezTo>
                  <a:close/>
                  <a:moveTo>
                    <a:pt x="83" y="2175"/>
                  </a:moveTo>
                  <a:cubicBezTo>
                    <a:pt x="41" y="2175"/>
                    <a:pt x="7" y="2210"/>
                    <a:pt x="4" y="2256"/>
                  </a:cubicBezTo>
                  <a:cubicBezTo>
                    <a:pt x="1" y="2299"/>
                    <a:pt x="1" y="2342"/>
                    <a:pt x="1" y="2379"/>
                  </a:cubicBezTo>
                  <a:cubicBezTo>
                    <a:pt x="1" y="2457"/>
                    <a:pt x="4" y="2534"/>
                    <a:pt x="13" y="2611"/>
                  </a:cubicBezTo>
                  <a:cubicBezTo>
                    <a:pt x="16" y="2654"/>
                    <a:pt x="53" y="2688"/>
                    <a:pt x="99" y="2688"/>
                  </a:cubicBezTo>
                  <a:lnTo>
                    <a:pt x="105" y="2688"/>
                  </a:lnTo>
                  <a:cubicBezTo>
                    <a:pt x="152" y="2685"/>
                    <a:pt x="189" y="2642"/>
                    <a:pt x="183" y="2595"/>
                  </a:cubicBezTo>
                  <a:cubicBezTo>
                    <a:pt x="176" y="2524"/>
                    <a:pt x="173" y="2453"/>
                    <a:pt x="173" y="2379"/>
                  </a:cubicBezTo>
                  <a:cubicBezTo>
                    <a:pt x="173" y="2342"/>
                    <a:pt x="173" y="2302"/>
                    <a:pt x="176" y="2265"/>
                  </a:cubicBezTo>
                  <a:cubicBezTo>
                    <a:pt x="176" y="2219"/>
                    <a:pt x="142" y="2176"/>
                    <a:pt x="93" y="2176"/>
                  </a:cubicBezTo>
                  <a:cubicBezTo>
                    <a:pt x="90" y="2175"/>
                    <a:pt x="86" y="2175"/>
                    <a:pt x="83" y="2175"/>
                  </a:cubicBezTo>
                  <a:close/>
                  <a:moveTo>
                    <a:pt x="9372" y="2470"/>
                  </a:moveTo>
                  <a:cubicBezTo>
                    <a:pt x="9365" y="2470"/>
                    <a:pt x="9359" y="2471"/>
                    <a:pt x="9352" y="2472"/>
                  </a:cubicBezTo>
                  <a:cubicBezTo>
                    <a:pt x="9235" y="2494"/>
                    <a:pt x="9118" y="2531"/>
                    <a:pt x="9007" y="2577"/>
                  </a:cubicBezTo>
                  <a:cubicBezTo>
                    <a:pt x="8924" y="2614"/>
                    <a:pt x="8948" y="2742"/>
                    <a:pt x="9042" y="2743"/>
                  </a:cubicBezTo>
                  <a:lnTo>
                    <a:pt x="9042" y="2743"/>
                  </a:lnTo>
                  <a:cubicBezTo>
                    <a:pt x="9054" y="2743"/>
                    <a:pt x="9066" y="2740"/>
                    <a:pt x="9078" y="2734"/>
                  </a:cubicBezTo>
                  <a:cubicBezTo>
                    <a:pt x="9176" y="2691"/>
                    <a:pt x="9278" y="2660"/>
                    <a:pt x="9386" y="2642"/>
                  </a:cubicBezTo>
                  <a:cubicBezTo>
                    <a:pt x="9490" y="2621"/>
                    <a:pt x="9469" y="2470"/>
                    <a:pt x="9372" y="2470"/>
                  </a:cubicBezTo>
                  <a:close/>
                  <a:moveTo>
                    <a:pt x="9042" y="2743"/>
                  </a:moveTo>
                  <a:lnTo>
                    <a:pt x="9042" y="2743"/>
                  </a:lnTo>
                  <a:cubicBezTo>
                    <a:pt x="9042" y="2743"/>
                    <a:pt x="9041" y="2743"/>
                    <a:pt x="9041" y="2743"/>
                  </a:cubicBezTo>
                  <a:lnTo>
                    <a:pt x="9044" y="2743"/>
                  </a:lnTo>
                  <a:cubicBezTo>
                    <a:pt x="9043" y="2743"/>
                    <a:pt x="9043" y="2743"/>
                    <a:pt x="9042" y="2743"/>
                  </a:cubicBezTo>
                  <a:close/>
                  <a:moveTo>
                    <a:pt x="4269" y="2026"/>
                  </a:moveTo>
                  <a:cubicBezTo>
                    <a:pt x="4221" y="2026"/>
                    <a:pt x="4173" y="2063"/>
                    <a:pt x="4183" y="2127"/>
                  </a:cubicBezTo>
                  <a:cubicBezTo>
                    <a:pt x="4198" y="2210"/>
                    <a:pt x="4211" y="2290"/>
                    <a:pt x="4220" y="2373"/>
                  </a:cubicBezTo>
                  <a:cubicBezTo>
                    <a:pt x="4155" y="2463"/>
                    <a:pt x="4100" y="2558"/>
                    <a:pt x="4047" y="2654"/>
                  </a:cubicBezTo>
                  <a:cubicBezTo>
                    <a:pt x="4026" y="2697"/>
                    <a:pt x="4041" y="2750"/>
                    <a:pt x="4084" y="2771"/>
                  </a:cubicBezTo>
                  <a:cubicBezTo>
                    <a:pt x="4097" y="2777"/>
                    <a:pt x="4109" y="2780"/>
                    <a:pt x="4124" y="2780"/>
                  </a:cubicBezTo>
                  <a:lnTo>
                    <a:pt x="4121" y="2780"/>
                  </a:lnTo>
                  <a:cubicBezTo>
                    <a:pt x="4124" y="2781"/>
                    <a:pt x="4126" y="2781"/>
                    <a:pt x="4129" y="2781"/>
                  </a:cubicBezTo>
                  <a:cubicBezTo>
                    <a:pt x="4159" y="2781"/>
                    <a:pt x="4184" y="2763"/>
                    <a:pt x="4198" y="2737"/>
                  </a:cubicBezTo>
                  <a:cubicBezTo>
                    <a:pt x="4235" y="2669"/>
                    <a:pt x="4272" y="2602"/>
                    <a:pt x="4316" y="2540"/>
                  </a:cubicBezTo>
                  <a:lnTo>
                    <a:pt x="4322" y="2540"/>
                  </a:lnTo>
                  <a:cubicBezTo>
                    <a:pt x="4368" y="2534"/>
                    <a:pt x="4405" y="2490"/>
                    <a:pt x="4399" y="2444"/>
                  </a:cubicBezTo>
                  <a:cubicBezTo>
                    <a:pt x="4386" y="2330"/>
                    <a:pt x="4371" y="2213"/>
                    <a:pt x="4353" y="2099"/>
                  </a:cubicBezTo>
                  <a:cubicBezTo>
                    <a:pt x="4344" y="2049"/>
                    <a:pt x="4307" y="2026"/>
                    <a:pt x="4269" y="2026"/>
                  </a:cubicBezTo>
                  <a:close/>
                  <a:moveTo>
                    <a:pt x="10380" y="2570"/>
                  </a:moveTo>
                  <a:cubicBezTo>
                    <a:pt x="10297" y="2570"/>
                    <a:pt x="10262" y="2698"/>
                    <a:pt x="10355" y="2734"/>
                  </a:cubicBezTo>
                  <a:cubicBezTo>
                    <a:pt x="10459" y="2771"/>
                    <a:pt x="10561" y="2811"/>
                    <a:pt x="10663" y="2858"/>
                  </a:cubicBezTo>
                  <a:cubicBezTo>
                    <a:pt x="10672" y="2864"/>
                    <a:pt x="10685" y="2867"/>
                    <a:pt x="10697" y="2867"/>
                  </a:cubicBezTo>
                  <a:lnTo>
                    <a:pt x="10700" y="2867"/>
                  </a:lnTo>
                  <a:cubicBezTo>
                    <a:pt x="10789" y="2867"/>
                    <a:pt x="10820" y="2740"/>
                    <a:pt x="10734" y="2703"/>
                  </a:cubicBezTo>
                  <a:cubicBezTo>
                    <a:pt x="10629" y="2654"/>
                    <a:pt x="10518" y="2611"/>
                    <a:pt x="10407" y="2574"/>
                  </a:cubicBezTo>
                  <a:cubicBezTo>
                    <a:pt x="10398" y="2571"/>
                    <a:pt x="10389" y="2570"/>
                    <a:pt x="10380" y="2570"/>
                  </a:cubicBezTo>
                  <a:close/>
                  <a:moveTo>
                    <a:pt x="4339" y="2709"/>
                  </a:moveTo>
                  <a:cubicBezTo>
                    <a:pt x="4338" y="2709"/>
                    <a:pt x="4336" y="2709"/>
                    <a:pt x="4334" y="2709"/>
                  </a:cubicBezTo>
                  <a:cubicBezTo>
                    <a:pt x="4285" y="2709"/>
                    <a:pt x="4248" y="2750"/>
                    <a:pt x="4251" y="2796"/>
                  </a:cubicBezTo>
                  <a:cubicBezTo>
                    <a:pt x="4254" y="2858"/>
                    <a:pt x="4254" y="2916"/>
                    <a:pt x="4254" y="2972"/>
                  </a:cubicBezTo>
                  <a:cubicBezTo>
                    <a:pt x="4254" y="3027"/>
                    <a:pt x="4251" y="3083"/>
                    <a:pt x="4251" y="3135"/>
                  </a:cubicBezTo>
                  <a:cubicBezTo>
                    <a:pt x="4248" y="3181"/>
                    <a:pt x="4285" y="3221"/>
                    <a:pt x="4334" y="3221"/>
                  </a:cubicBezTo>
                  <a:lnTo>
                    <a:pt x="4337" y="3221"/>
                  </a:lnTo>
                  <a:lnTo>
                    <a:pt x="4337" y="3225"/>
                  </a:lnTo>
                  <a:cubicBezTo>
                    <a:pt x="4383" y="3225"/>
                    <a:pt x="4420" y="3188"/>
                    <a:pt x="4420" y="3138"/>
                  </a:cubicBezTo>
                  <a:cubicBezTo>
                    <a:pt x="4423" y="3086"/>
                    <a:pt x="4423" y="3030"/>
                    <a:pt x="4423" y="2972"/>
                  </a:cubicBezTo>
                  <a:cubicBezTo>
                    <a:pt x="4423" y="2913"/>
                    <a:pt x="4423" y="2851"/>
                    <a:pt x="4420" y="2790"/>
                  </a:cubicBezTo>
                  <a:cubicBezTo>
                    <a:pt x="4420" y="2745"/>
                    <a:pt x="4383" y="2709"/>
                    <a:pt x="4339" y="2709"/>
                  </a:cubicBezTo>
                  <a:close/>
                  <a:moveTo>
                    <a:pt x="10993" y="2854"/>
                  </a:moveTo>
                  <a:cubicBezTo>
                    <a:pt x="10917" y="2854"/>
                    <a:pt x="10866" y="2966"/>
                    <a:pt x="10953" y="3015"/>
                  </a:cubicBezTo>
                  <a:cubicBezTo>
                    <a:pt x="11045" y="3073"/>
                    <a:pt x="11135" y="3138"/>
                    <a:pt x="11221" y="3209"/>
                  </a:cubicBezTo>
                  <a:cubicBezTo>
                    <a:pt x="11236" y="3221"/>
                    <a:pt x="11254" y="3227"/>
                    <a:pt x="11275" y="3228"/>
                  </a:cubicBezTo>
                  <a:lnTo>
                    <a:pt x="11275" y="3228"/>
                  </a:lnTo>
                  <a:cubicBezTo>
                    <a:pt x="11354" y="3226"/>
                    <a:pt x="11390" y="3129"/>
                    <a:pt x="11329" y="3077"/>
                  </a:cubicBezTo>
                  <a:cubicBezTo>
                    <a:pt x="11237" y="2999"/>
                    <a:pt x="11141" y="2932"/>
                    <a:pt x="11042" y="2870"/>
                  </a:cubicBezTo>
                  <a:cubicBezTo>
                    <a:pt x="11025" y="2859"/>
                    <a:pt x="11009" y="2854"/>
                    <a:pt x="10993" y="2854"/>
                  </a:cubicBezTo>
                  <a:close/>
                  <a:moveTo>
                    <a:pt x="11275" y="3228"/>
                  </a:moveTo>
                  <a:cubicBezTo>
                    <a:pt x="11275" y="3228"/>
                    <a:pt x="11274" y="3228"/>
                    <a:pt x="11274" y="3228"/>
                  </a:cubicBezTo>
                  <a:lnTo>
                    <a:pt x="11277" y="3228"/>
                  </a:lnTo>
                  <a:cubicBezTo>
                    <a:pt x="11276" y="3228"/>
                    <a:pt x="11276" y="3228"/>
                    <a:pt x="11275" y="3228"/>
                  </a:cubicBezTo>
                  <a:close/>
                  <a:moveTo>
                    <a:pt x="8745" y="2745"/>
                  </a:moveTo>
                  <a:cubicBezTo>
                    <a:pt x="8728" y="2745"/>
                    <a:pt x="8710" y="2751"/>
                    <a:pt x="8695" y="2762"/>
                  </a:cubicBezTo>
                  <a:cubicBezTo>
                    <a:pt x="8597" y="2833"/>
                    <a:pt x="8507" y="2913"/>
                    <a:pt x="8427" y="3006"/>
                  </a:cubicBezTo>
                  <a:cubicBezTo>
                    <a:pt x="8371" y="3068"/>
                    <a:pt x="8429" y="3149"/>
                    <a:pt x="8494" y="3149"/>
                  </a:cubicBezTo>
                  <a:cubicBezTo>
                    <a:pt x="8516" y="3149"/>
                    <a:pt x="8537" y="3140"/>
                    <a:pt x="8556" y="3120"/>
                  </a:cubicBezTo>
                  <a:cubicBezTo>
                    <a:pt x="8624" y="3043"/>
                    <a:pt x="8698" y="2975"/>
                    <a:pt x="8778" y="2913"/>
                  </a:cubicBezTo>
                  <a:cubicBezTo>
                    <a:pt x="8788" y="3002"/>
                    <a:pt x="8797" y="3092"/>
                    <a:pt x="8800" y="3184"/>
                  </a:cubicBezTo>
                  <a:cubicBezTo>
                    <a:pt x="8803" y="3231"/>
                    <a:pt x="8840" y="3265"/>
                    <a:pt x="8886" y="3268"/>
                  </a:cubicBezTo>
                  <a:lnTo>
                    <a:pt x="8890" y="3268"/>
                  </a:lnTo>
                  <a:cubicBezTo>
                    <a:pt x="8936" y="3265"/>
                    <a:pt x="8973" y="3228"/>
                    <a:pt x="8970" y="3178"/>
                  </a:cubicBezTo>
                  <a:cubicBezTo>
                    <a:pt x="8967" y="3061"/>
                    <a:pt x="8957" y="2944"/>
                    <a:pt x="8936" y="2827"/>
                  </a:cubicBezTo>
                  <a:cubicBezTo>
                    <a:pt x="8930" y="2784"/>
                    <a:pt x="8894" y="2755"/>
                    <a:pt x="8852" y="2755"/>
                  </a:cubicBezTo>
                  <a:cubicBezTo>
                    <a:pt x="8848" y="2755"/>
                    <a:pt x="8844" y="2755"/>
                    <a:pt x="8840" y="2756"/>
                  </a:cubicBezTo>
                  <a:cubicBezTo>
                    <a:pt x="8828" y="2759"/>
                    <a:pt x="8815" y="2762"/>
                    <a:pt x="8803" y="2771"/>
                  </a:cubicBezTo>
                  <a:cubicBezTo>
                    <a:pt x="8788" y="2754"/>
                    <a:pt x="8767" y="2745"/>
                    <a:pt x="8745" y="2745"/>
                  </a:cubicBezTo>
                  <a:close/>
                  <a:moveTo>
                    <a:pt x="3982" y="2926"/>
                  </a:moveTo>
                  <a:cubicBezTo>
                    <a:pt x="3950" y="2926"/>
                    <a:pt x="3917" y="2943"/>
                    <a:pt x="3902" y="2984"/>
                  </a:cubicBezTo>
                  <a:cubicBezTo>
                    <a:pt x="3862" y="3095"/>
                    <a:pt x="3831" y="3209"/>
                    <a:pt x="3810" y="3326"/>
                  </a:cubicBezTo>
                  <a:cubicBezTo>
                    <a:pt x="3800" y="3373"/>
                    <a:pt x="3831" y="3419"/>
                    <a:pt x="3878" y="3425"/>
                  </a:cubicBezTo>
                  <a:lnTo>
                    <a:pt x="3893" y="3425"/>
                  </a:lnTo>
                  <a:cubicBezTo>
                    <a:pt x="3936" y="3425"/>
                    <a:pt x="3970" y="3397"/>
                    <a:pt x="3979" y="3357"/>
                  </a:cubicBezTo>
                  <a:cubicBezTo>
                    <a:pt x="3998" y="3249"/>
                    <a:pt x="4026" y="3144"/>
                    <a:pt x="4066" y="3039"/>
                  </a:cubicBezTo>
                  <a:cubicBezTo>
                    <a:pt x="4089" y="2972"/>
                    <a:pt x="4036" y="2926"/>
                    <a:pt x="3982" y="2926"/>
                  </a:cubicBezTo>
                  <a:close/>
                  <a:moveTo>
                    <a:pt x="8291" y="3247"/>
                  </a:moveTo>
                  <a:cubicBezTo>
                    <a:pt x="8263" y="3247"/>
                    <a:pt x="8235" y="3261"/>
                    <a:pt x="8217" y="3295"/>
                  </a:cubicBezTo>
                  <a:cubicBezTo>
                    <a:pt x="8159" y="3400"/>
                    <a:pt x="8109" y="3511"/>
                    <a:pt x="8075" y="3626"/>
                  </a:cubicBezTo>
                  <a:cubicBezTo>
                    <a:pt x="8060" y="3672"/>
                    <a:pt x="8085" y="3718"/>
                    <a:pt x="8131" y="3733"/>
                  </a:cubicBezTo>
                  <a:cubicBezTo>
                    <a:pt x="8140" y="3737"/>
                    <a:pt x="8146" y="3737"/>
                    <a:pt x="8155" y="3737"/>
                  </a:cubicBezTo>
                  <a:cubicBezTo>
                    <a:pt x="8192" y="3737"/>
                    <a:pt x="8226" y="3712"/>
                    <a:pt x="8239" y="3675"/>
                  </a:cubicBezTo>
                  <a:cubicBezTo>
                    <a:pt x="8270" y="3573"/>
                    <a:pt x="8313" y="3474"/>
                    <a:pt x="8368" y="3379"/>
                  </a:cubicBezTo>
                  <a:cubicBezTo>
                    <a:pt x="8412" y="3311"/>
                    <a:pt x="8352" y="3247"/>
                    <a:pt x="8291" y="3247"/>
                  </a:cubicBezTo>
                  <a:close/>
                  <a:moveTo>
                    <a:pt x="11522" y="3293"/>
                  </a:moveTo>
                  <a:cubicBezTo>
                    <a:pt x="11457" y="3293"/>
                    <a:pt x="11401" y="3373"/>
                    <a:pt x="11459" y="3437"/>
                  </a:cubicBezTo>
                  <a:cubicBezTo>
                    <a:pt x="11530" y="3521"/>
                    <a:pt x="11598" y="3607"/>
                    <a:pt x="11659" y="3700"/>
                  </a:cubicBezTo>
                  <a:cubicBezTo>
                    <a:pt x="11675" y="3721"/>
                    <a:pt x="11702" y="3737"/>
                    <a:pt x="11730" y="3737"/>
                  </a:cubicBezTo>
                  <a:cubicBezTo>
                    <a:pt x="11746" y="3737"/>
                    <a:pt x="11764" y="3730"/>
                    <a:pt x="11776" y="3721"/>
                  </a:cubicBezTo>
                  <a:cubicBezTo>
                    <a:pt x="11816" y="3696"/>
                    <a:pt x="11829" y="3644"/>
                    <a:pt x="11801" y="3604"/>
                  </a:cubicBezTo>
                  <a:cubicBezTo>
                    <a:pt x="11736" y="3505"/>
                    <a:pt x="11665" y="3410"/>
                    <a:pt x="11585" y="3323"/>
                  </a:cubicBezTo>
                  <a:cubicBezTo>
                    <a:pt x="11566" y="3302"/>
                    <a:pt x="11543" y="3293"/>
                    <a:pt x="11522" y="3293"/>
                  </a:cubicBezTo>
                  <a:close/>
                  <a:moveTo>
                    <a:pt x="4307" y="3393"/>
                  </a:moveTo>
                  <a:cubicBezTo>
                    <a:pt x="4269" y="3393"/>
                    <a:pt x="4230" y="3417"/>
                    <a:pt x="4223" y="3468"/>
                  </a:cubicBezTo>
                  <a:cubicBezTo>
                    <a:pt x="4211" y="3573"/>
                    <a:pt x="4186" y="3681"/>
                    <a:pt x="4152" y="3783"/>
                  </a:cubicBezTo>
                  <a:cubicBezTo>
                    <a:pt x="4137" y="3829"/>
                    <a:pt x="4158" y="3875"/>
                    <a:pt x="4204" y="3894"/>
                  </a:cubicBezTo>
                  <a:cubicBezTo>
                    <a:pt x="4214" y="3897"/>
                    <a:pt x="4223" y="3897"/>
                    <a:pt x="4232" y="3897"/>
                  </a:cubicBezTo>
                  <a:cubicBezTo>
                    <a:pt x="4269" y="3897"/>
                    <a:pt x="4300" y="3875"/>
                    <a:pt x="4312" y="3841"/>
                  </a:cubicBezTo>
                  <a:cubicBezTo>
                    <a:pt x="4353" y="3727"/>
                    <a:pt x="4377" y="3610"/>
                    <a:pt x="4393" y="3490"/>
                  </a:cubicBezTo>
                  <a:cubicBezTo>
                    <a:pt x="4401" y="3427"/>
                    <a:pt x="4354" y="3393"/>
                    <a:pt x="4307" y="3393"/>
                  </a:cubicBezTo>
                  <a:close/>
                  <a:moveTo>
                    <a:pt x="8877" y="3436"/>
                  </a:moveTo>
                  <a:cubicBezTo>
                    <a:pt x="8837" y="3436"/>
                    <a:pt x="8797" y="3461"/>
                    <a:pt x="8791" y="3514"/>
                  </a:cubicBezTo>
                  <a:cubicBezTo>
                    <a:pt x="8782" y="3622"/>
                    <a:pt x="8766" y="3733"/>
                    <a:pt x="8741" y="3841"/>
                  </a:cubicBezTo>
                  <a:cubicBezTo>
                    <a:pt x="8729" y="3885"/>
                    <a:pt x="8757" y="3931"/>
                    <a:pt x="8803" y="3943"/>
                  </a:cubicBezTo>
                  <a:cubicBezTo>
                    <a:pt x="8809" y="3943"/>
                    <a:pt x="8819" y="3946"/>
                    <a:pt x="8825" y="3946"/>
                  </a:cubicBezTo>
                  <a:cubicBezTo>
                    <a:pt x="8865" y="3946"/>
                    <a:pt x="8899" y="3919"/>
                    <a:pt x="8908" y="3878"/>
                  </a:cubicBezTo>
                  <a:cubicBezTo>
                    <a:pt x="8933" y="3764"/>
                    <a:pt x="8951" y="3647"/>
                    <a:pt x="8964" y="3530"/>
                  </a:cubicBezTo>
                  <a:cubicBezTo>
                    <a:pt x="8968" y="3469"/>
                    <a:pt x="8922" y="3436"/>
                    <a:pt x="8877" y="3436"/>
                  </a:cubicBezTo>
                  <a:close/>
                  <a:moveTo>
                    <a:pt x="3871" y="3594"/>
                  </a:moveTo>
                  <a:cubicBezTo>
                    <a:pt x="3869" y="3594"/>
                    <a:pt x="3867" y="3595"/>
                    <a:pt x="3865" y="3595"/>
                  </a:cubicBezTo>
                  <a:cubicBezTo>
                    <a:pt x="3819" y="3598"/>
                    <a:pt x="3782" y="3638"/>
                    <a:pt x="3785" y="3687"/>
                  </a:cubicBezTo>
                  <a:cubicBezTo>
                    <a:pt x="3800" y="3872"/>
                    <a:pt x="3856" y="4002"/>
                    <a:pt x="3955" y="4060"/>
                  </a:cubicBezTo>
                  <a:cubicBezTo>
                    <a:pt x="3967" y="4067"/>
                    <a:pt x="3982" y="4070"/>
                    <a:pt x="3998" y="4073"/>
                  </a:cubicBezTo>
                  <a:cubicBezTo>
                    <a:pt x="4084" y="4070"/>
                    <a:pt x="4115" y="3956"/>
                    <a:pt x="4041" y="3912"/>
                  </a:cubicBezTo>
                  <a:cubicBezTo>
                    <a:pt x="4007" y="3891"/>
                    <a:pt x="3967" y="3820"/>
                    <a:pt x="3958" y="3675"/>
                  </a:cubicBezTo>
                  <a:cubicBezTo>
                    <a:pt x="3952" y="3630"/>
                    <a:pt x="3915" y="3594"/>
                    <a:pt x="3871" y="3594"/>
                  </a:cubicBezTo>
                  <a:close/>
                  <a:moveTo>
                    <a:pt x="11897" y="3855"/>
                  </a:moveTo>
                  <a:cubicBezTo>
                    <a:pt x="11837" y="3855"/>
                    <a:pt x="11775" y="3916"/>
                    <a:pt x="11820" y="3986"/>
                  </a:cubicBezTo>
                  <a:cubicBezTo>
                    <a:pt x="11866" y="4085"/>
                    <a:pt x="11903" y="4190"/>
                    <a:pt x="11934" y="4295"/>
                  </a:cubicBezTo>
                  <a:cubicBezTo>
                    <a:pt x="11946" y="4332"/>
                    <a:pt x="11980" y="4356"/>
                    <a:pt x="12017" y="4356"/>
                  </a:cubicBezTo>
                  <a:cubicBezTo>
                    <a:pt x="12026" y="4356"/>
                    <a:pt x="12032" y="4356"/>
                    <a:pt x="12042" y="4353"/>
                  </a:cubicBezTo>
                  <a:cubicBezTo>
                    <a:pt x="12085" y="4338"/>
                    <a:pt x="12113" y="4292"/>
                    <a:pt x="12100" y="4245"/>
                  </a:cubicBezTo>
                  <a:cubicBezTo>
                    <a:pt x="12063" y="4134"/>
                    <a:pt x="12023" y="4023"/>
                    <a:pt x="11974" y="3915"/>
                  </a:cubicBezTo>
                  <a:cubicBezTo>
                    <a:pt x="11960" y="3872"/>
                    <a:pt x="11929" y="3855"/>
                    <a:pt x="11897" y="3855"/>
                  </a:cubicBezTo>
                  <a:close/>
                  <a:moveTo>
                    <a:pt x="8103" y="3903"/>
                  </a:moveTo>
                  <a:cubicBezTo>
                    <a:pt x="8054" y="3903"/>
                    <a:pt x="8017" y="3940"/>
                    <a:pt x="8017" y="3989"/>
                  </a:cubicBezTo>
                  <a:cubicBezTo>
                    <a:pt x="8014" y="4119"/>
                    <a:pt x="8051" y="4252"/>
                    <a:pt x="8125" y="4363"/>
                  </a:cubicBezTo>
                  <a:cubicBezTo>
                    <a:pt x="8140" y="4384"/>
                    <a:pt x="8165" y="4397"/>
                    <a:pt x="8192" y="4397"/>
                  </a:cubicBezTo>
                  <a:cubicBezTo>
                    <a:pt x="8194" y="4397"/>
                    <a:pt x="8195" y="4397"/>
                    <a:pt x="8196" y="4397"/>
                  </a:cubicBezTo>
                  <a:cubicBezTo>
                    <a:pt x="8265" y="4397"/>
                    <a:pt x="8303" y="4318"/>
                    <a:pt x="8263" y="4264"/>
                  </a:cubicBezTo>
                  <a:cubicBezTo>
                    <a:pt x="8211" y="4181"/>
                    <a:pt x="8186" y="4085"/>
                    <a:pt x="8189" y="3986"/>
                  </a:cubicBezTo>
                  <a:cubicBezTo>
                    <a:pt x="8186" y="3940"/>
                    <a:pt x="8149" y="3903"/>
                    <a:pt x="8103" y="3903"/>
                  </a:cubicBezTo>
                  <a:close/>
                  <a:moveTo>
                    <a:pt x="8709" y="4096"/>
                  </a:moveTo>
                  <a:cubicBezTo>
                    <a:pt x="8681" y="4096"/>
                    <a:pt x="8653" y="4110"/>
                    <a:pt x="8637" y="4144"/>
                  </a:cubicBezTo>
                  <a:cubicBezTo>
                    <a:pt x="8581" y="4255"/>
                    <a:pt x="8516" y="4329"/>
                    <a:pt x="8458" y="4353"/>
                  </a:cubicBezTo>
                  <a:cubicBezTo>
                    <a:pt x="8368" y="4387"/>
                    <a:pt x="8393" y="4517"/>
                    <a:pt x="8489" y="4517"/>
                  </a:cubicBezTo>
                  <a:lnTo>
                    <a:pt x="8489" y="4520"/>
                  </a:lnTo>
                  <a:cubicBezTo>
                    <a:pt x="8498" y="4520"/>
                    <a:pt x="8510" y="4517"/>
                    <a:pt x="8519" y="4514"/>
                  </a:cubicBezTo>
                  <a:cubicBezTo>
                    <a:pt x="8621" y="4474"/>
                    <a:pt x="8714" y="4375"/>
                    <a:pt x="8791" y="4221"/>
                  </a:cubicBezTo>
                  <a:cubicBezTo>
                    <a:pt x="8824" y="4153"/>
                    <a:pt x="8766" y="4096"/>
                    <a:pt x="8709" y="4096"/>
                  </a:cubicBezTo>
                  <a:close/>
                  <a:moveTo>
                    <a:pt x="12093" y="4519"/>
                  </a:moveTo>
                  <a:cubicBezTo>
                    <a:pt x="12046" y="4519"/>
                    <a:pt x="11997" y="4555"/>
                    <a:pt x="12008" y="4619"/>
                  </a:cubicBezTo>
                  <a:cubicBezTo>
                    <a:pt x="12023" y="4714"/>
                    <a:pt x="12032" y="4813"/>
                    <a:pt x="12032" y="4912"/>
                  </a:cubicBezTo>
                  <a:lnTo>
                    <a:pt x="12032" y="4942"/>
                  </a:lnTo>
                  <a:cubicBezTo>
                    <a:pt x="12029" y="4989"/>
                    <a:pt x="12066" y="5029"/>
                    <a:pt x="12113" y="5032"/>
                  </a:cubicBezTo>
                  <a:lnTo>
                    <a:pt x="12119" y="5032"/>
                  </a:lnTo>
                  <a:cubicBezTo>
                    <a:pt x="12162" y="5032"/>
                    <a:pt x="12202" y="4995"/>
                    <a:pt x="12202" y="4952"/>
                  </a:cubicBezTo>
                  <a:lnTo>
                    <a:pt x="12202" y="4912"/>
                  </a:lnTo>
                  <a:cubicBezTo>
                    <a:pt x="12202" y="4804"/>
                    <a:pt x="12193" y="4699"/>
                    <a:pt x="12177" y="4591"/>
                  </a:cubicBezTo>
                  <a:cubicBezTo>
                    <a:pt x="12169" y="4542"/>
                    <a:pt x="12131" y="4519"/>
                    <a:pt x="12093" y="45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3"/>
            <p:cNvSpPr/>
            <p:nvPr/>
          </p:nvSpPr>
          <p:spPr>
            <a:xfrm>
              <a:off x="8964554" y="1723384"/>
              <a:ext cx="102917" cy="102663"/>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3"/>
            <p:cNvSpPr/>
            <p:nvPr/>
          </p:nvSpPr>
          <p:spPr>
            <a:xfrm>
              <a:off x="8965298" y="1448810"/>
              <a:ext cx="82881" cy="75566"/>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8" name="Google Shape;2378;p23"/>
            <p:cNvGrpSpPr/>
            <p:nvPr/>
          </p:nvGrpSpPr>
          <p:grpSpPr>
            <a:xfrm>
              <a:off x="8341725" y="115829"/>
              <a:ext cx="267198" cy="188098"/>
              <a:chOff x="8341725" y="115829"/>
              <a:chExt cx="267198" cy="188098"/>
            </a:xfrm>
          </p:grpSpPr>
          <p:sp>
            <p:nvSpPr>
              <p:cNvPr id="2379" name="Google Shape;2379;p23"/>
              <p:cNvSpPr/>
              <p:nvPr/>
            </p:nvSpPr>
            <p:spPr>
              <a:xfrm>
                <a:off x="8405670" y="188118"/>
                <a:ext cx="107912" cy="91561"/>
              </a:xfrm>
              <a:custGeom>
                <a:avLst/>
                <a:gdLst/>
                <a:ahLst/>
                <a:cxnLst/>
                <a:rect l="l" t="t" r="r" b="b"/>
                <a:pathLst>
                  <a:path w="2884" h="2447" extrusionOk="0">
                    <a:moveTo>
                      <a:pt x="1471" y="0"/>
                    </a:moveTo>
                    <a:cubicBezTo>
                      <a:pt x="674" y="0"/>
                      <a:pt x="207" y="963"/>
                      <a:pt x="0" y="1543"/>
                    </a:cubicBezTo>
                    <a:lnTo>
                      <a:pt x="509" y="1710"/>
                    </a:lnTo>
                    <a:cubicBezTo>
                      <a:pt x="509" y="1710"/>
                      <a:pt x="918" y="578"/>
                      <a:pt x="1479" y="578"/>
                    </a:cubicBezTo>
                    <a:cubicBezTo>
                      <a:pt x="1552" y="578"/>
                      <a:pt x="1626" y="597"/>
                      <a:pt x="1703" y="639"/>
                    </a:cubicBezTo>
                    <a:cubicBezTo>
                      <a:pt x="2375" y="1009"/>
                      <a:pt x="2030" y="2212"/>
                      <a:pt x="2030" y="2212"/>
                    </a:cubicBezTo>
                    <a:lnTo>
                      <a:pt x="2647" y="2447"/>
                    </a:lnTo>
                    <a:cubicBezTo>
                      <a:pt x="2770" y="1759"/>
                      <a:pt x="2884" y="312"/>
                      <a:pt x="1724" y="32"/>
                    </a:cubicBezTo>
                    <a:cubicBezTo>
                      <a:pt x="1636" y="10"/>
                      <a:pt x="1552" y="0"/>
                      <a:pt x="1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3"/>
              <p:cNvSpPr/>
              <p:nvPr/>
            </p:nvSpPr>
            <p:spPr>
              <a:xfrm>
                <a:off x="8341725" y="115829"/>
                <a:ext cx="267198" cy="188098"/>
              </a:xfrm>
              <a:custGeom>
                <a:avLst/>
                <a:gdLst/>
                <a:ahLst/>
                <a:cxnLst/>
                <a:rect l="l" t="t" r="r" b="b"/>
                <a:pathLst>
                  <a:path w="7141" h="5027" extrusionOk="0">
                    <a:moveTo>
                      <a:pt x="3198" y="0"/>
                    </a:moveTo>
                    <a:cubicBezTo>
                      <a:pt x="998" y="0"/>
                      <a:pt x="1" y="2926"/>
                      <a:pt x="1" y="2926"/>
                    </a:cubicBezTo>
                    <a:lnTo>
                      <a:pt x="475" y="3080"/>
                    </a:lnTo>
                    <a:cubicBezTo>
                      <a:pt x="742" y="2290"/>
                      <a:pt x="1495" y="619"/>
                      <a:pt x="3054" y="619"/>
                    </a:cubicBezTo>
                    <a:cubicBezTo>
                      <a:pt x="3284" y="619"/>
                      <a:pt x="3531" y="655"/>
                      <a:pt x="3797" y="736"/>
                    </a:cubicBezTo>
                    <a:cubicBezTo>
                      <a:pt x="6456" y="1541"/>
                      <a:pt x="5916" y="4018"/>
                      <a:pt x="5648" y="4866"/>
                    </a:cubicBezTo>
                    <a:lnTo>
                      <a:pt x="6067" y="5026"/>
                    </a:lnTo>
                    <a:cubicBezTo>
                      <a:pt x="6067" y="5026"/>
                      <a:pt x="7141" y="1301"/>
                      <a:pt x="4223" y="199"/>
                    </a:cubicBezTo>
                    <a:cubicBezTo>
                      <a:pt x="3856" y="61"/>
                      <a:pt x="3515" y="0"/>
                      <a:pt x="3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3"/>
              <p:cNvSpPr/>
              <p:nvPr/>
            </p:nvSpPr>
            <p:spPr>
              <a:xfrm>
                <a:off x="8359386" y="138953"/>
                <a:ext cx="223906" cy="158950"/>
              </a:xfrm>
              <a:custGeom>
                <a:avLst/>
                <a:gdLst/>
                <a:ahLst/>
                <a:cxnLst/>
                <a:rect l="l" t="t" r="r" b="b"/>
                <a:pathLst>
                  <a:path w="5984" h="4248" extrusionOk="0">
                    <a:moveTo>
                      <a:pt x="2582" y="1"/>
                    </a:moveTo>
                    <a:cubicBezTo>
                      <a:pt x="1023" y="1"/>
                      <a:pt x="269" y="1672"/>
                      <a:pt x="0" y="2459"/>
                    </a:cubicBezTo>
                    <a:lnTo>
                      <a:pt x="627" y="2660"/>
                    </a:lnTo>
                    <a:cubicBezTo>
                      <a:pt x="890" y="1900"/>
                      <a:pt x="1508" y="619"/>
                      <a:pt x="2695" y="619"/>
                    </a:cubicBezTo>
                    <a:cubicBezTo>
                      <a:pt x="2983" y="619"/>
                      <a:pt x="3304" y="694"/>
                      <a:pt x="3661" y="871"/>
                    </a:cubicBezTo>
                    <a:cubicBezTo>
                      <a:pt x="4861" y="1463"/>
                      <a:pt x="4710" y="3199"/>
                      <a:pt x="4562" y="4017"/>
                    </a:cubicBezTo>
                    <a:lnTo>
                      <a:pt x="5173" y="4248"/>
                    </a:lnTo>
                    <a:cubicBezTo>
                      <a:pt x="5444" y="3400"/>
                      <a:pt x="5984" y="923"/>
                      <a:pt x="3325" y="118"/>
                    </a:cubicBezTo>
                    <a:cubicBezTo>
                      <a:pt x="3059" y="37"/>
                      <a:pt x="2812" y="1"/>
                      <a:pt x="2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3"/>
              <p:cNvSpPr/>
              <p:nvPr/>
            </p:nvSpPr>
            <p:spPr>
              <a:xfrm>
                <a:off x="8382696" y="162076"/>
                <a:ext cx="158613" cy="127182"/>
              </a:xfrm>
              <a:custGeom>
                <a:avLst/>
                <a:gdLst/>
                <a:ahLst/>
                <a:cxnLst/>
                <a:rect l="l" t="t" r="r" b="b"/>
                <a:pathLst>
                  <a:path w="4239" h="3399" extrusionOk="0">
                    <a:moveTo>
                      <a:pt x="2072" y="1"/>
                    </a:moveTo>
                    <a:cubicBezTo>
                      <a:pt x="884" y="1"/>
                      <a:pt x="264" y="1282"/>
                      <a:pt x="0" y="2042"/>
                    </a:cubicBezTo>
                    <a:lnTo>
                      <a:pt x="614" y="2239"/>
                    </a:lnTo>
                    <a:cubicBezTo>
                      <a:pt x="824" y="1659"/>
                      <a:pt x="1288" y="696"/>
                      <a:pt x="2085" y="696"/>
                    </a:cubicBezTo>
                    <a:cubicBezTo>
                      <a:pt x="2166" y="696"/>
                      <a:pt x="2250" y="706"/>
                      <a:pt x="2338" y="728"/>
                    </a:cubicBezTo>
                    <a:cubicBezTo>
                      <a:pt x="3498" y="1008"/>
                      <a:pt x="3384" y="2455"/>
                      <a:pt x="3261" y="3140"/>
                    </a:cubicBezTo>
                    <a:lnTo>
                      <a:pt x="3939" y="3399"/>
                    </a:lnTo>
                    <a:cubicBezTo>
                      <a:pt x="4084" y="2581"/>
                      <a:pt x="4238" y="845"/>
                      <a:pt x="3038" y="253"/>
                    </a:cubicBezTo>
                    <a:cubicBezTo>
                      <a:pt x="2681" y="76"/>
                      <a:pt x="2360"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3"/>
              <p:cNvSpPr/>
              <p:nvPr/>
            </p:nvSpPr>
            <p:spPr>
              <a:xfrm>
                <a:off x="8355644" y="135024"/>
                <a:ext cx="241044" cy="163814"/>
              </a:xfrm>
              <a:custGeom>
                <a:avLst/>
                <a:gdLst/>
                <a:ahLst/>
                <a:cxnLst/>
                <a:rect l="l" t="t" r="r" b="b"/>
                <a:pathLst>
                  <a:path w="6442" h="4378" extrusionOk="0">
                    <a:moveTo>
                      <a:pt x="2825" y="0"/>
                    </a:moveTo>
                    <a:cubicBezTo>
                      <a:pt x="2536" y="0"/>
                      <a:pt x="2256" y="58"/>
                      <a:pt x="1985" y="174"/>
                    </a:cubicBezTo>
                    <a:cubicBezTo>
                      <a:pt x="671" y="738"/>
                      <a:pt x="48" y="2465"/>
                      <a:pt x="23" y="2536"/>
                    </a:cubicBezTo>
                    <a:cubicBezTo>
                      <a:pt x="0" y="2602"/>
                      <a:pt x="51" y="2647"/>
                      <a:pt x="102" y="2647"/>
                    </a:cubicBezTo>
                    <a:cubicBezTo>
                      <a:pt x="133" y="2647"/>
                      <a:pt x="164" y="2630"/>
                      <a:pt x="178" y="2592"/>
                    </a:cubicBezTo>
                    <a:cubicBezTo>
                      <a:pt x="184" y="2573"/>
                      <a:pt x="801" y="862"/>
                      <a:pt x="2050" y="322"/>
                    </a:cubicBezTo>
                    <a:cubicBezTo>
                      <a:pt x="2299" y="216"/>
                      <a:pt x="2558" y="163"/>
                      <a:pt x="2824" y="163"/>
                    </a:cubicBezTo>
                    <a:cubicBezTo>
                      <a:pt x="3140" y="163"/>
                      <a:pt x="3467" y="238"/>
                      <a:pt x="3802" y="387"/>
                    </a:cubicBezTo>
                    <a:cubicBezTo>
                      <a:pt x="4822" y="843"/>
                      <a:pt x="5368" y="1630"/>
                      <a:pt x="5424" y="2728"/>
                    </a:cubicBezTo>
                    <a:cubicBezTo>
                      <a:pt x="5445" y="3249"/>
                      <a:pt x="5368" y="3773"/>
                      <a:pt x="5199" y="4267"/>
                    </a:cubicBezTo>
                    <a:cubicBezTo>
                      <a:pt x="5183" y="4310"/>
                      <a:pt x="5205" y="4356"/>
                      <a:pt x="5245" y="4371"/>
                    </a:cubicBezTo>
                    <a:cubicBezTo>
                      <a:pt x="5254" y="4375"/>
                      <a:pt x="5263" y="4378"/>
                      <a:pt x="5276" y="4378"/>
                    </a:cubicBezTo>
                    <a:cubicBezTo>
                      <a:pt x="5307" y="4375"/>
                      <a:pt x="5334" y="4356"/>
                      <a:pt x="5347" y="4325"/>
                    </a:cubicBezTo>
                    <a:cubicBezTo>
                      <a:pt x="5359" y="4294"/>
                      <a:pt x="6442" y="1389"/>
                      <a:pt x="3863" y="239"/>
                    </a:cubicBezTo>
                    <a:cubicBezTo>
                      <a:pt x="3508" y="79"/>
                      <a:pt x="3161" y="0"/>
                      <a:pt x="2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3"/>
              <p:cNvSpPr/>
              <p:nvPr/>
            </p:nvSpPr>
            <p:spPr>
              <a:xfrm>
                <a:off x="8378917" y="160430"/>
                <a:ext cx="167107" cy="131822"/>
              </a:xfrm>
              <a:custGeom>
                <a:avLst/>
                <a:gdLst/>
                <a:ahLst/>
                <a:cxnLst/>
                <a:rect l="l" t="t" r="r" b="b"/>
                <a:pathLst>
                  <a:path w="4466" h="3523" extrusionOk="0">
                    <a:moveTo>
                      <a:pt x="2270" y="0"/>
                    </a:moveTo>
                    <a:cubicBezTo>
                      <a:pt x="2003" y="0"/>
                      <a:pt x="1745" y="61"/>
                      <a:pt x="1499" y="183"/>
                    </a:cubicBezTo>
                    <a:cubicBezTo>
                      <a:pt x="493" y="679"/>
                      <a:pt x="43" y="2005"/>
                      <a:pt x="21" y="2064"/>
                    </a:cubicBezTo>
                    <a:cubicBezTo>
                      <a:pt x="0" y="2127"/>
                      <a:pt x="51" y="2169"/>
                      <a:pt x="100" y="2169"/>
                    </a:cubicBezTo>
                    <a:cubicBezTo>
                      <a:pt x="131" y="2169"/>
                      <a:pt x="162" y="2153"/>
                      <a:pt x="175" y="2113"/>
                    </a:cubicBezTo>
                    <a:cubicBezTo>
                      <a:pt x="182" y="2101"/>
                      <a:pt x="626" y="793"/>
                      <a:pt x="1573" y="328"/>
                    </a:cubicBezTo>
                    <a:cubicBezTo>
                      <a:pt x="1793" y="217"/>
                      <a:pt x="2027" y="162"/>
                      <a:pt x="2269" y="162"/>
                    </a:cubicBezTo>
                    <a:cubicBezTo>
                      <a:pt x="2467" y="162"/>
                      <a:pt x="2671" y="199"/>
                      <a:pt x="2880" y="272"/>
                    </a:cubicBezTo>
                    <a:cubicBezTo>
                      <a:pt x="4466" y="818"/>
                      <a:pt x="3966" y="3403"/>
                      <a:pt x="3960" y="3427"/>
                    </a:cubicBezTo>
                    <a:cubicBezTo>
                      <a:pt x="3951" y="3470"/>
                      <a:pt x="3978" y="3514"/>
                      <a:pt x="4022" y="3523"/>
                    </a:cubicBezTo>
                    <a:lnTo>
                      <a:pt x="4040" y="3523"/>
                    </a:lnTo>
                    <a:cubicBezTo>
                      <a:pt x="4077" y="3523"/>
                      <a:pt x="4108" y="3495"/>
                      <a:pt x="4114" y="3461"/>
                    </a:cubicBezTo>
                    <a:cubicBezTo>
                      <a:pt x="4200" y="2986"/>
                      <a:pt x="4222" y="2505"/>
                      <a:pt x="4179" y="2027"/>
                    </a:cubicBezTo>
                    <a:cubicBezTo>
                      <a:pt x="4077" y="1025"/>
                      <a:pt x="3648" y="365"/>
                      <a:pt x="2933" y="118"/>
                    </a:cubicBezTo>
                    <a:cubicBezTo>
                      <a:pt x="2706" y="40"/>
                      <a:pt x="2485"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3"/>
              <p:cNvSpPr/>
              <p:nvPr/>
            </p:nvSpPr>
            <p:spPr>
              <a:xfrm>
                <a:off x="8401853" y="185237"/>
                <a:ext cx="121906" cy="97435"/>
              </a:xfrm>
              <a:custGeom>
                <a:avLst/>
                <a:gdLst/>
                <a:ahLst/>
                <a:cxnLst/>
                <a:rect l="l" t="t" r="r" b="b"/>
                <a:pathLst>
                  <a:path w="3258" h="2604" extrusionOk="0">
                    <a:moveTo>
                      <a:pt x="1629" y="1"/>
                    </a:moveTo>
                    <a:cubicBezTo>
                      <a:pt x="1471" y="1"/>
                      <a:pt x="1312" y="37"/>
                      <a:pt x="1166" y="109"/>
                    </a:cubicBezTo>
                    <a:cubicBezTo>
                      <a:pt x="429" y="457"/>
                      <a:pt x="41" y="1549"/>
                      <a:pt x="22" y="1595"/>
                    </a:cubicBezTo>
                    <a:cubicBezTo>
                      <a:pt x="1" y="1659"/>
                      <a:pt x="52" y="1703"/>
                      <a:pt x="103" y="1703"/>
                    </a:cubicBezTo>
                    <a:cubicBezTo>
                      <a:pt x="133" y="1703"/>
                      <a:pt x="163" y="1686"/>
                      <a:pt x="176" y="1648"/>
                    </a:cubicBezTo>
                    <a:cubicBezTo>
                      <a:pt x="182" y="1638"/>
                      <a:pt x="562" y="574"/>
                      <a:pt x="1237" y="254"/>
                    </a:cubicBezTo>
                    <a:cubicBezTo>
                      <a:pt x="1360" y="194"/>
                      <a:pt x="1495" y="163"/>
                      <a:pt x="1630" y="163"/>
                    </a:cubicBezTo>
                    <a:cubicBezTo>
                      <a:pt x="1738" y="163"/>
                      <a:pt x="1847" y="183"/>
                      <a:pt x="1950" y="223"/>
                    </a:cubicBezTo>
                    <a:cubicBezTo>
                      <a:pt x="3069" y="624"/>
                      <a:pt x="2674" y="2487"/>
                      <a:pt x="2668" y="2505"/>
                    </a:cubicBezTo>
                    <a:cubicBezTo>
                      <a:pt x="2659" y="2548"/>
                      <a:pt x="2687" y="2592"/>
                      <a:pt x="2730" y="2601"/>
                    </a:cubicBezTo>
                    <a:cubicBezTo>
                      <a:pt x="2736" y="2604"/>
                      <a:pt x="2742" y="2604"/>
                      <a:pt x="2749" y="2604"/>
                    </a:cubicBezTo>
                    <a:cubicBezTo>
                      <a:pt x="2786" y="2601"/>
                      <a:pt x="2816" y="2576"/>
                      <a:pt x="2826" y="2539"/>
                    </a:cubicBezTo>
                    <a:cubicBezTo>
                      <a:pt x="2844" y="2456"/>
                      <a:pt x="3257" y="519"/>
                      <a:pt x="2002" y="69"/>
                    </a:cubicBezTo>
                    <a:cubicBezTo>
                      <a:pt x="1882" y="23"/>
                      <a:pt x="1755"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86" name="Google Shape;2386;p23"/>
          <p:cNvGrpSpPr/>
          <p:nvPr/>
        </p:nvGrpSpPr>
        <p:grpSpPr>
          <a:xfrm>
            <a:off x="110901" y="80480"/>
            <a:ext cx="1859333" cy="1514910"/>
            <a:chOff x="110901" y="80480"/>
            <a:chExt cx="1859333" cy="1514910"/>
          </a:xfrm>
        </p:grpSpPr>
        <p:sp>
          <p:nvSpPr>
            <p:cNvPr id="2387" name="Google Shape;2387;p23"/>
            <p:cNvSpPr/>
            <p:nvPr/>
          </p:nvSpPr>
          <p:spPr>
            <a:xfrm>
              <a:off x="738125" y="421348"/>
              <a:ext cx="76150" cy="76625"/>
            </a:xfrm>
            <a:custGeom>
              <a:avLst/>
              <a:gdLst/>
              <a:ahLst/>
              <a:cxnLst/>
              <a:rect l="l" t="t" r="r" b="b"/>
              <a:pathLst>
                <a:path w="1518" h="1528" extrusionOk="0">
                  <a:moveTo>
                    <a:pt x="812" y="1"/>
                  </a:moveTo>
                  <a:cubicBezTo>
                    <a:pt x="765" y="1"/>
                    <a:pt x="731" y="38"/>
                    <a:pt x="731" y="81"/>
                  </a:cubicBezTo>
                  <a:lnTo>
                    <a:pt x="728" y="543"/>
                  </a:lnTo>
                  <a:lnTo>
                    <a:pt x="451" y="250"/>
                  </a:lnTo>
                  <a:cubicBezTo>
                    <a:pt x="433" y="232"/>
                    <a:pt x="413" y="224"/>
                    <a:pt x="394" y="224"/>
                  </a:cubicBezTo>
                  <a:cubicBezTo>
                    <a:pt x="332" y="224"/>
                    <a:pt x="277" y="303"/>
                    <a:pt x="333" y="365"/>
                  </a:cubicBezTo>
                  <a:lnTo>
                    <a:pt x="617" y="664"/>
                  </a:lnTo>
                  <a:lnTo>
                    <a:pt x="99" y="670"/>
                  </a:lnTo>
                  <a:cubicBezTo>
                    <a:pt x="0" y="676"/>
                    <a:pt x="0" y="824"/>
                    <a:pt x="99" y="830"/>
                  </a:cubicBezTo>
                  <a:lnTo>
                    <a:pt x="574" y="827"/>
                  </a:lnTo>
                  <a:lnTo>
                    <a:pt x="574" y="827"/>
                  </a:lnTo>
                  <a:lnTo>
                    <a:pt x="207" y="1083"/>
                  </a:lnTo>
                  <a:cubicBezTo>
                    <a:pt x="142" y="1126"/>
                    <a:pt x="173" y="1228"/>
                    <a:pt x="253" y="1228"/>
                  </a:cubicBezTo>
                  <a:cubicBezTo>
                    <a:pt x="269" y="1228"/>
                    <a:pt x="284" y="1225"/>
                    <a:pt x="300" y="1216"/>
                  </a:cubicBezTo>
                  <a:lnTo>
                    <a:pt x="722" y="920"/>
                  </a:lnTo>
                  <a:lnTo>
                    <a:pt x="719" y="1444"/>
                  </a:lnTo>
                  <a:cubicBezTo>
                    <a:pt x="719" y="1490"/>
                    <a:pt x="756" y="1527"/>
                    <a:pt x="802" y="1527"/>
                  </a:cubicBezTo>
                  <a:cubicBezTo>
                    <a:pt x="845" y="1527"/>
                    <a:pt x="882" y="1490"/>
                    <a:pt x="882" y="1447"/>
                  </a:cubicBezTo>
                  <a:lnTo>
                    <a:pt x="886" y="951"/>
                  </a:lnTo>
                  <a:lnTo>
                    <a:pt x="1182" y="1262"/>
                  </a:lnTo>
                  <a:cubicBezTo>
                    <a:pt x="1194" y="1277"/>
                    <a:pt x="1216" y="1287"/>
                    <a:pt x="1240" y="1287"/>
                  </a:cubicBezTo>
                  <a:cubicBezTo>
                    <a:pt x="1311" y="1287"/>
                    <a:pt x="1345" y="1203"/>
                    <a:pt x="1299" y="1151"/>
                  </a:cubicBezTo>
                  <a:lnTo>
                    <a:pt x="990" y="824"/>
                  </a:lnTo>
                  <a:lnTo>
                    <a:pt x="1410" y="818"/>
                  </a:lnTo>
                  <a:cubicBezTo>
                    <a:pt x="1518" y="818"/>
                    <a:pt x="1518" y="658"/>
                    <a:pt x="1410" y="658"/>
                  </a:cubicBezTo>
                  <a:lnTo>
                    <a:pt x="1095" y="661"/>
                  </a:lnTo>
                  <a:lnTo>
                    <a:pt x="1095" y="661"/>
                  </a:lnTo>
                  <a:lnTo>
                    <a:pt x="1425" y="429"/>
                  </a:lnTo>
                  <a:cubicBezTo>
                    <a:pt x="1492" y="378"/>
                    <a:pt x="1443" y="284"/>
                    <a:pt x="1376" y="284"/>
                  </a:cubicBezTo>
                  <a:cubicBezTo>
                    <a:pt x="1362" y="284"/>
                    <a:pt x="1347" y="288"/>
                    <a:pt x="1333" y="297"/>
                  </a:cubicBezTo>
                  <a:lnTo>
                    <a:pt x="889" y="605"/>
                  </a:lnTo>
                  <a:lnTo>
                    <a:pt x="889" y="605"/>
                  </a:lnTo>
                  <a:lnTo>
                    <a:pt x="892" y="84"/>
                  </a:lnTo>
                  <a:cubicBezTo>
                    <a:pt x="892" y="38"/>
                    <a:pt x="855" y="4"/>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3"/>
            <p:cNvSpPr/>
            <p:nvPr/>
          </p:nvSpPr>
          <p:spPr>
            <a:xfrm>
              <a:off x="1244129" y="155966"/>
              <a:ext cx="106534" cy="77311"/>
            </a:xfrm>
            <a:custGeom>
              <a:avLst/>
              <a:gdLst/>
              <a:ahLst/>
              <a:cxnLst/>
              <a:rect l="l" t="t" r="r" b="b"/>
              <a:pathLst>
                <a:path w="1254" h="910" extrusionOk="0">
                  <a:moveTo>
                    <a:pt x="1097" y="0"/>
                  </a:moveTo>
                  <a:cubicBezTo>
                    <a:pt x="975" y="0"/>
                    <a:pt x="707" y="47"/>
                    <a:pt x="93" y="188"/>
                  </a:cubicBezTo>
                  <a:cubicBezTo>
                    <a:pt x="0" y="214"/>
                    <a:pt x="25" y="347"/>
                    <a:pt x="113" y="347"/>
                  </a:cubicBezTo>
                  <a:cubicBezTo>
                    <a:pt x="119" y="347"/>
                    <a:pt x="124" y="346"/>
                    <a:pt x="130" y="345"/>
                  </a:cubicBezTo>
                  <a:cubicBezTo>
                    <a:pt x="445" y="274"/>
                    <a:pt x="790" y="203"/>
                    <a:pt x="979" y="176"/>
                  </a:cubicBezTo>
                  <a:lnTo>
                    <a:pt x="979" y="176"/>
                  </a:lnTo>
                  <a:cubicBezTo>
                    <a:pt x="818" y="364"/>
                    <a:pt x="485" y="722"/>
                    <a:pt x="433" y="765"/>
                  </a:cubicBezTo>
                  <a:cubicBezTo>
                    <a:pt x="399" y="793"/>
                    <a:pt x="390" y="842"/>
                    <a:pt x="417" y="879"/>
                  </a:cubicBezTo>
                  <a:cubicBezTo>
                    <a:pt x="433" y="897"/>
                    <a:pt x="457" y="910"/>
                    <a:pt x="482" y="910"/>
                  </a:cubicBezTo>
                  <a:cubicBezTo>
                    <a:pt x="501" y="910"/>
                    <a:pt x="516" y="904"/>
                    <a:pt x="531" y="894"/>
                  </a:cubicBezTo>
                  <a:cubicBezTo>
                    <a:pt x="538" y="888"/>
                    <a:pt x="1253" y="194"/>
                    <a:pt x="1210" y="62"/>
                  </a:cubicBezTo>
                  <a:cubicBezTo>
                    <a:pt x="1198" y="27"/>
                    <a:pt x="1189"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3"/>
            <p:cNvSpPr/>
            <p:nvPr/>
          </p:nvSpPr>
          <p:spPr>
            <a:xfrm>
              <a:off x="1011528" y="129375"/>
              <a:ext cx="345427" cy="299475"/>
            </a:xfrm>
            <a:custGeom>
              <a:avLst/>
              <a:gdLst/>
              <a:ahLst/>
              <a:cxnLst/>
              <a:rect l="l" t="t" r="r" b="b"/>
              <a:pathLst>
                <a:path w="4066" h="3525" extrusionOk="0">
                  <a:moveTo>
                    <a:pt x="790" y="0"/>
                  </a:moveTo>
                  <a:cubicBezTo>
                    <a:pt x="781" y="0"/>
                    <a:pt x="773" y="1"/>
                    <a:pt x="765" y="1"/>
                  </a:cubicBezTo>
                  <a:cubicBezTo>
                    <a:pt x="265" y="41"/>
                    <a:pt x="885" y="1161"/>
                    <a:pt x="885" y="1161"/>
                  </a:cubicBezTo>
                  <a:cubicBezTo>
                    <a:pt x="885" y="1161"/>
                    <a:pt x="676" y="991"/>
                    <a:pt x="509" y="991"/>
                  </a:cubicBezTo>
                  <a:cubicBezTo>
                    <a:pt x="412" y="991"/>
                    <a:pt x="329" y="1048"/>
                    <a:pt x="308" y="1229"/>
                  </a:cubicBezTo>
                  <a:cubicBezTo>
                    <a:pt x="253" y="1719"/>
                    <a:pt x="922" y="2308"/>
                    <a:pt x="922" y="2308"/>
                  </a:cubicBezTo>
                  <a:lnTo>
                    <a:pt x="0" y="2534"/>
                  </a:lnTo>
                  <a:cubicBezTo>
                    <a:pt x="0" y="2534"/>
                    <a:pt x="453" y="3524"/>
                    <a:pt x="1613" y="3524"/>
                  </a:cubicBezTo>
                  <a:cubicBezTo>
                    <a:pt x="1834" y="3524"/>
                    <a:pt x="2080" y="3489"/>
                    <a:pt x="2353" y="3403"/>
                  </a:cubicBezTo>
                  <a:cubicBezTo>
                    <a:pt x="4065" y="2867"/>
                    <a:pt x="3612" y="526"/>
                    <a:pt x="2696" y="220"/>
                  </a:cubicBezTo>
                  <a:cubicBezTo>
                    <a:pt x="2643" y="203"/>
                    <a:pt x="2594" y="195"/>
                    <a:pt x="2549" y="195"/>
                  </a:cubicBezTo>
                  <a:cubicBezTo>
                    <a:pt x="2026" y="195"/>
                    <a:pt x="1974" y="1263"/>
                    <a:pt x="1974" y="1263"/>
                  </a:cubicBezTo>
                  <a:cubicBezTo>
                    <a:pt x="1974" y="1263"/>
                    <a:pt x="1290" y="0"/>
                    <a:pt x="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3"/>
            <p:cNvSpPr/>
            <p:nvPr/>
          </p:nvSpPr>
          <p:spPr>
            <a:xfrm>
              <a:off x="1207769" y="166841"/>
              <a:ext cx="52757" cy="56242"/>
            </a:xfrm>
            <a:custGeom>
              <a:avLst/>
              <a:gdLst/>
              <a:ahLst/>
              <a:cxnLst/>
              <a:rect l="l" t="t" r="r" b="b"/>
              <a:pathLst>
                <a:path w="621" h="662" extrusionOk="0">
                  <a:moveTo>
                    <a:pt x="375" y="0"/>
                  </a:moveTo>
                  <a:cubicBezTo>
                    <a:pt x="323" y="0"/>
                    <a:pt x="269" y="51"/>
                    <a:pt x="299" y="116"/>
                  </a:cubicBezTo>
                  <a:cubicBezTo>
                    <a:pt x="364" y="264"/>
                    <a:pt x="413" y="430"/>
                    <a:pt x="413" y="495"/>
                  </a:cubicBezTo>
                  <a:cubicBezTo>
                    <a:pt x="352" y="473"/>
                    <a:pt x="244" y="353"/>
                    <a:pt x="176" y="245"/>
                  </a:cubicBezTo>
                  <a:cubicBezTo>
                    <a:pt x="157" y="219"/>
                    <a:pt x="133" y="208"/>
                    <a:pt x="109" y="208"/>
                  </a:cubicBezTo>
                  <a:cubicBezTo>
                    <a:pt x="53" y="208"/>
                    <a:pt x="1" y="267"/>
                    <a:pt x="37" y="331"/>
                  </a:cubicBezTo>
                  <a:cubicBezTo>
                    <a:pt x="90" y="409"/>
                    <a:pt x="262" y="661"/>
                    <a:pt x="435" y="661"/>
                  </a:cubicBezTo>
                  <a:lnTo>
                    <a:pt x="450" y="661"/>
                  </a:lnTo>
                  <a:cubicBezTo>
                    <a:pt x="494" y="658"/>
                    <a:pt x="531" y="634"/>
                    <a:pt x="552" y="600"/>
                  </a:cubicBezTo>
                  <a:cubicBezTo>
                    <a:pt x="620" y="483"/>
                    <a:pt x="515" y="205"/>
                    <a:pt x="447" y="51"/>
                  </a:cubicBezTo>
                  <a:cubicBezTo>
                    <a:pt x="432" y="15"/>
                    <a:pt x="404"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3"/>
            <p:cNvSpPr/>
            <p:nvPr/>
          </p:nvSpPr>
          <p:spPr>
            <a:xfrm>
              <a:off x="1068616" y="214076"/>
              <a:ext cx="115454" cy="110445"/>
            </a:xfrm>
            <a:custGeom>
              <a:avLst/>
              <a:gdLst/>
              <a:ahLst/>
              <a:cxnLst/>
              <a:rect l="l" t="t" r="r" b="b"/>
              <a:pathLst>
                <a:path w="1359" h="1300" extrusionOk="0">
                  <a:moveTo>
                    <a:pt x="604" y="0"/>
                  </a:moveTo>
                  <a:cubicBezTo>
                    <a:pt x="588" y="0"/>
                    <a:pt x="576" y="4"/>
                    <a:pt x="568" y="7"/>
                  </a:cubicBezTo>
                  <a:cubicBezTo>
                    <a:pt x="457" y="47"/>
                    <a:pt x="432" y="223"/>
                    <a:pt x="491" y="531"/>
                  </a:cubicBezTo>
                  <a:cubicBezTo>
                    <a:pt x="396" y="468"/>
                    <a:pt x="285" y="414"/>
                    <a:pt x="195" y="414"/>
                  </a:cubicBezTo>
                  <a:cubicBezTo>
                    <a:pt x="170" y="414"/>
                    <a:pt x="148" y="418"/>
                    <a:pt x="127" y="426"/>
                  </a:cubicBezTo>
                  <a:cubicBezTo>
                    <a:pt x="68" y="451"/>
                    <a:pt x="28" y="513"/>
                    <a:pt x="28" y="577"/>
                  </a:cubicBezTo>
                  <a:cubicBezTo>
                    <a:pt x="0" y="880"/>
                    <a:pt x="438" y="1244"/>
                    <a:pt x="488" y="1284"/>
                  </a:cubicBezTo>
                  <a:cubicBezTo>
                    <a:pt x="503" y="1293"/>
                    <a:pt x="522" y="1299"/>
                    <a:pt x="540" y="1299"/>
                  </a:cubicBezTo>
                  <a:cubicBezTo>
                    <a:pt x="617" y="1299"/>
                    <a:pt x="651" y="1203"/>
                    <a:pt x="590" y="1157"/>
                  </a:cubicBezTo>
                  <a:cubicBezTo>
                    <a:pt x="429" y="1025"/>
                    <a:pt x="176" y="756"/>
                    <a:pt x="192" y="593"/>
                  </a:cubicBezTo>
                  <a:lnTo>
                    <a:pt x="192" y="574"/>
                  </a:lnTo>
                  <a:cubicBezTo>
                    <a:pt x="194" y="574"/>
                    <a:pt x="196" y="574"/>
                    <a:pt x="199" y="574"/>
                  </a:cubicBezTo>
                  <a:cubicBezTo>
                    <a:pt x="256" y="574"/>
                    <a:pt x="426" y="672"/>
                    <a:pt x="568" y="790"/>
                  </a:cubicBezTo>
                  <a:cubicBezTo>
                    <a:pt x="583" y="803"/>
                    <a:pt x="601" y="809"/>
                    <a:pt x="618" y="809"/>
                  </a:cubicBezTo>
                  <a:cubicBezTo>
                    <a:pt x="666" y="809"/>
                    <a:pt x="711" y="764"/>
                    <a:pt x="697" y="707"/>
                  </a:cubicBezTo>
                  <a:cubicBezTo>
                    <a:pt x="636" y="473"/>
                    <a:pt x="605" y="229"/>
                    <a:pt x="617" y="170"/>
                  </a:cubicBezTo>
                  <a:lnTo>
                    <a:pt x="617" y="170"/>
                  </a:lnTo>
                  <a:cubicBezTo>
                    <a:pt x="716" y="226"/>
                    <a:pt x="975" y="559"/>
                    <a:pt x="1176" y="858"/>
                  </a:cubicBezTo>
                  <a:cubicBezTo>
                    <a:pt x="1192" y="887"/>
                    <a:pt x="1216" y="899"/>
                    <a:pt x="1241" y="899"/>
                  </a:cubicBezTo>
                  <a:cubicBezTo>
                    <a:pt x="1299" y="899"/>
                    <a:pt x="1358" y="832"/>
                    <a:pt x="1308" y="769"/>
                  </a:cubicBezTo>
                  <a:cubicBezTo>
                    <a:pt x="857" y="85"/>
                    <a:pt x="679"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3"/>
            <p:cNvSpPr/>
            <p:nvPr/>
          </p:nvSpPr>
          <p:spPr>
            <a:xfrm>
              <a:off x="1134540" y="274310"/>
              <a:ext cx="164558" cy="119875"/>
            </a:xfrm>
            <a:custGeom>
              <a:avLst/>
              <a:gdLst/>
              <a:ahLst/>
              <a:cxnLst/>
              <a:rect l="l" t="t" r="r" b="b"/>
              <a:pathLst>
                <a:path w="1937" h="1411" extrusionOk="0">
                  <a:moveTo>
                    <a:pt x="1849" y="0"/>
                  </a:moveTo>
                  <a:cubicBezTo>
                    <a:pt x="1813" y="0"/>
                    <a:pt x="1777" y="22"/>
                    <a:pt x="1769" y="69"/>
                  </a:cubicBezTo>
                  <a:cubicBezTo>
                    <a:pt x="1707" y="522"/>
                    <a:pt x="1528" y="852"/>
                    <a:pt x="1242" y="1043"/>
                  </a:cubicBezTo>
                  <a:cubicBezTo>
                    <a:pt x="1002" y="1205"/>
                    <a:pt x="722" y="1246"/>
                    <a:pt x="503" y="1246"/>
                  </a:cubicBezTo>
                  <a:cubicBezTo>
                    <a:pt x="288" y="1246"/>
                    <a:pt x="131" y="1207"/>
                    <a:pt x="128" y="1207"/>
                  </a:cubicBezTo>
                  <a:cubicBezTo>
                    <a:pt x="123" y="1206"/>
                    <a:pt x="118" y="1206"/>
                    <a:pt x="113" y="1206"/>
                  </a:cubicBezTo>
                  <a:cubicBezTo>
                    <a:pt x="26" y="1206"/>
                    <a:pt x="0" y="1332"/>
                    <a:pt x="88" y="1364"/>
                  </a:cubicBezTo>
                  <a:cubicBezTo>
                    <a:pt x="227" y="1395"/>
                    <a:pt x="366" y="1411"/>
                    <a:pt x="504" y="1411"/>
                  </a:cubicBezTo>
                  <a:cubicBezTo>
                    <a:pt x="748" y="1411"/>
                    <a:pt x="1060" y="1364"/>
                    <a:pt x="1331" y="1179"/>
                  </a:cubicBezTo>
                  <a:cubicBezTo>
                    <a:pt x="1661" y="960"/>
                    <a:pt x="1861" y="590"/>
                    <a:pt x="1929" y="90"/>
                  </a:cubicBezTo>
                  <a:cubicBezTo>
                    <a:pt x="1936" y="33"/>
                    <a:pt x="1892" y="0"/>
                    <a:pt x="1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3"/>
            <p:cNvSpPr/>
            <p:nvPr/>
          </p:nvSpPr>
          <p:spPr>
            <a:xfrm>
              <a:off x="110901" y="80480"/>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3"/>
            <p:cNvSpPr/>
            <p:nvPr/>
          </p:nvSpPr>
          <p:spPr>
            <a:xfrm>
              <a:off x="679734" y="119474"/>
              <a:ext cx="70741" cy="70930"/>
            </a:xfrm>
            <a:custGeom>
              <a:avLst/>
              <a:gdLst/>
              <a:ahLst/>
              <a:cxnLst/>
              <a:rect l="l" t="t" r="r" b="b"/>
              <a:pathLst>
                <a:path w="1121" h="1124" extrusionOk="0">
                  <a:moveTo>
                    <a:pt x="562" y="164"/>
                  </a:moveTo>
                  <a:cubicBezTo>
                    <a:pt x="781" y="168"/>
                    <a:pt x="960" y="346"/>
                    <a:pt x="957" y="565"/>
                  </a:cubicBezTo>
                  <a:cubicBezTo>
                    <a:pt x="957" y="784"/>
                    <a:pt x="778" y="960"/>
                    <a:pt x="562" y="960"/>
                  </a:cubicBezTo>
                  <a:cubicBezTo>
                    <a:pt x="340" y="960"/>
                    <a:pt x="164" y="781"/>
                    <a:pt x="164" y="562"/>
                  </a:cubicBezTo>
                  <a:cubicBezTo>
                    <a:pt x="164" y="344"/>
                    <a:pt x="341" y="166"/>
                    <a:pt x="562" y="164"/>
                  </a:cubicBezTo>
                  <a:close/>
                  <a:moveTo>
                    <a:pt x="559" y="1"/>
                  </a:moveTo>
                  <a:cubicBezTo>
                    <a:pt x="250" y="1"/>
                    <a:pt x="0" y="251"/>
                    <a:pt x="0" y="562"/>
                  </a:cubicBezTo>
                  <a:cubicBezTo>
                    <a:pt x="0" y="871"/>
                    <a:pt x="250" y="1120"/>
                    <a:pt x="559" y="1123"/>
                  </a:cubicBezTo>
                  <a:lnTo>
                    <a:pt x="562" y="1123"/>
                  </a:lnTo>
                  <a:cubicBezTo>
                    <a:pt x="870" y="1120"/>
                    <a:pt x="1120" y="871"/>
                    <a:pt x="1120" y="562"/>
                  </a:cubicBezTo>
                  <a:cubicBezTo>
                    <a:pt x="1120" y="251"/>
                    <a:pt x="870"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3"/>
            <p:cNvSpPr/>
            <p:nvPr/>
          </p:nvSpPr>
          <p:spPr>
            <a:xfrm>
              <a:off x="134378" y="679946"/>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3"/>
            <p:cNvSpPr/>
            <p:nvPr/>
          </p:nvSpPr>
          <p:spPr>
            <a:xfrm>
              <a:off x="190604" y="1009210"/>
              <a:ext cx="446685" cy="254309"/>
            </a:xfrm>
            <a:custGeom>
              <a:avLst/>
              <a:gdLst/>
              <a:ahLst/>
              <a:cxnLst/>
              <a:rect l="l" t="t" r="r" b="b"/>
              <a:pathLst>
                <a:path w="6448" h="3671" extrusionOk="0">
                  <a:moveTo>
                    <a:pt x="3915" y="0"/>
                  </a:moveTo>
                  <a:cubicBezTo>
                    <a:pt x="3615" y="0"/>
                    <a:pt x="3350" y="167"/>
                    <a:pt x="3169" y="387"/>
                  </a:cubicBezTo>
                  <a:lnTo>
                    <a:pt x="3169" y="387"/>
                  </a:lnTo>
                  <a:cubicBezTo>
                    <a:pt x="3046" y="288"/>
                    <a:pt x="2886" y="200"/>
                    <a:pt x="2681" y="132"/>
                  </a:cubicBezTo>
                  <a:cubicBezTo>
                    <a:pt x="2511" y="76"/>
                    <a:pt x="2368" y="52"/>
                    <a:pt x="2248" y="52"/>
                  </a:cubicBezTo>
                  <a:cubicBezTo>
                    <a:pt x="1490" y="52"/>
                    <a:pt x="1623" y="1005"/>
                    <a:pt x="1623" y="1005"/>
                  </a:cubicBezTo>
                  <a:cubicBezTo>
                    <a:pt x="1545" y="958"/>
                    <a:pt x="1462" y="937"/>
                    <a:pt x="1377" y="937"/>
                  </a:cubicBezTo>
                  <a:cubicBezTo>
                    <a:pt x="735" y="937"/>
                    <a:pt x="1" y="2154"/>
                    <a:pt x="840" y="2769"/>
                  </a:cubicBezTo>
                  <a:cubicBezTo>
                    <a:pt x="1102" y="2963"/>
                    <a:pt x="1351" y="3051"/>
                    <a:pt x="1564" y="3064"/>
                  </a:cubicBezTo>
                  <a:lnTo>
                    <a:pt x="1564" y="3064"/>
                  </a:lnTo>
                  <a:cubicBezTo>
                    <a:pt x="1637" y="3387"/>
                    <a:pt x="1868" y="3665"/>
                    <a:pt x="2357" y="3670"/>
                  </a:cubicBezTo>
                  <a:cubicBezTo>
                    <a:pt x="2374" y="3670"/>
                    <a:pt x="2392" y="3670"/>
                    <a:pt x="2408" y="3670"/>
                  </a:cubicBezTo>
                  <a:cubicBezTo>
                    <a:pt x="3079" y="3670"/>
                    <a:pt x="3528" y="3515"/>
                    <a:pt x="3781" y="3285"/>
                  </a:cubicBezTo>
                  <a:lnTo>
                    <a:pt x="3781" y="3285"/>
                  </a:lnTo>
                  <a:cubicBezTo>
                    <a:pt x="3834" y="3357"/>
                    <a:pt x="3900" y="3426"/>
                    <a:pt x="3983" y="3491"/>
                  </a:cubicBezTo>
                  <a:cubicBezTo>
                    <a:pt x="4094" y="3579"/>
                    <a:pt x="4230" y="3618"/>
                    <a:pt x="4376" y="3618"/>
                  </a:cubicBezTo>
                  <a:cubicBezTo>
                    <a:pt x="5223" y="3618"/>
                    <a:pt x="6448" y="2304"/>
                    <a:pt x="5722" y="1542"/>
                  </a:cubicBezTo>
                  <a:cubicBezTo>
                    <a:pt x="5522" y="1331"/>
                    <a:pt x="5310" y="1251"/>
                    <a:pt x="5112" y="1251"/>
                  </a:cubicBezTo>
                  <a:cubicBezTo>
                    <a:pt x="5090" y="1251"/>
                    <a:pt x="5068" y="1252"/>
                    <a:pt x="5046" y="1254"/>
                  </a:cubicBezTo>
                  <a:lnTo>
                    <a:pt x="5046" y="1254"/>
                  </a:lnTo>
                  <a:cubicBezTo>
                    <a:pt x="5054" y="878"/>
                    <a:pt x="4866" y="444"/>
                    <a:pt x="4402" y="151"/>
                  </a:cubicBezTo>
                  <a:cubicBezTo>
                    <a:pt x="4235" y="45"/>
                    <a:pt x="4070" y="0"/>
                    <a:pt x="3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3"/>
            <p:cNvSpPr/>
            <p:nvPr/>
          </p:nvSpPr>
          <p:spPr>
            <a:xfrm>
              <a:off x="282131" y="266071"/>
              <a:ext cx="336102" cy="221545"/>
            </a:xfrm>
            <a:custGeom>
              <a:avLst/>
              <a:gdLst/>
              <a:ahLst/>
              <a:cxnLst/>
              <a:rect l="l" t="t" r="r" b="b"/>
              <a:pathLst>
                <a:path w="5284" h="3483" extrusionOk="0">
                  <a:moveTo>
                    <a:pt x="780" y="0"/>
                  </a:moveTo>
                  <a:lnTo>
                    <a:pt x="780" y="0"/>
                  </a:lnTo>
                  <a:cubicBezTo>
                    <a:pt x="577" y="1172"/>
                    <a:pt x="1086" y="1561"/>
                    <a:pt x="1086" y="1561"/>
                  </a:cubicBezTo>
                  <a:cubicBezTo>
                    <a:pt x="1075" y="1560"/>
                    <a:pt x="1064" y="1560"/>
                    <a:pt x="1053" y="1560"/>
                  </a:cubicBezTo>
                  <a:cubicBezTo>
                    <a:pt x="438" y="1560"/>
                    <a:pt x="0" y="2758"/>
                    <a:pt x="0" y="2758"/>
                  </a:cubicBezTo>
                  <a:cubicBezTo>
                    <a:pt x="89" y="2783"/>
                    <a:pt x="176" y="2794"/>
                    <a:pt x="260" y="2794"/>
                  </a:cubicBezTo>
                  <a:cubicBezTo>
                    <a:pt x="993" y="2794"/>
                    <a:pt x="1505" y="1934"/>
                    <a:pt x="1505" y="1934"/>
                  </a:cubicBezTo>
                  <a:cubicBezTo>
                    <a:pt x="1505" y="1934"/>
                    <a:pt x="2162" y="3482"/>
                    <a:pt x="3272" y="3482"/>
                  </a:cubicBezTo>
                  <a:cubicBezTo>
                    <a:pt x="4386" y="3479"/>
                    <a:pt x="5283" y="2560"/>
                    <a:pt x="5283" y="2560"/>
                  </a:cubicBezTo>
                  <a:cubicBezTo>
                    <a:pt x="5283" y="2560"/>
                    <a:pt x="4548" y="882"/>
                    <a:pt x="3369" y="882"/>
                  </a:cubicBezTo>
                  <a:cubicBezTo>
                    <a:pt x="3361" y="882"/>
                    <a:pt x="3352" y="882"/>
                    <a:pt x="3343" y="882"/>
                  </a:cubicBezTo>
                  <a:cubicBezTo>
                    <a:pt x="2147" y="907"/>
                    <a:pt x="1647" y="1493"/>
                    <a:pt x="1647" y="1493"/>
                  </a:cubicBezTo>
                  <a:cubicBezTo>
                    <a:pt x="1604" y="84"/>
                    <a:pt x="780" y="0"/>
                    <a:pt x="7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3"/>
            <p:cNvSpPr/>
            <p:nvPr/>
          </p:nvSpPr>
          <p:spPr>
            <a:xfrm>
              <a:off x="471234" y="349524"/>
              <a:ext cx="71876" cy="109659"/>
            </a:xfrm>
            <a:custGeom>
              <a:avLst/>
              <a:gdLst/>
              <a:ahLst/>
              <a:cxnLst/>
              <a:rect l="l" t="t" r="r" b="b"/>
              <a:pathLst>
                <a:path w="1130" h="1724" extrusionOk="0">
                  <a:moveTo>
                    <a:pt x="1007" y="1"/>
                  </a:moveTo>
                  <a:cubicBezTo>
                    <a:pt x="991" y="1"/>
                    <a:pt x="974" y="6"/>
                    <a:pt x="956" y="18"/>
                  </a:cubicBezTo>
                  <a:cubicBezTo>
                    <a:pt x="944" y="21"/>
                    <a:pt x="0" y="600"/>
                    <a:pt x="198" y="1652"/>
                  </a:cubicBezTo>
                  <a:cubicBezTo>
                    <a:pt x="204" y="1692"/>
                    <a:pt x="241" y="1723"/>
                    <a:pt x="281" y="1723"/>
                  </a:cubicBezTo>
                  <a:lnTo>
                    <a:pt x="296" y="1723"/>
                  </a:lnTo>
                  <a:cubicBezTo>
                    <a:pt x="343" y="1714"/>
                    <a:pt x="373" y="1668"/>
                    <a:pt x="364" y="1621"/>
                  </a:cubicBezTo>
                  <a:cubicBezTo>
                    <a:pt x="192" y="690"/>
                    <a:pt x="1009" y="184"/>
                    <a:pt x="1043" y="163"/>
                  </a:cubicBezTo>
                  <a:cubicBezTo>
                    <a:pt x="1129" y="114"/>
                    <a:pt x="1081" y="1"/>
                    <a:pt x="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3"/>
            <p:cNvSpPr/>
            <p:nvPr/>
          </p:nvSpPr>
          <p:spPr>
            <a:xfrm>
              <a:off x="541074" y="377638"/>
              <a:ext cx="44207" cy="40327"/>
            </a:xfrm>
            <a:custGeom>
              <a:avLst/>
              <a:gdLst/>
              <a:ahLst/>
              <a:cxnLst/>
              <a:rect l="l" t="t" r="r" b="b"/>
              <a:pathLst>
                <a:path w="695" h="634" extrusionOk="0">
                  <a:moveTo>
                    <a:pt x="159" y="1"/>
                  </a:moveTo>
                  <a:cubicBezTo>
                    <a:pt x="123" y="1"/>
                    <a:pt x="88" y="21"/>
                    <a:pt x="77" y="69"/>
                  </a:cubicBezTo>
                  <a:cubicBezTo>
                    <a:pt x="59" y="158"/>
                    <a:pt x="0" y="458"/>
                    <a:pt x="99" y="578"/>
                  </a:cubicBezTo>
                  <a:cubicBezTo>
                    <a:pt x="130" y="612"/>
                    <a:pt x="173" y="633"/>
                    <a:pt x="219" y="633"/>
                  </a:cubicBezTo>
                  <a:lnTo>
                    <a:pt x="222" y="633"/>
                  </a:lnTo>
                  <a:cubicBezTo>
                    <a:pt x="423" y="630"/>
                    <a:pt x="617" y="322"/>
                    <a:pt x="654" y="260"/>
                  </a:cubicBezTo>
                  <a:cubicBezTo>
                    <a:pt x="695" y="192"/>
                    <a:pt x="638" y="128"/>
                    <a:pt x="579" y="128"/>
                  </a:cubicBezTo>
                  <a:cubicBezTo>
                    <a:pt x="553" y="128"/>
                    <a:pt x="527" y="141"/>
                    <a:pt x="509" y="171"/>
                  </a:cubicBezTo>
                  <a:cubicBezTo>
                    <a:pt x="435" y="291"/>
                    <a:pt x="293" y="461"/>
                    <a:pt x="232" y="470"/>
                  </a:cubicBezTo>
                  <a:cubicBezTo>
                    <a:pt x="207" y="436"/>
                    <a:pt x="210" y="260"/>
                    <a:pt x="244" y="106"/>
                  </a:cubicBezTo>
                  <a:cubicBezTo>
                    <a:pt x="260" y="41"/>
                    <a:pt x="209"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3"/>
            <p:cNvSpPr/>
            <p:nvPr/>
          </p:nvSpPr>
          <p:spPr>
            <a:xfrm>
              <a:off x="555195" y="433485"/>
              <a:ext cx="43826" cy="21945"/>
            </a:xfrm>
            <a:custGeom>
              <a:avLst/>
              <a:gdLst/>
              <a:ahLst/>
              <a:cxnLst/>
              <a:rect l="l" t="t" r="r" b="b"/>
              <a:pathLst>
                <a:path w="689" h="345" extrusionOk="0">
                  <a:moveTo>
                    <a:pt x="123" y="0"/>
                  </a:moveTo>
                  <a:cubicBezTo>
                    <a:pt x="58" y="0"/>
                    <a:pt x="0" y="84"/>
                    <a:pt x="59" y="147"/>
                  </a:cubicBezTo>
                  <a:cubicBezTo>
                    <a:pt x="204" y="298"/>
                    <a:pt x="346" y="345"/>
                    <a:pt x="454" y="345"/>
                  </a:cubicBezTo>
                  <a:cubicBezTo>
                    <a:pt x="458" y="345"/>
                    <a:pt x="462" y="345"/>
                    <a:pt x="467" y="345"/>
                  </a:cubicBezTo>
                  <a:cubicBezTo>
                    <a:pt x="530" y="345"/>
                    <a:pt x="593" y="324"/>
                    <a:pt x="645" y="286"/>
                  </a:cubicBezTo>
                  <a:cubicBezTo>
                    <a:pt x="682" y="258"/>
                    <a:pt x="688" y="206"/>
                    <a:pt x="660" y="169"/>
                  </a:cubicBezTo>
                  <a:cubicBezTo>
                    <a:pt x="644" y="146"/>
                    <a:pt x="618" y="134"/>
                    <a:pt x="591" y="134"/>
                  </a:cubicBezTo>
                  <a:cubicBezTo>
                    <a:pt x="574" y="134"/>
                    <a:pt x="556" y="139"/>
                    <a:pt x="540" y="150"/>
                  </a:cubicBezTo>
                  <a:cubicBezTo>
                    <a:pt x="534" y="154"/>
                    <a:pt x="503" y="175"/>
                    <a:pt x="451" y="175"/>
                  </a:cubicBezTo>
                  <a:cubicBezTo>
                    <a:pt x="389" y="175"/>
                    <a:pt x="296" y="146"/>
                    <a:pt x="182" y="27"/>
                  </a:cubicBezTo>
                  <a:cubicBezTo>
                    <a:pt x="164" y="8"/>
                    <a:pt x="143"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3"/>
            <p:cNvSpPr/>
            <p:nvPr/>
          </p:nvSpPr>
          <p:spPr>
            <a:xfrm>
              <a:off x="407436" y="332222"/>
              <a:ext cx="76647" cy="118882"/>
            </a:xfrm>
            <a:custGeom>
              <a:avLst/>
              <a:gdLst/>
              <a:ahLst/>
              <a:cxnLst/>
              <a:rect l="l" t="t" r="r" b="b"/>
              <a:pathLst>
                <a:path w="1205" h="1869" extrusionOk="0">
                  <a:moveTo>
                    <a:pt x="601" y="1"/>
                  </a:moveTo>
                  <a:cubicBezTo>
                    <a:pt x="552" y="1"/>
                    <a:pt x="507" y="9"/>
                    <a:pt x="470" y="27"/>
                  </a:cubicBezTo>
                  <a:cubicBezTo>
                    <a:pt x="408" y="58"/>
                    <a:pt x="365" y="117"/>
                    <a:pt x="356" y="188"/>
                  </a:cubicBezTo>
                  <a:cubicBezTo>
                    <a:pt x="334" y="339"/>
                    <a:pt x="414" y="481"/>
                    <a:pt x="510" y="592"/>
                  </a:cubicBezTo>
                  <a:cubicBezTo>
                    <a:pt x="468" y="588"/>
                    <a:pt x="426" y="585"/>
                    <a:pt x="386" y="585"/>
                  </a:cubicBezTo>
                  <a:cubicBezTo>
                    <a:pt x="311" y="585"/>
                    <a:pt x="242" y="595"/>
                    <a:pt x="192" y="623"/>
                  </a:cubicBezTo>
                  <a:cubicBezTo>
                    <a:pt x="149" y="644"/>
                    <a:pt x="118" y="684"/>
                    <a:pt x="106" y="731"/>
                  </a:cubicBezTo>
                  <a:cubicBezTo>
                    <a:pt x="69" y="876"/>
                    <a:pt x="229" y="1027"/>
                    <a:pt x="383" y="1135"/>
                  </a:cubicBezTo>
                  <a:cubicBezTo>
                    <a:pt x="263" y="1153"/>
                    <a:pt x="134" y="1193"/>
                    <a:pt x="66" y="1270"/>
                  </a:cubicBezTo>
                  <a:cubicBezTo>
                    <a:pt x="22" y="1314"/>
                    <a:pt x="1" y="1375"/>
                    <a:pt x="4" y="1434"/>
                  </a:cubicBezTo>
                  <a:cubicBezTo>
                    <a:pt x="26" y="1724"/>
                    <a:pt x="544" y="1853"/>
                    <a:pt x="605" y="1866"/>
                  </a:cubicBezTo>
                  <a:cubicBezTo>
                    <a:pt x="612" y="1869"/>
                    <a:pt x="618" y="1869"/>
                    <a:pt x="624" y="1869"/>
                  </a:cubicBezTo>
                  <a:cubicBezTo>
                    <a:pt x="726" y="1869"/>
                    <a:pt x="741" y="1724"/>
                    <a:pt x="642" y="1702"/>
                  </a:cubicBezTo>
                  <a:cubicBezTo>
                    <a:pt x="460" y="1659"/>
                    <a:pt x="186" y="1539"/>
                    <a:pt x="177" y="1421"/>
                  </a:cubicBezTo>
                  <a:cubicBezTo>
                    <a:pt x="174" y="1409"/>
                    <a:pt x="180" y="1397"/>
                    <a:pt x="189" y="1388"/>
                  </a:cubicBezTo>
                  <a:cubicBezTo>
                    <a:pt x="257" y="1314"/>
                    <a:pt x="504" y="1286"/>
                    <a:pt x="649" y="1286"/>
                  </a:cubicBezTo>
                  <a:cubicBezTo>
                    <a:pt x="689" y="1286"/>
                    <a:pt x="726" y="1258"/>
                    <a:pt x="735" y="1221"/>
                  </a:cubicBezTo>
                  <a:cubicBezTo>
                    <a:pt x="744" y="1181"/>
                    <a:pt x="726" y="1141"/>
                    <a:pt x="692" y="1122"/>
                  </a:cubicBezTo>
                  <a:cubicBezTo>
                    <a:pt x="442" y="996"/>
                    <a:pt x="260" y="826"/>
                    <a:pt x="269" y="777"/>
                  </a:cubicBezTo>
                  <a:cubicBezTo>
                    <a:pt x="281" y="764"/>
                    <a:pt x="319" y="757"/>
                    <a:pt x="373" y="757"/>
                  </a:cubicBezTo>
                  <a:cubicBezTo>
                    <a:pt x="472" y="757"/>
                    <a:pt x="626" y="780"/>
                    <a:pt x="787" y="829"/>
                  </a:cubicBezTo>
                  <a:cubicBezTo>
                    <a:pt x="797" y="832"/>
                    <a:pt x="807" y="834"/>
                    <a:pt x="815" y="834"/>
                  </a:cubicBezTo>
                  <a:cubicBezTo>
                    <a:pt x="894" y="834"/>
                    <a:pt x="936" y="722"/>
                    <a:pt x="858" y="675"/>
                  </a:cubicBezTo>
                  <a:cubicBezTo>
                    <a:pt x="763" y="613"/>
                    <a:pt x="497" y="394"/>
                    <a:pt x="525" y="216"/>
                  </a:cubicBezTo>
                  <a:cubicBezTo>
                    <a:pt x="528" y="191"/>
                    <a:pt x="538" y="188"/>
                    <a:pt x="547" y="182"/>
                  </a:cubicBezTo>
                  <a:cubicBezTo>
                    <a:pt x="561" y="174"/>
                    <a:pt x="580" y="171"/>
                    <a:pt x="603" y="171"/>
                  </a:cubicBezTo>
                  <a:cubicBezTo>
                    <a:pt x="714" y="171"/>
                    <a:pt x="914" y="250"/>
                    <a:pt x="1037" y="314"/>
                  </a:cubicBezTo>
                  <a:cubicBezTo>
                    <a:pt x="1052" y="322"/>
                    <a:pt x="1066" y="325"/>
                    <a:pt x="1079" y="325"/>
                  </a:cubicBezTo>
                  <a:cubicBezTo>
                    <a:pt x="1158" y="325"/>
                    <a:pt x="1205" y="208"/>
                    <a:pt x="1117" y="160"/>
                  </a:cubicBezTo>
                  <a:cubicBezTo>
                    <a:pt x="1058" y="130"/>
                    <a:pt x="799" y="1"/>
                    <a:pt x="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3"/>
            <p:cNvSpPr/>
            <p:nvPr/>
          </p:nvSpPr>
          <p:spPr>
            <a:xfrm>
              <a:off x="132954" y="1478085"/>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3"/>
            <p:cNvSpPr/>
            <p:nvPr/>
          </p:nvSpPr>
          <p:spPr>
            <a:xfrm rot="-5594267">
              <a:off x="1864621" y="158533"/>
              <a:ext cx="102915" cy="102661"/>
            </a:xfrm>
            <a:custGeom>
              <a:avLst/>
              <a:gdLst/>
              <a:ahLst/>
              <a:cxnLst/>
              <a:rect l="l" t="t" r="r" b="b"/>
              <a:pathLst>
                <a:path w="1618" h="1614" extrusionOk="0">
                  <a:moveTo>
                    <a:pt x="868" y="1"/>
                  </a:moveTo>
                  <a:cubicBezTo>
                    <a:pt x="821" y="1"/>
                    <a:pt x="784" y="38"/>
                    <a:pt x="784" y="87"/>
                  </a:cubicBezTo>
                  <a:lnTo>
                    <a:pt x="781" y="575"/>
                  </a:lnTo>
                  <a:lnTo>
                    <a:pt x="488" y="266"/>
                  </a:lnTo>
                  <a:cubicBezTo>
                    <a:pt x="470" y="251"/>
                    <a:pt x="451" y="245"/>
                    <a:pt x="432" y="245"/>
                  </a:cubicBezTo>
                  <a:cubicBezTo>
                    <a:pt x="369" y="245"/>
                    <a:pt x="316" y="318"/>
                    <a:pt x="362" y="380"/>
                  </a:cubicBezTo>
                  <a:lnTo>
                    <a:pt x="664" y="701"/>
                  </a:lnTo>
                  <a:lnTo>
                    <a:pt x="115" y="707"/>
                  </a:lnTo>
                  <a:cubicBezTo>
                    <a:pt x="1" y="707"/>
                    <a:pt x="1" y="877"/>
                    <a:pt x="115" y="877"/>
                  </a:cubicBezTo>
                  <a:lnTo>
                    <a:pt x="618" y="874"/>
                  </a:lnTo>
                  <a:lnTo>
                    <a:pt x="229" y="1142"/>
                  </a:lnTo>
                  <a:cubicBezTo>
                    <a:pt x="189" y="1170"/>
                    <a:pt x="180" y="1222"/>
                    <a:pt x="208" y="1262"/>
                  </a:cubicBezTo>
                  <a:cubicBezTo>
                    <a:pt x="225" y="1285"/>
                    <a:pt x="252" y="1298"/>
                    <a:pt x="279" y="1298"/>
                  </a:cubicBezTo>
                  <a:cubicBezTo>
                    <a:pt x="296" y="1298"/>
                    <a:pt x="313" y="1293"/>
                    <a:pt x="328" y="1284"/>
                  </a:cubicBezTo>
                  <a:lnTo>
                    <a:pt x="775" y="969"/>
                  </a:lnTo>
                  <a:lnTo>
                    <a:pt x="775" y="1528"/>
                  </a:lnTo>
                  <a:cubicBezTo>
                    <a:pt x="772" y="1574"/>
                    <a:pt x="812" y="1614"/>
                    <a:pt x="858" y="1614"/>
                  </a:cubicBezTo>
                  <a:cubicBezTo>
                    <a:pt x="905" y="1614"/>
                    <a:pt x="945" y="1574"/>
                    <a:pt x="945" y="1528"/>
                  </a:cubicBezTo>
                  <a:lnTo>
                    <a:pt x="948" y="1000"/>
                  </a:lnTo>
                  <a:lnTo>
                    <a:pt x="1259" y="1333"/>
                  </a:lnTo>
                  <a:cubicBezTo>
                    <a:pt x="1278" y="1353"/>
                    <a:pt x="1300" y="1361"/>
                    <a:pt x="1321" y="1361"/>
                  </a:cubicBezTo>
                  <a:cubicBezTo>
                    <a:pt x="1387" y="1361"/>
                    <a:pt x="1444" y="1277"/>
                    <a:pt x="1386" y="1213"/>
                  </a:cubicBezTo>
                  <a:lnTo>
                    <a:pt x="1059" y="868"/>
                  </a:lnTo>
                  <a:lnTo>
                    <a:pt x="1503" y="865"/>
                  </a:lnTo>
                  <a:cubicBezTo>
                    <a:pt x="1617" y="861"/>
                    <a:pt x="1617" y="692"/>
                    <a:pt x="1503" y="692"/>
                  </a:cubicBezTo>
                  <a:lnTo>
                    <a:pt x="1173" y="695"/>
                  </a:lnTo>
                  <a:lnTo>
                    <a:pt x="1518" y="454"/>
                  </a:lnTo>
                  <a:cubicBezTo>
                    <a:pt x="1597" y="401"/>
                    <a:pt x="1544" y="296"/>
                    <a:pt x="1472" y="296"/>
                  </a:cubicBezTo>
                  <a:cubicBezTo>
                    <a:pt x="1456" y="296"/>
                    <a:pt x="1439" y="301"/>
                    <a:pt x="1423" y="312"/>
                  </a:cubicBezTo>
                  <a:lnTo>
                    <a:pt x="951" y="639"/>
                  </a:lnTo>
                  <a:lnTo>
                    <a:pt x="954" y="87"/>
                  </a:lnTo>
                  <a:cubicBezTo>
                    <a:pt x="954" y="41"/>
                    <a:pt x="917"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3"/>
            <p:cNvSpPr/>
            <p:nvPr/>
          </p:nvSpPr>
          <p:spPr>
            <a:xfrm rot="-5594267">
              <a:off x="1518450" y="117160"/>
              <a:ext cx="82879" cy="75565"/>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3"/>
            <p:cNvSpPr/>
            <p:nvPr/>
          </p:nvSpPr>
          <p:spPr>
            <a:xfrm>
              <a:off x="210486" y="1003529"/>
              <a:ext cx="402834" cy="265947"/>
            </a:xfrm>
            <a:custGeom>
              <a:avLst/>
              <a:gdLst/>
              <a:ahLst/>
              <a:cxnLst/>
              <a:rect l="l" t="t" r="r" b="b"/>
              <a:pathLst>
                <a:path w="5815" h="3839" extrusionOk="0">
                  <a:moveTo>
                    <a:pt x="2894" y="594"/>
                  </a:moveTo>
                  <a:cubicBezTo>
                    <a:pt x="3125" y="816"/>
                    <a:pt x="3174" y="1078"/>
                    <a:pt x="3110" y="1251"/>
                  </a:cubicBezTo>
                  <a:cubicBezTo>
                    <a:pt x="3077" y="1342"/>
                    <a:pt x="3020" y="1391"/>
                    <a:pt x="2952" y="1391"/>
                  </a:cubicBezTo>
                  <a:cubicBezTo>
                    <a:pt x="2910" y="1391"/>
                    <a:pt x="2864" y="1373"/>
                    <a:pt x="2817" y="1334"/>
                  </a:cubicBezTo>
                  <a:cubicBezTo>
                    <a:pt x="2656" y="1195"/>
                    <a:pt x="2693" y="877"/>
                    <a:pt x="2894" y="594"/>
                  </a:cubicBezTo>
                  <a:close/>
                  <a:moveTo>
                    <a:pt x="4667" y="1439"/>
                  </a:moveTo>
                  <a:lnTo>
                    <a:pt x="4667" y="1439"/>
                  </a:lnTo>
                  <a:cubicBezTo>
                    <a:pt x="4627" y="1750"/>
                    <a:pt x="4436" y="1981"/>
                    <a:pt x="4177" y="2018"/>
                  </a:cubicBezTo>
                  <a:cubicBezTo>
                    <a:pt x="4161" y="2018"/>
                    <a:pt x="4149" y="2022"/>
                    <a:pt x="4134" y="2022"/>
                  </a:cubicBezTo>
                  <a:cubicBezTo>
                    <a:pt x="4063" y="2022"/>
                    <a:pt x="4063" y="2000"/>
                    <a:pt x="4063" y="1981"/>
                  </a:cubicBezTo>
                  <a:cubicBezTo>
                    <a:pt x="4060" y="1852"/>
                    <a:pt x="4309" y="1519"/>
                    <a:pt x="4667" y="1439"/>
                  </a:cubicBezTo>
                  <a:close/>
                  <a:moveTo>
                    <a:pt x="1620" y="2253"/>
                  </a:moveTo>
                  <a:cubicBezTo>
                    <a:pt x="1663" y="2253"/>
                    <a:pt x="1706" y="2293"/>
                    <a:pt x="1731" y="2327"/>
                  </a:cubicBezTo>
                  <a:cubicBezTo>
                    <a:pt x="1857" y="2484"/>
                    <a:pt x="1888" y="2660"/>
                    <a:pt x="1820" y="2805"/>
                  </a:cubicBezTo>
                  <a:cubicBezTo>
                    <a:pt x="1743" y="2959"/>
                    <a:pt x="1564" y="3055"/>
                    <a:pt x="1348" y="3061"/>
                  </a:cubicBezTo>
                  <a:cubicBezTo>
                    <a:pt x="1305" y="2774"/>
                    <a:pt x="1385" y="2472"/>
                    <a:pt x="1500" y="2330"/>
                  </a:cubicBezTo>
                  <a:cubicBezTo>
                    <a:pt x="1543" y="2278"/>
                    <a:pt x="1583" y="2253"/>
                    <a:pt x="1620" y="2253"/>
                  </a:cubicBezTo>
                  <a:close/>
                  <a:moveTo>
                    <a:pt x="3548" y="2490"/>
                  </a:moveTo>
                  <a:cubicBezTo>
                    <a:pt x="3563" y="2490"/>
                    <a:pt x="3597" y="2524"/>
                    <a:pt x="3625" y="2614"/>
                  </a:cubicBezTo>
                  <a:cubicBezTo>
                    <a:pt x="3699" y="2827"/>
                    <a:pt x="3652" y="3061"/>
                    <a:pt x="3507" y="3231"/>
                  </a:cubicBezTo>
                  <a:cubicBezTo>
                    <a:pt x="3372" y="2993"/>
                    <a:pt x="3384" y="2737"/>
                    <a:pt x="3461" y="2586"/>
                  </a:cubicBezTo>
                  <a:cubicBezTo>
                    <a:pt x="3495" y="2518"/>
                    <a:pt x="3532" y="2490"/>
                    <a:pt x="3548" y="2490"/>
                  </a:cubicBezTo>
                  <a:close/>
                  <a:moveTo>
                    <a:pt x="3628" y="170"/>
                  </a:moveTo>
                  <a:cubicBezTo>
                    <a:pt x="3775" y="170"/>
                    <a:pt x="3925" y="213"/>
                    <a:pt x="4066" y="304"/>
                  </a:cubicBezTo>
                  <a:cubicBezTo>
                    <a:pt x="4430" y="532"/>
                    <a:pt x="4652" y="887"/>
                    <a:pt x="4673" y="1260"/>
                  </a:cubicBezTo>
                  <a:cubicBezTo>
                    <a:pt x="4229" y="1340"/>
                    <a:pt x="3881" y="1747"/>
                    <a:pt x="3893" y="1988"/>
                  </a:cubicBezTo>
                  <a:cubicBezTo>
                    <a:pt x="3899" y="2086"/>
                    <a:pt x="3960" y="2190"/>
                    <a:pt x="4132" y="2190"/>
                  </a:cubicBezTo>
                  <a:cubicBezTo>
                    <a:pt x="4153" y="2190"/>
                    <a:pt x="4177" y="2188"/>
                    <a:pt x="4201" y="2185"/>
                  </a:cubicBezTo>
                  <a:cubicBezTo>
                    <a:pt x="4550" y="2139"/>
                    <a:pt x="4803" y="1827"/>
                    <a:pt x="4840" y="1417"/>
                  </a:cubicBezTo>
                  <a:cubicBezTo>
                    <a:pt x="5034" y="1423"/>
                    <a:pt x="5213" y="1510"/>
                    <a:pt x="5373" y="1682"/>
                  </a:cubicBezTo>
                  <a:cubicBezTo>
                    <a:pt x="5651" y="1972"/>
                    <a:pt x="5586" y="2321"/>
                    <a:pt x="5485" y="2561"/>
                  </a:cubicBezTo>
                  <a:cubicBezTo>
                    <a:pt x="5247" y="3113"/>
                    <a:pt x="4581" y="3616"/>
                    <a:pt x="4090" y="3616"/>
                  </a:cubicBezTo>
                  <a:cubicBezTo>
                    <a:pt x="4086" y="3616"/>
                    <a:pt x="4082" y="3616"/>
                    <a:pt x="4077" y="3616"/>
                  </a:cubicBezTo>
                  <a:cubicBezTo>
                    <a:pt x="3958" y="3616"/>
                    <a:pt x="3843" y="3576"/>
                    <a:pt x="3748" y="3505"/>
                  </a:cubicBezTo>
                  <a:cubicBezTo>
                    <a:pt x="3699" y="3465"/>
                    <a:pt x="3652" y="3422"/>
                    <a:pt x="3609" y="3372"/>
                  </a:cubicBezTo>
                  <a:cubicBezTo>
                    <a:pt x="3816" y="3157"/>
                    <a:pt x="3884" y="2845"/>
                    <a:pt x="3788" y="2564"/>
                  </a:cubicBezTo>
                  <a:cubicBezTo>
                    <a:pt x="3723" y="2352"/>
                    <a:pt x="3609" y="2321"/>
                    <a:pt x="3548" y="2321"/>
                  </a:cubicBezTo>
                  <a:cubicBezTo>
                    <a:pt x="3455" y="2321"/>
                    <a:pt x="3366" y="2389"/>
                    <a:pt x="3307" y="2506"/>
                  </a:cubicBezTo>
                  <a:cubicBezTo>
                    <a:pt x="3202" y="2716"/>
                    <a:pt x="3187" y="3049"/>
                    <a:pt x="3381" y="3351"/>
                  </a:cubicBezTo>
                  <a:cubicBezTo>
                    <a:pt x="3181" y="3505"/>
                    <a:pt x="2807" y="3669"/>
                    <a:pt x="2120" y="3669"/>
                  </a:cubicBezTo>
                  <a:lnTo>
                    <a:pt x="2070" y="3669"/>
                  </a:lnTo>
                  <a:cubicBezTo>
                    <a:pt x="1651" y="3662"/>
                    <a:pt x="1469" y="3447"/>
                    <a:pt x="1392" y="3231"/>
                  </a:cubicBezTo>
                  <a:cubicBezTo>
                    <a:pt x="1657" y="3215"/>
                    <a:pt x="1873" y="3086"/>
                    <a:pt x="1972" y="2879"/>
                  </a:cubicBezTo>
                  <a:cubicBezTo>
                    <a:pt x="2073" y="2672"/>
                    <a:pt x="2033" y="2432"/>
                    <a:pt x="1864" y="2222"/>
                  </a:cubicBezTo>
                  <a:cubicBezTo>
                    <a:pt x="1771" y="2105"/>
                    <a:pt x="1679" y="2080"/>
                    <a:pt x="1617" y="2080"/>
                  </a:cubicBezTo>
                  <a:cubicBezTo>
                    <a:pt x="1527" y="2080"/>
                    <a:pt x="1441" y="2130"/>
                    <a:pt x="1367" y="2222"/>
                  </a:cubicBezTo>
                  <a:cubicBezTo>
                    <a:pt x="1216" y="2410"/>
                    <a:pt x="1139" y="2749"/>
                    <a:pt x="1173" y="3049"/>
                  </a:cubicBezTo>
                  <a:cubicBezTo>
                    <a:pt x="966" y="3002"/>
                    <a:pt x="769" y="2913"/>
                    <a:pt x="602" y="2783"/>
                  </a:cubicBezTo>
                  <a:cubicBezTo>
                    <a:pt x="161" y="2456"/>
                    <a:pt x="254" y="2003"/>
                    <a:pt x="312" y="1821"/>
                  </a:cubicBezTo>
                  <a:cubicBezTo>
                    <a:pt x="442" y="1426"/>
                    <a:pt x="790" y="1106"/>
                    <a:pt x="1086" y="1106"/>
                  </a:cubicBezTo>
                  <a:cubicBezTo>
                    <a:pt x="1157" y="1106"/>
                    <a:pt x="1228" y="1124"/>
                    <a:pt x="1290" y="1161"/>
                  </a:cubicBezTo>
                  <a:cubicBezTo>
                    <a:pt x="1304" y="1169"/>
                    <a:pt x="1319" y="1173"/>
                    <a:pt x="1333" y="1173"/>
                  </a:cubicBezTo>
                  <a:cubicBezTo>
                    <a:pt x="1382" y="1173"/>
                    <a:pt x="1427" y="1130"/>
                    <a:pt x="1419" y="1075"/>
                  </a:cubicBezTo>
                  <a:cubicBezTo>
                    <a:pt x="1419" y="1072"/>
                    <a:pt x="1358" y="621"/>
                    <a:pt x="1574" y="375"/>
                  </a:cubicBezTo>
                  <a:cubicBezTo>
                    <a:pt x="1664" y="270"/>
                    <a:pt x="1793" y="218"/>
                    <a:pt x="1959" y="218"/>
                  </a:cubicBezTo>
                  <a:cubicBezTo>
                    <a:pt x="2076" y="218"/>
                    <a:pt x="2212" y="243"/>
                    <a:pt x="2366" y="294"/>
                  </a:cubicBezTo>
                  <a:cubicBezTo>
                    <a:pt x="2508" y="338"/>
                    <a:pt x="2641" y="402"/>
                    <a:pt x="2761" y="486"/>
                  </a:cubicBezTo>
                  <a:cubicBezTo>
                    <a:pt x="2527" y="809"/>
                    <a:pt x="2446" y="1244"/>
                    <a:pt x="2709" y="1463"/>
                  </a:cubicBezTo>
                  <a:cubicBezTo>
                    <a:pt x="2777" y="1525"/>
                    <a:pt x="2863" y="1562"/>
                    <a:pt x="2955" y="1565"/>
                  </a:cubicBezTo>
                  <a:cubicBezTo>
                    <a:pt x="3094" y="1565"/>
                    <a:pt x="3218" y="1466"/>
                    <a:pt x="3273" y="1306"/>
                  </a:cubicBezTo>
                  <a:cubicBezTo>
                    <a:pt x="3353" y="1075"/>
                    <a:pt x="3298" y="735"/>
                    <a:pt x="3002" y="458"/>
                  </a:cubicBezTo>
                  <a:cubicBezTo>
                    <a:pt x="3182" y="270"/>
                    <a:pt x="3403" y="170"/>
                    <a:pt x="3628" y="170"/>
                  </a:cubicBezTo>
                  <a:close/>
                  <a:moveTo>
                    <a:pt x="3632" y="0"/>
                  </a:moveTo>
                  <a:cubicBezTo>
                    <a:pt x="3356" y="0"/>
                    <a:pt x="3085" y="122"/>
                    <a:pt x="2872" y="350"/>
                  </a:cubicBezTo>
                  <a:cubicBezTo>
                    <a:pt x="2733" y="257"/>
                    <a:pt x="2582" y="183"/>
                    <a:pt x="2422" y="131"/>
                  </a:cubicBezTo>
                  <a:cubicBezTo>
                    <a:pt x="2252" y="76"/>
                    <a:pt x="2099" y="48"/>
                    <a:pt x="1963" y="48"/>
                  </a:cubicBezTo>
                  <a:cubicBezTo>
                    <a:pt x="1743" y="48"/>
                    <a:pt x="1568" y="120"/>
                    <a:pt x="1444" y="264"/>
                  </a:cubicBezTo>
                  <a:cubicBezTo>
                    <a:pt x="1262" y="470"/>
                    <a:pt x="1237" y="776"/>
                    <a:pt x="1241" y="954"/>
                  </a:cubicBezTo>
                  <a:cubicBezTo>
                    <a:pt x="1191" y="939"/>
                    <a:pt x="1139" y="933"/>
                    <a:pt x="1089" y="933"/>
                  </a:cubicBezTo>
                  <a:cubicBezTo>
                    <a:pt x="716" y="933"/>
                    <a:pt x="306" y="1300"/>
                    <a:pt x="152" y="1766"/>
                  </a:cubicBezTo>
                  <a:cubicBezTo>
                    <a:pt x="1" y="2225"/>
                    <a:pt x="127" y="2645"/>
                    <a:pt x="500" y="2919"/>
                  </a:cubicBezTo>
                  <a:cubicBezTo>
                    <a:pt x="735" y="3092"/>
                    <a:pt x="978" y="3197"/>
                    <a:pt x="1210" y="3224"/>
                  </a:cubicBezTo>
                  <a:cubicBezTo>
                    <a:pt x="1321" y="3613"/>
                    <a:pt x="1632" y="3835"/>
                    <a:pt x="2070" y="3838"/>
                  </a:cubicBezTo>
                  <a:lnTo>
                    <a:pt x="2120" y="3838"/>
                  </a:lnTo>
                  <a:cubicBezTo>
                    <a:pt x="2715" y="3838"/>
                    <a:pt x="3184" y="3718"/>
                    <a:pt x="3483" y="3490"/>
                  </a:cubicBezTo>
                  <a:cubicBezTo>
                    <a:pt x="3532" y="3542"/>
                    <a:pt x="3585" y="3595"/>
                    <a:pt x="3643" y="3641"/>
                  </a:cubicBezTo>
                  <a:cubicBezTo>
                    <a:pt x="3766" y="3737"/>
                    <a:pt x="3921" y="3786"/>
                    <a:pt x="4076" y="3786"/>
                  </a:cubicBezTo>
                  <a:cubicBezTo>
                    <a:pt x="4081" y="3786"/>
                    <a:pt x="4086" y="3786"/>
                    <a:pt x="4090" y="3786"/>
                  </a:cubicBezTo>
                  <a:cubicBezTo>
                    <a:pt x="4652" y="3786"/>
                    <a:pt x="5377" y="3246"/>
                    <a:pt x="5642" y="2629"/>
                  </a:cubicBezTo>
                  <a:cubicBezTo>
                    <a:pt x="5815" y="2222"/>
                    <a:pt x="5765" y="1843"/>
                    <a:pt x="5500" y="1565"/>
                  </a:cubicBezTo>
                  <a:cubicBezTo>
                    <a:pt x="5303" y="1358"/>
                    <a:pt x="5084" y="1254"/>
                    <a:pt x="4843" y="1247"/>
                  </a:cubicBezTo>
                  <a:cubicBezTo>
                    <a:pt x="4821" y="819"/>
                    <a:pt x="4572" y="418"/>
                    <a:pt x="4161" y="159"/>
                  </a:cubicBezTo>
                  <a:cubicBezTo>
                    <a:pt x="3992" y="52"/>
                    <a:pt x="3811"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6" name="Google Shape;2406;p23"/>
          <p:cNvGrpSpPr/>
          <p:nvPr/>
        </p:nvGrpSpPr>
        <p:grpSpPr>
          <a:xfrm>
            <a:off x="78527" y="3357080"/>
            <a:ext cx="1783386" cy="1821430"/>
            <a:chOff x="78527" y="3357080"/>
            <a:chExt cx="1783386" cy="1821430"/>
          </a:xfrm>
        </p:grpSpPr>
        <p:sp>
          <p:nvSpPr>
            <p:cNvPr id="2407" name="Google Shape;2407;p23"/>
            <p:cNvSpPr/>
            <p:nvPr/>
          </p:nvSpPr>
          <p:spPr>
            <a:xfrm>
              <a:off x="1341824" y="4848149"/>
              <a:ext cx="336694" cy="222153"/>
            </a:xfrm>
            <a:custGeom>
              <a:avLst/>
              <a:gdLst/>
              <a:ahLst/>
              <a:cxnLst/>
              <a:rect l="l" t="t" r="r" b="b"/>
              <a:pathLst>
                <a:path w="5491" h="3623" extrusionOk="0">
                  <a:moveTo>
                    <a:pt x="2730" y="554"/>
                  </a:moveTo>
                  <a:lnTo>
                    <a:pt x="2730" y="557"/>
                  </a:lnTo>
                  <a:cubicBezTo>
                    <a:pt x="2949" y="767"/>
                    <a:pt x="2996" y="1014"/>
                    <a:pt x="2937" y="1177"/>
                  </a:cubicBezTo>
                  <a:cubicBezTo>
                    <a:pt x="2907" y="1263"/>
                    <a:pt x="2852" y="1310"/>
                    <a:pt x="2788" y="1310"/>
                  </a:cubicBezTo>
                  <a:cubicBezTo>
                    <a:pt x="2748" y="1310"/>
                    <a:pt x="2704" y="1292"/>
                    <a:pt x="2659" y="1254"/>
                  </a:cubicBezTo>
                  <a:cubicBezTo>
                    <a:pt x="2508" y="1125"/>
                    <a:pt x="2542" y="822"/>
                    <a:pt x="2730" y="554"/>
                  </a:cubicBezTo>
                  <a:close/>
                  <a:moveTo>
                    <a:pt x="4405" y="1353"/>
                  </a:moveTo>
                  <a:lnTo>
                    <a:pt x="4405" y="1356"/>
                  </a:lnTo>
                  <a:cubicBezTo>
                    <a:pt x="4368" y="1652"/>
                    <a:pt x="4186" y="1871"/>
                    <a:pt x="3943" y="1902"/>
                  </a:cubicBezTo>
                  <a:cubicBezTo>
                    <a:pt x="3930" y="1902"/>
                    <a:pt x="3915" y="1905"/>
                    <a:pt x="3902" y="1905"/>
                  </a:cubicBezTo>
                  <a:cubicBezTo>
                    <a:pt x="3838" y="1905"/>
                    <a:pt x="3838" y="1883"/>
                    <a:pt x="3838" y="1868"/>
                  </a:cubicBezTo>
                  <a:cubicBezTo>
                    <a:pt x="3831" y="1745"/>
                    <a:pt x="4066" y="1430"/>
                    <a:pt x="4405" y="1353"/>
                  </a:cubicBezTo>
                  <a:close/>
                  <a:moveTo>
                    <a:pt x="1528" y="2124"/>
                  </a:moveTo>
                  <a:cubicBezTo>
                    <a:pt x="1568" y="2124"/>
                    <a:pt x="1608" y="2164"/>
                    <a:pt x="1635" y="2195"/>
                  </a:cubicBezTo>
                  <a:cubicBezTo>
                    <a:pt x="1753" y="2346"/>
                    <a:pt x="1784" y="2509"/>
                    <a:pt x="1716" y="2648"/>
                  </a:cubicBezTo>
                  <a:cubicBezTo>
                    <a:pt x="1645" y="2793"/>
                    <a:pt x="1475" y="2886"/>
                    <a:pt x="1272" y="2889"/>
                  </a:cubicBezTo>
                  <a:cubicBezTo>
                    <a:pt x="1231" y="2617"/>
                    <a:pt x="1309" y="2331"/>
                    <a:pt x="1416" y="2198"/>
                  </a:cubicBezTo>
                  <a:cubicBezTo>
                    <a:pt x="1441" y="2158"/>
                    <a:pt x="1481" y="2130"/>
                    <a:pt x="1528" y="2124"/>
                  </a:cubicBezTo>
                  <a:close/>
                  <a:moveTo>
                    <a:pt x="3347" y="2352"/>
                  </a:moveTo>
                  <a:cubicBezTo>
                    <a:pt x="3363" y="2352"/>
                    <a:pt x="3393" y="2383"/>
                    <a:pt x="3421" y="2466"/>
                  </a:cubicBezTo>
                  <a:cubicBezTo>
                    <a:pt x="3489" y="2667"/>
                    <a:pt x="3449" y="2889"/>
                    <a:pt x="3310" y="3049"/>
                  </a:cubicBezTo>
                  <a:cubicBezTo>
                    <a:pt x="3184" y="2824"/>
                    <a:pt x="3193" y="2583"/>
                    <a:pt x="3264" y="2439"/>
                  </a:cubicBezTo>
                  <a:cubicBezTo>
                    <a:pt x="3298" y="2374"/>
                    <a:pt x="3332" y="2352"/>
                    <a:pt x="3347" y="2352"/>
                  </a:cubicBezTo>
                  <a:close/>
                  <a:moveTo>
                    <a:pt x="3425" y="161"/>
                  </a:moveTo>
                  <a:cubicBezTo>
                    <a:pt x="3564" y="161"/>
                    <a:pt x="3706" y="201"/>
                    <a:pt x="3841" y="286"/>
                  </a:cubicBezTo>
                  <a:cubicBezTo>
                    <a:pt x="4183" y="505"/>
                    <a:pt x="4393" y="838"/>
                    <a:pt x="4411" y="1189"/>
                  </a:cubicBezTo>
                  <a:cubicBezTo>
                    <a:pt x="3992" y="1266"/>
                    <a:pt x="3665" y="1652"/>
                    <a:pt x="3674" y="1877"/>
                  </a:cubicBezTo>
                  <a:cubicBezTo>
                    <a:pt x="3680" y="1971"/>
                    <a:pt x="3737" y="2070"/>
                    <a:pt x="3901" y="2070"/>
                  </a:cubicBezTo>
                  <a:cubicBezTo>
                    <a:pt x="3921" y="2070"/>
                    <a:pt x="3942" y="2068"/>
                    <a:pt x="3964" y="2065"/>
                  </a:cubicBezTo>
                  <a:cubicBezTo>
                    <a:pt x="4294" y="2019"/>
                    <a:pt x="4535" y="1726"/>
                    <a:pt x="4569" y="1341"/>
                  </a:cubicBezTo>
                  <a:cubicBezTo>
                    <a:pt x="4751" y="1344"/>
                    <a:pt x="4920" y="1427"/>
                    <a:pt x="5074" y="1587"/>
                  </a:cubicBezTo>
                  <a:cubicBezTo>
                    <a:pt x="5334" y="1862"/>
                    <a:pt x="5272" y="2192"/>
                    <a:pt x="5176" y="2417"/>
                  </a:cubicBezTo>
                  <a:cubicBezTo>
                    <a:pt x="4951" y="2938"/>
                    <a:pt x="4325" y="3413"/>
                    <a:pt x="3859" y="3413"/>
                  </a:cubicBezTo>
                  <a:cubicBezTo>
                    <a:pt x="3854" y="3413"/>
                    <a:pt x="3850" y="3413"/>
                    <a:pt x="3845" y="3413"/>
                  </a:cubicBezTo>
                  <a:cubicBezTo>
                    <a:pt x="3736" y="3413"/>
                    <a:pt x="3627" y="3379"/>
                    <a:pt x="3538" y="3311"/>
                  </a:cubicBezTo>
                  <a:cubicBezTo>
                    <a:pt x="3492" y="3274"/>
                    <a:pt x="3446" y="3231"/>
                    <a:pt x="3406" y="3185"/>
                  </a:cubicBezTo>
                  <a:cubicBezTo>
                    <a:pt x="3600" y="2981"/>
                    <a:pt x="3665" y="2688"/>
                    <a:pt x="3575" y="2420"/>
                  </a:cubicBezTo>
                  <a:cubicBezTo>
                    <a:pt x="3514" y="2220"/>
                    <a:pt x="3406" y="2189"/>
                    <a:pt x="3347" y="2189"/>
                  </a:cubicBezTo>
                  <a:cubicBezTo>
                    <a:pt x="3261" y="2189"/>
                    <a:pt x="3178" y="2253"/>
                    <a:pt x="3119" y="2368"/>
                  </a:cubicBezTo>
                  <a:cubicBezTo>
                    <a:pt x="3020" y="2562"/>
                    <a:pt x="3011" y="2876"/>
                    <a:pt x="3190" y="3163"/>
                  </a:cubicBezTo>
                  <a:cubicBezTo>
                    <a:pt x="3002" y="3308"/>
                    <a:pt x="2650" y="3462"/>
                    <a:pt x="1999" y="3462"/>
                  </a:cubicBezTo>
                  <a:lnTo>
                    <a:pt x="1953" y="3462"/>
                  </a:lnTo>
                  <a:cubicBezTo>
                    <a:pt x="1558" y="3456"/>
                    <a:pt x="1386" y="3253"/>
                    <a:pt x="1312" y="3049"/>
                  </a:cubicBezTo>
                  <a:cubicBezTo>
                    <a:pt x="1561" y="3034"/>
                    <a:pt x="1765" y="2913"/>
                    <a:pt x="1861" y="2719"/>
                  </a:cubicBezTo>
                  <a:cubicBezTo>
                    <a:pt x="1956" y="2525"/>
                    <a:pt x="1919" y="2297"/>
                    <a:pt x="1759" y="2096"/>
                  </a:cubicBezTo>
                  <a:cubicBezTo>
                    <a:pt x="1672" y="1988"/>
                    <a:pt x="1583" y="1964"/>
                    <a:pt x="1524" y="1964"/>
                  </a:cubicBezTo>
                  <a:cubicBezTo>
                    <a:pt x="1441" y="1964"/>
                    <a:pt x="1358" y="2010"/>
                    <a:pt x="1287" y="2099"/>
                  </a:cubicBezTo>
                  <a:cubicBezTo>
                    <a:pt x="1145" y="2278"/>
                    <a:pt x="1074" y="2596"/>
                    <a:pt x="1105" y="2880"/>
                  </a:cubicBezTo>
                  <a:cubicBezTo>
                    <a:pt x="911" y="2836"/>
                    <a:pt x="726" y="2750"/>
                    <a:pt x="565" y="2627"/>
                  </a:cubicBezTo>
                  <a:cubicBezTo>
                    <a:pt x="152" y="2321"/>
                    <a:pt x="238" y="1890"/>
                    <a:pt x="294" y="1720"/>
                  </a:cubicBezTo>
                  <a:cubicBezTo>
                    <a:pt x="417" y="1347"/>
                    <a:pt x="744" y="1044"/>
                    <a:pt x="1025" y="1044"/>
                  </a:cubicBezTo>
                  <a:cubicBezTo>
                    <a:pt x="1093" y="1044"/>
                    <a:pt x="1160" y="1063"/>
                    <a:pt x="1216" y="1097"/>
                  </a:cubicBezTo>
                  <a:cubicBezTo>
                    <a:pt x="1230" y="1105"/>
                    <a:pt x="1244" y="1108"/>
                    <a:pt x="1258" y="1108"/>
                  </a:cubicBezTo>
                  <a:cubicBezTo>
                    <a:pt x="1304" y="1108"/>
                    <a:pt x="1346" y="1069"/>
                    <a:pt x="1339" y="1017"/>
                  </a:cubicBezTo>
                  <a:cubicBezTo>
                    <a:pt x="1336" y="1014"/>
                    <a:pt x="1281" y="585"/>
                    <a:pt x="1484" y="354"/>
                  </a:cubicBezTo>
                  <a:cubicBezTo>
                    <a:pt x="1569" y="254"/>
                    <a:pt x="1692" y="205"/>
                    <a:pt x="1850" y="205"/>
                  </a:cubicBezTo>
                  <a:cubicBezTo>
                    <a:pt x="1960" y="205"/>
                    <a:pt x="2089" y="229"/>
                    <a:pt x="2234" y="276"/>
                  </a:cubicBezTo>
                  <a:cubicBezTo>
                    <a:pt x="2366" y="320"/>
                    <a:pt x="2490" y="378"/>
                    <a:pt x="2607" y="455"/>
                  </a:cubicBezTo>
                  <a:cubicBezTo>
                    <a:pt x="2385" y="764"/>
                    <a:pt x="2308" y="1174"/>
                    <a:pt x="2555" y="1381"/>
                  </a:cubicBezTo>
                  <a:cubicBezTo>
                    <a:pt x="2619" y="1439"/>
                    <a:pt x="2703" y="1473"/>
                    <a:pt x="2789" y="1476"/>
                  </a:cubicBezTo>
                  <a:cubicBezTo>
                    <a:pt x="2922" y="1476"/>
                    <a:pt x="3036" y="1384"/>
                    <a:pt x="3088" y="1233"/>
                  </a:cubicBezTo>
                  <a:cubicBezTo>
                    <a:pt x="3165" y="1017"/>
                    <a:pt x="3113" y="696"/>
                    <a:pt x="2835" y="434"/>
                  </a:cubicBezTo>
                  <a:cubicBezTo>
                    <a:pt x="3005" y="255"/>
                    <a:pt x="3212" y="161"/>
                    <a:pt x="3425" y="161"/>
                  </a:cubicBezTo>
                  <a:close/>
                  <a:moveTo>
                    <a:pt x="3429" y="0"/>
                  </a:moveTo>
                  <a:cubicBezTo>
                    <a:pt x="3169" y="0"/>
                    <a:pt x="2914" y="115"/>
                    <a:pt x="2712" y="332"/>
                  </a:cubicBezTo>
                  <a:cubicBezTo>
                    <a:pt x="2582" y="243"/>
                    <a:pt x="2437" y="172"/>
                    <a:pt x="2289" y="122"/>
                  </a:cubicBezTo>
                  <a:cubicBezTo>
                    <a:pt x="2128" y="70"/>
                    <a:pt x="1983" y="45"/>
                    <a:pt x="1854" y="45"/>
                  </a:cubicBezTo>
                  <a:cubicBezTo>
                    <a:pt x="1646" y="45"/>
                    <a:pt x="1482" y="112"/>
                    <a:pt x="1364" y="246"/>
                  </a:cubicBezTo>
                  <a:cubicBezTo>
                    <a:pt x="1194" y="443"/>
                    <a:pt x="1170" y="730"/>
                    <a:pt x="1173" y="899"/>
                  </a:cubicBezTo>
                  <a:cubicBezTo>
                    <a:pt x="1127" y="887"/>
                    <a:pt x="1077" y="881"/>
                    <a:pt x="1028" y="881"/>
                  </a:cubicBezTo>
                  <a:cubicBezTo>
                    <a:pt x="676" y="881"/>
                    <a:pt x="288" y="1226"/>
                    <a:pt x="143" y="1667"/>
                  </a:cubicBezTo>
                  <a:cubicBezTo>
                    <a:pt x="1" y="2102"/>
                    <a:pt x="121" y="2497"/>
                    <a:pt x="473" y="2756"/>
                  </a:cubicBezTo>
                  <a:cubicBezTo>
                    <a:pt x="695" y="2920"/>
                    <a:pt x="923" y="3018"/>
                    <a:pt x="1142" y="3046"/>
                  </a:cubicBezTo>
                  <a:cubicBezTo>
                    <a:pt x="1247" y="3410"/>
                    <a:pt x="1537" y="3620"/>
                    <a:pt x="1953" y="3623"/>
                  </a:cubicBezTo>
                  <a:lnTo>
                    <a:pt x="1999" y="3623"/>
                  </a:lnTo>
                  <a:cubicBezTo>
                    <a:pt x="2561" y="3623"/>
                    <a:pt x="3005" y="3509"/>
                    <a:pt x="3289" y="3296"/>
                  </a:cubicBezTo>
                  <a:cubicBezTo>
                    <a:pt x="3335" y="3348"/>
                    <a:pt x="3387" y="3395"/>
                    <a:pt x="3440" y="3438"/>
                  </a:cubicBezTo>
                  <a:cubicBezTo>
                    <a:pt x="3557" y="3528"/>
                    <a:pt x="3702" y="3577"/>
                    <a:pt x="3849" y="3577"/>
                  </a:cubicBezTo>
                  <a:cubicBezTo>
                    <a:pt x="3853" y="3577"/>
                    <a:pt x="3858" y="3577"/>
                    <a:pt x="3862" y="3577"/>
                  </a:cubicBezTo>
                  <a:cubicBezTo>
                    <a:pt x="4393" y="3577"/>
                    <a:pt x="5078" y="3065"/>
                    <a:pt x="5327" y="2482"/>
                  </a:cubicBezTo>
                  <a:cubicBezTo>
                    <a:pt x="5491" y="2099"/>
                    <a:pt x="5445" y="1741"/>
                    <a:pt x="5195" y="1476"/>
                  </a:cubicBezTo>
                  <a:cubicBezTo>
                    <a:pt x="5010" y="1282"/>
                    <a:pt x="4803" y="1183"/>
                    <a:pt x="4575" y="1177"/>
                  </a:cubicBezTo>
                  <a:cubicBezTo>
                    <a:pt x="4553" y="773"/>
                    <a:pt x="4316" y="394"/>
                    <a:pt x="3930" y="150"/>
                  </a:cubicBezTo>
                  <a:cubicBezTo>
                    <a:pt x="3770" y="49"/>
                    <a:pt x="3598" y="0"/>
                    <a:pt x="3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3"/>
            <p:cNvSpPr/>
            <p:nvPr/>
          </p:nvSpPr>
          <p:spPr>
            <a:xfrm>
              <a:off x="591016" y="4398235"/>
              <a:ext cx="117305" cy="117305"/>
            </a:xfrm>
            <a:custGeom>
              <a:avLst/>
              <a:gdLst/>
              <a:ahLst/>
              <a:cxnLst/>
              <a:rect l="l" t="t" r="r" b="b"/>
              <a:pathLst>
                <a:path w="1611" h="1611" extrusionOk="0">
                  <a:moveTo>
                    <a:pt x="871" y="1"/>
                  </a:moveTo>
                  <a:cubicBezTo>
                    <a:pt x="821" y="1"/>
                    <a:pt x="784" y="38"/>
                    <a:pt x="784" y="84"/>
                  </a:cubicBezTo>
                  <a:lnTo>
                    <a:pt x="781" y="574"/>
                  </a:lnTo>
                  <a:lnTo>
                    <a:pt x="488" y="263"/>
                  </a:lnTo>
                  <a:cubicBezTo>
                    <a:pt x="469" y="243"/>
                    <a:pt x="447" y="234"/>
                    <a:pt x="426" y="234"/>
                  </a:cubicBezTo>
                  <a:cubicBezTo>
                    <a:pt x="360" y="234"/>
                    <a:pt x="303" y="317"/>
                    <a:pt x="362" y="380"/>
                  </a:cubicBezTo>
                  <a:lnTo>
                    <a:pt x="664" y="701"/>
                  </a:lnTo>
                  <a:lnTo>
                    <a:pt x="115" y="704"/>
                  </a:lnTo>
                  <a:cubicBezTo>
                    <a:pt x="1" y="704"/>
                    <a:pt x="1" y="877"/>
                    <a:pt x="115" y="877"/>
                  </a:cubicBezTo>
                  <a:lnTo>
                    <a:pt x="618" y="870"/>
                  </a:lnTo>
                  <a:lnTo>
                    <a:pt x="618" y="870"/>
                  </a:lnTo>
                  <a:lnTo>
                    <a:pt x="232" y="1142"/>
                  </a:lnTo>
                  <a:cubicBezTo>
                    <a:pt x="167" y="1191"/>
                    <a:pt x="201" y="1293"/>
                    <a:pt x="282" y="1296"/>
                  </a:cubicBezTo>
                  <a:cubicBezTo>
                    <a:pt x="297" y="1296"/>
                    <a:pt x="315" y="1290"/>
                    <a:pt x="331" y="1281"/>
                  </a:cubicBezTo>
                  <a:lnTo>
                    <a:pt x="781" y="966"/>
                  </a:lnTo>
                  <a:lnTo>
                    <a:pt x="775" y="1524"/>
                  </a:lnTo>
                  <a:cubicBezTo>
                    <a:pt x="775" y="1571"/>
                    <a:pt x="815" y="1611"/>
                    <a:pt x="861" y="1611"/>
                  </a:cubicBezTo>
                  <a:cubicBezTo>
                    <a:pt x="908" y="1611"/>
                    <a:pt x="948" y="1571"/>
                    <a:pt x="948" y="1524"/>
                  </a:cubicBezTo>
                  <a:lnTo>
                    <a:pt x="951" y="997"/>
                  </a:lnTo>
                  <a:lnTo>
                    <a:pt x="1262" y="1330"/>
                  </a:lnTo>
                  <a:cubicBezTo>
                    <a:pt x="1281" y="1345"/>
                    <a:pt x="1302" y="1355"/>
                    <a:pt x="1327" y="1355"/>
                  </a:cubicBezTo>
                  <a:cubicBezTo>
                    <a:pt x="1349" y="1355"/>
                    <a:pt x="1367" y="1349"/>
                    <a:pt x="1386" y="1333"/>
                  </a:cubicBezTo>
                  <a:cubicBezTo>
                    <a:pt x="1420" y="1299"/>
                    <a:pt x="1420" y="1247"/>
                    <a:pt x="1389" y="1210"/>
                  </a:cubicBezTo>
                  <a:lnTo>
                    <a:pt x="1059" y="864"/>
                  </a:lnTo>
                  <a:lnTo>
                    <a:pt x="1506" y="861"/>
                  </a:lnTo>
                  <a:cubicBezTo>
                    <a:pt x="1611" y="852"/>
                    <a:pt x="1611" y="695"/>
                    <a:pt x="1506" y="689"/>
                  </a:cubicBezTo>
                  <a:lnTo>
                    <a:pt x="1503" y="692"/>
                  </a:lnTo>
                  <a:lnTo>
                    <a:pt x="1170" y="695"/>
                  </a:lnTo>
                  <a:lnTo>
                    <a:pt x="1518" y="451"/>
                  </a:lnTo>
                  <a:cubicBezTo>
                    <a:pt x="1592" y="398"/>
                    <a:pt x="1540" y="297"/>
                    <a:pt x="1468" y="297"/>
                  </a:cubicBezTo>
                  <a:cubicBezTo>
                    <a:pt x="1453" y="297"/>
                    <a:pt x="1436" y="301"/>
                    <a:pt x="1420" y="312"/>
                  </a:cubicBezTo>
                  <a:lnTo>
                    <a:pt x="951" y="639"/>
                  </a:lnTo>
                  <a:lnTo>
                    <a:pt x="954" y="87"/>
                  </a:lnTo>
                  <a:cubicBezTo>
                    <a:pt x="954" y="38"/>
                    <a:pt x="917"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3"/>
            <p:cNvSpPr/>
            <p:nvPr/>
          </p:nvSpPr>
          <p:spPr>
            <a:xfrm>
              <a:off x="85064" y="4802233"/>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3"/>
            <p:cNvSpPr/>
            <p:nvPr/>
          </p:nvSpPr>
          <p:spPr>
            <a:xfrm rot="-1523482">
              <a:off x="388316" y="4690908"/>
              <a:ext cx="787482" cy="334944"/>
            </a:xfrm>
            <a:custGeom>
              <a:avLst/>
              <a:gdLst/>
              <a:ahLst/>
              <a:cxnLst/>
              <a:rect l="l" t="t" r="r" b="b"/>
              <a:pathLst>
                <a:path w="10815" h="4600" extrusionOk="0">
                  <a:moveTo>
                    <a:pt x="1879" y="0"/>
                  </a:moveTo>
                  <a:cubicBezTo>
                    <a:pt x="1876" y="0"/>
                    <a:pt x="1873" y="0"/>
                    <a:pt x="1870" y="0"/>
                  </a:cubicBezTo>
                  <a:cubicBezTo>
                    <a:pt x="1747" y="0"/>
                    <a:pt x="1626" y="22"/>
                    <a:pt x="1509" y="59"/>
                  </a:cubicBezTo>
                  <a:cubicBezTo>
                    <a:pt x="1417" y="90"/>
                    <a:pt x="1438" y="226"/>
                    <a:pt x="1534" y="226"/>
                  </a:cubicBezTo>
                  <a:lnTo>
                    <a:pt x="1537" y="226"/>
                  </a:lnTo>
                  <a:cubicBezTo>
                    <a:pt x="1543" y="226"/>
                    <a:pt x="1552" y="226"/>
                    <a:pt x="1559" y="223"/>
                  </a:cubicBezTo>
                  <a:cubicBezTo>
                    <a:pt x="1660" y="189"/>
                    <a:pt x="1765" y="173"/>
                    <a:pt x="1870" y="170"/>
                  </a:cubicBezTo>
                  <a:cubicBezTo>
                    <a:pt x="1873" y="170"/>
                    <a:pt x="1876" y="170"/>
                    <a:pt x="1879" y="170"/>
                  </a:cubicBezTo>
                  <a:cubicBezTo>
                    <a:pt x="1991" y="170"/>
                    <a:pt x="1991" y="0"/>
                    <a:pt x="1879" y="0"/>
                  </a:cubicBezTo>
                  <a:close/>
                  <a:moveTo>
                    <a:pt x="2205" y="48"/>
                  </a:moveTo>
                  <a:cubicBezTo>
                    <a:pt x="2115" y="48"/>
                    <a:pt x="2084" y="186"/>
                    <a:pt x="2185" y="216"/>
                  </a:cubicBezTo>
                  <a:cubicBezTo>
                    <a:pt x="2286" y="247"/>
                    <a:pt x="2382" y="293"/>
                    <a:pt x="2475" y="349"/>
                  </a:cubicBezTo>
                  <a:cubicBezTo>
                    <a:pt x="2487" y="358"/>
                    <a:pt x="2502" y="361"/>
                    <a:pt x="2518" y="361"/>
                  </a:cubicBezTo>
                  <a:cubicBezTo>
                    <a:pt x="2607" y="361"/>
                    <a:pt x="2638" y="247"/>
                    <a:pt x="2564" y="204"/>
                  </a:cubicBezTo>
                  <a:cubicBezTo>
                    <a:pt x="2459" y="139"/>
                    <a:pt x="2348" y="87"/>
                    <a:pt x="2234" y="53"/>
                  </a:cubicBezTo>
                  <a:cubicBezTo>
                    <a:pt x="2224" y="50"/>
                    <a:pt x="2214" y="48"/>
                    <a:pt x="2205" y="48"/>
                  </a:cubicBezTo>
                  <a:close/>
                  <a:moveTo>
                    <a:pt x="1225" y="194"/>
                  </a:moveTo>
                  <a:cubicBezTo>
                    <a:pt x="1210" y="194"/>
                    <a:pt x="1195" y="198"/>
                    <a:pt x="1179" y="207"/>
                  </a:cubicBezTo>
                  <a:cubicBezTo>
                    <a:pt x="1077" y="269"/>
                    <a:pt x="982" y="340"/>
                    <a:pt x="889" y="417"/>
                  </a:cubicBezTo>
                  <a:cubicBezTo>
                    <a:pt x="852" y="445"/>
                    <a:pt x="849" y="500"/>
                    <a:pt x="880" y="537"/>
                  </a:cubicBezTo>
                  <a:cubicBezTo>
                    <a:pt x="895" y="556"/>
                    <a:pt x="920" y="568"/>
                    <a:pt x="945" y="568"/>
                  </a:cubicBezTo>
                  <a:lnTo>
                    <a:pt x="948" y="568"/>
                  </a:lnTo>
                  <a:cubicBezTo>
                    <a:pt x="966" y="568"/>
                    <a:pt x="985" y="559"/>
                    <a:pt x="1000" y="549"/>
                  </a:cubicBezTo>
                  <a:cubicBezTo>
                    <a:pt x="1084" y="475"/>
                    <a:pt x="1173" y="414"/>
                    <a:pt x="1266" y="355"/>
                  </a:cubicBezTo>
                  <a:cubicBezTo>
                    <a:pt x="1348" y="306"/>
                    <a:pt x="1301" y="194"/>
                    <a:pt x="1225" y="194"/>
                  </a:cubicBezTo>
                  <a:close/>
                  <a:moveTo>
                    <a:pt x="2793" y="393"/>
                  </a:moveTo>
                  <a:cubicBezTo>
                    <a:pt x="2724" y="393"/>
                    <a:pt x="2668" y="486"/>
                    <a:pt x="2734" y="546"/>
                  </a:cubicBezTo>
                  <a:cubicBezTo>
                    <a:pt x="2786" y="593"/>
                    <a:pt x="2839" y="642"/>
                    <a:pt x="2891" y="701"/>
                  </a:cubicBezTo>
                  <a:lnTo>
                    <a:pt x="2968" y="784"/>
                  </a:lnTo>
                  <a:cubicBezTo>
                    <a:pt x="2984" y="799"/>
                    <a:pt x="3008" y="812"/>
                    <a:pt x="3033" y="812"/>
                  </a:cubicBezTo>
                  <a:cubicBezTo>
                    <a:pt x="3107" y="812"/>
                    <a:pt x="3144" y="722"/>
                    <a:pt x="3095" y="670"/>
                  </a:cubicBezTo>
                  <a:cubicBezTo>
                    <a:pt x="3070" y="639"/>
                    <a:pt x="3045" y="611"/>
                    <a:pt x="3017" y="583"/>
                  </a:cubicBezTo>
                  <a:cubicBezTo>
                    <a:pt x="2962" y="522"/>
                    <a:pt x="2906" y="469"/>
                    <a:pt x="2851" y="417"/>
                  </a:cubicBezTo>
                  <a:cubicBezTo>
                    <a:pt x="2832" y="400"/>
                    <a:pt x="2812" y="393"/>
                    <a:pt x="2793" y="393"/>
                  </a:cubicBezTo>
                  <a:close/>
                  <a:moveTo>
                    <a:pt x="691" y="637"/>
                  </a:moveTo>
                  <a:cubicBezTo>
                    <a:pt x="672" y="637"/>
                    <a:pt x="651" y="644"/>
                    <a:pt x="633" y="661"/>
                  </a:cubicBezTo>
                  <a:cubicBezTo>
                    <a:pt x="556" y="741"/>
                    <a:pt x="482" y="830"/>
                    <a:pt x="408" y="926"/>
                  </a:cubicBezTo>
                  <a:cubicBezTo>
                    <a:pt x="377" y="963"/>
                    <a:pt x="383" y="1018"/>
                    <a:pt x="424" y="1046"/>
                  </a:cubicBezTo>
                  <a:cubicBezTo>
                    <a:pt x="439" y="1058"/>
                    <a:pt x="454" y="1065"/>
                    <a:pt x="476" y="1065"/>
                  </a:cubicBezTo>
                  <a:cubicBezTo>
                    <a:pt x="504" y="1065"/>
                    <a:pt x="528" y="1052"/>
                    <a:pt x="544" y="1031"/>
                  </a:cubicBezTo>
                  <a:cubicBezTo>
                    <a:pt x="615" y="938"/>
                    <a:pt x="686" y="852"/>
                    <a:pt x="760" y="775"/>
                  </a:cubicBezTo>
                  <a:cubicBezTo>
                    <a:pt x="809" y="711"/>
                    <a:pt x="754" y="637"/>
                    <a:pt x="691" y="637"/>
                  </a:cubicBezTo>
                  <a:close/>
                  <a:moveTo>
                    <a:pt x="5503" y="1071"/>
                  </a:moveTo>
                  <a:cubicBezTo>
                    <a:pt x="5386" y="1071"/>
                    <a:pt x="5269" y="1080"/>
                    <a:pt x="5152" y="1105"/>
                  </a:cubicBezTo>
                  <a:cubicBezTo>
                    <a:pt x="5047" y="1120"/>
                    <a:pt x="5059" y="1274"/>
                    <a:pt x="5167" y="1274"/>
                  </a:cubicBezTo>
                  <a:cubicBezTo>
                    <a:pt x="5173" y="1274"/>
                    <a:pt x="5180" y="1271"/>
                    <a:pt x="5183" y="1271"/>
                  </a:cubicBezTo>
                  <a:cubicBezTo>
                    <a:pt x="5279" y="1255"/>
                    <a:pt x="5376" y="1243"/>
                    <a:pt x="5473" y="1243"/>
                  </a:cubicBezTo>
                  <a:cubicBezTo>
                    <a:pt x="5484" y="1243"/>
                    <a:pt x="5495" y="1243"/>
                    <a:pt x="5506" y="1243"/>
                  </a:cubicBezTo>
                  <a:cubicBezTo>
                    <a:pt x="5553" y="1243"/>
                    <a:pt x="5593" y="1203"/>
                    <a:pt x="5593" y="1157"/>
                  </a:cubicBezTo>
                  <a:cubicBezTo>
                    <a:pt x="5590" y="1108"/>
                    <a:pt x="5553" y="1071"/>
                    <a:pt x="5503" y="1071"/>
                  </a:cubicBezTo>
                  <a:close/>
                  <a:moveTo>
                    <a:pt x="3254" y="895"/>
                  </a:moveTo>
                  <a:cubicBezTo>
                    <a:pt x="3189" y="895"/>
                    <a:pt x="3131" y="972"/>
                    <a:pt x="3187" y="1037"/>
                  </a:cubicBezTo>
                  <a:cubicBezTo>
                    <a:pt x="3261" y="1129"/>
                    <a:pt x="3329" y="1222"/>
                    <a:pt x="3391" y="1308"/>
                  </a:cubicBezTo>
                  <a:cubicBezTo>
                    <a:pt x="3406" y="1330"/>
                    <a:pt x="3434" y="1345"/>
                    <a:pt x="3462" y="1345"/>
                  </a:cubicBezTo>
                  <a:cubicBezTo>
                    <a:pt x="3480" y="1345"/>
                    <a:pt x="3495" y="1339"/>
                    <a:pt x="3511" y="1327"/>
                  </a:cubicBezTo>
                  <a:cubicBezTo>
                    <a:pt x="3548" y="1299"/>
                    <a:pt x="3557" y="1247"/>
                    <a:pt x="3533" y="1210"/>
                  </a:cubicBezTo>
                  <a:cubicBezTo>
                    <a:pt x="3468" y="1117"/>
                    <a:pt x="3400" y="1024"/>
                    <a:pt x="3323" y="932"/>
                  </a:cubicBezTo>
                  <a:cubicBezTo>
                    <a:pt x="3303" y="906"/>
                    <a:pt x="3278" y="895"/>
                    <a:pt x="3254" y="895"/>
                  </a:cubicBezTo>
                  <a:close/>
                  <a:moveTo>
                    <a:pt x="5845" y="1100"/>
                  </a:moveTo>
                  <a:cubicBezTo>
                    <a:pt x="5747" y="1100"/>
                    <a:pt x="5725" y="1254"/>
                    <a:pt x="5833" y="1271"/>
                  </a:cubicBezTo>
                  <a:cubicBezTo>
                    <a:pt x="5877" y="1277"/>
                    <a:pt x="5917" y="1287"/>
                    <a:pt x="5960" y="1296"/>
                  </a:cubicBezTo>
                  <a:cubicBezTo>
                    <a:pt x="6028" y="1311"/>
                    <a:pt x="6092" y="1330"/>
                    <a:pt x="6154" y="1348"/>
                  </a:cubicBezTo>
                  <a:cubicBezTo>
                    <a:pt x="6163" y="1351"/>
                    <a:pt x="6173" y="1351"/>
                    <a:pt x="6182" y="1351"/>
                  </a:cubicBezTo>
                  <a:lnTo>
                    <a:pt x="6179" y="1351"/>
                  </a:lnTo>
                  <a:cubicBezTo>
                    <a:pt x="6180" y="1351"/>
                    <a:pt x="6181" y="1351"/>
                    <a:pt x="6182" y="1351"/>
                  </a:cubicBezTo>
                  <a:cubicBezTo>
                    <a:pt x="6278" y="1351"/>
                    <a:pt x="6298" y="1215"/>
                    <a:pt x="6207" y="1185"/>
                  </a:cubicBezTo>
                  <a:cubicBezTo>
                    <a:pt x="6139" y="1163"/>
                    <a:pt x="6071" y="1145"/>
                    <a:pt x="6000" y="1129"/>
                  </a:cubicBezTo>
                  <a:cubicBezTo>
                    <a:pt x="5951" y="1117"/>
                    <a:pt x="5907" y="1108"/>
                    <a:pt x="5861" y="1102"/>
                  </a:cubicBezTo>
                  <a:cubicBezTo>
                    <a:pt x="5855" y="1101"/>
                    <a:pt x="5850" y="1100"/>
                    <a:pt x="5845" y="1100"/>
                  </a:cubicBezTo>
                  <a:close/>
                  <a:moveTo>
                    <a:pt x="4842" y="1199"/>
                  </a:moveTo>
                  <a:cubicBezTo>
                    <a:pt x="4831" y="1199"/>
                    <a:pt x="4819" y="1201"/>
                    <a:pt x="4806" y="1206"/>
                  </a:cubicBezTo>
                  <a:cubicBezTo>
                    <a:pt x="4695" y="1250"/>
                    <a:pt x="4590" y="1308"/>
                    <a:pt x="4492" y="1373"/>
                  </a:cubicBezTo>
                  <a:cubicBezTo>
                    <a:pt x="4421" y="1419"/>
                    <a:pt x="4452" y="1530"/>
                    <a:pt x="4538" y="1530"/>
                  </a:cubicBezTo>
                  <a:cubicBezTo>
                    <a:pt x="4553" y="1530"/>
                    <a:pt x="4572" y="1527"/>
                    <a:pt x="4584" y="1518"/>
                  </a:cubicBezTo>
                  <a:cubicBezTo>
                    <a:pt x="4677" y="1456"/>
                    <a:pt x="4772" y="1404"/>
                    <a:pt x="4871" y="1364"/>
                  </a:cubicBezTo>
                  <a:cubicBezTo>
                    <a:pt x="4963" y="1326"/>
                    <a:pt x="4924" y="1199"/>
                    <a:pt x="4842" y="1199"/>
                  </a:cubicBezTo>
                  <a:close/>
                  <a:moveTo>
                    <a:pt x="273" y="1172"/>
                  </a:moveTo>
                  <a:cubicBezTo>
                    <a:pt x="248" y="1172"/>
                    <a:pt x="223" y="1184"/>
                    <a:pt x="205" y="1213"/>
                  </a:cubicBezTo>
                  <a:cubicBezTo>
                    <a:pt x="87" y="1388"/>
                    <a:pt x="26" y="1509"/>
                    <a:pt x="23" y="1515"/>
                  </a:cubicBezTo>
                  <a:cubicBezTo>
                    <a:pt x="1" y="1558"/>
                    <a:pt x="20" y="1610"/>
                    <a:pt x="63" y="1632"/>
                  </a:cubicBezTo>
                  <a:cubicBezTo>
                    <a:pt x="72" y="1638"/>
                    <a:pt x="87" y="1641"/>
                    <a:pt x="100" y="1641"/>
                  </a:cubicBezTo>
                  <a:lnTo>
                    <a:pt x="103" y="1641"/>
                  </a:lnTo>
                  <a:cubicBezTo>
                    <a:pt x="134" y="1638"/>
                    <a:pt x="161" y="1620"/>
                    <a:pt x="177" y="1592"/>
                  </a:cubicBezTo>
                  <a:cubicBezTo>
                    <a:pt x="229" y="1493"/>
                    <a:pt x="285" y="1398"/>
                    <a:pt x="346" y="1305"/>
                  </a:cubicBezTo>
                  <a:cubicBezTo>
                    <a:pt x="390" y="1238"/>
                    <a:pt x="333" y="1172"/>
                    <a:pt x="273" y="1172"/>
                  </a:cubicBezTo>
                  <a:close/>
                  <a:moveTo>
                    <a:pt x="6490" y="1316"/>
                  </a:moveTo>
                  <a:cubicBezTo>
                    <a:pt x="6411" y="1316"/>
                    <a:pt x="6363" y="1434"/>
                    <a:pt x="6453" y="1478"/>
                  </a:cubicBezTo>
                  <a:cubicBezTo>
                    <a:pt x="6546" y="1530"/>
                    <a:pt x="6635" y="1595"/>
                    <a:pt x="6715" y="1666"/>
                  </a:cubicBezTo>
                  <a:cubicBezTo>
                    <a:pt x="6731" y="1678"/>
                    <a:pt x="6753" y="1688"/>
                    <a:pt x="6774" y="1688"/>
                  </a:cubicBezTo>
                  <a:cubicBezTo>
                    <a:pt x="6851" y="1688"/>
                    <a:pt x="6888" y="1589"/>
                    <a:pt x="6830" y="1536"/>
                  </a:cubicBezTo>
                  <a:cubicBezTo>
                    <a:pt x="6740" y="1456"/>
                    <a:pt x="6641" y="1388"/>
                    <a:pt x="6537" y="1330"/>
                  </a:cubicBezTo>
                  <a:cubicBezTo>
                    <a:pt x="6520" y="1320"/>
                    <a:pt x="6504" y="1316"/>
                    <a:pt x="6490" y="1316"/>
                  </a:cubicBezTo>
                  <a:close/>
                  <a:moveTo>
                    <a:pt x="3651" y="1462"/>
                  </a:moveTo>
                  <a:cubicBezTo>
                    <a:pt x="3593" y="1462"/>
                    <a:pt x="3536" y="1523"/>
                    <a:pt x="3573" y="1589"/>
                  </a:cubicBezTo>
                  <a:cubicBezTo>
                    <a:pt x="3628" y="1684"/>
                    <a:pt x="3681" y="1783"/>
                    <a:pt x="3727" y="1885"/>
                  </a:cubicBezTo>
                  <a:cubicBezTo>
                    <a:pt x="3739" y="1916"/>
                    <a:pt x="3770" y="1937"/>
                    <a:pt x="3804" y="1937"/>
                  </a:cubicBezTo>
                  <a:cubicBezTo>
                    <a:pt x="3866" y="1934"/>
                    <a:pt x="3906" y="1873"/>
                    <a:pt x="3881" y="1817"/>
                  </a:cubicBezTo>
                  <a:cubicBezTo>
                    <a:pt x="3835" y="1709"/>
                    <a:pt x="3779" y="1604"/>
                    <a:pt x="3721" y="1503"/>
                  </a:cubicBezTo>
                  <a:cubicBezTo>
                    <a:pt x="3703" y="1474"/>
                    <a:pt x="3677" y="1462"/>
                    <a:pt x="3651" y="1462"/>
                  </a:cubicBezTo>
                  <a:close/>
                  <a:moveTo>
                    <a:pt x="4273" y="1572"/>
                  </a:moveTo>
                  <a:cubicBezTo>
                    <a:pt x="4253" y="1572"/>
                    <a:pt x="4232" y="1580"/>
                    <a:pt x="4214" y="1598"/>
                  </a:cubicBezTo>
                  <a:cubicBezTo>
                    <a:pt x="4128" y="1681"/>
                    <a:pt x="4048" y="1771"/>
                    <a:pt x="3977" y="1866"/>
                  </a:cubicBezTo>
                  <a:cubicBezTo>
                    <a:pt x="3949" y="1903"/>
                    <a:pt x="3958" y="1956"/>
                    <a:pt x="3995" y="1987"/>
                  </a:cubicBezTo>
                  <a:cubicBezTo>
                    <a:pt x="4011" y="1996"/>
                    <a:pt x="4029" y="2002"/>
                    <a:pt x="4048" y="2002"/>
                  </a:cubicBezTo>
                  <a:cubicBezTo>
                    <a:pt x="4072" y="2002"/>
                    <a:pt x="4100" y="1990"/>
                    <a:pt x="4115" y="1968"/>
                  </a:cubicBezTo>
                  <a:cubicBezTo>
                    <a:pt x="4180" y="1879"/>
                    <a:pt x="4251" y="1799"/>
                    <a:pt x="4331" y="1721"/>
                  </a:cubicBezTo>
                  <a:cubicBezTo>
                    <a:pt x="4396" y="1660"/>
                    <a:pt x="4339" y="1572"/>
                    <a:pt x="4273" y="1572"/>
                  </a:cubicBezTo>
                  <a:close/>
                  <a:moveTo>
                    <a:pt x="7005" y="1768"/>
                  </a:moveTo>
                  <a:cubicBezTo>
                    <a:pt x="6943" y="1768"/>
                    <a:pt x="6886" y="1837"/>
                    <a:pt x="6934" y="1903"/>
                  </a:cubicBezTo>
                  <a:cubicBezTo>
                    <a:pt x="6999" y="1993"/>
                    <a:pt x="7052" y="2085"/>
                    <a:pt x="7095" y="2187"/>
                  </a:cubicBezTo>
                  <a:cubicBezTo>
                    <a:pt x="7110" y="2215"/>
                    <a:pt x="7138" y="2237"/>
                    <a:pt x="7172" y="2237"/>
                  </a:cubicBezTo>
                  <a:lnTo>
                    <a:pt x="7175" y="2237"/>
                  </a:lnTo>
                  <a:cubicBezTo>
                    <a:pt x="7237" y="2237"/>
                    <a:pt x="7277" y="2172"/>
                    <a:pt x="7252" y="2116"/>
                  </a:cubicBezTo>
                  <a:cubicBezTo>
                    <a:pt x="7203" y="2005"/>
                    <a:pt x="7144" y="1900"/>
                    <a:pt x="7073" y="1805"/>
                  </a:cubicBezTo>
                  <a:cubicBezTo>
                    <a:pt x="7054" y="1779"/>
                    <a:pt x="7029" y="1768"/>
                    <a:pt x="7005" y="1768"/>
                  </a:cubicBezTo>
                  <a:close/>
                  <a:moveTo>
                    <a:pt x="8677" y="2061"/>
                  </a:moveTo>
                  <a:cubicBezTo>
                    <a:pt x="8557" y="2064"/>
                    <a:pt x="8437" y="2082"/>
                    <a:pt x="8322" y="2113"/>
                  </a:cubicBezTo>
                  <a:cubicBezTo>
                    <a:pt x="8224" y="2141"/>
                    <a:pt x="8242" y="2283"/>
                    <a:pt x="8344" y="2283"/>
                  </a:cubicBezTo>
                  <a:cubicBezTo>
                    <a:pt x="8350" y="2283"/>
                    <a:pt x="8356" y="2283"/>
                    <a:pt x="8366" y="2280"/>
                  </a:cubicBezTo>
                  <a:cubicBezTo>
                    <a:pt x="8467" y="2252"/>
                    <a:pt x="8575" y="2237"/>
                    <a:pt x="8683" y="2233"/>
                  </a:cubicBezTo>
                  <a:cubicBezTo>
                    <a:pt x="8730" y="2230"/>
                    <a:pt x="8767" y="2190"/>
                    <a:pt x="8767" y="2144"/>
                  </a:cubicBezTo>
                  <a:cubicBezTo>
                    <a:pt x="8763" y="2098"/>
                    <a:pt x="8723" y="2061"/>
                    <a:pt x="8677" y="2061"/>
                  </a:cubicBezTo>
                  <a:close/>
                  <a:moveTo>
                    <a:pt x="9017" y="2095"/>
                  </a:moveTo>
                  <a:cubicBezTo>
                    <a:pt x="8925" y="2095"/>
                    <a:pt x="8898" y="2242"/>
                    <a:pt x="9001" y="2264"/>
                  </a:cubicBezTo>
                  <a:cubicBezTo>
                    <a:pt x="9106" y="2289"/>
                    <a:pt x="9208" y="2326"/>
                    <a:pt x="9303" y="2375"/>
                  </a:cubicBezTo>
                  <a:cubicBezTo>
                    <a:pt x="9312" y="2382"/>
                    <a:pt x="9328" y="2385"/>
                    <a:pt x="9340" y="2385"/>
                  </a:cubicBezTo>
                  <a:lnTo>
                    <a:pt x="9343" y="2385"/>
                  </a:lnTo>
                  <a:cubicBezTo>
                    <a:pt x="9430" y="2385"/>
                    <a:pt x="9461" y="2264"/>
                    <a:pt x="9380" y="2224"/>
                  </a:cubicBezTo>
                  <a:cubicBezTo>
                    <a:pt x="9272" y="2169"/>
                    <a:pt x="9158" y="2126"/>
                    <a:pt x="9041" y="2098"/>
                  </a:cubicBezTo>
                  <a:cubicBezTo>
                    <a:pt x="9033" y="2096"/>
                    <a:pt x="9025" y="2095"/>
                    <a:pt x="9017" y="2095"/>
                  </a:cubicBezTo>
                  <a:close/>
                  <a:moveTo>
                    <a:pt x="8026" y="2230"/>
                  </a:moveTo>
                  <a:cubicBezTo>
                    <a:pt x="8013" y="2230"/>
                    <a:pt x="8000" y="2233"/>
                    <a:pt x="7986" y="2240"/>
                  </a:cubicBezTo>
                  <a:cubicBezTo>
                    <a:pt x="7878" y="2292"/>
                    <a:pt x="7776" y="2351"/>
                    <a:pt x="7678" y="2419"/>
                  </a:cubicBezTo>
                  <a:cubicBezTo>
                    <a:pt x="7610" y="2468"/>
                    <a:pt x="7644" y="2576"/>
                    <a:pt x="7727" y="2576"/>
                  </a:cubicBezTo>
                  <a:cubicBezTo>
                    <a:pt x="7746" y="2576"/>
                    <a:pt x="7761" y="2570"/>
                    <a:pt x="7776" y="2560"/>
                  </a:cubicBezTo>
                  <a:cubicBezTo>
                    <a:pt x="7866" y="2499"/>
                    <a:pt x="7962" y="2443"/>
                    <a:pt x="8060" y="2394"/>
                  </a:cubicBezTo>
                  <a:cubicBezTo>
                    <a:pt x="8151" y="2351"/>
                    <a:pt x="8106" y="2230"/>
                    <a:pt x="8026" y="2230"/>
                  </a:cubicBezTo>
                  <a:close/>
                  <a:moveTo>
                    <a:pt x="3919" y="2086"/>
                  </a:moveTo>
                  <a:cubicBezTo>
                    <a:pt x="3911" y="2086"/>
                    <a:pt x="3904" y="2087"/>
                    <a:pt x="3896" y="2089"/>
                  </a:cubicBezTo>
                  <a:cubicBezTo>
                    <a:pt x="3859" y="2113"/>
                    <a:pt x="3822" y="2138"/>
                    <a:pt x="3789" y="2166"/>
                  </a:cubicBezTo>
                  <a:cubicBezTo>
                    <a:pt x="3730" y="2271"/>
                    <a:pt x="3684" y="2382"/>
                    <a:pt x="3647" y="2496"/>
                  </a:cubicBezTo>
                  <a:cubicBezTo>
                    <a:pt x="3631" y="2539"/>
                    <a:pt x="3656" y="2588"/>
                    <a:pt x="3702" y="2604"/>
                  </a:cubicBezTo>
                  <a:cubicBezTo>
                    <a:pt x="3711" y="2604"/>
                    <a:pt x="3721" y="2607"/>
                    <a:pt x="3730" y="2607"/>
                  </a:cubicBezTo>
                  <a:cubicBezTo>
                    <a:pt x="3767" y="2607"/>
                    <a:pt x="3798" y="2582"/>
                    <a:pt x="3810" y="2545"/>
                  </a:cubicBezTo>
                  <a:cubicBezTo>
                    <a:pt x="3829" y="2489"/>
                    <a:pt x="3850" y="2431"/>
                    <a:pt x="3875" y="2378"/>
                  </a:cubicBezTo>
                  <a:cubicBezTo>
                    <a:pt x="3881" y="2422"/>
                    <a:pt x="3884" y="2465"/>
                    <a:pt x="3884" y="2511"/>
                  </a:cubicBezTo>
                  <a:cubicBezTo>
                    <a:pt x="3884" y="2556"/>
                    <a:pt x="3921" y="2595"/>
                    <a:pt x="3965" y="2595"/>
                  </a:cubicBezTo>
                  <a:cubicBezTo>
                    <a:pt x="3967" y="2595"/>
                    <a:pt x="3969" y="2594"/>
                    <a:pt x="3970" y="2594"/>
                  </a:cubicBezTo>
                  <a:cubicBezTo>
                    <a:pt x="4020" y="2594"/>
                    <a:pt x="4057" y="2554"/>
                    <a:pt x="4057" y="2508"/>
                  </a:cubicBezTo>
                  <a:cubicBezTo>
                    <a:pt x="4051" y="2388"/>
                    <a:pt x="4035" y="2267"/>
                    <a:pt x="4001" y="2150"/>
                  </a:cubicBezTo>
                  <a:cubicBezTo>
                    <a:pt x="3991" y="2111"/>
                    <a:pt x="3957" y="2086"/>
                    <a:pt x="3919" y="2086"/>
                  </a:cubicBezTo>
                  <a:close/>
                  <a:moveTo>
                    <a:pt x="9628" y="2400"/>
                  </a:moveTo>
                  <a:cubicBezTo>
                    <a:pt x="9557" y="2400"/>
                    <a:pt x="9503" y="2500"/>
                    <a:pt x="9578" y="2557"/>
                  </a:cubicBezTo>
                  <a:cubicBezTo>
                    <a:pt x="9667" y="2625"/>
                    <a:pt x="9754" y="2696"/>
                    <a:pt x="9834" y="2770"/>
                  </a:cubicBezTo>
                  <a:cubicBezTo>
                    <a:pt x="9849" y="2786"/>
                    <a:pt x="9868" y="2792"/>
                    <a:pt x="9889" y="2792"/>
                  </a:cubicBezTo>
                  <a:lnTo>
                    <a:pt x="9892" y="2792"/>
                  </a:lnTo>
                  <a:cubicBezTo>
                    <a:pt x="9969" y="2792"/>
                    <a:pt x="10006" y="2696"/>
                    <a:pt x="9948" y="2644"/>
                  </a:cubicBezTo>
                  <a:cubicBezTo>
                    <a:pt x="9865" y="2567"/>
                    <a:pt x="9775" y="2493"/>
                    <a:pt x="9679" y="2419"/>
                  </a:cubicBezTo>
                  <a:cubicBezTo>
                    <a:pt x="9662" y="2406"/>
                    <a:pt x="9645" y="2400"/>
                    <a:pt x="9628" y="2400"/>
                  </a:cubicBezTo>
                  <a:close/>
                  <a:moveTo>
                    <a:pt x="7284" y="2391"/>
                  </a:moveTo>
                  <a:cubicBezTo>
                    <a:pt x="7276" y="2391"/>
                    <a:pt x="7269" y="2392"/>
                    <a:pt x="7261" y="2394"/>
                  </a:cubicBezTo>
                  <a:cubicBezTo>
                    <a:pt x="7215" y="2403"/>
                    <a:pt x="7187" y="2449"/>
                    <a:pt x="7200" y="2496"/>
                  </a:cubicBezTo>
                  <a:cubicBezTo>
                    <a:pt x="7221" y="2594"/>
                    <a:pt x="7237" y="2696"/>
                    <a:pt x="7243" y="2801"/>
                  </a:cubicBezTo>
                  <a:cubicBezTo>
                    <a:pt x="7215" y="2832"/>
                    <a:pt x="7184" y="2863"/>
                    <a:pt x="7160" y="2897"/>
                  </a:cubicBezTo>
                  <a:cubicBezTo>
                    <a:pt x="7129" y="2934"/>
                    <a:pt x="7132" y="2986"/>
                    <a:pt x="7169" y="3017"/>
                  </a:cubicBezTo>
                  <a:cubicBezTo>
                    <a:pt x="7184" y="3029"/>
                    <a:pt x="7203" y="3035"/>
                    <a:pt x="7224" y="3038"/>
                  </a:cubicBezTo>
                  <a:cubicBezTo>
                    <a:pt x="7249" y="3038"/>
                    <a:pt x="7274" y="3026"/>
                    <a:pt x="7292" y="3005"/>
                  </a:cubicBezTo>
                  <a:cubicBezTo>
                    <a:pt x="7360" y="2921"/>
                    <a:pt x="7437" y="2841"/>
                    <a:pt x="7517" y="2767"/>
                  </a:cubicBezTo>
                  <a:cubicBezTo>
                    <a:pt x="7587" y="2707"/>
                    <a:pt x="7530" y="2614"/>
                    <a:pt x="7462" y="2614"/>
                  </a:cubicBezTo>
                  <a:cubicBezTo>
                    <a:pt x="7443" y="2614"/>
                    <a:pt x="7422" y="2622"/>
                    <a:pt x="7403" y="2641"/>
                  </a:cubicBezTo>
                  <a:lnTo>
                    <a:pt x="7400" y="2644"/>
                  </a:lnTo>
                  <a:cubicBezTo>
                    <a:pt x="7391" y="2579"/>
                    <a:pt x="7379" y="2517"/>
                    <a:pt x="7366" y="2456"/>
                  </a:cubicBezTo>
                  <a:cubicBezTo>
                    <a:pt x="7356" y="2417"/>
                    <a:pt x="7322" y="2391"/>
                    <a:pt x="7284" y="2391"/>
                  </a:cubicBezTo>
                  <a:close/>
                  <a:moveTo>
                    <a:pt x="3904" y="2757"/>
                  </a:moveTo>
                  <a:cubicBezTo>
                    <a:pt x="3876" y="2757"/>
                    <a:pt x="3849" y="2771"/>
                    <a:pt x="3832" y="2804"/>
                  </a:cubicBezTo>
                  <a:cubicBezTo>
                    <a:pt x="3804" y="2860"/>
                    <a:pt x="3770" y="2875"/>
                    <a:pt x="3770" y="2875"/>
                  </a:cubicBezTo>
                  <a:cubicBezTo>
                    <a:pt x="3770" y="2875"/>
                    <a:pt x="3769" y="2878"/>
                    <a:pt x="3769" y="2878"/>
                  </a:cubicBezTo>
                  <a:cubicBezTo>
                    <a:pt x="3767" y="2878"/>
                    <a:pt x="3766" y="2872"/>
                    <a:pt x="3764" y="2847"/>
                  </a:cubicBezTo>
                  <a:cubicBezTo>
                    <a:pt x="3757" y="2796"/>
                    <a:pt x="3718" y="2772"/>
                    <a:pt x="3679" y="2772"/>
                  </a:cubicBezTo>
                  <a:cubicBezTo>
                    <a:pt x="3632" y="2772"/>
                    <a:pt x="3584" y="2806"/>
                    <a:pt x="3591" y="2869"/>
                  </a:cubicBezTo>
                  <a:cubicBezTo>
                    <a:pt x="3594" y="2906"/>
                    <a:pt x="3610" y="2943"/>
                    <a:pt x="3631" y="2977"/>
                  </a:cubicBezTo>
                  <a:cubicBezTo>
                    <a:pt x="3662" y="3020"/>
                    <a:pt x="3711" y="3048"/>
                    <a:pt x="3767" y="3048"/>
                  </a:cubicBezTo>
                  <a:cubicBezTo>
                    <a:pt x="3850" y="3048"/>
                    <a:pt x="3927" y="2986"/>
                    <a:pt x="3983" y="2884"/>
                  </a:cubicBezTo>
                  <a:cubicBezTo>
                    <a:pt x="4018" y="2816"/>
                    <a:pt x="3961" y="2757"/>
                    <a:pt x="3904" y="2757"/>
                  </a:cubicBezTo>
                  <a:close/>
                  <a:moveTo>
                    <a:pt x="10131" y="2862"/>
                  </a:moveTo>
                  <a:cubicBezTo>
                    <a:pt x="10068" y="2862"/>
                    <a:pt x="10010" y="2940"/>
                    <a:pt x="10065" y="3005"/>
                  </a:cubicBezTo>
                  <a:cubicBezTo>
                    <a:pt x="10139" y="3088"/>
                    <a:pt x="10207" y="3177"/>
                    <a:pt x="10269" y="3270"/>
                  </a:cubicBezTo>
                  <a:cubicBezTo>
                    <a:pt x="10284" y="3291"/>
                    <a:pt x="10312" y="3307"/>
                    <a:pt x="10340" y="3307"/>
                  </a:cubicBezTo>
                  <a:lnTo>
                    <a:pt x="10340" y="3310"/>
                  </a:lnTo>
                  <a:cubicBezTo>
                    <a:pt x="10355" y="3307"/>
                    <a:pt x="10373" y="3301"/>
                    <a:pt x="10389" y="3291"/>
                  </a:cubicBezTo>
                  <a:cubicBezTo>
                    <a:pt x="10426" y="3264"/>
                    <a:pt x="10438" y="3211"/>
                    <a:pt x="10410" y="3174"/>
                  </a:cubicBezTo>
                  <a:cubicBezTo>
                    <a:pt x="10346" y="3075"/>
                    <a:pt x="10272" y="2983"/>
                    <a:pt x="10195" y="2894"/>
                  </a:cubicBezTo>
                  <a:cubicBezTo>
                    <a:pt x="10176" y="2871"/>
                    <a:pt x="10153" y="2862"/>
                    <a:pt x="10131" y="2862"/>
                  </a:cubicBezTo>
                  <a:close/>
                  <a:moveTo>
                    <a:pt x="7315" y="3069"/>
                  </a:moveTo>
                  <a:cubicBezTo>
                    <a:pt x="7273" y="3069"/>
                    <a:pt x="7233" y="3101"/>
                    <a:pt x="7231" y="3143"/>
                  </a:cubicBezTo>
                  <a:cubicBezTo>
                    <a:pt x="7215" y="3248"/>
                    <a:pt x="7187" y="3347"/>
                    <a:pt x="7141" y="3443"/>
                  </a:cubicBezTo>
                  <a:cubicBezTo>
                    <a:pt x="7120" y="3483"/>
                    <a:pt x="7135" y="3535"/>
                    <a:pt x="7175" y="3557"/>
                  </a:cubicBezTo>
                  <a:cubicBezTo>
                    <a:pt x="7187" y="3563"/>
                    <a:pt x="7203" y="3566"/>
                    <a:pt x="7218" y="3569"/>
                  </a:cubicBezTo>
                  <a:cubicBezTo>
                    <a:pt x="7249" y="3569"/>
                    <a:pt x="7277" y="3550"/>
                    <a:pt x="7292" y="3523"/>
                  </a:cubicBezTo>
                  <a:cubicBezTo>
                    <a:pt x="7348" y="3412"/>
                    <a:pt x="7385" y="3291"/>
                    <a:pt x="7400" y="3168"/>
                  </a:cubicBezTo>
                  <a:cubicBezTo>
                    <a:pt x="7406" y="3122"/>
                    <a:pt x="7372" y="3079"/>
                    <a:pt x="7326" y="3069"/>
                  </a:cubicBezTo>
                  <a:cubicBezTo>
                    <a:pt x="7323" y="3069"/>
                    <a:pt x="7319" y="3069"/>
                    <a:pt x="7315" y="3069"/>
                  </a:cubicBezTo>
                  <a:close/>
                  <a:moveTo>
                    <a:pt x="7027" y="3148"/>
                  </a:moveTo>
                  <a:cubicBezTo>
                    <a:pt x="7000" y="3148"/>
                    <a:pt x="6973" y="3161"/>
                    <a:pt x="6956" y="3193"/>
                  </a:cubicBezTo>
                  <a:cubicBezTo>
                    <a:pt x="6901" y="3285"/>
                    <a:pt x="6867" y="3387"/>
                    <a:pt x="6860" y="3495"/>
                  </a:cubicBezTo>
                  <a:cubicBezTo>
                    <a:pt x="6860" y="3529"/>
                    <a:pt x="6867" y="3563"/>
                    <a:pt x="6882" y="3594"/>
                  </a:cubicBezTo>
                  <a:cubicBezTo>
                    <a:pt x="6894" y="3625"/>
                    <a:pt x="6925" y="3643"/>
                    <a:pt x="6959" y="3646"/>
                  </a:cubicBezTo>
                  <a:cubicBezTo>
                    <a:pt x="6971" y="3646"/>
                    <a:pt x="6984" y="3643"/>
                    <a:pt x="6993" y="3637"/>
                  </a:cubicBezTo>
                  <a:cubicBezTo>
                    <a:pt x="7036" y="3618"/>
                    <a:pt x="7055" y="3566"/>
                    <a:pt x="7036" y="3523"/>
                  </a:cubicBezTo>
                  <a:cubicBezTo>
                    <a:pt x="7033" y="3513"/>
                    <a:pt x="7030" y="3504"/>
                    <a:pt x="7033" y="3495"/>
                  </a:cubicBezTo>
                  <a:cubicBezTo>
                    <a:pt x="7033" y="3464"/>
                    <a:pt x="7042" y="3396"/>
                    <a:pt x="7107" y="3276"/>
                  </a:cubicBezTo>
                  <a:cubicBezTo>
                    <a:pt x="7143" y="3207"/>
                    <a:pt x="7085" y="3148"/>
                    <a:pt x="7027" y="3148"/>
                  </a:cubicBezTo>
                  <a:close/>
                  <a:moveTo>
                    <a:pt x="10512" y="3433"/>
                  </a:moveTo>
                  <a:cubicBezTo>
                    <a:pt x="10456" y="3433"/>
                    <a:pt x="10399" y="3489"/>
                    <a:pt x="10432" y="3557"/>
                  </a:cubicBezTo>
                  <a:cubicBezTo>
                    <a:pt x="10481" y="3655"/>
                    <a:pt x="10522" y="3757"/>
                    <a:pt x="10555" y="3862"/>
                  </a:cubicBezTo>
                  <a:cubicBezTo>
                    <a:pt x="10568" y="3899"/>
                    <a:pt x="10599" y="3921"/>
                    <a:pt x="10636" y="3924"/>
                  </a:cubicBezTo>
                  <a:cubicBezTo>
                    <a:pt x="10645" y="3921"/>
                    <a:pt x="10654" y="3921"/>
                    <a:pt x="10663" y="3918"/>
                  </a:cubicBezTo>
                  <a:cubicBezTo>
                    <a:pt x="10710" y="3905"/>
                    <a:pt x="10734" y="3856"/>
                    <a:pt x="10719" y="3810"/>
                  </a:cubicBezTo>
                  <a:cubicBezTo>
                    <a:pt x="10682" y="3699"/>
                    <a:pt x="10639" y="3587"/>
                    <a:pt x="10586" y="3483"/>
                  </a:cubicBezTo>
                  <a:cubicBezTo>
                    <a:pt x="10570" y="3447"/>
                    <a:pt x="10541" y="3433"/>
                    <a:pt x="10512" y="3433"/>
                  </a:cubicBezTo>
                  <a:close/>
                  <a:moveTo>
                    <a:pt x="10716" y="4086"/>
                  </a:moveTo>
                  <a:cubicBezTo>
                    <a:pt x="10711" y="4086"/>
                    <a:pt x="10706" y="4086"/>
                    <a:pt x="10700" y="4087"/>
                  </a:cubicBezTo>
                  <a:cubicBezTo>
                    <a:pt x="10654" y="4093"/>
                    <a:pt x="10620" y="4136"/>
                    <a:pt x="10626" y="4183"/>
                  </a:cubicBezTo>
                  <a:cubicBezTo>
                    <a:pt x="10636" y="4254"/>
                    <a:pt x="10642" y="4325"/>
                    <a:pt x="10642" y="4399"/>
                  </a:cubicBezTo>
                  <a:cubicBezTo>
                    <a:pt x="10642" y="4433"/>
                    <a:pt x="10642" y="4467"/>
                    <a:pt x="10639" y="4504"/>
                  </a:cubicBezTo>
                  <a:cubicBezTo>
                    <a:pt x="10633" y="4550"/>
                    <a:pt x="10666" y="4593"/>
                    <a:pt x="10713" y="4599"/>
                  </a:cubicBezTo>
                  <a:lnTo>
                    <a:pt x="10722" y="4599"/>
                  </a:lnTo>
                  <a:cubicBezTo>
                    <a:pt x="10765" y="4596"/>
                    <a:pt x="10802" y="4565"/>
                    <a:pt x="10808" y="4522"/>
                  </a:cubicBezTo>
                  <a:cubicBezTo>
                    <a:pt x="10811" y="4482"/>
                    <a:pt x="10815" y="4439"/>
                    <a:pt x="10815" y="4399"/>
                  </a:cubicBezTo>
                  <a:cubicBezTo>
                    <a:pt x="10815" y="4318"/>
                    <a:pt x="10808" y="4238"/>
                    <a:pt x="10796" y="4158"/>
                  </a:cubicBezTo>
                  <a:cubicBezTo>
                    <a:pt x="10793" y="4117"/>
                    <a:pt x="10756" y="4086"/>
                    <a:pt x="10716" y="40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3"/>
            <p:cNvSpPr/>
            <p:nvPr/>
          </p:nvSpPr>
          <p:spPr>
            <a:xfrm flipH="1">
              <a:off x="381812" y="4602895"/>
              <a:ext cx="97968" cy="74569"/>
            </a:xfrm>
            <a:custGeom>
              <a:avLst/>
              <a:gdLst/>
              <a:ahLst/>
              <a:cxnLst/>
              <a:rect l="l" t="t" r="r" b="b"/>
              <a:pathLst>
                <a:path w="1210" h="921" extrusionOk="0">
                  <a:moveTo>
                    <a:pt x="861" y="1"/>
                  </a:moveTo>
                  <a:cubicBezTo>
                    <a:pt x="840" y="1"/>
                    <a:pt x="818" y="10"/>
                    <a:pt x="800" y="32"/>
                  </a:cubicBezTo>
                  <a:cubicBezTo>
                    <a:pt x="1" y="788"/>
                    <a:pt x="26" y="822"/>
                    <a:pt x="78" y="890"/>
                  </a:cubicBezTo>
                  <a:cubicBezTo>
                    <a:pt x="97" y="911"/>
                    <a:pt x="152" y="921"/>
                    <a:pt x="229" y="921"/>
                  </a:cubicBezTo>
                  <a:cubicBezTo>
                    <a:pt x="525" y="921"/>
                    <a:pt x="1139" y="788"/>
                    <a:pt x="1145" y="782"/>
                  </a:cubicBezTo>
                  <a:cubicBezTo>
                    <a:pt x="1188" y="769"/>
                    <a:pt x="1210" y="723"/>
                    <a:pt x="1195" y="683"/>
                  </a:cubicBezTo>
                  <a:cubicBezTo>
                    <a:pt x="1182" y="648"/>
                    <a:pt x="1151" y="627"/>
                    <a:pt x="1117" y="627"/>
                  </a:cubicBezTo>
                  <a:cubicBezTo>
                    <a:pt x="1109" y="627"/>
                    <a:pt x="1101" y="628"/>
                    <a:pt x="1093" y="631"/>
                  </a:cubicBezTo>
                  <a:cubicBezTo>
                    <a:pt x="1028" y="649"/>
                    <a:pt x="544" y="729"/>
                    <a:pt x="300" y="757"/>
                  </a:cubicBezTo>
                  <a:cubicBezTo>
                    <a:pt x="427" y="615"/>
                    <a:pt x="676" y="368"/>
                    <a:pt x="911" y="146"/>
                  </a:cubicBezTo>
                  <a:cubicBezTo>
                    <a:pt x="981" y="90"/>
                    <a:pt x="925" y="1"/>
                    <a:pt x="861"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12" name="Google Shape;2412;p23"/>
            <p:cNvSpPr/>
            <p:nvPr/>
          </p:nvSpPr>
          <p:spPr>
            <a:xfrm flipH="1">
              <a:off x="85157" y="4436674"/>
              <a:ext cx="358432" cy="297061"/>
            </a:xfrm>
            <a:custGeom>
              <a:avLst/>
              <a:gdLst/>
              <a:ahLst/>
              <a:cxnLst/>
              <a:rect l="l" t="t" r="r" b="b"/>
              <a:pathLst>
                <a:path w="4427" h="3669" extrusionOk="0">
                  <a:moveTo>
                    <a:pt x="1234" y="0"/>
                  </a:moveTo>
                  <a:cubicBezTo>
                    <a:pt x="1179" y="0"/>
                    <a:pt x="1127" y="25"/>
                    <a:pt x="1081" y="84"/>
                  </a:cubicBezTo>
                  <a:cubicBezTo>
                    <a:pt x="769" y="478"/>
                    <a:pt x="1463" y="1792"/>
                    <a:pt x="1463" y="1792"/>
                  </a:cubicBezTo>
                  <a:cubicBezTo>
                    <a:pt x="1463" y="1792"/>
                    <a:pt x="991" y="1509"/>
                    <a:pt x="617" y="1509"/>
                  </a:cubicBezTo>
                  <a:cubicBezTo>
                    <a:pt x="424" y="1509"/>
                    <a:pt x="257" y="1585"/>
                    <a:pt x="195" y="1814"/>
                  </a:cubicBezTo>
                  <a:cubicBezTo>
                    <a:pt x="0" y="2525"/>
                    <a:pt x="944" y="3669"/>
                    <a:pt x="2021" y="3669"/>
                  </a:cubicBezTo>
                  <a:cubicBezTo>
                    <a:pt x="2356" y="3669"/>
                    <a:pt x="2703" y="3559"/>
                    <a:pt x="3033" y="3291"/>
                  </a:cubicBezTo>
                  <a:cubicBezTo>
                    <a:pt x="4427" y="2162"/>
                    <a:pt x="3613" y="852"/>
                    <a:pt x="3613" y="852"/>
                  </a:cubicBezTo>
                  <a:lnTo>
                    <a:pt x="3613" y="852"/>
                  </a:lnTo>
                  <a:lnTo>
                    <a:pt x="2913" y="1490"/>
                  </a:lnTo>
                  <a:cubicBezTo>
                    <a:pt x="2913" y="1490"/>
                    <a:pt x="2795" y="608"/>
                    <a:pt x="2358" y="383"/>
                  </a:cubicBezTo>
                  <a:cubicBezTo>
                    <a:pt x="2294" y="350"/>
                    <a:pt x="2242" y="336"/>
                    <a:pt x="2198" y="336"/>
                  </a:cubicBezTo>
                  <a:cubicBezTo>
                    <a:pt x="1936" y="336"/>
                    <a:pt x="1981" y="827"/>
                    <a:pt x="1981" y="827"/>
                  </a:cubicBezTo>
                  <a:cubicBezTo>
                    <a:pt x="1981" y="827"/>
                    <a:pt x="1553" y="0"/>
                    <a:pt x="1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3"/>
            <p:cNvSpPr/>
            <p:nvPr/>
          </p:nvSpPr>
          <p:spPr>
            <a:xfrm flipH="1">
              <a:off x="362057" y="4580549"/>
              <a:ext cx="53437" cy="51008"/>
            </a:xfrm>
            <a:custGeom>
              <a:avLst/>
              <a:gdLst/>
              <a:ahLst/>
              <a:cxnLst/>
              <a:rect l="l" t="t" r="r" b="b"/>
              <a:pathLst>
                <a:path w="660" h="630" extrusionOk="0">
                  <a:moveTo>
                    <a:pt x="428" y="0"/>
                  </a:moveTo>
                  <a:cubicBezTo>
                    <a:pt x="374" y="0"/>
                    <a:pt x="319" y="53"/>
                    <a:pt x="351" y="117"/>
                  </a:cubicBezTo>
                  <a:cubicBezTo>
                    <a:pt x="407" y="237"/>
                    <a:pt x="444" y="392"/>
                    <a:pt x="428" y="456"/>
                  </a:cubicBezTo>
                  <a:cubicBezTo>
                    <a:pt x="373" y="419"/>
                    <a:pt x="262" y="287"/>
                    <a:pt x="175" y="154"/>
                  </a:cubicBezTo>
                  <a:cubicBezTo>
                    <a:pt x="158" y="126"/>
                    <a:pt x="133" y="114"/>
                    <a:pt x="109" y="114"/>
                  </a:cubicBezTo>
                  <a:cubicBezTo>
                    <a:pt x="54" y="114"/>
                    <a:pt x="1" y="176"/>
                    <a:pt x="40" y="240"/>
                  </a:cubicBezTo>
                  <a:cubicBezTo>
                    <a:pt x="132" y="382"/>
                    <a:pt x="305" y="623"/>
                    <a:pt x="441" y="629"/>
                  </a:cubicBezTo>
                  <a:lnTo>
                    <a:pt x="447" y="629"/>
                  </a:lnTo>
                  <a:cubicBezTo>
                    <a:pt x="487" y="629"/>
                    <a:pt x="524" y="611"/>
                    <a:pt x="549" y="580"/>
                  </a:cubicBezTo>
                  <a:cubicBezTo>
                    <a:pt x="660" y="438"/>
                    <a:pt x="539" y="139"/>
                    <a:pt x="499" y="52"/>
                  </a:cubicBezTo>
                  <a:cubicBezTo>
                    <a:pt x="485" y="16"/>
                    <a:pt x="457" y="0"/>
                    <a:pt x="428"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14" name="Google Shape;2414;p23"/>
            <p:cNvSpPr/>
            <p:nvPr/>
          </p:nvSpPr>
          <p:spPr>
            <a:xfrm flipH="1">
              <a:off x="219396" y="4507518"/>
              <a:ext cx="103554" cy="101287"/>
            </a:xfrm>
            <a:custGeom>
              <a:avLst/>
              <a:gdLst/>
              <a:ahLst/>
              <a:cxnLst/>
              <a:rect l="l" t="t" r="r" b="b"/>
              <a:pathLst>
                <a:path w="1279" h="1251" extrusionOk="0">
                  <a:moveTo>
                    <a:pt x="847" y="0"/>
                  </a:moveTo>
                  <a:cubicBezTo>
                    <a:pt x="816" y="0"/>
                    <a:pt x="784" y="9"/>
                    <a:pt x="756" y="26"/>
                  </a:cubicBezTo>
                  <a:cubicBezTo>
                    <a:pt x="667" y="88"/>
                    <a:pt x="642" y="242"/>
                    <a:pt x="642" y="387"/>
                  </a:cubicBezTo>
                  <a:cubicBezTo>
                    <a:pt x="473" y="222"/>
                    <a:pt x="340" y="137"/>
                    <a:pt x="245" y="137"/>
                  </a:cubicBezTo>
                  <a:cubicBezTo>
                    <a:pt x="214" y="137"/>
                    <a:pt x="187" y="146"/>
                    <a:pt x="164" y="165"/>
                  </a:cubicBezTo>
                  <a:cubicBezTo>
                    <a:pt x="124" y="192"/>
                    <a:pt x="1" y="288"/>
                    <a:pt x="386" y="1201"/>
                  </a:cubicBezTo>
                  <a:cubicBezTo>
                    <a:pt x="399" y="1232"/>
                    <a:pt x="430" y="1250"/>
                    <a:pt x="460" y="1250"/>
                  </a:cubicBezTo>
                  <a:cubicBezTo>
                    <a:pt x="473" y="1250"/>
                    <a:pt x="485" y="1247"/>
                    <a:pt x="494" y="1241"/>
                  </a:cubicBezTo>
                  <a:cubicBezTo>
                    <a:pt x="534" y="1226"/>
                    <a:pt x="553" y="1176"/>
                    <a:pt x="537" y="1136"/>
                  </a:cubicBezTo>
                  <a:cubicBezTo>
                    <a:pt x="402" y="812"/>
                    <a:pt x="272" y="424"/>
                    <a:pt x="272" y="300"/>
                  </a:cubicBezTo>
                  <a:lnTo>
                    <a:pt x="272" y="300"/>
                  </a:lnTo>
                  <a:cubicBezTo>
                    <a:pt x="349" y="331"/>
                    <a:pt x="525" y="485"/>
                    <a:pt x="676" y="655"/>
                  </a:cubicBezTo>
                  <a:cubicBezTo>
                    <a:pt x="693" y="674"/>
                    <a:pt x="715" y="682"/>
                    <a:pt x="736" y="682"/>
                  </a:cubicBezTo>
                  <a:cubicBezTo>
                    <a:pt x="779" y="682"/>
                    <a:pt x="821" y="646"/>
                    <a:pt x="815" y="593"/>
                  </a:cubicBezTo>
                  <a:cubicBezTo>
                    <a:pt x="793" y="399"/>
                    <a:pt x="812" y="189"/>
                    <a:pt x="843" y="162"/>
                  </a:cubicBezTo>
                  <a:cubicBezTo>
                    <a:pt x="849" y="162"/>
                    <a:pt x="855" y="165"/>
                    <a:pt x="861" y="168"/>
                  </a:cubicBezTo>
                  <a:cubicBezTo>
                    <a:pt x="1006" y="248"/>
                    <a:pt x="1093" y="606"/>
                    <a:pt x="1111" y="815"/>
                  </a:cubicBezTo>
                  <a:cubicBezTo>
                    <a:pt x="1114" y="867"/>
                    <a:pt x="1152" y="891"/>
                    <a:pt x="1190" y="891"/>
                  </a:cubicBezTo>
                  <a:cubicBezTo>
                    <a:pt x="1234" y="891"/>
                    <a:pt x="1278" y="859"/>
                    <a:pt x="1272" y="800"/>
                  </a:cubicBezTo>
                  <a:cubicBezTo>
                    <a:pt x="1265" y="735"/>
                    <a:pt x="1207" y="171"/>
                    <a:pt x="938" y="26"/>
                  </a:cubicBezTo>
                  <a:cubicBezTo>
                    <a:pt x="911" y="9"/>
                    <a:pt x="879" y="0"/>
                    <a:pt x="84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15" name="Google Shape;2415;p23"/>
            <p:cNvSpPr/>
            <p:nvPr/>
          </p:nvSpPr>
          <p:spPr>
            <a:xfrm flipH="1">
              <a:off x="182072" y="4624513"/>
              <a:ext cx="177556" cy="91895"/>
            </a:xfrm>
            <a:custGeom>
              <a:avLst/>
              <a:gdLst/>
              <a:ahLst/>
              <a:cxnLst/>
              <a:rect l="l" t="t" r="r" b="b"/>
              <a:pathLst>
                <a:path w="2193" h="1135" extrusionOk="0">
                  <a:moveTo>
                    <a:pt x="2091" y="0"/>
                  </a:moveTo>
                  <a:cubicBezTo>
                    <a:pt x="2061" y="0"/>
                    <a:pt x="2030" y="17"/>
                    <a:pt x="2018" y="55"/>
                  </a:cubicBezTo>
                  <a:cubicBezTo>
                    <a:pt x="2014" y="61"/>
                    <a:pt x="1795" y="672"/>
                    <a:pt x="1265" y="891"/>
                  </a:cubicBezTo>
                  <a:cubicBezTo>
                    <a:pt x="1137" y="944"/>
                    <a:pt x="1000" y="970"/>
                    <a:pt x="856" y="970"/>
                  </a:cubicBezTo>
                  <a:cubicBezTo>
                    <a:pt x="640" y="970"/>
                    <a:pt x="406" y="911"/>
                    <a:pt x="158" y="792"/>
                  </a:cubicBezTo>
                  <a:cubicBezTo>
                    <a:pt x="143" y="784"/>
                    <a:pt x="129" y="780"/>
                    <a:pt x="116" y="780"/>
                  </a:cubicBezTo>
                  <a:cubicBezTo>
                    <a:pt x="41" y="780"/>
                    <a:pt x="1" y="898"/>
                    <a:pt x="90" y="937"/>
                  </a:cubicBezTo>
                  <a:cubicBezTo>
                    <a:pt x="361" y="1067"/>
                    <a:pt x="620" y="1135"/>
                    <a:pt x="861" y="1135"/>
                  </a:cubicBezTo>
                  <a:cubicBezTo>
                    <a:pt x="1021" y="1135"/>
                    <a:pt x="1182" y="1104"/>
                    <a:pt x="1330" y="1042"/>
                  </a:cubicBezTo>
                  <a:cubicBezTo>
                    <a:pt x="1928" y="792"/>
                    <a:pt x="2163" y="135"/>
                    <a:pt x="2172" y="108"/>
                  </a:cubicBezTo>
                  <a:cubicBezTo>
                    <a:pt x="2193" y="44"/>
                    <a:pt x="2141" y="0"/>
                    <a:pt x="2091"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16" name="Google Shape;2416;p23"/>
            <p:cNvSpPr/>
            <p:nvPr/>
          </p:nvSpPr>
          <p:spPr>
            <a:xfrm>
              <a:off x="78527" y="4013042"/>
              <a:ext cx="407881" cy="232406"/>
            </a:xfrm>
            <a:custGeom>
              <a:avLst/>
              <a:gdLst/>
              <a:ahLst/>
              <a:cxnLst/>
              <a:rect l="l" t="t" r="r" b="b"/>
              <a:pathLst>
                <a:path w="6088" h="3469" extrusionOk="0">
                  <a:moveTo>
                    <a:pt x="3696" y="1"/>
                  </a:moveTo>
                  <a:cubicBezTo>
                    <a:pt x="3413" y="1"/>
                    <a:pt x="3163" y="158"/>
                    <a:pt x="2991" y="365"/>
                  </a:cubicBezTo>
                  <a:lnTo>
                    <a:pt x="2991" y="365"/>
                  </a:lnTo>
                  <a:cubicBezTo>
                    <a:pt x="2876" y="273"/>
                    <a:pt x="2725" y="190"/>
                    <a:pt x="2533" y="128"/>
                  </a:cubicBezTo>
                  <a:cubicBezTo>
                    <a:pt x="2372" y="75"/>
                    <a:pt x="2237" y="52"/>
                    <a:pt x="2122" y="52"/>
                  </a:cubicBezTo>
                  <a:cubicBezTo>
                    <a:pt x="1407" y="52"/>
                    <a:pt x="1530" y="951"/>
                    <a:pt x="1530" y="951"/>
                  </a:cubicBezTo>
                  <a:cubicBezTo>
                    <a:pt x="1457" y="907"/>
                    <a:pt x="1378" y="886"/>
                    <a:pt x="1298" y="886"/>
                  </a:cubicBezTo>
                  <a:cubicBezTo>
                    <a:pt x="694" y="886"/>
                    <a:pt x="1" y="2034"/>
                    <a:pt x="790" y="2617"/>
                  </a:cubicBezTo>
                  <a:cubicBezTo>
                    <a:pt x="1039" y="2800"/>
                    <a:pt x="1275" y="2883"/>
                    <a:pt x="1477" y="2895"/>
                  </a:cubicBezTo>
                  <a:lnTo>
                    <a:pt x="1477" y="2895"/>
                  </a:lnTo>
                  <a:cubicBezTo>
                    <a:pt x="1545" y="3200"/>
                    <a:pt x="1763" y="3463"/>
                    <a:pt x="2224" y="3468"/>
                  </a:cubicBezTo>
                  <a:cubicBezTo>
                    <a:pt x="2242" y="3468"/>
                    <a:pt x="2259" y="3468"/>
                    <a:pt x="2276" y="3468"/>
                  </a:cubicBezTo>
                  <a:cubicBezTo>
                    <a:pt x="2909" y="3468"/>
                    <a:pt x="3333" y="3322"/>
                    <a:pt x="3571" y="3105"/>
                  </a:cubicBezTo>
                  <a:lnTo>
                    <a:pt x="3571" y="3105"/>
                  </a:lnTo>
                  <a:cubicBezTo>
                    <a:pt x="3621" y="3172"/>
                    <a:pt x="3683" y="3237"/>
                    <a:pt x="3760" y="3298"/>
                  </a:cubicBezTo>
                  <a:cubicBezTo>
                    <a:pt x="3866" y="3382"/>
                    <a:pt x="3994" y="3419"/>
                    <a:pt x="4133" y="3419"/>
                  </a:cubicBezTo>
                  <a:cubicBezTo>
                    <a:pt x="4932" y="3419"/>
                    <a:pt x="6088" y="2177"/>
                    <a:pt x="5404" y="1457"/>
                  </a:cubicBezTo>
                  <a:cubicBezTo>
                    <a:pt x="5215" y="1258"/>
                    <a:pt x="5015" y="1183"/>
                    <a:pt x="4827" y="1183"/>
                  </a:cubicBezTo>
                  <a:cubicBezTo>
                    <a:pt x="4806" y="1183"/>
                    <a:pt x="4786" y="1184"/>
                    <a:pt x="4765" y="1185"/>
                  </a:cubicBezTo>
                  <a:lnTo>
                    <a:pt x="4765" y="1185"/>
                  </a:lnTo>
                  <a:cubicBezTo>
                    <a:pt x="4773" y="830"/>
                    <a:pt x="4595" y="421"/>
                    <a:pt x="4155" y="143"/>
                  </a:cubicBezTo>
                  <a:cubicBezTo>
                    <a:pt x="3998" y="43"/>
                    <a:pt x="3843"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3"/>
            <p:cNvSpPr/>
            <p:nvPr/>
          </p:nvSpPr>
          <p:spPr>
            <a:xfrm>
              <a:off x="148352" y="3736183"/>
              <a:ext cx="86504" cy="86286"/>
            </a:xfrm>
            <a:custGeom>
              <a:avLst/>
              <a:gdLst/>
              <a:ahLst/>
              <a:cxnLst/>
              <a:rect l="l" t="t" r="r" b="b"/>
              <a:pathLst>
                <a:path w="1188" h="1185" extrusionOk="0">
                  <a:moveTo>
                    <a:pt x="596" y="170"/>
                  </a:moveTo>
                  <a:cubicBezTo>
                    <a:pt x="827" y="173"/>
                    <a:pt x="1015" y="361"/>
                    <a:pt x="1012" y="596"/>
                  </a:cubicBezTo>
                  <a:cubicBezTo>
                    <a:pt x="1009" y="827"/>
                    <a:pt x="824" y="1012"/>
                    <a:pt x="592" y="1015"/>
                  </a:cubicBezTo>
                  <a:cubicBezTo>
                    <a:pt x="364" y="1006"/>
                    <a:pt x="185" y="818"/>
                    <a:pt x="185" y="592"/>
                  </a:cubicBezTo>
                  <a:cubicBezTo>
                    <a:pt x="185" y="364"/>
                    <a:pt x="367" y="179"/>
                    <a:pt x="596" y="173"/>
                  </a:cubicBezTo>
                  <a:lnTo>
                    <a:pt x="596" y="170"/>
                  </a:lnTo>
                  <a:close/>
                  <a:moveTo>
                    <a:pt x="596" y="0"/>
                  </a:moveTo>
                  <a:cubicBezTo>
                    <a:pt x="269" y="0"/>
                    <a:pt x="0" y="262"/>
                    <a:pt x="0" y="592"/>
                  </a:cubicBezTo>
                  <a:cubicBezTo>
                    <a:pt x="0" y="919"/>
                    <a:pt x="266" y="1185"/>
                    <a:pt x="592" y="1185"/>
                  </a:cubicBezTo>
                  <a:lnTo>
                    <a:pt x="596" y="1185"/>
                  </a:lnTo>
                  <a:cubicBezTo>
                    <a:pt x="923" y="1185"/>
                    <a:pt x="1188" y="919"/>
                    <a:pt x="1188" y="592"/>
                  </a:cubicBezTo>
                  <a:cubicBezTo>
                    <a:pt x="1188" y="262"/>
                    <a:pt x="923" y="0"/>
                    <a:pt x="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3"/>
            <p:cNvSpPr/>
            <p:nvPr/>
          </p:nvSpPr>
          <p:spPr>
            <a:xfrm>
              <a:off x="98895" y="3357080"/>
              <a:ext cx="161423" cy="148928"/>
            </a:xfrm>
            <a:custGeom>
              <a:avLst/>
              <a:gdLst/>
              <a:ahLst/>
              <a:cxnLst/>
              <a:rect l="l" t="t" r="r" b="b"/>
              <a:pathLst>
                <a:path w="2558" h="2360" extrusionOk="0">
                  <a:moveTo>
                    <a:pt x="1855" y="179"/>
                  </a:moveTo>
                  <a:lnTo>
                    <a:pt x="1855" y="179"/>
                  </a:lnTo>
                  <a:cubicBezTo>
                    <a:pt x="1827" y="306"/>
                    <a:pt x="1771" y="531"/>
                    <a:pt x="1707" y="790"/>
                  </a:cubicBezTo>
                  <a:cubicBezTo>
                    <a:pt x="1583" y="710"/>
                    <a:pt x="1457" y="630"/>
                    <a:pt x="1330" y="553"/>
                  </a:cubicBezTo>
                  <a:cubicBezTo>
                    <a:pt x="1629" y="306"/>
                    <a:pt x="1781" y="213"/>
                    <a:pt x="1855" y="179"/>
                  </a:cubicBezTo>
                  <a:close/>
                  <a:moveTo>
                    <a:pt x="522" y="287"/>
                  </a:moveTo>
                  <a:cubicBezTo>
                    <a:pt x="704" y="374"/>
                    <a:pt x="880" y="469"/>
                    <a:pt x="1053" y="577"/>
                  </a:cubicBezTo>
                  <a:cubicBezTo>
                    <a:pt x="942" y="670"/>
                    <a:pt x="824" y="778"/>
                    <a:pt x="698" y="892"/>
                  </a:cubicBezTo>
                  <a:cubicBezTo>
                    <a:pt x="575" y="559"/>
                    <a:pt x="531" y="371"/>
                    <a:pt x="522" y="287"/>
                  </a:cubicBezTo>
                  <a:close/>
                  <a:moveTo>
                    <a:pt x="1811" y="1046"/>
                  </a:moveTo>
                  <a:cubicBezTo>
                    <a:pt x="2070" y="1219"/>
                    <a:pt x="2225" y="1330"/>
                    <a:pt x="2308" y="1398"/>
                  </a:cubicBezTo>
                  <a:cubicBezTo>
                    <a:pt x="2188" y="1413"/>
                    <a:pt x="1981" y="1438"/>
                    <a:pt x="1694" y="1462"/>
                  </a:cubicBezTo>
                  <a:cubicBezTo>
                    <a:pt x="1731" y="1336"/>
                    <a:pt x="1771" y="1197"/>
                    <a:pt x="1808" y="1046"/>
                  </a:cubicBezTo>
                  <a:close/>
                  <a:moveTo>
                    <a:pt x="1201" y="664"/>
                  </a:moveTo>
                  <a:cubicBezTo>
                    <a:pt x="1355" y="756"/>
                    <a:pt x="1515" y="855"/>
                    <a:pt x="1666" y="954"/>
                  </a:cubicBezTo>
                  <a:cubicBezTo>
                    <a:pt x="1617" y="1148"/>
                    <a:pt x="1571" y="1324"/>
                    <a:pt x="1525" y="1478"/>
                  </a:cubicBezTo>
                  <a:cubicBezTo>
                    <a:pt x="1336" y="1493"/>
                    <a:pt x="1136" y="1509"/>
                    <a:pt x="951" y="1521"/>
                  </a:cubicBezTo>
                  <a:cubicBezTo>
                    <a:pt x="883" y="1367"/>
                    <a:pt x="815" y="1210"/>
                    <a:pt x="757" y="1055"/>
                  </a:cubicBezTo>
                  <a:cubicBezTo>
                    <a:pt x="917" y="910"/>
                    <a:pt x="1065" y="778"/>
                    <a:pt x="1201" y="664"/>
                  </a:cubicBezTo>
                  <a:close/>
                  <a:moveTo>
                    <a:pt x="630" y="1173"/>
                  </a:moveTo>
                  <a:cubicBezTo>
                    <a:pt x="676" y="1293"/>
                    <a:pt x="726" y="1413"/>
                    <a:pt x="775" y="1530"/>
                  </a:cubicBezTo>
                  <a:cubicBezTo>
                    <a:pt x="613" y="1539"/>
                    <a:pt x="473" y="1543"/>
                    <a:pt x="370" y="1543"/>
                  </a:cubicBezTo>
                  <a:cubicBezTo>
                    <a:pt x="319" y="1543"/>
                    <a:pt x="276" y="1542"/>
                    <a:pt x="245" y="1540"/>
                  </a:cubicBezTo>
                  <a:cubicBezTo>
                    <a:pt x="337" y="1450"/>
                    <a:pt x="476" y="1317"/>
                    <a:pt x="630" y="1173"/>
                  </a:cubicBezTo>
                  <a:close/>
                  <a:moveTo>
                    <a:pt x="1472" y="1644"/>
                  </a:moveTo>
                  <a:lnTo>
                    <a:pt x="1472" y="1644"/>
                  </a:lnTo>
                  <a:cubicBezTo>
                    <a:pt x="1370" y="1981"/>
                    <a:pt x="1306" y="2116"/>
                    <a:pt x="1275" y="2172"/>
                  </a:cubicBezTo>
                  <a:cubicBezTo>
                    <a:pt x="1176" y="2015"/>
                    <a:pt x="1090" y="1848"/>
                    <a:pt x="1019" y="1678"/>
                  </a:cubicBezTo>
                  <a:cubicBezTo>
                    <a:pt x="1167" y="1672"/>
                    <a:pt x="1321" y="1657"/>
                    <a:pt x="1472" y="1644"/>
                  </a:cubicBezTo>
                  <a:close/>
                  <a:moveTo>
                    <a:pt x="1916" y="0"/>
                  </a:moveTo>
                  <a:cubicBezTo>
                    <a:pt x="1833" y="0"/>
                    <a:pt x="1673" y="53"/>
                    <a:pt x="1182" y="466"/>
                  </a:cubicBezTo>
                  <a:cubicBezTo>
                    <a:pt x="960" y="334"/>
                    <a:pt x="618" y="136"/>
                    <a:pt x="507" y="108"/>
                  </a:cubicBezTo>
                  <a:cubicBezTo>
                    <a:pt x="494" y="108"/>
                    <a:pt x="485" y="105"/>
                    <a:pt x="476" y="105"/>
                  </a:cubicBezTo>
                  <a:cubicBezTo>
                    <a:pt x="439" y="105"/>
                    <a:pt x="408" y="124"/>
                    <a:pt x="386" y="155"/>
                  </a:cubicBezTo>
                  <a:cubicBezTo>
                    <a:pt x="359" y="192"/>
                    <a:pt x="297" y="281"/>
                    <a:pt x="568" y="1009"/>
                  </a:cubicBezTo>
                  <a:cubicBezTo>
                    <a:pt x="328" y="1231"/>
                    <a:pt x="118" y="1435"/>
                    <a:pt x="38" y="1515"/>
                  </a:cubicBezTo>
                  <a:cubicBezTo>
                    <a:pt x="10" y="1543"/>
                    <a:pt x="1" y="1583"/>
                    <a:pt x="13" y="1620"/>
                  </a:cubicBezTo>
                  <a:cubicBezTo>
                    <a:pt x="38" y="1681"/>
                    <a:pt x="93" y="1706"/>
                    <a:pt x="374" y="1706"/>
                  </a:cubicBezTo>
                  <a:cubicBezTo>
                    <a:pt x="497" y="1706"/>
                    <a:pt x="655" y="1700"/>
                    <a:pt x="846" y="1691"/>
                  </a:cubicBezTo>
                  <a:cubicBezTo>
                    <a:pt x="966" y="1959"/>
                    <a:pt x="1117" y="2271"/>
                    <a:pt x="1207" y="2338"/>
                  </a:cubicBezTo>
                  <a:cubicBezTo>
                    <a:pt x="1225" y="2351"/>
                    <a:pt x="1247" y="2360"/>
                    <a:pt x="1272" y="2360"/>
                  </a:cubicBezTo>
                  <a:lnTo>
                    <a:pt x="1275" y="2360"/>
                  </a:lnTo>
                  <a:cubicBezTo>
                    <a:pt x="1358" y="2360"/>
                    <a:pt x="1444" y="2304"/>
                    <a:pt x="1648" y="1629"/>
                  </a:cubicBezTo>
                  <a:cubicBezTo>
                    <a:pt x="1947" y="1604"/>
                    <a:pt x="2413" y="1555"/>
                    <a:pt x="2487" y="1530"/>
                  </a:cubicBezTo>
                  <a:cubicBezTo>
                    <a:pt x="2518" y="1515"/>
                    <a:pt x="2539" y="1487"/>
                    <a:pt x="2545" y="1456"/>
                  </a:cubicBezTo>
                  <a:cubicBezTo>
                    <a:pt x="2549" y="1398"/>
                    <a:pt x="2558" y="1339"/>
                    <a:pt x="1851" y="883"/>
                  </a:cubicBezTo>
                  <a:cubicBezTo>
                    <a:pt x="1959" y="466"/>
                    <a:pt x="2037" y="118"/>
                    <a:pt x="2037" y="115"/>
                  </a:cubicBezTo>
                  <a:cubicBezTo>
                    <a:pt x="2040" y="90"/>
                    <a:pt x="2033" y="62"/>
                    <a:pt x="2018" y="44"/>
                  </a:cubicBezTo>
                  <a:cubicBezTo>
                    <a:pt x="1990" y="16"/>
                    <a:pt x="1953" y="0"/>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3"/>
            <p:cNvSpPr/>
            <p:nvPr/>
          </p:nvSpPr>
          <p:spPr>
            <a:xfrm>
              <a:off x="1747441" y="4947871"/>
              <a:ext cx="114472" cy="115104"/>
            </a:xfrm>
            <a:custGeom>
              <a:avLst/>
              <a:gdLst/>
              <a:ahLst/>
              <a:cxnLst/>
              <a:rect l="l" t="t" r="r" b="b"/>
              <a:pathLst>
                <a:path w="1814" h="1824" extrusionOk="0">
                  <a:moveTo>
                    <a:pt x="969" y="232"/>
                  </a:moveTo>
                  <a:cubicBezTo>
                    <a:pt x="993" y="309"/>
                    <a:pt x="1018" y="414"/>
                    <a:pt x="1034" y="482"/>
                  </a:cubicBezTo>
                  <a:cubicBezTo>
                    <a:pt x="1080" y="664"/>
                    <a:pt x="1089" y="704"/>
                    <a:pt x="1111" y="735"/>
                  </a:cubicBezTo>
                  <a:cubicBezTo>
                    <a:pt x="1135" y="766"/>
                    <a:pt x="1169" y="778"/>
                    <a:pt x="1348" y="843"/>
                  </a:cubicBezTo>
                  <a:cubicBezTo>
                    <a:pt x="1410" y="868"/>
                    <a:pt x="1509" y="901"/>
                    <a:pt x="1579" y="929"/>
                  </a:cubicBezTo>
                  <a:cubicBezTo>
                    <a:pt x="1478" y="975"/>
                    <a:pt x="1314" y="1037"/>
                    <a:pt x="1169" y="1090"/>
                  </a:cubicBezTo>
                  <a:cubicBezTo>
                    <a:pt x="1148" y="1096"/>
                    <a:pt x="1132" y="1111"/>
                    <a:pt x="1123" y="1133"/>
                  </a:cubicBezTo>
                  <a:cubicBezTo>
                    <a:pt x="1049" y="1299"/>
                    <a:pt x="960" y="1487"/>
                    <a:pt x="901" y="1592"/>
                  </a:cubicBezTo>
                  <a:cubicBezTo>
                    <a:pt x="861" y="1478"/>
                    <a:pt x="805" y="1278"/>
                    <a:pt x="762" y="1105"/>
                  </a:cubicBezTo>
                  <a:cubicBezTo>
                    <a:pt x="753" y="1071"/>
                    <a:pt x="728" y="1049"/>
                    <a:pt x="697" y="1043"/>
                  </a:cubicBezTo>
                  <a:cubicBezTo>
                    <a:pt x="528" y="1012"/>
                    <a:pt x="333" y="969"/>
                    <a:pt x="229" y="938"/>
                  </a:cubicBezTo>
                  <a:cubicBezTo>
                    <a:pt x="395" y="849"/>
                    <a:pt x="565" y="772"/>
                    <a:pt x="741" y="704"/>
                  </a:cubicBezTo>
                  <a:cubicBezTo>
                    <a:pt x="759" y="695"/>
                    <a:pt x="778" y="676"/>
                    <a:pt x="784" y="658"/>
                  </a:cubicBezTo>
                  <a:cubicBezTo>
                    <a:pt x="839" y="513"/>
                    <a:pt x="901" y="371"/>
                    <a:pt x="969" y="232"/>
                  </a:cubicBezTo>
                  <a:close/>
                  <a:moveTo>
                    <a:pt x="990" y="1"/>
                  </a:moveTo>
                  <a:cubicBezTo>
                    <a:pt x="941" y="1"/>
                    <a:pt x="867" y="1"/>
                    <a:pt x="648" y="571"/>
                  </a:cubicBezTo>
                  <a:cubicBezTo>
                    <a:pt x="40" y="815"/>
                    <a:pt x="19" y="895"/>
                    <a:pt x="10" y="929"/>
                  </a:cubicBezTo>
                  <a:cubicBezTo>
                    <a:pt x="0" y="957"/>
                    <a:pt x="6" y="985"/>
                    <a:pt x="22" y="1009"/>
                  </a:cubicBezTo>
                  <a:cubicBezTo>
                    <a:pt x="37" y="1031"/>
                    <a:pt x="84" y="1093"/>
                    <a:pt x="617" y="1198"/>
                  </a:cubicBezTo>
                  <a:cubicBezTo>
                    <a:pt x="774" y="1824"/>
                    <a:pt x="830" y="1824"/>
                    <a:pt x="892" y="1824"/>
                  </a:cubicBezTo>
                  <a:lnTo>
                    <a:pt x="898" y="1824"/>
                  </a:lnTo>
                  <a:cubicBezTo>
                    <a:pt x="944" y="1821"/>
                    <a:pt x="1000" y="1817"/>
                    <a:pt x="1259" y="1231"/>
                  </a:cubicBezTo>
                  <a:cubicBezTo>
                    <a:pt x="1416" y="1176"/>
                    <a:pt x="1718" y="1065"/>
                    <a:pt x="1783" y="1006"/>
                  </a:cubicBezTo>
                  <a:cubicBezTo>
                    <a:pt x="1805" y="985"/>
                    <a:pt x="1814" y="951"/>
                    <a:pt x="1811" y="920"/>
                  </a:cubicBezTo>
                  <a:cubicBezTo>
                    <a:pt x="1795" y="846"/>
                    <a:pt x="1715" y="806"/>
                    <a:pt x="1404" y="695"/>
                  </a:cubicBezTo>
                  <a:cubicBezTo>
                    <a:pt x="1345" y="673"/>
                    <a:pt x="1274" y="649"/>
                    <a:pt x="1243" y="633"/>
                  </a:cubicBezTo>
                  <a:cubicBezTo>
                    <a:pt x="1234" y="599"/>
                    <a:pt x="1212" y="516"/>
                    <a:pt x="1194" y="448"/>
                  </a:cubicBezTo>
                  <a:cubicBezTo>
                    <a:pt x="1141" y="229"/>
                    <a:pt x="1104" y="93"/>
                    <a:pt x="1067" y="41"/>
                  </a:cubicBezTo>
                  <a:cubicBezTo>
                    <a:pt x="1046" y="16"/>
                    <a:pt x="1018" y="4"/>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3"/>
            <p:cNvSpPr/>
            <p:nvPr/>
          </p:nvSpPr>
          <p:spPr>
            <a:xfrm>
              <a:off x="96750" y="4008152"/>
              <a:ext cx="367883" cy="242857"/>
            </a:xfrm>
            <a:custGeom>
              <a:avLst/>
              <a:gdLst/>
              <a:ahLst/>
              <a:cxnLst/>
              <a:rect l="l" t="t" r="r" b="b"/>
              <a:pathLst>
                <a:path w="5491" h="3625" extrusionOk="0">
                  <a:moveTo>
                    <a:pt x="2733" y="558"/>
                  </a:moveTo>
                  <a:cubicBezTo>
                    <a:pt x="2952" y="768"/>
                    <a:pt x="2995" y="1015"/>
                    <a:pt x="2936" y="1178"/>
                  </a:cubicBezTo>
                  <a:cubicBezTo>
                    <a:pt x="2906" y="1264"/>
                    <a:pt x="2852" y="1311"/>
                    <a:pt x="2788" y="1311"/>
                  </a:cubicBezTo>
                  <a:cubicBezTo>
                    <a:pt x="2749" y="1311"/>
                    <a:pt x="2705" y="1293"/>
                    <a:pt x="2662" y="1255"/>
                  </a:cubicBezTo>
                  <a:cubicBezTo>
                    <a:pt x="2508" y="1129"/>
                    <a:pt x="2542" y="827"/>
                    <a:pt x="2733" y="558"/>
                  </a:cubicBezTo>
                  <a:close/>
                  <a:moveTo>
                    <a:pt x="4404" y="1354"/>
                  </a:moveTo>
                  <a:lnTo>
                    <a:pt x="4404" y="1354"/>
                  </a:lnTo>
                  <a:cubicBezTo>
                    <a:pt x="4367" y="1650"/>
                    <a:pt x="4185" y="1872"/>
                    <a:pt x="3945" y="1906"/>
                  </a:cubicBezTo>
                  <a:cubicBezTo>
                    <a:pt x="3929" y="1906"/>
                    <a:pt x="3917" y="1909"/>
                    <a:pt x="3902" y="1909"/>
                  </a:cubicBezTo>
                  <a:cubicBezTo>
                    <a:pt x="3837" y="1909"/>
                    <a:pt x="3837" y="1888"/>
                    <a:pt x="3837" y="1869"/>
                  </a:cubicBezTo>
                  <a:cubicBezTo>
                    <a:pt x="3831" y="1746"/>
                    <a:pt x="4068" y="1431"/>
                    <a:pt x="4404" y="1354"/>
                  </a:cubicBezTo>
                  <a:close/>
                  <a:moveTo>
                    <a:pt x="1527" y="2125"/>
                  </a:moveTo>
                  <a:cubicBezTo>
                    <a:pt x="1570" y="2125"/>
                    <a:pt x="1610" y="2162"/>
                    <a:pt x="1635" y="2196"/>
                  </a:cubicBezTo>
                  <a:cubicBezTo>
                    <a:pt x="1755" y="2347"/>
                    <a:pt x="1783" y="2511"/>
                    <a:pt x="1718" y="2646"/>
                  </a:cubicBezTo>
                  <a:cubicBezTo>
                    <a:pt x="1647" y="2795"/>
                    <a:pt x="1477" y="2884"/>
                    <a:pt x="1274" y="2890"/>
                  </a:cubicBezTo>
                  <a:cubicBezTo>
                    <a:pt x="1231" y="2619"/>
                    <a:pt x="1308" y="2332"/>
                    <a:pt x="1416" y="2199"/>
                  </a:cubicBezTo>
                  <a:cubicBezTo>
                    <a:pt x="1440" y="2159"/>
                    <a:pt x="1481" y="2131"/>
                    <a:pt x="1527" y="2125"/>
                  </a:cubicBezTo>
                  <a:close/>
                  <a:moveTo>
                    <a:pt x="3350" y="2350"/>
                  </a:moveTo>
                  <a:cubicBezTo>
                    <a:pt x="3362" y="2350"/>
                    <a:pt x="3396" y="2384"/>
                    <a:pt x="3424" y="2468"/>
                  </a:cubicBezTo>
                  <a:cubicBezTo>
                    <a:pt x="3491" y="2668"/>
                    <a:pt x="3448" y="2890"/>
                    <a:pt x="3313" y="3051"/>
                  </a:cubicBezTo>
                  <a:cubicBezTo>
                    <a:pt x="3183" y="2825"/>
                    <a:pt x="3195" y="2582"/>
                    <a:pt x="3266" y="2440"/>
                  </a:cubicBezTo>
                  <a:cubicBezTo>
                    <a:pt x="3297" y="2375"/>
                    <a:pt x="3334" y="2350"/>
                    <a:pt x="3350" y="2350"/>
                  </a:cubicBezTo>
                  <a:close/>
                  <a:moveTo>
                    <a:pt x="3426" y="160"/>
                  </a:moveTo>
                  <a:cubicBezTo>
                    <a:pt x="3566" y="160"/>
                    <a:pt x="3707" y="201"/>
                    <a:pt x="3840" y="287"/>
                  </a:cubicBezTo>
                  <a:cubicBezTo>
                    <a:pt x="4185" y="503"/>
                    <a:pt x="4395" y="836"/>
                    <a:pt x="4411" y="1191"/>
                  </a:cubicBezTo>
                  <a:cubicBezTo>
                    <a:pt x="3994" y="1265"/>
                    <a:pt x="3667" y="1650"/>
                    <a:pt x="3677" y="1878"/>
                  </a:cubicBezTo>
                  <a:cubicBezTo>
                    <a:pt x="3679" y="1969"/>
                    <a:pt x="3738" y="2069"/>
                    <a:pt x="3899" y="2069"/>
                  </a:cubicBezTo>
                  <a:cubicBezTo>
                    <a:pt x="3920" y="2069"/>
                    <a:pt x="3942" y="2067"/>
                    <a:pt x="3966" y="2064"/>
                  </a:cubicBezTo>
                  <a:cubicBezTo>
                    <a:pt x="4293" y="2020"/>
                    <a:pt x="4534" y="1727"/>
                    <a:pt x="4571" y="1339"/>
                  </a:cubicBezTo>
                  <a:cubicBezTo>
                    <a:pt x="4753" y="1342"/>
                    <a:pt x="4920" y="1428"/>
                    <a:pt x="5074" y="1589"/>
                  </a:cubicBezTo>
                  <a:cubicBezTo>
                    <a:pt x="5336" y="1863"/>
                    <a:pt x="5274" y="2190"/>
                    <a:pt x="5176" y="2418"/>
                  </a:cubicBezTo>
                  <a:cubicBezTo>
                    <a:pt x="4953" y="2939"/>
                    <a:pt x="4327" y="3414"/>
                    <a:pt x="3862" y="3414"/>
                  </a:cubicBezTo>
                  <a:cubicBezTo>
                    <a:pt x="3857" y="3415"/>
                    <a:pt x="3853" y="3415"/>
                    <a:pt x="3848" y="3415"/>
                  </a:cubicBezTo>
                  <a:cubicBezTo>
                    <a:pt x="3736" y="3415"/>
                    <a:pt x="3627" y="3378"/>
                    <a:pt x="3541" y="3310"/>
                  </a:cubicBezTo>
                  <a:cubicBezTo>
                    <a:pt x="3491" y="3273"/>
                    <a:pt x="3448" y="3232"/>
                    <a:pt x="3408" y="3186"/>
                  </a:cubicBezTo>
                  <a:cubicBezTo>
                    <a:pt x="3603" y="2983"/>
                    <a:pt x="3667" y="2687"/>
                    <a:pt x="3578" y="2421"/>
                  </a:cubicBezTo>
                  <a:cubicBezTo>
                    <a:pt x="3513" y="2218"/>
                    <a:pt x="3408" y="2190"/>
                    <a:pt x="3350" y="2190"/>
                  </a:cubicBezTo>
                  <a:cubicBezTo>
                    <a:pt x="3260" y="2190"/>
                    <a:pt x="3177" y="2255"/>
                    <a:pt x="3121" y="2366"/>
                  </a:cubicBezTo>
                  <a:cubicBezTo>
                    <a:pt x="3023" y="2563"/>
                    <a:pt x="3010" y="2878"/>
                    <a:pt x="3192" y="3165"/>
                  </a:cubicBezTo>
                  <a:cubicBezTo>
                    <a:pt x="3001" y="3306"/>
                    <a:pt x="2649" y="3461"/>
                    <a:pt x="1999" y="3461"/>
                  </a:cubicBezTo>
                  <a:lnTo>
                    <a:pt x="1956" y="3461"/>
                  </a:lnTo>
                  <a:cubicBezTo>
                    <a:pt x="1558" y="3458"/>
                    <a:pt x="1385" y="3254"/>
                    <a:pt x="1314" y="3051"/>
                  </a:cubicBezTo>
                  <a:cubicBezTo>
                    <a:pt x="1564" y="3035"/>
                    <a:pt x="1767" y="2915"/>
                    <a:pt x="1863" y="2720"/>
                  </a:cubicBezTo>
                  <a:cubicBezTo>
                    <a:pt x="1959" y="2523"/>
                    <a:pt x="1922" y="2298"/>
                    <a:pt x="1761" y="2097"/>
                  </a:cubicBezTo>
                  <a:cubicBezTo>
                    <a:pt x="1675" y="1986"/>
                    <a:pt x="1585" y="1965"/>
                    <a:pt x="1527" y="1965"/>
                  </a:cubicBezTo>
                  <a:cubicBezTo>
                    <a:pt x="1444" y="1965"/>
                    <a:pt x="1360" y="2011"/>
                    <a:pt x="1289" y="2097"/>
                  </a:cubicBezTo>
                  <a:cubicBezTo>
                    <a:pt x="1147" y="2276"/>
                    <a:pt x="1076" y="2594"/>
                    <a:pt x="1107" y="2878"/>
                  </a:cubicBezTo>
                  <a:cubicBezTo>
                    <a:pt x="913" y="2835"/>
                    <a:pt x="728" y="2751"/>
                    <a:pt x="568" y="2628"/>
                  </a:cubicBezTo>
                  <a:cubicBezTo>
                    <a:pt x="154" y="2320"/>
                    <a:pt x="241" y="1891"/>
                    <a:pt x="296" y="1718"/>
                  </a:cubicBezTo>
                  <a:cubicBezTo>
                    <a:pt x="420" y="1345"/>
                    <a:pt x="746" y="1043"/>
                    <a:pt x="1027" y="1043"/>
                  </a:cubicBezTo>
                  <a:cubicBezTo>
                    <a:pt x="1095" y="1043"/>
                    <a:pt x="1163" y="1061"/>
                    <a:pt x="1218" y="1095"/>
                  </a:cubicBezTo>
                  <a:cubicBezTo>
                    <a:pt x="1232" y="1103"/>
                    <a:pt x="1246" y="1106"/>
                    <a:pt x="1260" y="1106"/>
                  </a:cubicBezTo>
                  <a:cubicBezTo>
                    <a:pt x="1307" y="1106"/>
                    <a:pt x="1349" y="1067"/>
                    <a:pt x="1342" y="1015"/>
                  </a:cubicBezTo>
                  <a:cubicBezTo>
                    <a:pt x="1342" y="1012"/>
                    <a:pt x="1283" y="586"/>
                    <a:pt x="1487" y="355"/>
                  </a:cubicBezTo>
                  <a:cubicBezTo>
                    <a:pt x="1572" y="255"/>
                    <a:pt x="1695" y="205"/>
                    <a:pt x="1853" y="205"/>
                  </a:cubicBezTo>
                  <a:cubicBezTo>
                    <a:pt x="1964" y="205"/>
                    <a:pt x="2092" y="230"/>
                    <a:pt x="2236" y="278"/>
                  </a:cubicBezTo>
                  <a:cubicBezTo>
                    <a:pt x="2369" y="318"/>
                    <a:pt x="2495" y="380"/>
                    <a:pt x="2609" y="457"/>
                  </a:cubicBezTo>
                  <a:cubicBezTo>
                    <a:pt x="2387" y="765"/>
                    <a:pt x="2313" y="1172"/>
                    <a:pt x="2560" y="1382"/>
                  </a:cubicBezTo>
                  <a:cubicBezTo>
                    <a:pt x="2622" y="1437"/>
                    <a:pt x="2705" y="1474"/>
                    <a:pt x="2791" y="1478"/>
                  </a:cubicBezTo>
                  <a:cubicBezTo>
                    <a:pt x="2921" y="1478"/>
                    <a:pt x="3038" y="1382"/>
                    <a:pt x="3091" y="1234"/>
                  </a:cubicBezTo>
                  <a:cubicBezTo>
                    <a:pt x="3168" y="1018"/>
                    <a:pt x="3112" y="694"/>
                    <a:pt x="2835" y="432"/>
                  </a:cubicBezTo>
                  <a:cubicBezTo>
                    <a:pt x="3006" y="255"/>
                    <a:pt x="3214" y="160"/>
                    <a:pt x="3426" y="160"/>
                  </a:cubicBezTo>
                  <a:close/>
                  <a:moveTo>
                    <a:pt x="3431" y="0"/>
                  </a:moveTo>
                  <a:cubicBezTo>
                    <a:pt x="3171" y="0"/>
                    <a:pt x="2915" y="116"/>
                    <a:pt x="2711" y="333"/>
                  </a:cubicBezTo>
                  <a:cubicBezTo>
                    <a:pt x="2582" y="241"/>
                    <a:pt x="2440" y="173"/>
                    <a:pt x="2289" y="124"/>
                  </a:cubicBezTo>
                  <a:cubicBezTo>
                    <a:pt x="2129" y="71"/>
                    <a:pt x="1984" y="45"/>
                    <a:pt x="1856" y="45"/>
                  </a:cubicBezTo>
                  <a:cubicBezTo>
                    <a:pt x="1647" y="45"/>
                    <a:pt x="1482" y="113"/>
                    <a:pt x="1363" y="247"/>
                  </a:cubicBezTo>
                  <a:cubicBezTo>
                    <a:pt x="1194" y="444"/>
                    <a:pt x="1169" y="731"/>
                    <a:pt x="1172" y="901"/>
                  </a:cubicBezTo>
                  <a:cubicBezTo>
                    <a:pt x="1126" y="888"/>
                    <a:pt x="1076" y="882"/>
                    <a:pt x="1027" y="882"/>
                  </a:cubicBezTo>
                  <a:cubicBezTo>
                    <a:pt x="676" y="882"/>
                    <a:pt x="287" y="1228"/>
                    <a:pt x="142" y="1669"/>
                  </a:cubicBezTo>
                  <a:cubicBezTo>
                    <a:pt x="0" y="2104"/>
                    <a:pt x="120" y="2498"/>
                    <a:pt x="472" y="2757"/>
                  </a:cubicBezTo>
                  <a:cubicBezTo>
                    <a:pt x="694" y="2921"/>
                    <a:pt x="922" y="3020"/>
                    <a:pt x="1141" y="3047"/>
                  </a:cubicBezTo>
                  <a:cubicBezTo>
                    <a:pt x="1246" y="3408"/>
                    <a:pt x="1539" y="3621"/>
                    <a:pt x="1952" y="3624"/>
                  </a:cubicBezTo>
                  <a:lnTo>
                    <a:pt x="1999" y="3624"/>
                  </a:lnTo>
                  <a:cubicBezTo>
                    <a:pt x="2563" y="3624"/>
                    <a:pt x="3007" y="3513"/>
                    <a:pt x="3288" y="3297"/>
                  </a:cubicBezTo>
                  <a:cubicBezTo>
                    <a:pt x="3334" y="3347"/>
                    <a:pt x="3384" y="3396"/>
                    <a:pt x="3439" y="3439"/>
                  </a:cubicBezTo>
                  <a:cubicBezTo>
                    <a:pt x="3556" y="3529"/>
                    <a:pt x="3699" y="3578"/>
                    <a:pt x="3848" y="3578"/>
                  </a:cubicBezTo>
                  <a:cubicBezTo>
                    <a:pt x="3853" y="3578"/>
                    <a:pt x="3857" y="3578"/>
                    <a:pt x="3862" y="3578"/>
                  </a:cubicBezTo>
                  <a:cubicBezTo>
                    <a:pt x="4392" y="3578"/>
                    <a:pt x="5077" y="3066"/>
                    <a:pt x="5327" y="2483"/>
                  </a:cubicBezTo>
                  <a:cubicBezTo>
                    <a:pt x="5490" y="2097"/>
                    <a:pt x="5444" y="1743"/>
                    <a:pt x="5191" y="1478"/>
                  </a:cubicBezTo>
                  <a:cubicBezTo>
                    <a:pt x="5009" y="1283"/>
                    <a:pt x="4802" y="1185"/>
                    <a:pt x="4574" y="1178"/>
                  </a:cubicBezTo>
                  <a:cubicBezTo>
                    <a:pt x="4552" y="774"/>
                    <a:pt x="4315" y="395"/>
                    <a:pt x="3929" y="151"/>
                  </a:cubicBezTo>
                  <a:cubicBezTo>
                    <a:pt x="3770" y="49"/>
                    <a:pt x="3600" y="0"/>
                    <a:pt x="3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1pPr>
            <a:lvl2pPr marL="914400" lvl="1" indent="-317500">
              <a:lnSpc>
                <a:spcPct val="100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2pPr>
            <a:lvl3pPr marL="1371600" lvl="2" indent="-317500">
              <a:lnSpc>
                <a:spcPct val="100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3pPr>
            <a:lvl4pPr marL="1828800" lvl="3" indent="-317500">
              <a:lnSpc>
                <a:spcPct val="100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4pPr>
            <a:lvl5pPr marL="2286000" lvl="4" indent="-317500">
              <a:lnSpc>
                <a:spcPct val="100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5pPr>
            <a:lvl6pPr marL="2743200" lvl="5" indent="-317500">
              <a:lnSpc>
                <a:spcPct val="100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6pPr>
            <a:lvl7pPr marL="3200400" lvl="6" indent="-317500">
              <a:lnSpc>
                <a:spcPct val="100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7pPr>
            <a:lvl8pPr marL="3657600" lvl="7" indent="-317500">
              <a:lnSpc>
                <a:spcPct val="100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8pPr>
            <a:lvl9pPr marL="4114800" lvl="8" indent="-317500">
              <a:lnSpc>
                <a:spcPct val="100000"/>
              </a:lnSpc>
              <a:spcBef>
                <a:spcPts val="1600"/>
              </a:spcBef>
              <a:spcAft>
                <a:spcPts val="1600"/>
              </a:spcAft>
              <a:buClr>
                <a:schemeClr val="lt1"/>
              </a:buClr>
              <a:buSzPts val="1400"/>
              <a:buFont typeface="Inter"/>
              <a:buChar char="■"/>
              <a:defRPr>
                <a:solidFill>
                  <a:schemeClr val="lt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8" r:id="rId6"/>
    <p:sldLayoutId id="2147483668" r:id="rId7"/>
    <p:sldLayoutId id="214748366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github.com/RujiaYuan/Cat-Breed-Classific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27"/>
          <p:cNvSpPr txBox="1">
            <a:spLocks noGrp="1"/>
          </p:cNvSpPr>
          <p:nvPr>
            <p:ph type="ctrTitle"/>
          </p:nvPr>
        </p:nvSpPr>
        <p:spPr>
          <a:xfrm>
            <a:off x="3330300" y="1135375"/>
            <a:ext cx="5055000" cy="240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600" dirty="0"/>
              <a:t>Cat B</a:t>
            </a:r>
            <a:r>
              <a:rPr lang="en-US" altLang="zh-CN" sz="7600" dirty="0"/>
              <a:t>reed</a:t>
            </a:r>
            <a:r>
              <a:rPr lang="en" sz="7600" dirty="0"/>
              <a:t> </a:t>
            </a:r>
            <a:r>
              <a:rPr lang="en" sz="5400" dirty="0">
                <a:solidFill>
                  <a:schemeClr val="lt1"/>
                </a:solidFill>
              </a:rPr>
              <a:t>Classification</a:t>
            </a:r>
            <a:endParaRPr sz="5400" dirty="0">
              <a:solidFill>
                <a:schemeClr val="lt1"/>
              </a:solidFill>
            </a:endParaRPr>
          </a:p>
        </p:txBody>
      </p:sp>
      <p:sp>
        <p:nvSpPr>
          <p:cNvPr id="2432" name="Google Shape;2432;p27"/>
          <p:cNvSpPr txBox="1">
            <a:spLocks noGrp="1"/>
          </p:cNvSpPr>
          <p:nvPr>
            <p:ph type="subTitle" idx="1"/>
          </p:nvPr>
        </p:nvSpPr>
        <p:spPr>
          <a:xfrm>
            <a:off x="6673492" y="3975986"/>
            <a:ext cx="1589246"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Rujia Yuan (Jade)</a:t>
            </a:r>
            <a:endParaRPr dirty="0"/>
          </a:p>
        </p:txBody>
      </p:sp>
      <p:grpSp>
        <p:nvGrpSpPr>
          <p:cNvPr id="2433" name="Google Shape;2433;p27"/>
          <p:cNvGrpSpPr/>
          <p:nvPr/>
        </p:nvGrpSpPr>
        <p:grpSpPr>
          <a:xfrm>
            <a:off x="618234" y="2296066"/>
            <a:ext cx="2372938" cy="2140298"/>
            <a:chOff x="618234" y="2296066"/>
            <a:chExt cx="2372938" cy="2140298"/>
          </a:xfrm>
        </p:grpSpPr>
        <p:sp>
          <p:nvSpPr>
            <p:cNvPr id="2434" name="Google Shape;2434;p27"/>
            <p:cNvSpPr/>
            <p:nvPr/>
          </p:nvSpPr>
          <p:spPr>
            <a:xfrm>
              <a:off x="1940059" y="4069881"/>
              <a:ext cx="366484" cy="366484"/>
            </a:xfrm>
            <a:prstGeom prst="ellipse">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7"/>
            <p:cNvSpPr/>
            <p:nvPr/>
          </p:nvSpPr>
          <p:spPr>
            <a:xfrm>
              <a:off x="2255851" y="4231937"/>
              <a:ext cx="0" cy="24"/>
            </a:xfrm>
            <a:custGeom>
              <a:avLst/>
              <a:gdLst/>
              <a:ahLst/>
              <a:cxnLst/>
              <a:rect l="l" t="t" r="r" b="b"/>
              <a:pathLst>
                <a:path h="1" extrusionOk="0">
                  <a:moveTo>
                    <a:pt x="0" y="0"/>
                  </a:moveTo>
                  <a:close/>
                </a:path>
              </a:pathLst>
            </a:custGeom>
            <a:solidFill>
              <a:srgbClr val="6D8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7"/>
            <p:cNvSpPr/>
            <p:nvPr/>
          </p:nvSpPr>
          <p:spPr>
            <a:xfrm>
              <a:off x="618234" y="2296066"/>
              <a:ext cx="2351364" cy="2079462"/>
            </a:xfrm>
            <a:custGeom>
              <a:avLst/>
              <a:gdLst/>
              <a:ahLst/>
              <a:cxnLst/>
              <a:rect l="l" t="t" r="r" b="b"/>
              <a:pathLst>
                <a:path w="38431" h="33987" extrusionOk="0">
                  <a:moveTo>
                    <a:pt x="8001" y="0"/>
                  </a:moveTo>
                  <a:cubicBezTo>
                    <a:pt x="5965" y="0"/>
                    <a:pt x="4112" y="1694"/>
                    <a:pt x="4223" y="2326"/>
                  </a:cubicBezTo>
                  <a:cubicBezTo>
                    <a:pt x="4295" y="2744"/>
                    <a:pt x="5078" y="2811"/>
                    <a:pt x="5969" y="2811"/>
                  </a:cubicBezTo>
                  <a:cubicBezTo>
                    <a:pt x="6390" y="2811"/>
                    <a:pt x="6835" y="2796"/>
                    <a:pt x="7241" y="2796"/>
                  </a:cubicBezTo>
                  <a:cubicBezTo>
                    <a:pt x="8074" y="2796"/>
                    <a:pt x="8740" y="2860"/>
                    <a:pt x="8686" y="3246"/>
                  </a:cubicBezTo>
                  <a:cubicBezTo>
                    <a:pt x="8365" y="5534"/>
                    <a:pt x="0" y="10571"/>
                    <a:pt x="1246" y="15284"/>
                  </a:cubicBezTo>
                  <a:cubicBezTo>
                    <a:pt x="1345" y="15666"/>
                    <a:pt x="1490" y="16039"/>
                    <a:pt x="1675" y="16391"/>
                  </a:cubicBezTo>
                  <a:cubicBezTo>
                    <a:pt x="1792" y="16687"/>
                    <a:pt x="1962" y="17057"/>
                    <a:pt x="2175" y="17190"/>
                  </a:cubicBezTo>
                  <a:lnTo>
                    <a:pt x="2193" y="17177"/>
                  </a:lnTo>
                  <a:cubicBezTo>
                    <a:pt x="2366" y="17390"/>
                    <a:pt x="2554" y="17587"/>
                    <a:pt x="2758" y="17773"/>
                  </a:cubicBezTo>
                  <a:cubicBezTo>
                    <a:pt x="2761" y="17779"/>
                    <a:pt x="2767" y="17788"/>
                    <a:pt x="2770" y="17794"/>
                  </a:cubicBezTo>
                  <a:cubicBezTo>
                    <a:pt x="2924" y="18013"/>
                    <a:pt x="3319" y="18251"/>
                    <a:pt x="3609" y="18405"/>
                  </a:cubicBezTo>
                  <a:cubicBezTo>
                    <a:pt x="3902" y="18587"/>
                    <a:pt x="4210" y="18747"/>
                    <a:pt x="4525" y="18883"/>
                  </a:cubicBezTo>
                  <a:cubicBezTo>
                    <a:pt x="4528" y="18892"/>
                    <a:pt x="4534" y="18901"/>
                    <a:pt x="4540" y="18911"/>
                  </a:cubicBezTo>
                  <a:cubicBezTo>
                    <a:pt x="4821" y="19256"/>
                    <a:pt x="6129" y="19410"/>
                    <a:pt x="6129" y="19410"/>
                  </a:cubicBezTo>
                  <a:lnTo>
                    <a:pt x="6129" y="19407"/>
                  </a:lnTo>
                  <a:cubicBezTo>
                    <a:pt x="6780" y="19555"/>
                    <a:pt x="7443" y="19651"/>
                    <a:pt x="8109" y="19691"/>
                  </a:cubicBezTo>
                  <a:cubicBezTo>
                    <a:pt x="8026" y="22778"/>
                    <a:pt x="8242" y="25055"/>
                    <a:pt x="8242" y="25055"/>
                  </a:cubicBezTo>
                  <a:cubicBezTo>
                    <a:pt x="8242" y="25055"/>
                    <a:pt x="4824" y="27994"/>
                    <a:pt x="3914" y="28931"/>
                  </a:cubicBezTo>
                  <a:cubicBezTo>
                    <a:pt x="3721" y="29134"/>
                    <a:pt x="3889" y="29215"/>
                    <a:pt x="4287" y="29215"/>
                  </a:cubicBezTo>
                  <a:cubicBezTo>
                    <a:pt x="4294" y="29215"/>
                    <a:pt x="4302" y="29215"/>
                    <a:pt x="4309" y="29215"/>
                  </a:cubicBezTo>
                  <a:cubicBezTo>
                    <a:pt x="4312" y="29252"/>
                    <a:pt x="4337" y="29283"/>
                    <a:pt x="4374" y="29295"/>
                  </a:cubicBezTo>
                  <a:lnTo>
                    <a:pt x="4396" y="29295"/>
                  </a:lnTo>
                  <a:cubicBezTo>
                    <a:pt x="4436" y="29295"/>
                    <a:pt x="4470" y="29268"/>
                    <a:pt x="4479" y="29231"/>
                  </a:cubicBezTo>
                  <a:cubicBezTo>
                    <a:pt x="4479" y="29221"/>
                    <a:pt x="4482" y="29215"/>
                    <a:pt x="4488" y="29209"/>
                  </a:cubicBezTo>
                  <a:cubicBezTo>
                    <a:pt x="6113" y="29123"/>
                    <a:pt x="10274" y="28105"/>
                    <a:pt x="11058" y="27781"/>
                  </a:cubicBezTo>
                  <a:cubicBezTo>
                    <a:pt x="11326" y="27670"/>
                    <a:pt x="12819" y="27596"/>
                    <a:pt x="14876" y="27544"/>
                  </a:cubicBezTo>
                  <a:cubicBezTo>
                    <a:pt x="14888" y="28083"/>
                    <a:pt x="14944" y="28651"/>
                    <a:pt x="15076" y="29147"/>
                  </a:cubicBezTo>
                  <a:cubicBezTo>
                    <a:pt x="15086" y="29184"/>
                    <a:pt x="15120" y="29212"/>
                    <a:pt x="15160" y="29212"/>
                  </a:cubicBezTo>
                  <a:lnTo>
                    <a:pt x="15172" y="29212"/>
                  </a:lnTo>
                  <a:cubicBezTo>
                    <a:pt x="15610" y="30831"/>
                    <a:pt x="16776" y="32525"/>
                    <a:pt x="19539" y="33456"/>
                  </a:cubicBezTo>
                  <a:cubicBezTo>
                    <a:pt x="20039" y="33623"/>
                    <a:pt x="20443" y="33749"/>
                    <a:pt x="20767" y="33839"/>
                  </a:cubicBezTo>
                  <a:cubicBezTo>
                    <a:pt x="20773" y="33845"/>
                    <a:pt x="20776" y="33851"/>
                    <a:pt x="20779" y="33857"/>
                  </a:cubicBezTo>
                  <a:cubicBezTo>
                    <a:pt x="20795" y="33885"/>
                    <a:pt x="20822" y="33903"/>
                    <a:pt x="20856" y="33903"/>
                  </a:cubicBezTo>
                  <a:cubicBezTo>
                    <a:pt x="20869" y="33903"/>
                    <a:pt x="20884" y="33903"/>
                    <a:pt x="20896" y="33897"/>
                  </a:cubicBezTo>
                  <a:cubicBezTo>
                    <a:pt x="20906" y="33891"/>
                    <a:pt x="20915" y="33885"/>
                    <a:pt x="20921" y="33876"/>
                  </a:cubicBezTo>
                  <a:cubicBezTo>
                    <a:pt x="21219" y="33950"/>
                    <a:pt x="21439" y="33986"/>
                    <a:pt x="21593" y="33986"/>
                  </a:cubicBezTo>
                  <a:cubicBezTo>
                    <a:pt x="22929" y="33986"/>
                    <a:pt x="19302" y="31273"/>
                    <a:pt x="18688" y="27476"/>
                  </a:cubicBezTo>
                  <a:cubicBezTo>
                    <a:pt x="18929" y="27473"/>
                    <a:pt x="19169" y="27470"/>
                    <a:pt x="19413" y="27470"/>
                  </a:cubicBezTo>
                  <a:cubicBezTo>
                    <a:pt x="21063" y="28160"/>
                    <a:pt x="22855" y="28657"/>
                    <a:pt x="24554" y="28669"/>
                  </a:cubicBezTo>
                  <a:cubicBezTo>
                    <a:pt x="24594" y="28670"/>
                    <a:pt x="24633" y="28670"/>
                    <a:pt x="24672" y="28670"/>
                  </a:cubicBezTo>
                  <a:cubicBezTo>
                    <a:pt x="25891" y="28670"/>
                    <a:pt x="26969" y="28484"/>
                    <a:pt x="27922" y="28176"/>
                  </a:cubicBezTo>
                  <a:lnTo>
                    <a:pt x="27922" y="28176"/>
                  </a:lnTo>
                  <a:cubicBezTo>
                    <a:pt x="27907" y="30301"/>
                    <a:pt x="27839" y="32762"/>
                    <a:pt x="27611" y="33385"/>
                  </a:cubicBezTo>
                  <a:cubicBezTo>
                    <a:pt x="27549" y="33552"/>
                    <a:pt x="27580" y="33657"/>
                    <a:pt x="27682" y="33700"/>
                  </a:cubicBezTo>
                  <a:cubicBezTo>
                    <a:pt x="27685" y="33752"/>
                    <a:pt x="27726" y="33780"/>
                    <a:pt x="27767" y="33780"/>
                  </a:cubicBezTo>
                  <a:cubicBezTo>
                    <a:pt x="27801" y="33780"/>
                    <a:pt x="27836" y="33760"/>
                    <a:pt x="27848" y="33718"/>
                  </a:cubicBezTo>
                  <a:cubicBezTo>
                    <a:pt x="28570" y="33660"/>
                    <a:pt x="30541" y="32185"/>
                    <a:pt x="31099" y="29046"/>
                  </a:cubicBezTo>
                  <a:lnTo>
                    <a:pt x="31118" y="29046"/>
                  </a:lnTo>
                  <a:cubicBezTo>
                    <a:pt x="31158" y="29046"/>
                    <a:pt x="31195" y="29018"/>
                    <a:pt x="31204" y="28978"/>
                  </a:cubicBezTo>
                  <a:cubicBezTo>
                    <a:pt x="31300" y="28478"/>
                    <a:pt x="31328" y="27935"/>
                    <a:pt x="31328" y="27454"/>
                  </a:cubicBezTo>
                  <a:cubicBezTo>
                    <a:pt x="31887" y="27560"/>
                    <a:pt x="35152" y="28171"/>
                    <a:pt x="36953" y="28171"/>
                  </a:cubicBezTo>
                  <a:cubicBezTo>
                    <a:pt x="37457" y="28171"/>
                    <a:pt x="37846" y="28123"/>
                    <a:pt x="38030" y="28003"/>
                  </a:cubicBezTo>
                  <a:cubicBezTo>
                    <a:pt x="38045" y="28022"/>
                    <a:pt x="38070" y="28031"/>
                    <a:pt x="38094" y="28031"/>
                  </a:cubicBezTo>
                  <a:cubicBezTo>
                    <a:pt x="38098" y="28032"/>
                    <a:pt x="38100" y="28033"/>
                    <a:pt x="38102" y="28033"/>
                  </a:cubicBezTo>
                  <a:cubicBezTo>
                    <a:pt x="38104" y="28033"/>
                    <a:pt x="38107" y="28032"/>
                    <a:pt x="38110" y="28031"/>
                  </a:cubicBezTo>
                  <a:cubicBezTo>
                    <a:pt x="38156" y="28025"/>
                    <a:pt x="38187" y="27982"/>
                    <a:pt x="38178" y="27932"/>
                  </a:cubicBezTo>
                  <a:cubicBezTo>
                    <a:pt x="38175" y="27904"/>
                    <a:pt x="38165" y="27874"/>
                    <a:pt x="38153" y="27846"/>
                  </a:cubicBezTo>
                  <a:cubicBezTo>
                    <a:pt x="38431" y="27032"/>
                    <a:pt x="34387" y="25554"/>
                    <a:pt x="33002" y="24647"/>
                  </a:cubicBezTo>
                  <a:cubicBezTo>
                    <a:pt x="32956" y="24610"/>
                    <a:pt x="32913" y="24567"/>
                    <a:pt x="32882" y="24515"/>
                  </a:cubicBezTo>
                  <a:lnTo>
                    <a:pt x="32894" y="24496"/>
                  </a:lnTo>
                  <a:lnTo>
                    <a:pt x="35596" y="24012"/>
                  </a:lnTo>
                  <a:cubicBezTo>
                    <a:pt x="35704" y="23994"/>
                    <a:pt x="35682" y="23841"/>
                    <a:pt x="35585" y="23841"/>
                  </a:cubicBezTo>
                  <a:cubicBezTo>
                    <a:pt x="35580" y="23841"/>
                    <a:pt x="35574" y="23841"/>
                    <a:pt x="35568" y="23842"/>
                  </a:cubicBezTo>
                  <a:lnTo>
                    <a:pt x="33033" y="24299"/>
                  </a:lnTo>
                  <a:cubicBezTo>
                    <a:pt x="33277" y="23938"/>
                    <a:pt x="33496" y="23562"/>
                    <a:pt x="33684" y="23170"/>
                  </a:cubicBezTo>
                  <a:lnTo>
                    <a:pt x="34733" y="22778"/>
                  </a:lnTo>
                  <a:cubicBezTo>
                    <a:pt x="34827" y="22742"/>
                    <a:pt x="34789" y="22612"/>
                    <a:pt x="34705" y="22612"/>
                  </a:cubicBezTo>
                  <a:cubicBezTo>
                    <a:pt x="34695" y="22612"/>
                    <a:pt x="34685" y="22614"/>
                    <a:pt x="34674" y="22618"/>
                  </a:cubicBezTo>
                  <a:lnTo>
                    <a:pt x="33789" y="22951"/>
                  </a:lnTo>
                  <a:cubicBezTo>
                    <a:pt x="33934" y="22615"/>
                    <a:pt x="33995" y="22377"/>
                    <a:pt x="33983" y="22297"/>
                  </a:cubicBezTo>
                  <a:cubicBezTo>
                    <a:pt x="33958" y="22195"/>
                    <a:pt x="33921" y="22094"/>
                    <a:pt x="33875" y="21998"/>
                  </a:cubicBezTo>
                  <a:lnTo>
                    <a:pt x="33875" y="21998"/>
                  </a:lnTo>
                  <a:cubicBezTo>
                    <a:pt x="33943" y="22054"/>
                    <a:pt x="34005" y="22115"/>
                    <a:pt x="34060" y="22180"/>
                  </a:cubicBezTo>
                  <a:cubicBezTo>
                    <a:pt x="34060" y="22180"/>
                    <a:pt x="34036" y="19685"/>
                    <a:pt x="32459" y="16354"/>
                  </a:cubicBezTo>
                  <a:lnTo>
                    <a:pt x="32459" y="16354"/>
                  </a:lnTo>
                  <a:cubicBezTo>
                    <a:pt x="32474" y="16365"/>
                    <a:pt x="32491" y="16370"/>
                    <a:pt x="32509" y="16370"/>
                  </a:cubicBezTo>
                  <a:cubicBezTo>
                    <a:pt x="32521" y="16370"/>
                    <a:pt x="32533" y="16368"/>
                    <a:pt x="32546" y="16363"/>
                  </a:cubicBezTo>
                  <a:cubicBezTo>
                    <a:pt x="32589" y="16345"/>
                    <a:pt x="32607" y="16295"/>
                    <a:pt x="32589" y="16252"/>
                  </a:cubicBezTo>
                  <a:cubicBezTo>
                    <a:pt x="32333" y="15580"/>
                    <a:pt x="30760" y="13026"/>
                    <a:pt x="30495" y="12933"/>
                  </a:cubicBezTo>
                  <a:cubicBezTo>
                    <a:pt x="30488" y="12931"/>
                    <a:pt x="30480" y="12928"/>
                    <a:pt x="30469" y="12928"/>
                  </a:cubicBezTo>
                  <a:cubicBezTo>
                    <a:pt x="30426" y="12928"/>
                    <a:pt x="30334" y="12968"/>
                    <a:pt x="30075" y="13217"/>
                  </a:cubicBezTo>
                  <a:cubicBezTo>
                    <a:pt x="28289" y="8538"/>
                    <a:pt x="25039" y="4014"/>
                    <a:pt x="18605" y="3144"/>
                  </a:cubicBezTo>
                  <a:cubicBezTo>
                    <a:pt x="18167" y="3085"/>
                    <a:pt x="17747" y="3056"/>
                    <a:pt x="17344" y="3056"/>
                  </a:cubicBezTo>
                  <a:cubicBezTo>
                    <a:pt x="10868" y="3056"/>
                    <a:pt x="8842" y="10445"/>
                    <a:pt x="8282" y="16656"/>
                  </a:cubicBezTo>
                  <a:cubicBezTo>
                    <a:pt x="7994" y="16677"/>
                    <a:pt x="7668" y="16692"/>
                    <a:pt x="7325" y="16692"/>
                  </a:cubicBezTo>
                  <a:cubicBezTo>
                    <a:pt x="5265" y="16692"/>
                    <a:pt x="2596" y="16145"/>
                    <a:pt x="3924" y="13057"/>
                  </a:cubicBezTo>
                  <a:cubicBezTo>
                    <a:pt x="4306" y="12168"/>
                    <a:pt x="5361" y="11064"/>
                    <a:pt x="6573" y="9880"/>
                  </a:cubicBezTo>
                  <a:cubicBezTo>
                    <a:pt x="6712" y="9846"/>
                    <a:pt x="7144" y="9393"/>
                    <a:pt x="7434" y="9050"/>
                  </a:cubicBezTo>
                  <a:lnTo>
                    <a:pt x="7813" y="8683"/>
                  </a:lnTo>
                  <a:cubicBezTo>
                    <a:pt x="7813" y="8689"/>
                    <a:pt x="7816" y="8699"/>
                    <a:pt x="7819" y="8705"/>
                  </a:cubicBezTo>
                  <a:cubicBezTo>
                    <a:pt x="7819" y="8705"/>
                    <a:pt x="8858" y="7891"/>
                    <a:pt x="8883" y="7631"/>
                  </a:cubicBezTo>
                  <a:cubicBezTo>
                    <a:pt x="8979" y="7536"/>
                    <a:pt x="9074" y="7437"/>
                    <a:pt x="9170" y="7342"/>
                  </a:cubicBezTo>
                  <a:lnTo>
                    <a:pt x="9173" y="7348"/>
                  </a:lnTo>
                  <a:cubicBezTo>
                    <a:pt x="9466" y="7348"/>
                    <a:pt x="10135" y="6425"/>
                    <a:pt x="10135" y="6425"/>
                  </a:cubicBezTo>
                  <a:cubicBezTo>
                    <a:pt x="10123" y="6395"/>
                    <a:pt x="10111" y="6367"/>
                    <a:pt x="10095" y="6336"/>
                  </a:cubicBezTo>
                  <a:cubicBezTo>
                    <a:pt x="11314" y="4927"/>
                    <a:pt x="12069" y="3594"/>
                    <a:pt x="11548" y="2564"/>
                  </a:cubicBezTo>
                  <a:cubicBezTo>
                    <a:pt x="10573" y="641"/>
                    <a:pt x="9252" y="0"/>
                    <a:pt x="8001" y="0"/>
                  </a:cubicBezTo>
                  <a:close/>
                </a:path>
              </a:pathLst>
            </a:custGeom>
            <a:solidFill>
              <a:srgbClr val="261D2A"/>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1970509" y="4098600"/>
              <a:ext cx="315220" cy="315037"/>
            </a:xfrm>
            <a:custGeom>
              <a:avLst/>
              <a:gdLst/>
              <a:ahLst/>
              <a:cxnLst/>
              <a:rect l="l" t="t" r="r" b="b"/>
              <a:pathLst>
                <a:path w="5152" h="5149" extrusionOk="0">
                  <a:moveTo>
                    <a:pt x="2576" y="1"/>
                  </a:moveTo>
                  <a:cubicBezTo>
                    <a:pt x="1154" y="1"/>
                    <a:pt x="0" y="1154"/>
                    <a:pt x="0" y="2576"/>
                  </a:cubicBezTo>
                  <a:cubicBezTo>
                    <a:pt x="0" y="3998"/>
                    <a:pt x="1154" y="5149"/>
                    <a:pt x="2576" y="5149"/>
                  </a:cubicBezTo>
                  <a:cubicBezTo>
                    <a:pt x="3998" y="5149"/>
                    <a:pt x="5151" y="3998"/>
                    <a:pt x="5151" y="2576"/>
                  </a:cubicBezTo>
                  <a:cubicBezTo>
                    <a:pt x="5151" y="1154"/>
                    <a:pt x="3998"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7"/>
            <p:cNvSpPr/>
            <p:nvPr/>
          </p:nvSpPr>
          <p:spPr>
            <a:xfrm>
              <a:off x="2149716" y="4117261"/>
              <a:ext cx="131852" cy="171621"/>
            </a:xfrm>
            <a:custGeom>
              <a:avLst/>
              <a:gdLst/>
              <a:ahLst/>
              <a:cxnLst/>
              <a:rect l="l" t="t" r="r" b="b"/>
              <a:pathLst>
                <a:path w="2155" h="2805" extrusionOk="0">
                  <a:moveTo>
                    <a:pt x="120" y="1"/>
                  </a:moveTo>
                  <a:cubicBezTo>
                    <a:pt x="61" y="1"/>
                    <a:pt x="0" y="62"/>
                    <a:pt x="42" y="131"/>
                  </a:cubicBezTo>
                  <a:cubicBezTo>
                    <a:pt x="79" y="205"/>
                    <a:pt x="973" y="1886"/>
                    <a:pt x="2003" y="2783"/>
                  </a:cubicBezTo>
                  <a:cubicBezTo>
                    <a:pt x="2019" y="2796"/>
                    <a:pt x="2037" y="2805"/>
                    <a:pt x="2059" y="2805"/>
                  </a:cubicBezTo>
                  <a:cubicBezTo>
                    <a:pt x="2083" y="2805"/>
                    <a:pt x="2108" y="2793"/>
                    <a:pt x="2123" y="2774"/>
                  </a:cubicBezTo>
                  <a:cubicBezTo>
                    <a:pt x="2154" y="2740"/>
                    <a:pt x="2151" y="2685"/>
                    <a:pt x="2114" y="2654"/>
                  </a:cubicBezTo>
                  <a:cubicBezTo>
                    <a:pt x="1112" y="1778"/>
                    <a:pt x="202" y="69"/>
                    <a:pt x="193" y="51"/>
                  </a:cubicBezTo>
                  <a:cubicBezTo>
                    <a:pt x="177" y="15"/>
                    <a:pt x="148" y="1"/>
                    <a:pt x="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7"/>
            <p:cNvSpPr/>
            <p:nvPr/>
          </p:nvSpPr>
          <p:spPr>
            <a:xfrm>
              <a:off x="2096792" y="4100252"/>
              <a:ext cx="176638" cy="226014"/>
            </a:xfrm>
            <a:custGeom>
              <a:avLst/>
              <a:gdLst/>
              <a:ahLst/>
              <a:cxnLst/>
              <a:rect l="l" t="t" r="r" b="b"/>
              <a:pathLst>
                <a:path w="2887" h="3694" extrusionOk="0">
                  <a:moveTo>
                    <a:pt x="112" y="0"/>
                  </a:moveTo>
                  <a:cubicBezTo>
                    <a:pt x="56" y="0"/>
                    <a:pt x="0" y="53"/>
                    <a:pt x="34" y="122"/>
                  </a:cubicBezTo>
                  <a:cubicBezTo>
                    <a:pt x="77" y="230"/>
                    <a:pt x="1172" y="2802"/>
                    <a:pt x="2726" y="3684"/>
                  </a:cubicBezTo>
                  <a:cubicBezTo>
                    <a:pt x="2742" y="3691"/>
                    <a:pt x="2754" y="3694"/>
                    <a:pt x="2769" y="3694"/>
                  </a:cubicBezTo>
                  <a:cubicBezTo>
                    <a:pt x="2856" y="3694"/>
                    <a:pt x="2887" y="3579"/>
                    <a:pt x="2813" y="3536"/>
                  </a:cubicBezTo>
                  <a:cubicBezTo>
                    <a:pt x="1308" y="2682"/>
                    <a:pt x="200" y="82"/>
                    <a:pt x="191" y="57"/>
                  </a:cubicBezTo>
                  <a:cubicBezTo>
                    <a:pt x="175" y="17"/>
                    <a:pt x="14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7"/>
            <p:cNvSpPr/>
            <p:nvPr/>
          </p:nvSpPr>
          <p:spPr>
            <a:xfrm>
              <a:off x="2035792" y="4136779"/>
              <a:ext cx="188936" cy="234029"/>
            </a:xfrm>
            <a:custGeom>
              <a:avLst/>
              <a:gdLst/>
              <a:ahLst/>
              <a:cxnLst/>
              <a:rect l="l" t="t" r="r" b="b"/>
              <a:pathLst>
                <a:path w="3088" h="3825" extrusionOk="0">
                  <a:moveTo>
                    <a:pt x="106" y="0"/>
                  </a:moveTo>
                  <a:cubicBezTo>
                    <a:pt x="54" y="0"/>
                    <a:pt x="0" y="44"/>
                    <a:pt x="19" y="111"/>
                  </a:cubicBezTo>
                  <a:cubicBezTo>
                    <a:pt x="53" y="225"/>
                    <a:pt x="852" y="2927"/>
                    <a:pt x="2934" y="3818"/>
                  </a:cubicBezTo>
                  <a:cubicBezTo>
                    <a:pt x="2946" y="3821"/>
                    <a:pt x="2955" y="3824"/>
                    <a:pt x="2968" y="3824"/>
                  </a:cubicBezTo>
                  <a:cubicBezTo>
                    <a:pt x="3063" y="3824"/>
                    <a:pt x="3088" y="3698"/>
                    <a:pt x="3002" y="3661"/>
                  </a:cubicBezTo>
                  <a:cubicBezTo>
                    <a:pt x="994" y="2801"/>
                    <a:pt x="195" y="89"/>
                    <a:pt x="186" y="62"/>
                  </a:cubicBezTo>
                  <a:cubicBezTo>
                    <a:pt x="173" y="19"/>
                    <a:pt x="140"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7"/>
            <p:cNvSpPr/>
            <p:nvPr/>
          </p:nvSpPr>
          <p:spPr>
            <a:xfrm>
              <a:off x="1989170" y="4266672"/>
              <a:ext cx="118575" cy="67914"/>
            </a:xfrm>
            <a:custGeom>
              <a:avLst/>
              <a:gdLst/>
              <a:ahLst/>
              <a:cxnLst/>
              <a:rect l="l" t="t" r="r" b="b"/>
              <a:pathLst>
                <a:path w="1938" h="1110" extrusionOk="0">
                  <a:moveTo>
                    <a:pt x="1821" y="0"/>
                  </a:moveTo>
                  <a:cubicBezTo>
                    <a:pt x="1799" y="0"/>
                    <a:pt x="1777" y="9"/>
                    <a:pt x="1759" y="30"/>
                  </a:cubicBezTo>
                  <a:cubicBezTo>
                    <a:pt x="1432" y="443"/>
                    <a:pt x="106" y="937"/>
                    <a:pt x="93" y="943"/>
                  </a:cubicBezTo>
                  <a:cubicBezTo>
                    <a:pt x="1" y="974"/>
                    <a:pt x="25" y="1109"/>
                    <a:pt x="124" y="1109"/>
                  </a:cubicBezTo>
                  <a:cubicBezTo>
                    <a:pt x="133" y="1109"/>
                    <a:pt x="143" y="1106"/>
                    <a:pt x="152" y="1103"/>
                  </a:cubicBezTo>
                  <a:cubicBezTo>
                    <a:pt x="207" y="1082"/>
                    <a:pt x="1537" y="588"/>
                    <a:pt x="1895" y="135"/>
                  </a:cubicBezTo>
                  <a:cubicBezTo>
                    <a:pt x="1938" y="71"/>
                    <a:pt x="1882" y="0"/>
                    <a:pt x="1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7"/>
            <p:cNvSpPr/>
            <p:nvPr/>
          </p:nvSpPr>
          <p:spPr>
            <a:xfrm>
              <a:off x="1967756" y="4219866"/>
              <a:ext cx="117657" cy="66568"/>
            </a:xfrm>
            <a:custGeom>
              <a:avLst/>
              <a:gdLst/>
              <a:ahLst/>
              <a:cxnLst/>
              <a:rect l="l" t="t" r="r" b="b"/>
              <a:pathLst>
                <a:path w="1923" h="1088" extrusionOk="0">
                  <a:moveTo>
                    <a:pt x="1795" y="1"/>
                  </a:moveTo>
                  <a:cubicBezTo>
                    <a:pt x="1779" y="1"/>
                    <a:pt x="1762" y="6"/>
                    <a:pt x="1745" y="18"/>
                  </a:cubicBezTo>
                  <a:cubicBezTo>
                    <a:pt x="1736" y="27"/>
                    <a:pt x="650" y="804"/>
                    <a:pt x="101" y="918"/>
                  </a:cubicBezTo>
                  <a:cubicBezTo>
                    <a:pt x="0" y="940"/>
                    <a:pt x="14" y="1088"/>
                    <a:pt x="116" y="1088"/>
                  </a:cubicBezTo>
                  <a:cubicBezTo>
                    <a:pt x="117" y="1088"/>
                    <a:pt x="118" y="1088"/>
                    <a:pt x="119" y="1088"/>
                  </a:cubicBezTo>
                  <a:lnTo>
                    <a:pt x="138" y="1088"/>
                  </a:lnTo>
                  <a:cubicBezTo>
                    <a:pt x="721" y="961"/>
                    <a:pt x="1800" y="190"/>
                    <a:pt x="1847" y="159"/>
                  </a:cubicBezTo>
                  <a:cubicBezTo>
                    <a:pt x="1922" y="104"/>
                    <a:pt x="1868" y="1"/>
                    <a:pt x="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7"/>
            <p:cNvSpPr/>
            <p:nvPr/>
          </p:nvSpPr>
          <p:spPr>
            <a:xfrm>
              <a:off x="1965431" y="4175141"/>
              <a:ext cx="98384" cy="49253"/>
            </a:xfrm>
            <a:custGeom>
              <a:avLst/>
              <a:gdLst/>
              <a:ahLst/>
              <a:cxnLst/>
              <a:rect l="l" t="t" r="r" b="b"/>
              <a:pathLst>
                <a:path w="1608" h="805" extrusionOk="0">
                  <a:moveTo>
                    <a:pt x="1483" y="1"/>
                  </a:moveTo>
                  <a:cubicBezTo>
                    <a:pt x="1470" y="1"/>
                    <a:pt x="1455" y="4"/>
                    <a:pt x="1440" y="11"/>
                  </a:cubicBezTo>
                  <a:cubicBezTo>
                    <a:pt x="1431" y="15"/>
                    <a:pt x="318" y="567"/>
                    <a:pt x="93" y="638"/>
                  </a:cubicBezTo>
                  <a:cubicBezTo>
                    <a:pt x="0" y="668"/>
                    <a:pt x="22" y="804"/>
                    <a:pt x="117" y="804"/>
                  </a:cubicBezTo>
                  <a:cubicBezTo>
                    <a:pt x="127" y="804"/>
                    <a:pt x="136" y="804"/>
                    <a:pt x="145" y="801"/>
                  </a:cubicBezTo>
                  <a:cubicBezTo>
                    <a:pt x="386" y="724"/>
                    <a:pt x="1471" y="187"/>
                    <a:pt x="1518" y="166"/>
                  </a:cubicBezTo>
                  <a:cubicBezTo>
                    <a:pt x="1608" y="121"/>
                    <a:pt x="1564" y="1"/>
                    <a:pt x="14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7"/>
            <p:cNvSpPr/>
            <p:nvPr/>
          </p:nvSpPr>
          <p:spPr>
            <a:xfrm>
              <a:off x="2045276" y="4303872"/>
              <a:ext cx="114781" cy="33712"/>
            </a:xfrm>
            <a:custGeom>
              <a:avLst/>
              <a:gdLst/>
              <a:ahLst/>
              <a:cxnLst/>
              <a:rect l="l" t="t" r="r" b="b"/>
              <a:pathLst>
                <a:path w="1876" h="551" extrusionOk="0">
                  <a:moveTo>
                    <a:pt x="123" y="1"/>
                  </a:moveTo>
                  <a:cubicBezTo>
                    <a:pt x="59" y="1"/>
                    <a:pt x="0" y="77"/>
                    <a:pt x="55" y="144"/>
                  </a:cubicBezTo>
                  <a:cubicBezTo>
                    <a:pt x="71" y="162"/>
                    <a:pt x="401" y="551"/>
                    <a:pt x="1249" y="551"/>
                  </a:cubicBezTo>
                  <a:cubicBezTo>
                    <a:pt x="1425" y="551"/>
                    <a:pt x="1597" y="535"/>
                    <a:pt x="1770" y="507"/>
                  </a:cubicBezTo>
                  <a:cubicBezTo>
                    <a:pt x="1875" y="490"/>
                    <a:pt x="1856" y="336"/>
                    <a:pt x="1759" y="336"/>
                  </a:cubicBezTo>
                  <a:cubicBezTo>
                    <a:pt x="1754" y="336"/>
                    <a:pt x="1748" y="337"/>
                    <a:pt x="1742" y="338"/>
                  </a:cubicBezTo>
                  <a:cubicBezTo>
                    <a:pt x="1563" y="367"/>
                    <a:pt x="1402" y="379"/>
                    <a:pt x="1257" y="379"/>
                  </a:cubicBezTo>
                  <a:cubicBezTo>
                    <a:pt x="490" y="379"/>
                    <a:pt x="191" y="38"/>
                    <a:pt x="188" y="33"/>
                  </a:cubicBezTo>
                  <a:cubicBezTo>
                    <a:pt x="169" y="10"/>
                    <a:pt x="146" y="1"/>
                    <a:pt x="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7"/>
            <p:cNvSpPr/>
            <p:nvPr/>
          </p:nvSpPr>
          <p:spPr>
            <a:xfrm>
              <a:off x="2005200" y="4327427"/>
              <a:ext cx="180126" cy="52618"/>
            </a:xfrm>
            <a:custGeom>
              <a:avLst/>
              <a:gdLst/>
              <a:ahLst/>
              <a:cxnLst/>
              <a:rect l="l" t="t" r="r" b="b"/>
              <a:pathLst>
                <a:path w="2944" h="860" extrusionOk="0">
                  <a:moveTo>
                    <a:pt x="95" y="1"/>
                  </a:moveTo>
                  <a:cubicBezTo>
                    <a:pt x="60" y="1"/>
                    <a:pt x="29" y="23"/>
                    <a:pt x="16" y="58"/>
                  </a:cubicBezTo>
                  <a:cubicBezTo>
                    <a:pt x="1" y="101"/>
                    <a:pt x="23" y="150"/>
                    <a:pt x="66" y="166"/>
                  </a:cubicBezTo>
                  <a:cubicBezTo>
                    <a:pt x="103" y="190"/>
                    <a:pt x="140" y="215"/>
                    <a:pt x="174" y="243"/>
                  </a:cubicBezTo>
                  <a:cubicBezTo>
                    <a:pt x="430" y="434"/>
                    <a:pt x="994" y="860"/>
                    <a:pt x="1842" y="860"/>
                  </a:cubicBezTo>
                  <a:cubicBezTo>
                    <a:pt x="2185" y="860"/>
                    <a:pt x="2527" y="795"/>
                    <a:pt x="2848" y="671"/>
                  </a:cubicBezTo>
                  <a:cubicBezTo>
                    <a:pt x="2943" y="636"/>
                    <a:pt x="2908" y="504"/>
                    <a:pt x="2824" y="504"/>
                  </a:cubicBezTo>
                  <a:cubicBezTo>
                    <a:pt x="2813" y="504"/>
                    <a:pt x="2802" y="506"/>
                    <a:pt x="2789" y="511"/>
                  </a:cubicBezTo>
                  <a:cubicBezTo>
                    <a:pt x="2444" y="639"/>
                    <a:pt x="2129" y="689"/>
                    <a:pt x="1848" y="689"/>
                  </a:cubicBezTo>
                  <a:cubicBezTo>
                    <a:pt x="1052" y="689"/>
                    <a:pt x="517" y="287"/>
                    <a:pt x="275" y="107"/>
                  </a:cubicBezTo>
                  <a:cubicBezTo>
                    <a:pt x="229" y="67"/>
                    <a:pt x="177" y="33"/>
                    <a:pt x="121" y="5"/>
                  </a:cubicBezTo>
                  <a:cubicBezTo>
                    <a:pt x="112" y="2"/>
                    <a:pt x="104"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7"/>
            <p:cNvSpPr/>
            <p:nvPr/>
          </p:nvSpPr>
          <p:spPr>
            <a:xfrm>
              <a:off x="2205821" y="4166575"/>
              <a:ext cx="58370" cy="41911"/>
            </a:xfrm>
            <a:custGeom>
              <a:avLst/>
              <a:gdLst/>
              <a:ahLst/>
              <a:cxnLst/>
              <a:rect l="l" t="t" r="r" b="b"/>
              <a:pathLst>
                <a:path w="954" h="685" extrusionOk="0">
                  <a:moveTo>
                    <a:pt x="830" y="1"/>
                  </a:moveTo>
                  <a:cubicBezTo>
                    <a:pt x="816" y="1"/>
                    <a:pt x="800" y="5"/>
                    <a:pt x="784" y="16"/>
                  </a:cubicBezTo>
                  <a:cubicBezTo>
                    <a:pt x="759" y="31"/>
                    <a:pt x="195" y="380"/>
                    <a:pt x="31" y="537"/>
                  </a:cubicBezTo>
                  <a:cubicBezTo>
                    <a:pt x="1" y="571"/>
                    <a:pt x="1" y="623"/>
                    <a:pt x="31" y="657"/>
                  </a:cubicBezTo>
                  <a:cubicBezTo>
                    <a:pt x="50" y="676"/>
                    <a:pt x="71" y="685"/>
                    <a:pt x="93" y="685"/>
                  </a:cubicBezTo>
                  <a:cubicBezTo>
                    <a:pt x="115" y="685"/>
                    <a:pt x="136" y="676"/>
                    <a:pt x="152" y="660"/>
                  </a:cubicBezTo>
                  <a:cubicBezTo>
                    <a:pt x="303" y="515"/>
                    <a:pt x="867" y="164"/>
                    <a:pt x="873" y="161"/>
                  </a:cubicBezTo>
                  <a:cubicBezTo>
                    <a:pt x="953" y="112"/>
                    <a:pt x="904" y="1"/>
                    <a:pt x="8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7"/>
            <p:cNvSpPr/>
            <p:nvPr/>
          </p:nvSpPr>
          <p:spPr>
            <a:xfrm>
              <a:off x="2227724" y="4201817"/>
              <a:ext cx="58492" cy="37261"/>
            </a:xfrm>
            <a:custGeom>
              <a:avLst/>
              <a:gdLst/>
              <a:ahLst/>
              <a:cxnLst/>
              <a:rect l="l" t="t" r="r" b="b"/>
              <a:pathLst>
                <a:path w="956" h="609" extrusionOk="0">
                  <a:moveTo>
                    <a:pt x="830" y="0"/>
                  </a:moveTo>
                  <a:cubicBezTo>
                    <a:pt x="815" y="0"/>
                    <a:pt x="800" y="4"/>
                    <a:pt x="784" y="13"/>
                  </a:cubicBezTo>
                  <a:cubicBezTo>
                    <a:pt x="762" y="26"/>
                    <a:pt x="201" y="350"/>
                    <a:pt x="68" y="454"/>
                  </a:cubicBezTo>
                  <a:cubicBezTo>
                    <a:pt x="0" y="504"/>
                    <a:pt x="37" y="609"/>
                    <a:pt x="121" y="609"/>
                  </a:cubicBezTo>
                  <a:cubicBezTo>
                    <a:pt x="139" y="606"/>
                    <a:pt x="158" y="599"/>
                    <a:pt x="173" y="587"/>
                  </a:cubicBezTo>
                  <a:cubicBezTo>
                    <a:pt x="272" y="510"/>
                    <a:pt x="673" y="276"/>
                    <a:pt x="870" y="161"/>
                  </a:cubicBezTo>
                  <a:cubicBezTo>
                    <a:pt x="956" y="115"/>
                    <a:pt x="908"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7"/>
            <p:cNvSpPr/>
            <p:nvPr/>
          </p:nvSpPr>
          <p:spPr>
            <a:xfrm>
              <a:off x="2182204" y="4136106"/>
              <a:ext cx="58614" cy="37139"/>
            </a:xfrm>
            <a:custGeom>
              <a:avLst/>
              <a:gdLst/>
              <a:ahLst/>
              <a:cxnLst/>
              <a:rect l="l" t="t" r="r" b="b"/>
              <a:pathLst>
                <a:path w="958" h="607" extrusionOk="0">
                  <a:moveTo>
                    <a:pt x="835" y="0"/>
                  </a:moveTo>
                  <a:cubicBezTo>
                    <a:pt x="822" y="0"/>
                    <a:pt x="808" y="4"/>
                    <a:pt x="794" y="11"/>
                  </a:cubicBezTo>
                  <a:cubicBezTo>
                    <a:pt x="686" y="60"/>
                    <a:pt x="143" y="329"/>
                    <a:pt x="32" y="464"/>
                  </a:cubicBezTo>
                  <a:cubicBezTo>
                    <a:pt x="1" y="501"/>
                    <a:pt x="7" y="557"/>
                    <a:pt x="44" y="585"/>
                  </a:cubicBezTo>
                  <a:cubicBezTo>
                    <a:pt x="60" y="597"/>
                    <a:pt x="78" y="606"/>
                    <a:pt x="97" y="606"/>
                  </a:cubicBezTo>
                  <a:cubicBezTo>
                    <a:pt x="124" y="603"/>
                    <a:pt x="146" y="594"/>
                    <a:pt x="164" y="572"/>
                  </a:cubicBezTo>
                  <a:cubicBezTo>
                    <a:pt x="229" y="495"/>
                    <a:pt x="615" y="285"/>
                    <a:pt x="868" y="165"/>
                  </a:cubicBezTo>
                  <a:cubicBezTo>
                    <a:pt x="958" y="120"/>
                    <a:pt x="914" y="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7"/>
            <p:cNvSpPr/>
            <p:nvPr/>
          </p:nvSpPr>
          <p:spPr>
            <a:xfrm>
              <a:off x="2069321" y="4104596"/>
              <a:ext cx="187529" cy="250182"/>
            </a:xfrm>
            <a:custGeom>
              <a:avLst/>
              <a:gdLst/>
              <a:ahLst/>
              <a:cxnLst/>
              <a:rect l="l" t="t" r="r" b="b"/>
              <a:pathLst>
                <a:path w="3065" h="4089" extrusionOk="0">
                  <a:moveTo>
                    <a:pt x="96" y="0"/>
                  </a:moveTo>
                  <a:cubicBezTo>
                    <a:pt x="48" y="0"/>
                    <a:pt x="0" y="38"/>
                    <a:pt x="11" y="100"/>
                  </a:cubicBezTo>
                  <a:cubicBezTo>
                    <a:pt x="14" y="125"/>
                    <a:pt x="569" y="2759"/>
                    <a:pt x="2904" y="4076"/>
                  </a:cubicBezTo>
                  <a:cubicBezTo>
                    <a:pt x="2916" y="4085"/>
                    <a:pt x="2932" y="4088"/>
                    <a:pt x="2947" y="4088"/>
                  </a:cubicBezTo>
                  <a:cubicBezTo>
                    <a:pt x="3033" y="4088"/>
                    <a:pt x="3064" y="3971"/>
                    <a:pt x="2987" y="3928"/>
                  </a:cubicBezTo>
                  <a:cubicBezTo>
                    <a:pt x="723" y="2648"/>
                    <a:pt x="184" y="91"/>
                    <a:pt x="177" y="66"/>
                  </a:cubicBezTo>
                  <a:cubicBezTo>
                    <a:pt x="166" y="21"/>
                    <a:pt x="131"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7"/>
            <p:cNvSpPr/>
            <p:nvPr/>
          </p:nvSpPr>
          <p:spPr>
            <a:xfrm>
              <a:off x="618234" y="2304556"/>
              <a:ext cx="2372938" cy="2079556"/>
            </a:xfrm>
            <a:custGeom>
              <a:avLst/>
              <a:gdLst/>
              <a:ahLst/>
              <a:cxnLst/>
              <a:rect l="l" t="t" r="r" b="b"/>
              <a:pathLst>
                <a:path w="38783" h="33988" extrusionOk="0">
                  <a:moveTo>
                    <a:pt x="7997" y="1"/>
                  </a:moveTo>
                  <a:cubicBezTo>
                    <a:pt x="5962" y="1"/>
                    <a:pt x="4109" y="1693"/>
                    <a:pt x="4220" y="2325"/>
                  </a:cubicBezTo>
                  <a:cubicBezTo>
                    <a:pt x="4292" y="2746"/>
                    <a:pt x="5081" y="2813"/>
                    <a:pt x="5976" y="2813"/>
                  </a:cubicBezTo>
                  <a:cubicBezTo>
                    <a:pt x="6393" y="2813"/>
                    <a:pt x="6834" y="2798"/>
                    <a:pt x="7236" y="2798"/>
                  </a:cubicBezTo>
                  <a:cubicBezTo>
                    <a:pt x="8071" y="2798"/>
                    <a:pt x="8740" y="2861"/>
                    <a:pt x="8686" y="3248"/>
                  </a:cubicBezTo>
                  <a:cubicBezTo>
                    <a:pt x="8365" y="5536"/>
                    <a:pt x="0" y="10573"/>
                    <a:pt x="1246" y="15286"/>
                  </a:cubicBezTo>
                  <a:cubicBezTo>
                    <a:pt x="2206" y="18919"/>
                    <a:pt x="6289" y="19579"/>
                    <a:pt x="8109" y="19690"/>
                  </a:cubicBezTo>
                  <a:cubicBezTo>
                    <a:pt x="8026" y="22780"/>
                    <a:pt x="8239" y="25053"/>
                    <a:pt x="8239" y="25053"/>
                  </a:cubicBezTo>
                  <a:cubicBezTo>
                    <a:pt x="8239" y="25053"/>
                    <a:pt x="4824" y="27996"/>
                    <a:pt x="3914" y="28933"/>
                  </a:cubicBezTo>
                  <a:cubicBezTo>
                    <a:pt x="3719" y="29135"/>
                    <a:pt x="3888" y="29216"/>
                    <a:pt x="4285" y="29216"/>
                  </a:cubicBezTo>
                  <a:cubicBezTo>
                    <a:pt x="5738" y="29216"/>
                    <a:pt x="10241" y="28120"/>
                    <a:pt x="11058" y="27786"/>
                  </a:cubicBezTo>
                  <a:cubicBezTo>
                    <a:pt x="11329" y="27672"/>
                    <a:pt x="12853" y="27595"/>
                    <a:pt x="14947" y="27542"/>
                  </a:cubicBezTo>
                  <a:cubicBezTo>
                    <a:pt x="14978" y="29529"/>
                    <a:pt x="15792" y="32194"/>
                    <a:pt x="19539" y="33455"/>
                  </a:cubicBezTo>
                  <a:cubicBezTo>
                    <a:pt x="20616" y="33818"/>
                    <a:pt x="21259" y="33988"/>
                    <a:pt x="21592" y="33988"/>
                  </a:cubicBezTo>
                  <a:cubicBezTo>
                    <a:pt x="22930" y="33988"/>
                    <a:pt x="19303" y="31274"/>
                    <a:pt x="18688" y="27478"/>
                  </a:cubicBezTo>
                  <a:cubicBezTo>
                    <a:pt x="21511" y="27445"/>
                    <a:pt x="24601" y="27434"/>
                    <a:pt x="27010" y="27434"/>
                  </a:cubicBezTo>
                  <a:cubicBezTo>
                    <a:pt x="27328" y="27434"/>
                    <a:pt x="27634" y="27434"/>
                    <a:pt x="27926" y="27435"/>
                  </a:cubicBezTo>
                  <a:cubicBezTo>
                    <a:pt x="27919" y="29686"/>
                    <a:pt x="27864" y="32690"/>
                    <a:pt x="27608" y="33384"/>
                  </a:cubicBezTo>
                  <a:cubicBezTo>
                    <a:pt x="27526" y="33607"/>
                    <a:pt x="27612" y="33721"/>
                    <a:pt x="27803" y="33721"/>
                  </a:cubicBezTo>
                  <a:cubicBezTo>
                    <a:pt x="28593" y="33721"/>
                    <a:pt x="31192" y="31765"/>
                    <a:pt x="31244" y="27441"/>
                  </a:cubicBezTo>
                  <a:cubicBezTo>
                    <a:pt x="31244" y="27441"/>
                    <a:pt x="34975" y="28173"/>
                    <a:pt x="36950" y="28173"/>
                  </a:cubicBezTo>
                  <a:cubicBezTo>
                    <a:pt x="37526" y="28173"/>
                    <a:pt x="37953" y="28110"/>
                    <a:pt x="38094" y="27950"/>
                  </a:cubicBezTo>
                  <a:cubicBezTo>
                    <a:pt x="38782" y="27160"/>
                    <a:pt x="34446" y="25593"/>
                    <a:pt x="33002" y="24646"/>
                  </a:cubicBezTo>
                  <a:cubicBezTo>
                    <a:pt x="31562" y="23699"/>
                    <a:pt x="32407" y="5015"/>
                    <a:pt x="18602" y="3146"/>
                  </a:cubicBezTo>
                  <a:cubicBezTo>
                    <a:pt x="18164" y="3087"/>
                    <a:pt x="17743" y="3058"/>
                    <a:pt x="17340" y="3058"/>
                  </a:cubicBezTo>
                  <a:cubicBezTo>
                    <a:pt x="10865" y="3058"/>
                    <a:pt x="8839" y="10444"/>
                    <a:pt x="8279" y="16658"/>
                  </a:cubicBezTo>
                  <a:cubicBezTo>
                    <a:pt x="7991" y="16679"/>
                    <a:pt x="7665" y="16694"/>
                    <a:pt x="7322" y="16694"/>
                  </a:cubicBezTo>
                  <a:cubicBezTo>
                    <a:pt x="5262" y="16694"/>
                    <a:pt x="2593" y="16147"/>
                    <a:pt x="3921" y="13059"/>
                  </a:cubicBezTo>
                  <a:cubicBezTo>
                    <a:pt x="5120" y="10267"/>
                    <a:pt x="12948" y="5339"/>
                    <a:pt x="11545" y="2563"/>
                  </a:cubicBezTo>
                  <a:cubicBezTo>
                    <a:pt x="10570" y="641"/>
                    <a:pt x="9249" y="1"/>
                    <a:pt x="79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7"/>
            <p:cNvSpPr/>
            <p:nvPr/>
          </p:nvSpPr>
          <p:spPr>
            <a:xfrm>
              <a:off x="1860502" y="4267406"/>
              <a:ext cx="64794" cy="103034"/>
            </a:xfrm>
            <a:custGeom>
              <a:avLst/>
              <a:gdLst/>
              <a:ahLst/>
              <a:cxnLst/>
              <a:rect l="l" t="t" r="r" b="b"/>
              <a:pathLst>
                <a:path w="1059" h="1684" extrusionOk="0">
                  <a:moveTo>
                    <a:pt x="127" y="0"/>
                  </a:moveTo>
                  <a:cubicBezTo>
                    <a:pt x="57" y="0"/>
                    <a:pt x="0" y="99"/>
                    <a:pt x="77" y="157"/>
                  </a:cubicBezTo>
                  <a:cubicBezTo>
                    <a:pt x="808" y="780"/>
                    <a:pt x="842" y="1144"/>
                    <a:pt x="885" y="1606"/>
                  </a:cubicBezTo>
                  <a:cubicBezTo>
                    <a:pt x="889" y="1649"/>
                    <a:pt x="926" y="1683"/>
                    <a:pt x="972" y="1683"/>
                  </a:cubicBezTo>
                  <a:lnTo>
                    <a:pt x="978" y="1683"/>
                  </a:lnTo>
                  <a:cubicBezTo>
                    <a:pt x="1024" y="1680"/>
                    <a:pt x="1058" y="1637"/>
                    <a:pt x="1055" y="1591"/>
                  </a:cubicBezTo>
                  <a:cubicBezTo>
                    <a:pt x="1009" y="1110"/>
                    <a:pt x="969" y="693"/>
                    <a:pt x="188" y="27"/>
                  </a:cubicBezTo>
                  <a:cubicBezTo>
                    <a:pt x="169" y="8"/>
                    <a:pt x="147"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7"/>
            <p:cNvSpPr/>
            <p:nvPr/>
          </p:nvSpPr>
          <p:spPr>
            <a:xfrm>
              <a:off x="1799441" y="4298365"/>
              <a:ext cx="100954" cy="72075"/>
            </a:xfrm>
            <a:custGeom>
              <a:avLst/>
              <a:gdLst/>
              <a:ahLst/>
              <a:cxnLst/>
              <a:rect l="l" t="t" r="r" b="b"/>
              <a:pathLst>
                <a:path w="1650" h="1178" extrusionOk="0">
                  <a:moveTo>
                    <a:pt x="121" y="1"/>
                  </a:moveTo>
                  <a:cubicBezTo>
                    <a:pt x="34" y="1"/>
                    <a:pt x="0" y="138"/>
                    <a:pt x="101" y="169"/>
                  </a:cubicBezTo>
                  <a:cubicBezTo>
                    <a:pt x="110" y="172"/>
                    <a:pt x="1159" y="502"/>
                    <a:pt x="1473" y="1131"/>
                  </a:cubicBezTo>
                  <a:cubicBezTo>
                    <a:pt x="1489" y="1159"/>
                    <a:pt x="1516" y="1177"/>
                    <a:pt x="1550" y="1177"/>
                  </a:cubicBezTo>
                  <a:cubicBezTo>
                    <a:pt x="1563" y="1177"/>
                    <a:pt x="1575" y="1174"/>
                    <a:pt x="1587" y="1171"/>
                  </a:cubicBezTo>
                  <a:cubicBezTo>
                    <a:pt x="1631" y="1150"/>
                    <a:pt x="1649" y="1097"/>
                    <a:pt x="1627" y="1054"/>
                  </a:cubicBezTo>
                  <a:cubicBezTo>
                    <a:pt x="1279" y="360"/>
                    <a:pt x="196" y="21"/>
                    <a:pt x="150" y="5"/>
                  </a:cubicBezTo>
                  <a:cubicBezTo>
                    <a:pt x="140" y="2"/>
                    <a:pt x="130" y="1"/>
                    <a:pt x="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7"/>
            <p:cNvSpPr/>
            <p:nvPr/>
          </p:nvSpPr>
          <p:spPr>
            <a:xfrm>
              <a:off x="2334551" y="4234061"/>
              <a:ext cx="67058" cy="110682"/>
            </a:xfrm>
            <a:custGeom>
              <a:avLst/>
              <a:gdLst/>
              <a:ahLst/>
              <a:cxnLst/>
              <a:rect l="l" t="t" r="r" b="b"/>
              <a:pathLst>
                <a:path w="1096" h="1809" extrusionOk="0">
                  <a:moveTo>
                    <a:pt x="971" y="1"/>
                  </a:moveTo>
                  <a:cubicBezTo>
                    <a:pt x="948" y="1"/>
                    <a:pt x="923" y="11"/>
                    <a:pt x="904" y="35"/>
                  </a:cubicBezTo>
                  <a:cubicBezTo>
                    <a:pt x="867" y="82"/>
                    <a:pt x="0" y="1164"/>
                    <a:pt x="133" y="1744"/>
                  </a:cubicBezTo>
                  <a:cubicBezTo>
                    <a:pt x="142" y="1781"/>
                    <a:pt x="179" y="1809"/>
                    <a:pt x="219" y="1809"/>
                  </a:cubicBezTo>
                  <a:cubicBezTo>
                    <a:pt x="271" y="1809"/>
                    <a:pt x="315" y="1760"/>
                    <a:pt x="302" y="1704"/>
                  </a:cubicBezTo>
                  <a:cubicBezTo>
                    <a:pt x="207" y="1291"/>
                    <a:pt x="802" y="439"/>
                    <a:pt x="1039" y="143"/>
                  </a:cubicBezTo>
                  <a:cubicBezTo>
                    <a:pt x="1096" y="78"/>
                    <a:pt x="1036"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7"/>
            <p:cNvSpPr/>
            <p:nvPr/>
          </p:nvSpPr>
          <p:spPr>
            <a:xfrm>
              <a:off x="2311852" y="4234489"/>
              <a:ext cx="44970" cy="128181"/>
            </a:xfrm>
            <a:custGeom>
              <a:avLst/>
              <a:gdLst/>
              <a:ahLst/>
              <a:cxnLst/>
              <a:rect l="l" t="t" r="r" b="b"/>
              <a:pathLst>
                <a:path w="735" h="2095" extrusionOk="0">
                  <a:moveTo>
                    <a:pt x="627" y="0"/>
                  </a:moveTo>
                  <a:cubicBezTo>
                    <a:pt x="598" y="0"/>
                    <a:pt x="569" y="15"/>
                    <a:pt x="553" y="50"/>
                  </a:cubicBezTo>
                  <a:cubicBezTo>
                    <a:pt x="528" y="106"/>
                    <a:pt x="1" y="1373"/>
                    <a:pt x="1" y="2012"/>
                  </a:cubicBezTo>
                  <a:cubicBezTo>
                    <a:pt x="1" y="2058"/>
                    <a:pt x="38" y="2095"/>
                    <a:pt x="87" y="2095"/>
                  </a:cubicBezTo>
                  <a:cubicBezTo>
                    <a:pt x="134" y="2095"/>
                    <a:pt x="171" y="2058"/>
                    <a:pt x="171" y="2012"/>
                  </a:cubicBezTo>
                  <a:cubicBezTo>
                    <a:pt x="171" y="1407"/>
                    <a:pt x="704" y="130"/>
                    <a:pt x="710" y="118"/>
                  </a:cubicBezTo>
                  <a:cubicBezTo>
                    <a:pt x="734" y="50"/>
                    <a:pt x="681" y="0"/>
                    <a:pt x="62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7"/>
            <p:cNvSpPr/>
            <p:nvPr/>
          </p:nvSpPr>
          <p:spPr>
            <a:xfrm>
              <a:off x="881262" y="4029218"/>
              <a:ext cx="116372" cy="59287"/>
            </a:xfrm>
            <a:custGeom>
              <a:avLst/>
              <a:gdLst/>
              <a:ahLst/>
              <a:cxnLst/>
              <a:rect l="l" t="t" r="r" b="b"/>
              <a:pathLst>
                <a:path w="1902" h="969" extrusionOk="0">
                  <a:moveTo>
                    <a:pt x="1779" y="0"/>
                  </a:moveTo>
                  <a:cubicBezTo>
                    <a:pt x="1769" y="0"/>
                    <a:pt x="1758" y="2"/>
                    <a:pt x="1747" y="6"/>
                  </a:cubicBezTo>
                  <a:cubicBezTo>
                    <a:pt x="1475" y="86"/>
                    <a:pt x="106" y="500"/>
                    <a:pt x="13" y="864"/>
                  </a:cubicBezTo>
                  <a:cubicBezTo>
                    <a:pt x="1" y="910"/>
                    <a:pt x="29" y="956"/>
                    <a:pt x="75" y="968"/>
                  </a:cubicBezTo>
                  <a:lnTo>
                    <a:pt x="97" y="968"/>
                  </a:lnTo>
                  <a:cubicBezTo>
                    <a:pt x="137" y="968"/>
                    <a:pt x="171" y="941"/>
                    <a:pt x="180" y="904"/>
                  </a:cubicBezTo>
                  <a:cubicBezTo>
                    <a:pt x="223" y="728"/>
                    <a:pt x="1053" y="385"/>
                    <a:pt x="1796" y="170"/>
                  </a:cubicBezTo>
                  <a:cubicBezTo>
                    <a:pt x="1901" y="145"/>
                    <a:pt x="1870" y="0"/>
                    <a:pt x="1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7"/>
            <p:cNvSpPr/>
            <p:nvPr/>
          </p:nvSpPr>
          <p:spPr>
            <a:xfrm>
              <a:off x="866027" y="3988286"/>
              <a:ext cx="103217" cy="90002"/>
            </a:xfrm>
            <a:custGeom>
              <a:avLst/>
              <a:gdLst/>
              <a:ahLst/>
              <a:cxnLst/>
              <a:rect l="l" t="t" r="r" b="b"/>
              <a:pathLst>
                <a:path w="1687" h="1471" extrusionOk="0">
                  <a:moveTo>
                    <a:pt x="1562" y="0"/>
                  </a:moveTo>
                  <a:cubicBezTo>
                    <a:pt x="1547" y="0"/>
                    <a:pt x="1531" y="5"/>
                    <a:pt x="1514" y="15"/>
                  </a:cubicBezTo>
                  <a:cubicBezTo>
                    <a:pt x="1370" y="108"/>
                    <a:pt x="99" y="925"/>
                    <a:pt x="9" y="1369"/>
                  </a:cubicBezTo>
                  <a:cubicBezTo>
                    <a:pt x="0" y="1415"/>
                    <a:pt x="31" y="1459"/>
                    <a:pt x="77" y="1468"/>
                  </a:cubicBezTo>
                  <a:cubicBezTo>
                    <a:pt x="83" y="1471"/>
                    <a:pt x="90" y="1471"/>
                    <a:pt x="93" y="1471"/>
                  </a:cubicBezTo>
                  <a:cubicBezTo>
                    <a:pt x="136" y="1471"/>
                    <a:pt x="170" y="1443"/>
                    <a:pt x="179" y="1403"/>
                  </a:cubicBezTo>
                  <a:cubicBezTo>
                    <a:pt x="231" y="1122"/>
                    <a:pt x="1083" y="493"/>
                    <a:pt x="1607" y="160"/>
                  </a:cubicBezTo>
                  <a:cubicBezTo>
                    <a:pt x="1686" y="109"/>
                    <a:pt x="1636" y="0"/>
                    <a:pt x="1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7"/>
            <p:cNvSpPr/>
            <p:nvPr/>
          </p:nvSpPr>
          <p:spPr>
            <a:xfrm>
              <a:off x="2822121" y="3975560"/>
              <a:ext cx="99179" cy="41238"/>
            </a:xfrm>
            <a:custGeom>
              <a:avLst/>
              <a:gdLst/>
              <a:ahLst/>
              <a:cxnLst/>
              <a:rect l="l" t="t" r="r" b="b"/>
              <a:pathLst>
                <a:path w="1621" h="674" extrusionOk="0">
                  <a:moveTo>
                    <a:pt x="119" y="0"/>
                  </a:moveTo>
                  <a:cubicBezTo>
                    <a:pt x="29" y="0"/>
                    <a:pt x="1" y="142"/>
                    <a:pt x="103" y="168"/>
                  </a:cubicBezTo>
                  <a:cubicBezTo>
                    <a:pt x="112" y="171"/>
                    <a:pt x="1179" y="461"/>
                    <a:pt x="1457" y="658"/>
                  </a:cubicBezTo>
                  <a:cubicBezTo>
                    <a:pt x="1469" y="667"/>
                    <a:pt x="1487" y="673"/>
                    <a:pt x="1506" y="673"/>
                  </a:cubicBezTo>
                  <a:cubicBezTo>
                    <a:pt x="1586" y="670"/>
                    <a:pt x="1620" y="569"/>
                    <a:pt x="1555" y="519"/>
                  </a:cubicBezTo>
                  <a:cubicBezTo>
                    <a:pt x="1253" y="303"/>
                    <a:pt x="192" y="13"/>
                    <a:pt x="146" y="4"/>
                  </a:cubicBezTo>
                  <a:cubicBezTo>
                    <a:pt x="136" y="2"/>
                    <a:pt x="128" y="0"/>
                    <a:pt x="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7"/>
            <p:cNvSpPr/>
            <p:nvPr/>
          </p:nvSpPr>
          <p:spPr>
            <a:xfrm>
              <a:off x="2842740" y="3947354"/>
              <a:ext cx="111906" cy="63937"/>
            </a:xfrm>
            <a:custGeom>
              <a:avLst/>
              <a:gdLst/>
              <a:ahLst/>
              <a:cxnLst/>
              <a:rect l="l" t="t" r="r" b="b"/>
              <a:pathLst>
                <a:path w="1829" h="1045" extrusionOk="0">
                  <a:moveTo>
                    <a:pt x="117" y="1"/>
                  </a:moveTo>
                  <a:cubicBezTo>
                    <a:pt x="21" y="1"/>
                    <a:pt x="0" y="152"/>
                    <a:pt x="105" y="169"/>
                  </a:cubicBezTo>
                  <a:cubicBezTo>
                    <a:pt x="509" y="243"/>
                    <a:pt x="1573" y="533"/>
                    <a:pt x="1650" y="974"/>
                  </a:cubicBezTo>
                  <a:cubicBezTo>
                    <a:pt x="1659" y="1014"/>
                    <a:pt x="1693" y="1045"/>
                    <a:pt x="1736" y="1045"/>
                  </a:cubicBezTo>
                  <a:cubicBezTo>
                    <a:pt x="1740" y="1045"/>
                    <a:pt x="1746" y="1042"/>
                    <a:pt x="1752" y="1042"/>
                  </a:cubicBezTo>
                  <a:cubicBezTo>
                    <a:pt x="1798" y="1036"/>
                    <a:pt x="1829" y="989"/>
                    <a:pt x="1820" y="943"/>
                  </a:cubicBezTo>
                  <a:cubicBezTo>
                    <a:pt x="1709" y="311"/>
                    <a:pt x="299" y="30"/>
                    <a:pt x="136" y="2"/>
                  </a:cubicBezTo>
                  <a:cubicBezTo>
                    <a:pt x="129" y="1"/>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7"/>
            <p:cNvSpPr/>
            <p:nvPr/>
          </p:nvSpPr>
          <p:spPr>
            <a:xfrm>
              <a:off x="1514938" y="3839732"/>
              <a:ext cx="36527" cy="243696"/>
            </a:xfrm>
            <a:custGeom>
              <a:avLst/>
              <a:gdLst/>
              <a:ahLst/>
              <a:cxnLst/>
              <a:rect l="l" t="t" r="r" b="b"/>
              <a:pathLst>
                <a:path w="597" h="3983" extrusionOk="0">
                  <a:moveTo>
                    <a:pt x="460" y="1"/>
                  </a:moveTo>
                  <a:cubicBezTo>
                    <a:pt x="423" y="1"/>
                    <a:pt x="385" y="23"/>
                    <a:pt x="377" y="71"/>
                  </a:cubicBezTo>
                  <a:cubicBezTo>
                    <a:pt x="362" y="164"/>
                    <a:pt x="1" y="2369"/>
                    <a:pt x="420" y="3920"/>
                  </a:cubicBezTo>
                  <a:cubicBezTo>
                    <a:pt x="430" y="3957"/>
                    <a:pt x="464" y="3982"/>
                    <a:pt x="504" y="3982"/>
                  </a:cubicBezTo>
                  <a:cubicBezTo>
                    <a:pt x="510" y="3982"/>
                    <a:pt x="519" y="3982"/>
                    <a:pt x="525" y="3979"/>
                  </a:cubicBezTo>
                  <a:cubicBezTo>
                    <a:pt x="572" y="3967"/>
                    <a:pt x="596" y="3920"/>
                    <a:pt x="584" y="3874"/>
                  </a:cubicBezTo>
                  <a:cubicBezTo>
                    <a:pt x="177" y="2360"/>
                    <a:pt x="544" y="121"/>
                    <a:pt x="547" y="99"/>
                  </a:cubicBezTo>
                  <a:cubicBezTo>
                    <a:pt x="557" y="37"/>
                    <a:pt x="508"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7"/>
            <p:cNvSpPr/>
            <p:nvPr/>
          </p:nvSpPr>
          <p:spPr>
            <a:xfrm>
              <a:off x="2516449" y="3885925"/>
              <a:ext cx="26248" cy="187284"/>
            </a:xfrm>
            <a:custGeom>
              <a:avLst/>
              <a:gdLst/>
              <a:ahLst/>
              <a:cxnLst/>
              <a:rect l="l" t="t" r="r" b="b"/>
              <a:pathLst>
                <a:path w="429" h="3061" extrusionOk="0">
                  <a:moveTo>
                    <a:pt x="135" y="0"/>
                  </a:moveTo>
                  <a:cubicBezTo>
                    <a:pt x="131" y="0"/>
                    <a:pt x="127" y="0"/>
                    <a:pt x="124" y="1"/>
                  </a:cubicBezTo>
                  <a:cubicBezTo>
                    <a:pt x="77" y="7"/>
                    <a:pt x="43" y="50"/>
                    <a:pt x="50" y="97"/>
                  </a:cubicBezTo>
                  <a:cubicBezTo>
                    <a:pt x="53" y="112"/>
                    <a:pt x="256" y="1691"/>
                    <a:pt x="10" y="2959"/>
                  </a:cubicBezTo>
                  <a:cubicBezTo>
                    <a:pt x="0" y="3005"/>
                    <a:pt x="31" y="3051"/>
                    <a:pt x="77" y="3061"/>
                  </a:cubicBezTo>
                  <a:lnTo>
                    <a:pt x="93" y="3061"/>
                  </a:lnTo>
                  <a:cubicBezTo>
                    <a:pt x="133" y="3061"/>
                    <a:pt x="170" y="3033"/>
                    <a:pt x="176" y="2993"/>
                  </a:cubicBezTo>
                  <a:cubicBezTo>
                    <a:pt x="429" y="1694"/>
                    <a:pt x="222" y="90"/>
                    <a:pt x="219" y="75"/>
                  </a:cubicBezTo>
                  <a:cubicBezTo>
                    <a:pt x="214" y="32"/>
                    <a:pt x="176"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7"/>
            <p:cNvSpPr/>
            <p:nvPr/>
          </p:nvSpPr>
          <p:spPr>
            <a:xfrm>
              <a:off x="1415699" y="3082094"/>
              <a:ext cx="1285722" cy="968115"/>
            </a:xfrm>
            <a:custGeom>
              <a:avLst/>
              <a:gdLst/>
              <a:ahLst/>
              <a:cxnLst/>
              <a:rect l="l" t="t" r="r" b="b"/>
              <a:pathLst>
                <a:path w="21014" h="15823" extrusionOk="0">
                  <a:moveTo>
                    <a:pt x="2456" y="1"/>
                  </a:moveTo>
                  <a:cubicBezTo>
                    <a:pt x="2409" y="1"/>
                    <a:pt x="2383" y="20"/>
                    <a:pt x="2382" y="62"/>
                  </a:cubicBezTo>
                  <a:cubicBezTo>
                    <a:pt x="2369" y="632"/>
                    <a:pt x="2132" y="4525"/>
                    <a:pt x="2132" y="4525"/>
                  </a:cubicBezTo>
                  <a:cubicBezTo>
                    <a:pt x="2132" y="4525"/>
                    <a:pt x="96" y="9564"/>
                    <a:pt x="50" y="10298"/>
                  </a:cubicBezTo>
                  <a:cubicBezTo>
                    <a:pt x="1" y="11029"/>
                    <a:pt x="6200" y="15776"/>
                    <a:pt x="11520" y="15822"/>
                  </a:cubicBezTo>
                  <a:cubicBezTo>
                    <a:pt x="11556" y="15823"/>
                    <a:pt x="11592" y="15823"/>
                    <a:pt x="11628" y="15823"/>
                  </a:cubicBezTo>
                  <a:cubicBezTo>
                    <a:pt x="18514" y="15823"/>
                    <a:pt x="21014" y="9920"/>
                    <a:pt x="20946" y="9450"/>
                  </a:cubicBezTo>
                  <a:cubicBezTo>
                    <a:pt x="20881" y="8978"/>
                    <a:pt x="18392" y="4478"/>
                    <a:pt x="18241" y="4386"/>
                  </a:cubicBezTo>
                  <a:cubicBezTo>
                    <a:pt x="18087" y="4296"/>
                    <a:pt x="16520" y="1314"/>
                    <a:pt x="16520" y="1314"/>
                  </a:cubicBezTo>
                  <a:cubicBezTo>
                    <a:pt x="16520" y="1314"/>
                    <a:pt x="14608" y="3594"/>
                    <a:pt x="14415" y="3594"/>
                  </a:cubicBezTo>
                  <a:cubicBezTo>
                    <a:pt x="14413" y="3594"/>
                    <a:pt x="14412" y="3593"/>
                    <a:pt x="14410" y="3593"/>
                  </a:cubicBezTo>
                  <a:cubicBezTo>
                    <a:pt x="14247" y="3556"/>
                    <a:pt x="7579" y="3448"/>
                    <a:pt x="7384" y="3291"/>
                  </a:cubicBezTo>
                  <a:cubicBezTo>
                    <a:pt x="7204" y="3142"/>
                    <a:pt x="3066" y="1"/>
                    <a:pt x="2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7"/>
            <p:cNvSpPr/>
            <p:nvPr/>
          </p:nvSpPr>
          <p:spPr>
            <a:xfrm>
              <a:off x="2106398" y="3092250"/>
              <a:ext cx="595810" cy="635029"/>
            </a:xfrm>
            <a:custGeom>
              <a:avLst/>
              <a:gdLst/>
              <a:ahLst/>
              <a:cxnLst/>
              <a:rect l="l" t="t" r="r" b="b"/>
              <a:pathLst>
                <a:path w="9738" h="10379" extrusionOk="0">
                  <a:moveTo>
                    <a:pt x="6138" y="1"/>
                  </a:moveTo>
                  <a:lnTo>
                    <a:pt x="3621" y="2903"/>
                  </a:lnTo>
                  <a:lnTo>
                    <a:pt x="0" y="3156"/>
                  </a:lnTo>
                  <a:cubicBezTo>
                    <a:pt x="0" y="3156"/>
                    <a:pt x="191" y="7304"/>
                    <a:pt x="1413" y="8905"/>
                  </a:cubicBezTo>
                  <a:cubicBezTo>
                    <a:pt x="2253" y="10005"/>
                    <a:pt x="3117" y="10379"/>
                    <a:pt x="3966" y="10379"/>
                  </a:cubicBezTo>
                  <a:cubicBezTo>
                    <a:pt x="5762" y="10379"/>
                    <a:pt x="7488" y="8708"/>
                    <a:pt x="8774" y="8708"/>
                  </a:cubicBezTo>
                  <a:cubicBezTo>
                    <a:pt x="9132" y="8708"/>
                    <a:pt x="9456" y="8837"/>
                    <a:pt x="9737" y="9167"/>
                  </a:cubicBezTo>
                  <a:cubicBezTo>
                    <a:pt x="9737" y="9167"/>
                    <a:pt x="9694" y="4852"/>
                    <a:pt x="61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7"/>
            <p:cNvSpPr/>
            <p:nvPr/>
          </p:nvSpPr>
          <p:spPr>
            <a:xfrm>
              <a:off x="1416066" y="3048932"/>
              <a:ext cx="635641" cy="703800"/>
            </a:xfrm>
            <a:custGeom>
              <a:avLst/>
              <a:gdLst/>
              <a:ahLst/>
              <a:cxnLst/>
              <a:rect l="l" t="t" r="r" b="b"/>
              <a:pathLst>
                <a:path w="10389" h="11503" extrusionOk="0">
                  <a:moveTo>
                    <a:pt x="2441" y="0"/>
                  </a:moveTo>
                  <a:cubicBezTo>
                    <a:pt x="2097" y="0"/>
                    <a:pt x="2245" y="2330"/>
                    <a:pt x="1216" y="5471"/>
                  </a:cubicBezTo>
                  <a:cubicBezTo>
                    <a:pt x="608" y="7327"/>
                    <a:pt x="1" y="10924"/>
                    <a:pt x="1" y="10924"/>
                  </a:cubicBezTo>
                  <a:cubicBezTo>
                    <a:pt x="486" y="10058"/>
                    <a:pt x="1234" y="9753"/>
                    <a:pt x="2097" y="9753"/>
                  </a:cubicBezTo>
                  <a:cubicBezTo>
                    <a:pt x="4165" y="9753"/>
                    <a:pt x="6899" y="11502"/>
                    <a:pt x="8310" y="11502"/>
                  </a:cubicBezTo>
                  <a:cubicBezTo>
                    <a:pt x="8492" y="11502"/>
                    <a:pt x="8651" y="11473"/>
                    <a:pt x="8785" y="11408"/>
                  </a:cubicBezTo>
                  <a:cubicBezTo>
                    <a:pt x="10389" y="10621"/>
                    <a:pt x="9827" y="3888"/>
                    <a:pt x="9827" y="3888"/>
                  </a:cubicBezTo>
                  <a:lnTo>
                    <a:pt x="6977" y="3389"/>
                  </a:lnTo>
                  <a:cubicBezTo>
                    <a:pt x="6977" y="3389"/>
                    <a:pt x="2959" y="357"/>
                    <a:pt x="2514" y="30"/>
                  </a:cubicBezTo>
                  <a:cubicBezTo>
                    <a:pt x="2488" y="10"/>
                    <a:pt x="2463" y="0"/>
                    <a:pt x="24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7"/>
            <p:cNvSpPr/>
            <p:nvPr/>
          </p:nvSpPr>
          <p:spPr>
            <a:xfrm>
              <a:off x="2036649" y="3689281"/>
              <a:ext cx="176394" cy="187284"/>
            </a:xfrm>
            <a:custGeom>
              <a:avLst/>
              <a:gdLst/>
              <a:ahLst/>
              <a:cxnLst/>
              <a:rect l="l" t="t" r="r" b="b"/>
              <a:pathLst>
                <a:path w="2883" h="3061" extrusionOk="0">
                  <a:moveTo>
                    <a:pt x="1538" y="1"/>
                  </a:moveTo>
                  <a:cubicBezTo>
                    <a:pt x="1494" y="1"/>
                    <a:pt x="1454" y="31"/>
                    <a:pt x="1449" y="78"/>
                  </a:cubicBezTo>
                  <a:lnTo>
                    <a:pt x="1106" y="2839"/>
                  </a:lnTo>
                  <a:cubicBezTo>
                    <a:pt x="588" y="2555"/>
                    <a:pt x="264" y="1275"/>
                    <a:pt x="181" y="775"/>
                  </a:cubicBezTo>
                  <a:cubicBezTo>
                    <a:pt x="173" y="727"/>
                    <a:pt x="136" y="705"/>
                    <a:pt x="98" y="705"/>
                  </a:cubicBezTo>
                  <a:cubicBezTo>
                    <a:pt x="50" y="705"/>
                    <a:pt x="1" y="741"/>
                    <a:pt x="11" y="803"/>
                  </a:cubicBezTo>
                  <a:cubicBezTo>
                    <a:pt x="27" y="886"/>
                    <a:pt x="360" y="2805"/>
                    <a:pt x="1149" y="3039"/>
                  </a:cubicBezTo>
                  <a:lnTo>
                    <a:pt x="1152" y="3039"/>
                  </a:lnTo>
                  <a:cubicBezTo>
                    <a:pt x="1199" y="3055"/>
                    <a:pt x="1251" y="3061"/>
                    <a:pt x="1300" y="3061"/>
                  </a:cubicBezTo>
                  <a:cubicBezTo>
                    <a:pt x="2068" y="3061"/>
                    <a:pt x="2830" y="1438"/>
                    <a:pt x="2864" y="1364"/>
                  </a:cubicBezTo>
                  <a:cubicBezTo>
                    <a:pt x="2883" y="1324"/>
                    <a:pt x="2864" y="1275"/>
                    <a:pt x="2824" y="1256"/>
                  </a:cubicBezTo>
                  <a:cubicBezTo>
                    <a:pt x="2812" y="1250"/>
                    <a:pt x="2799" y="1247"/>
                    <a:pt x="2786" y="1247"/>
                  </a:cubicBezTo>
                  <a:cubicBezTo>
                    <a:pt x="2754" y="1247"/>
                    <a:pt x="2723" y="1266"/>
                    <a:pt x="2710" y="1297"/>
                  </a:cubicBezTo>
                  <a:cubicBezTo>
                    <a:pt x="2492" y="1763"/>
                    <a:pt x="1843" y="2892"/>
                    <a:pt x="1303" y="2892"/>
                  </a:cubicBezTo>
                  <a:cubicBezTo>
                    <a:pt x="1293" y="2892"/>
                    <a:pt x="1283" y="2892"/>
                    <a:pt x="1273" y="2891"/>
                  </a:cubicBezTo>
                  <a:lnTo>
                    <a:pt x="1618" y="97"/>
                  </a:lnTo>
                  <a:cubicBezTo>
                    <a:pt x="1624" y="51"/>
                    <a:pt x="1590" y="7"/>
                    <a:pt x="1544" y="1"/>
                  </a:cubicBezTo>
                  <a:cubicBezTo>
                    <a:pt x="1542" y="1"/>
                    <a:pt x="1540" y="1"/>
                    <a:pt x="1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7"/>
            <p:cNvSpPr/>
            <p:nvPr/>
          </p:nvSpPr>
          <p:spPr>
            <a:xfrm>
              <a:off x="2083943" y="3647125"/>
              <a:ext cx="99852" cy="46867"/>
            </a:xfrm>
            <a:custGeom>
              <a:avLst/>
              <a:gdLst/>
              <a:ahLst/>
              <a:cxnLst/>
              <a:rect l="l" t="t" r="r" b="b"/>
              <a:pathLst>
                <a:path w="1632" h="766" extrusionOk="0">
                  <a:moveTo>
                    <a:pt x="747" y="1"/>
                  </a:moveTo>
                  <a:cubicBezTo>
                    <a:pt x="339" y="1"/>
                    <a:pt x="0" y="120"/>
                    <a:pt x="0" y="120"/>
                  </a:cubicBezTo>
                  <a:cubicBezTo>
                    <a:pt x="0" y="120"/>
                    <a:pt x="716" y="730"/>
                    <a:pt x="820" y="764"/>
                  </a:cubicBezTo>
                  <a:cubicBezTo>
                    <a:pt x="824" y="765"/>
                    <a:pt x="828" y="766"/>
                    <a:pt x="832" y="766"/>
                  </a:cubicBezTo>
                  <a:cubicBezTo>
                    <a:pt x="969" y="766"/>
                    <a:pt x="1632" y="274"/>
                    <a:pt x="1632" y="274"/>
                  </a:cubicBezTo>
                  <a:cubicBezTo>
                    <a:pt x="1368" y="62"/>
                    <a:pt x="1040" y="1"/>
                    <a:pt x="7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7"/>
            <p:cNvSpPr/>
            <p:nvPr/>
          </p:nvSpPr>
          <p:spPr>
            <a:xfrm>
              <a:off x="1775212" y="3549721"/>
              <a:ext cx="161404" cy="138704"/>
            </a:xfrm>
            <a:custGeom>
              <a:avLst/>
              <a:gdLst/>
              <a:ahLst/>
              <a:cxnLst/>
              <a:rect l="l" t="t" r="r" b="b"/>
              <a:pathLst>
                <a:path w="2638" h="2267" extrusionOk="0">
                  <a:moveTo>
                    <a:pt x="117" y="1"/>
                  </a:moveTo>
                  <a:cubicBezTo>
                    <a:pt x="22" y="1"/>
                    <a:pt x="1" y="152"/>
                    <a:pt x="105" y="173"/>
                  </a:cubicBezTo>
                  <a:cubicBezTo>
                    <a:pt x="130" y="176"/>
                    <a:pt x="2446" y="601"/>
                    <a:pt x="2258" y="2174"/>
                  </a:cubicBezTo>
                  <a:cubicBezTo>
                    <a:pt x="2255" y="2220"/>
                    <a:pt x="2286" y="2264"/>
                    <a:pt x="2335" y="2267"/>
                  </a:cubicBezTo>
                  <a:lnTo>
                    <a:pt x="2344" y="2267"/>
                  </a:lnTo>
                  <a:cubicBezTo>
                    <a:pt x="2387" y="2267"/>
                    <a:pt x="2424" y="2236"/>
                    <a:pt x="2428" y="2193"/>
                  </a:cubicBezTo>
                  <a:cubicBezTo>
                    <a:pt x="2637" y="462"/>
                    <a:pt x="161" y="6"/>
                    <a:pt x="136" y="3"/>
                  </a:cubicBezTo>
                  <a:cubicBezTo>
                    <a:pt x="129" y="2"/>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7"/>
            <p:cNvSpPr/>
            <p:nvPr/>
          </p:nvSpPr>
          <p:spPr>
            <a:xfrm>
              <a:off x="2299064" y="3555962"/>
              <a:ext cx="162872" cy="125856"/>
            </a:xfrm>
            <a:custGeom>
              <a:avLst/>
              <a:gdLst/>
              <a:ahLst/>
              <a:cxnLst/>
              <a:rect l="l" t="t" r="r" b="b"/>
              <a:pathLst>
                <a:path w="2662" h="2057" extrusionOk="0">
                  <a:moveTo>
                    <a:pt x="1605" y="1"/>
                  </a:moveTo>
                  <a:cubicBezTo>
                    <a:pt x="1522" y="1"/>
                    <a:pt x="1436" y="11"/>
                    <a:pt x="1348" y="34"/>
                  </a:cubicBezTo>
                  <a:cubicBezTo>
                    <a:pt x="774" y="182"/>
                    <a:pt x="327" y="826"/>
                    <a:pt x="16" y="1946"/>
                  </a:cubicBezTo>
                  <a:cubicBezTo>
                    <a:pt x="0" y="1992"/>
                    <a:pt x="28" y="2038"/>
                    <a:pt x="74" y="2054"/>
                  </a:cubicBezTo>
                  <a:cubicBezTo>
                    <a:pt x="80" y="2054"/>
                    <a:pt x="90" y="2054"/>
                    <a:pt x="96" y="2057"/>
                  </a:cubicBezTo>
                  <a:cubicBezTo>
                    <a:pt x="136" y="2054"/>
                    <a:pt x="170" y="2029"/>
                    <a:pt x="179" y="1992"/>
                  </a:cubicBezTo>
                  <a:cubicBezTo>
                    <a:pt x="472" y="934"/>
                    <a:pt x="879" y="333"/>
                    <a:pt x="1388" y="200"/>
                  </a:cubicBezTo>
                  <a:cubicBezTo>
                    <a:pt x="1460" y="181"/>
                    <a:pt x="1531" y="173"/>
                    <a:pt x="1600" y="173"/>
                  </a:cubicBezTo>
                  <a:cubicBezTo>
                    <a:pt x="2078" y="173"/>
                    <a:pt x="2471" y="565"/>
                    <a:pt x="2477" y="570"/>
                  </a:cubicBezTo>
                  <a:cubicBezTo>
                    <a:pt x="2495" y="589"/>
                    <a:pt x="2516" y="597"/>
                    <a:pt x="2537" y="597"/>
                  </a:cubicBezTo>
                  <a:cubicBezTo>
                    <a:pt x="2603" y="597"/>
                    <a:pt x="2662" y="511"/>
                    <a:pt x="2600" y="450"/>
                  </a:cubicBezTo>
                  <a:cubicBezTo>
                    <a:pt x="2579" y="428"/>
                    <a:pt x="2151" y="1"/>
                    <a:pt x="1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7"/>
            <p:cNvSpPr/>
            <p:nvPr/>
          </p:nvSpPr>
          <p:spPr>
            <a:xfrm>
              <a:off x="1595516" y="3127614"/>
              <a:ext cx="125366" cy="134054"/>
            </a:xfrm>
            <a:custGeom>
              <a:avLst/>
              <a:gdLst/>
              <a:ahLst/>
              <a:cxnLst/>
              <a:rect l="l" t="t" r="r" b="b"/>
              <a:pathLst>
                <a:path w="2049" h="2191" extrusionOk="0">
                  <a:moveTo>
                    <a:pt x="175" y="0"/>
                  </a:moveTo>
                  <a:cubicBezTo>
                    <a:pt x="165" y="0"/>
                    <a:pt x="160" y="5"/>
                    <a:pt x="158" y="15"/>
                  </a:cubicBezTo>
                  <a:cubicBezTo>
                    <a:pt x="130" y="221"/>
                    <a:pt x="1" y="1979"/>
                    <a:pt x="16" y="2152"/>
                  </a:cubicBezTo>
                  <a:cubicBezTo>
                    <a:pt x="19" y="2179"/>
                    <a:pt x="70" y="2190"/>
                    <a:pt x="155" y="2190"/>
                  </a:cubicBezTo>
                  <a:cubicBezTo>
                    <a:pt x="613" y="2190"/>
                    <a:pt x="2049" y="1856"/>
                    <a:pt x="2049" y="1856"/>
                  </a:cubicBezTo>
                  <a:cubicBezTo>
                    <a:pt x="2049" y="1856"/>
                    <a:pt x="363" y="0"/>
                    <a:pt x="1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7"/>
            <p:cNvSpPr/>
            <p:nvPr/>
          </p:nvSpPr>
          <p:spPr>
            <a:xfrm>
              <a:off x="1400036" y="3051012"/>
              <a:ext cx="1213769" cy="657056"/>
            </a:xfrm>
            <a:custGeom>
              <a:avLst/>
              <a:gdLst/>
              <a:ahLst/>
              <a:cxnLst/>
              <a:rect l="l" t="t" r="r" b="b"/>
              <a:pathLst>
                <a:path w="19838" h="10739" extrusionOk="0">
                  <a:moveTo>
                    <a:pt x="3110" y="1"/>
                  </a:moveTo>
                  <a:cubicBezTo>
                    <a:pt x="3103" y="1"/>
                    <a:pt x="3097" y="1"/>
                    <a:pt x="3091" y="2"/>
                  </a:cubicBezTo>
                  <a:cubicBezTo>
                    <a:pt x="2644" y="67"/>
                    <a:pt x="2184" y="3302"/>
                    <a:pt x="2008" y="4703"/>
                  </a:cubicBezTo>
                  <a:cubicBezTo>
                    <a:pt x="1885" y="5026"/>
                    <a:pt x="10" y="10017"/>
                    <a:pt x="1" y="10652"/>
                  </a:cubicBezTo>
                  <a:cubicBezTo>
                    <a:pt x="1" y="10698"/>
                    <a:pt x="38" y="10739"/>
                    <a:pt x="87" y="10739"/>
                  </a:cubicBezTo>
                  <a:cubicBezTo>
                    <a:pt x="89" y="10739"/>
                    <a:pt x="90" y="10739"/>
                    <a:pt x="92" y="10739"/>
                  </a:cubicBezTo>
                  <a:cubicBezTo>
                    <a:pt x="136" y="10739"/>
                    <a:pt x="173" y="10700"/>
                    <a:pt x="173" y="10652"/>
                  </a:cubicBezTo>
                  <a:cubicBezTo>
                    <a:pt x="180" y="10165"/>
                    <a:pt x="1484" y="6578"/>
                    <a:pt x="2175" y="4752"/>
                  </a:cubicBezTo>
                  <a:cubicBezTo>
                    <a:pt x="2178" y="4746"/>
                    <a:pt x="2178" y="4740"/>
                    <a:pt x="2178" y="4733"/>
                  </a:cubicBezTo>
                  <a:cubicBezTo>
                    <a:pt x="2453" y="2571"/>
                    <a:pt x="2881" y="274"/>
                    <a:pt x="3119" y="172"/>
                  </a:cubicBezTo>
                  <a:lnTo>
                    <a:pt x="3125" y="172"/>
                  </a:lnTo>
                  <a:cubicBezTo>
                    <a:pt x="3412" y="172"/>
                    <a:pt x="5370" y="1797"/>
                    <a:pt x="6422" y="2673"/>
                  </a:cubicBezTo>
                  <a:cubicBezTo>
                    <a:pt x="7091" y="3228"/>
                    <a:pt x="7625" y="3669"/>
                    <a:pt x="7785" y="3768"/>
                  </a:cubicBezTo>
                  <a:cubicBezTo>
                    <a:pt x="8059" y="3932"/>
                    <a:pt x="10127" y="3969"/>
                    <a:pt x="11956" y="3969"/>
                  </a:cubicBezTo>
                  <a:cubicBezTo>
                    <a:pt x="13297" y="3969"/>
                    <a:pt x="14510" y="3949"/>
                    <a:pt x="14793" y="3944"/>
                  </a:cubicBezTo>
                  <a:cubicBezTo>
                    <a:pt x="14818" y="3944"/>
                    <a:pt x="14842" y="3935"/>
                    <a:pt x="14858" y="3913"/>
                  </a:cubicBezTo>
                  <a:cubicBezTo>
                    <a:pt x="15808" y="2763"/>
                    <a:pt x="17387" y="924"/>
                    <a:pt x="17670" y="767"/>
                  </a:cubicBezTo>
                  <a:cubicBezTo>
                    <a:pt x="17939" y="995"/>
                    <a:pt x="19382" y="3281"/>
                    <a:pt x="19651" y="3975"/>
                  </a:cubicBezTo>
                  <a:cubicBezTo>
                    <a:pt x="19664" y="4014"/>
                    <a:pt x="19695" y="4031"/>
                    <a:pt x="19727" y="4031"/>
                  </a:cubicBezTo>
                  <a:cubicBezTo>
                    <a:pt x="19781" y="4031"/>
                    <a:pt x="19837" y="3981"/>
                    <a:pt x="19808" y="3913"/>
                  </a:cubicBezTo>
                  <a:cubicBezTo>
                    <a:pt x="19552" y="3241"/>
                    <a:pt x="17979" y="687"/>
                    <a:pt x="17717" y="594"/>
                  </a:cubicBezTo>
                  <a:cubicBezTo>
                    <a:pt x="17709" y="592"/>
                    <a:pt x="17701" y="589"/>
                    <a:pt x="17689" y="589"/>
                  </a:cubicBezTo>
                  <a:cubicBezTo>
                    <a:pt x="17581" y="589"/>
                    <a:pt x="17186" y="826"/>
                    <a:pt x="14747" y="3774"/>
                  </a:cubicBezTo>
                  <a:cubicBezTo>
                    <a:pt x="13931" y="3789"/>
                    <a:pt x="12982" y="3798"/>
                    <a:pt x="12055" y="3798"/>
                  </a:cubicBezTo>
                  <a:cubicBezTo>
                    <a:pt x="10026" y="3798"/>
                    <a:pt x="8096" y="3753"/>
                    <a:pt x="7872" y="3620"/>
                  </a:cubicBezTo>
                  <a:cubicBezTo>
                    <a:pt x="7721" y="3531"/>
                    <a:pt x="7168" y="3071"/>
                    <a:pt x="6530" y="2540"/>
                  </a:cubicBezTo>
                  <a:cubicBezTo>
                    <a:pt x="4466" y="826"/>
                    <a:pt x="3414" y="1"/>
                    <a:pt x="31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7"/>
            <p:cNvSpPr/>
            <p:nvPr/>
          </p:nvSpPr>
          <p:spPr>
            <a:xfrm>
              <a:off x="2398854" y="3167690"/>
              <a:ext cx="122062" cy="123347"/>
            </a:xfrm>
            <a:custGeom>
              <a:avLst/>
              <a:gdLst/>
              <a:ahLst/>
              <a:cxnLst/>
              <a:rect l="l" t="t" r="r" b="b"/>
              <a:pathLst>
                <a:path w="1995" h="2016" extrusionOk="0">
                  <a:moveTo>
                    <a:pt x="1171" y="0"/>
                  </a:moveTo>
                  <a:cubicBezTo>
                    <a:pt x="822" y="0"/>
                    <a:pt x="1" y="1839"/>
                    <a:pt x="1" y="1839"/>
                  </a:cubicBezTo>
                  <a:cubicBezTo>
                    <a:pt x="1" y="1839"/>
                    <a:pt x="1589" y="1984"/>
                    <a:pt x="1796" y="2015"/>
                  </a:cubicBezTo>
                  <a:cubicBezTo>
                    <a:pt x="1798" y="2016"/>
                    <a:pt x="1799" y="2016"/>
                    <a:pt x="1801" y="2016"/>
                  </a:cubicBezTo>
                  <a:cubicBezTo>
                    <a:pt x="1994" y="2016"/>
                    <a:pt x="1531" y="322"/>
                    <a:pt x="1238" y="29"/>
                  </a:cubicBezTo>
                  <a:cubicBezTo>
                    <a:pt x="1218" y="10"/>
                    <a:pt x="1196" y="0"/>
                    <a:pt x="11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7"/>
            <p:cNvSpPr/>
            <p:nvPr/>
          </p:nvSpPr>
          <p:spPr>
            <a:xfrm>
              <a:off x="2454898" y="3679492"/>
              <a:ext cx="294112" cy="115026"/>
            </a:xfrm>
            <a:custGeom>
              <a:avLst/>
              <a:gdLst/>
              <a:ahLst/>
              <a:cxnLst/>
              <a:rect l="l" t="t" r="r" b="b"/>
              <a:pathLst>
                <a:path w="4807" h="1880" extrusionOk="0">
                  <a:moveTo>
                    <a:pt x="4688" y="0"/>
                  </a:moveTo>
                  <a:cubicBezTo>
                    <a:pt x="4678" y="0"/>
                    <a:pt x="4667" y="2"/>
                    <a:pt x="4655" y="7"/>
                  </a:cubicBezTo>
                  <a:lnTo>
                    <a:pt x="90" y="1713"/>
                  </a:lnTo>
                  <a:cubicBezTo>
                    <a:pt x="1" y="1746"/>
                    <a:pt x="22" y="1879"/>
                    <a:pt x="118" y="1879"/>
                  </a:cubicBezTo>
                  <a:cubicBezTo>
                    <a:pt x="130" y="1879"/>
                    <a:pt x="140" y="1876"/>
                    <a:pt x="149" y="1873"/>
                  </a:cubicBezTo>
                  <a:lnTo>
                    <a:pt x="4714" y="167"/>
                  </a:lnTo>
                  <a:cubicBezTo>
                    <a:pt x="4807" y="129"/>
                    <a:pt x="4771" y="0"/>
                    <a:pt x="46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7"/>
            <p:cNvSpPr/>
            <p:nvPr/>
          </p:nvSpPr>
          <p:spPr>
            <a:xfrm>
              <a:off x="2469093" y="3754686"/>
              <a:ext cx="333637" cy="67731"/>
            </a:xfrm>
            <a:custGeom>
              <a:avLst/>
              <a:gdLst/>
              <a:ahLst/>
              <a:cxnLst/>
              <a:rect l="l" t="t" r="r" b="b"/>
              <a:pathLst>
                <a:path w="5453" h="1107" extrusionOk="0">
                  <a:moveTo>
                    <a:pt x="5334" y="1"/>
                  </a:moveTo>
                  <a:cubicBezTo>
                    <a:pt x="5328" y="1"/>
                    <a:pt x="5321" y="1"/>
                    <a:pt x="5314" y="2"/>
                  </a:cubicBezTo>
                  <a:lnTo>
                    <a:pt x="102" y="937"/>
                  </a:lnTo>
                  <a:cubicBezTo>
                    <a:pt x="0" y="955"/>
                    <a:pt x="12" y="1107"/>
                    <a:pt x="117" y="1107"/>
                  </a:cubicBezTo>
                  <a:lnTo>
                    <a:pt x="130" y="1107"/>
                  </a:lnTo>
                  <a:lnTo>
                    <a:pt x="5345" y="172"/>
                  </a:lnTo>
                  <a:cubicBezTo>
                    <a:pt x="5452" y="152"/>
                    <a:pt x="5432" y="1"/>
                    <a:pt x="5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7"/>
            <p:cNvSpPr/>
            <p:nvPr/>
          </p:nvSpPr>
          <p:spPr>
            <a:xfrm>
              <a:off x="2473009" y="3848481"/>
              <a:ext cx="280896" cy="54699"/>
            </a:xfrm>
            <a:custGeom>
              <a:avLst/>
              <a:gdLst/>
              <a:ahLst/>
              <a:cxnLst/>
              <a:rect l="l" t="t" r="r" b="b"/>
              <a:pathLst>
                <a:path w="4591" h="894" extrusionOk="0">
                  <a:moveTo>
                    <a:pt x="89" y="1"/>
                  </a:moveTo>
                  <a:cubicBezTo>
                    <a:pt x="50" y="1"/>
                    <a:pt x="15" y="30"/>
                    <a:pt x="7" y="73"/>
                  </a:cubicBezTo>
                  <a:cubicBezTo>
                    <a:pt x="1" y="119"/>
                    <a:pt x="32" y="163"/>
                    <a:pt x="78" y="172"/>
                  </a:cubicBezTo>
                  <a:lnTo>
                    <a:pt x="4461" y="894"/>
                  </a:lnTo>
                  <a:lnTo>
                    <a:pt x="4473" y="894"/>
                  </a:lnTo>
                  <a:cubicBezTo>
                    <a:pt x="4578" y="894"/>
                    <a:pt x="4590" y="743"/>
                    <a:pt x="4489" y="724"/>
                  </a:cubicBezTo>
                  <a:lnTo>
                    <a:pt x="106" y="2"/>
                  </a:lnTo>
                  <a:cubicBezTo>
                    <a:pt x="100" y="1"/>
                    <a:pt x="95" y="1"/>
                    <a:pt x="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7"/>
            <p:cNvSpPr/>
            <p:nvPr/>
          </p:nvSpPr>
          <p:spPr>
            <a:xfrm>
              <a:off x="1512919" y="3670130"/>
              <a:ext cx="336268" cy="150574"/>
            </a:xfrm>
            <a:custGeom>
              <a:avLst/>
              <a:gdLst/>
              <a:ahLst/>
              <a:cxnLst/>
              <a:rect l="l" t="t" r="r" b="b"/>
              <a:pathLst>
                <a:path w="5496" h="2461" extrusionOk="0">
                  <a:moveTo>
                    <a:pt x="123" y="0"/>
                  </a:moveTo>
                  <a:cubicBezTo>
                    <a:pt x="41" y="0"/>
                    <a:pt x="1" y="126"/>
                    <a:pt x="93" y="166"/>
                  </a:cubicBezTo>
                  <a:lnTo>
                    <a:pt x="5345" y="2455"/>
                  </a:lnTo>
                  <a:cubicBezTo>
                    <a:pt x="5354" y="2458"/>
                    <a:pt x="5366" y="2461"/>
                    <a:pt x="5378" y="2461"/>
                  </a:cubicBezTo>
                  <a:lnTo>
                    <a:pt x="5378" y="2461"/>
                  </a:lnTo>
                  <a:cubicBezTo>
                    <a:pt x="5472" y="2459"/>
                    <a:pt x="5496" y="2331"/>
                    <a:pt x="5413" y="2297"/>
                  </a:cubicBezTo>
                  <a:lnTo>
                    <a:pt x="160" y="9"/>
                  </a:lnTo>
                  <a:cubicBezTo>
                    <a:pt x="147" y="3"/>
                    <a:pt x="135" y="0"/>
                    <a:pt x="123" y="0"/>
                  </a:cubicBezTo>
                  <a:close/>
                  <a:moveTo>
                    <a:pt x="5378" y="2461"/>
                  </a:moveTo>
                  <a:cubicBezTo>
                    <a:pt x="5377" y="2461"/>
                    <a:pt x="5376" y="2461"/>
                    <a:pt x="5376" y="2461"/>
                  </a:cubicBezTo>
                  <a:lnTo>
                    <a:pt x="5379" y="2461"/>
                  </a:lnTo>
                  <a:cubicBezTo>
                    <a:pt x="5379" y="2461"/>
                    <a:pt x="5378" y="2461"/>
                    <a:pt x="5378" y="24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7"/>
            <p:cNvSpPr/>
            <p:nvPr/>
          </p:nvSpPr>
          <p:spPr>
            <a:xfrm>
              <a:off x="1456202" y="3757684"/>
              <a:ext cx="376404" cy="89268"/>
            </a:xfrm>
            <a:custGeom>
              <a:avLst/>
              <a:gdLst/>
              <a:ahLst/>
              <a:cxnLst/>
              <a:rect l="l" t="t" r="r" b="b"/>
              <a:pathLst>
                <a:path w="6152" h="1459" extrusionOk="0">
                  <a:moveTo>
                    <a:pt x="119" y="0"/>
                  </a:moveTo>
                  <a:cubicBezTo>
                    <a:pt x="25" y="0"/>
                    <a:pt x="0" y="149"/>
                    <a:pt x="107" y="172"/>
                  </a:cubicBezTo>
                  <a:lnTo>
                    <a:pt x="6013" y="1455"/>
                  </a:lnTo>
                  <a:lnTo>
                    <a:pt x="6032" y="1455"/>
                  </a:lnTo>
                  <a:lnTo>
                    <a:pt x="6032" y="1459"/>
                  </a:lnTo>
                  <a:cubicBezTo>
                    <a:pt x="6133" y="1459"/>
                    <a:pt x="6152" y="1310"/>
                    <a:pt x="6050" y="1289"/>
                  </a:cubicBezTo>
                  <a:lnTo>
                    <a:pt x="141" y="3"/>
                  </a:lnTo>
                  <a:cubicBezTo>
                    <a:pt x="133" y="1"/>
                    <a:pt x="126" y="0"/>
                    <a:pt x="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7"/>
            <p:cNvSpPr/>
            <p:nvPr/>
          </p:nvSpPr>
          <p:spPr>
            <a:xfrm>
              <a:off x="1467582" y="3861758"/>
              <a:ext cx="361292" cy="32366"/>
            </a:xfrm>
            <a:custGeom>
              <a:avLst/>
              <a:gdLst/>
              <a:ahLst/>
              <a:cxnLst/>
              <a:rect l="l" t="t" r="r" b="b"/>
              <a:pathLst>
                <a:path w="5905" h="529" extrusionOk="0">
                  <a:moveTo>
                    <a:pt x="5789" y="1"/>
                  </a:moveTo>
                  <a:cubicBezTo>
                    <a:pt x="5787" y="1"/>
                    <a:pt x="5784" y="1"/>
                    <a:pt x="5781" y="1"/>
                  </a:cubicBezTo>
                  <a:lnTo>
                    <a:pt x="99" y="359"/>
                  </a:lnTo>
                  <a:cubicBezTo>
                    <a:pt x="1" y="374"/>
                    <a:pt x="4" y="519"/>
                    <a:pt x="106" y="529"/>
                  </a:cubicBezTo>
                  <a:lnTo>
                    <a:pt x="112" y="529"/>
                  </a:lnTo>
                  <a:lnTo>
                    <a:pt x="5793" y="171"/>
                  </a:lnTo>
                  <a:cubicBezTo>
                    <a:pt x="5904" y="165"/>
                    <a:pt x="5895" y="1"/>
                    <a:pt x="57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7"/>
            <p:cNvSpPr/>
            <p:nvPr/>
          </p:nvSpPr>
          <p:spPr>
            <a:xfrm>
              <a:off x="1522525" y="3410405"/>
              <a:ext cx="26615" cy="41422"/>
            </a:xfrm>
            <a:custGeom>
              <a:avLst/>
              <a:gdLst/>
              <a:ahLst/>
              <a:cxnLst/>
              <a:rect l="l" t="t" r="r" b="b"/>
              <a:pathLst>
                <a:path w="435" h="677" extrusionOk="0">
                  <a:moveTo>
                    <a:pt x="313" y="0"/>
                  </a:moveTo>
                  <a:cubicBezTo>
                    <a:pt x="292" y="0"/>
                    <a:pt x="269" y="9"/>
                    <a:pt x="250" y="31"/>
                  </a:cubicBezTo>
                  <a:cubicBezTo>
                    <a:pt x="238" y="44"/>
                    <a:pt x="0" y="324"/>
                    <a:pt x="50" y="605"/>
                  </a:cubicBezTo>
                  <a:cubicBezTo>
                    <a:pt x="59" y="645"/>
                    <a:pt x="93" y="676"/>
                    <a:pt x="136" y="676"/>
                  </a:cubicBezTo>
                  <a:lnTo>
                    <a:pt x="151" y="676"/>
                  </a:lnTo>
                  <a:cubicBezTo>
                    <a:pt x="198" y="667"/>
                    <a:pt x="229" y="621"/>
                    <a:pt x="219" y="574"/>
                  </a:cubicBezTo>
                  <a:cubicBezTo>
                    <a:pt x="182" y="374"/>
                    <a:pt x="380" y="146"/>
                    <a:pt x="380" y="142"/>
                  </a:cubicBezTo>
                  <a:cubicBezTo>
                    <a:pt x="435" y="78"/>
                    <a:pt x="377" y="0"/>
                    <a:pt x="313"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7"/>
            <p:cNvSpPr/>
            <p:nvPr/>
          </p:nvSpPr>
          <p:spPr>
            <a:xfrm>
              <a:off x="1540819" y="3453173"/>
              <a:ext cx="26615" cy="41483"/>
            </a:xfrm>
            <a:custGeom>
              <a:avLst/>
              <a:gdLst/>
              <a:ahLst/>
              <a:cxnLst/>
              <a:rect l="l" t="t" r="r" b="b"/>
              <a:pathLst>
                <a:path w="435" h="678" extrusionOk="0">
                  <a:moveTo>
                    <a:pt x="314" y="0"/>
                  </a:moveTo>
                  <a:cubicBezTo>
                    <a:pt x="292" y="0"/>
                    <a:pt x="269" y="10"/>
                    <a:pt x="250" y="33"/>
                  </a:cubicBezTo>
                  <a:cubicBezTo>
                    <a:pt x="241" y="42"/>
                    <a:pt x="0" y="326"/>
                    <a:pt x="53" y="606"/>
                  </a:cubicBezTo>
                  <a:cubicBezTo>
                    <a:pt x="59" y="646"/>
                    <a:pt x="96" y="674"/>
                    <a:pt x="136" y="677"/>
                  </a:cubicBezTo>
                  <a:cubicBezTo>
                    <a:pt x="142" y="674"/>
                    <a:pt x="145" y="674"/>
                    <a:pt x="152" y="674"/>
                  </a:cubicBezTo>
                  <a:cubicBezTo>
                    <a:pt x="198" y="665"/>
                    <a:pt x="229" y="622"/>
                    <a:pt x="219" y="575"/>
                  </a:cubicBezTo>
                  <a:cubicBezTo>
                    <a:pt x="186" y="375"/>
                    <a:pt x="380" y="147"/>
                    <a:pt x="380" y="144"/>
                  </a:cubicBezTo>
                  <a:cubicBezTo>
                    <a:pt x="435" y="79"/>
                    <a:pt x="378" y="0"/>
                    <a:pt x="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7"/>
            <p:cNvSpPr/>
            <p:nvPr/>
          </p:nvSpPr>
          <p:spPr>
            <a:xfrm>
              <a:off x="2609386" y="3425946"/>
              <a:ext cx="29001" cy="39464"/>
            </a:xfrm>
            <a:custGeom>
              <a:avLst/>
              <a:gdLst/>
              <a:ahLst/>
              <a:cxnLst/>
              <a:rect l="l" t="t" r="r" b="b"/>
              <a:pathLst>
                <a:path w="474" h="645" extrusionOk="0">
                  <a:moveTo>
                    <a:pt x="128" y="0"/>
                  </a:moveTo>
                  <a:cubicBezTo>
                    <a:pt x="52" y="0"/>
                    <a:pt x="0" y="111"/>
                    <a:pt x="85" y="160"/>
                  </a:cubicBezTo>
                  <a:cubicBezTo>
                    <a:pt x="258" y="268"/>
                    <a:pt x="298" y="567"/>
                    <a:pt x="298" y="570"/>
                  </a:cubicBezTo>
                  <a:cubicBezTo>
                    <a:pt x="301" y="613"/>
                    <a:pt x="338" y="644"/>
                    <a:pt x="381" y="644"/>
                  </a:cubicBezTo>
                  <a:lnTo>
                    <a:pt x="394" y="644"/>
                  </a:lnTo>
                  <a:cubicBezTo>
                    <a:pt x="440" y="638"/>
                    <a:pt x="474" y="595"/>
                    <a:pt x="468" y="549"/>
                  </a:cubicBezTo>
                  <a:cubicBezTo>
                    <a:pt x="464" y="533"/>
                    <a:pt x="418" y="166"/>
                    <a:pt x="175" y="15"/>
                  </a:cubicBezTo>
                  <a:cubicBezTo>
                    <a:pt x="159" y="5"/>
                    <a:pt x="143" y="0"/>
                    <a:pt x="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7"/>
            <p:cNvSpPr/>
            <p:nvPr/>
          </p:nvSpPr>
          <p:spPr>
            <a:xfrm>
              <a:off x="2596905" y="3462167"/>
              <a:ext cx="28879" cy="39464"/>
            </a:xfrm>
            <a:custGeom>
              <a:avLst/>
              <a:gdLst/>
              <a:ahLst/>
              <a:cxnLst/>
              <a:rect l="l" t="t" r="r" b="b"/>
              <a:pathLst>
                <a:path w="472" h="645" extrusionOk="0">
                  <a:moveTo>
                    <a:pt x="127" y="0"/>
                  </a:moveTo>
                  <a:cubicBezTo>
                    <a:pt x="51" y="0"/>
                    <a:pt x="0" y="111"/>
                    <a:pt x="82" y="160"/>
                  </a:cubicBezTo>
                  <a:cubicBezTo>
                    <a:pt x="258" y="268"/>
                    <a:pt x="295" y="567"/>
                    <a:pt x="295" y="570"/>
                  </a:cubicBezTo>
                  <a:cubicBezTo>
                    <a:pt x="301" y="610"/>
                    <a:pt x="338" y="644"/>
                    <a:pt x="382" y="644"/>
                  </a:cubicBezTo>
                  <a:lnTo>
                    <a:pt x="391" y="644"/>
                  </a:lnTo>
                  <a:cubicBezTo>
                    <a:pt x="440" y="638"/>
                    <a:pt x="471" y="595"/>
                    <a:pt x="465" y="549"/>
                  </a:cubicBezTo>
                  <a:cubicBezTo>
                    <a:pt x="465" y="533"/>
                    <a:pt x="416" y="166"/>
                    <a:pt x="175" y="15"/>
                  </a:cubicBezTo>
                  <a:cubicBezTo>
                    <a:pt x="158" y="5"/>
                    <a:pt x="142"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7"/>
            <p:cNvSpPr/>
            <p:nvPr/>
          </p:nvSpPr>
          <p:spPr>
            <a:xfrm>
              <a:off x="2635818" y="3481317"/>
              <a:ext cx="28818" cy="39525"/>
            </a:xfrm>
            <a:custGeom>
              <a:avLst/>
              <a:gdLst/>
              <a:ahLst/>
              <a:cxnLst/>
              <a:rect l="l" t="t" r="r" b="b"/>
              <a:pathLst>
                <a:path w="471" h="646" extrusionOk="0">
                  <a:moveTo>
                    <a:pt x="125" y="1"/>
                  </a:moveTo>
                  <a:cubicBezTo>
                    <a:pt x="49" y="1"/>
                    <a:pt x="0" y="111"/>
                    <a:pt x="82" y="162"/>
                  </a:cubicBezTo>
                  <a:cubicBezTo>
                    <a:pt x="258" y="270"/>
                    <a:pt x="295" y="566"/>
                    <a:pt x="295" y="569"/>
                  </a:cubicBezTo>
                  <a:cubicBezTo>
                    <a:pt x="301" y="612"/>
                    <a:pt x="338" y="646"/>
                    <a:pt x="381" y="646"/>
                  </a:cubicBezTo>
                  <a:lnTo>
                    <a:pt x="390" y="646"/>
                  </a:lnTo>
                  <a:cubicBezTo>
                    <a:pt x="436" y="640"/>
                    <a:pt x="470" y="597"/>
                    <a:pt x="464" y="550"/>
                  </a:cubicBezTo>
                  <a:cubicBezTo>
                    <a:pt x="464" y="535"/>
                    <a:pt x="415" y="168"/>
                    <a:pt x="174" y="17"/>
                  </a:cubicBezTo>
                  <a:cubicBezTo>
                    <a:pt x="157" y="5"/>
                    <a:pt x="140"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7"/>
            <p:cNvSpPr/>
            <p:nvPr/>
          </p:nvSpPr>
          <p:spPr>
            <a:xfrm>
              <a:off x="2610916" y="3521148"/>
              <a:ext cx="28818" cy="39525"/>
            </a:xfrm>
            <a:custGeom>
              <a:avLst/>
              <a:gdLst/>
              <a:ahLst/>
              <a:cxnLst/>
              <a:rect l="l" t="t" r="r" b="b"/>
              <a:pathLst>
                <a:path w="471" h="646" extrusionOk="0">
                  <a:moveTo>
                    <a:pt x="126" y="0"/>
                  </a:moveTo>
                  <a:cubicBezTo>
                    <a:pt x="51" y="0"/>
                    <a:pt x="1" y="110"/>
                    <a:pt x="85" y="161"/>
                  </a:cubicBezTo>
                  <a:cubicBezTo>
                    <a:pt x="257" y="269"/>
                    <a:pt x="298" y="565"/>
                    <a:pt x="298" y="569"/>
                  </a:cubicBezTo>
                  <a:cubicBezTo>
                    <a:pt x="301" y="612"/>
                    <a:pt x="338" y="643"/>
                    <a:pt x="381" y="646"/>
                  </a:cubicBezTo>
                  <a:lnTo>
                    <a:pt x="390" y="643"/>
                  </a:lnTo>
                  <a:cubicBezTo>
                    <a:pt x="439" y="636"/>
                    <a:pt x="470" y="596"/>
                    <a:pt x="467" y="547"/>
                  </a:cubicBezTo>
                  <a:cubicBezTo>
                    <a:pt x="464" y="532"/>
                    <a:pt x="418" y="168"/>
                    <a:pt x="174" y="16"/>
                  </a:cubicBezTo>
                  <a:cubicBezTo>
                    <a:pt x="158" y="5"/>
                    <a:pt x="141"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7"/>
            <p:cNvSpPr/>
            <p:nvPr/>
          </p:nvSpPr>
          <p:spPr>
            <a:xfrm>
              <a:off x="2647320" y="3545499"/>
              <a:ext cx="28818" cy="39341"/>
            </a:xfrm>
            <a:custGeom>
              <a:avLst/>
              <a:gdLst/>
              <a:ahLst/>
              <a:cxnLst/>
              <a:rect l="l" t="t" r="r" b="b"/>
              <a:pathLst>
                <a:path w="471" h="643" extrusionOk="0">
                  <a:moveTo>
                    <a:pt x="125" y="0"/>
                  </a:moveTo>
                  <a:cubicBezTo>
                    <a:pt x="49" y="0"/>
                    <a:pt x="0" y="110"/>
                    <a:pt x="82" y="161"/>
                  </a:cubicBezTo>
                  <a:cubicBezTo>
                    <a:pt x="258" y="269"/>
                    <a:pt x="295" y="565"/>
                    <a:pt x="295" y="568"/>
                  </a:cubicBezTo>
                  <a:cubicBezTo>
                    <a:pt x="301" y="612"/>
                    <a:pt x="338" y="642"/>
                    <a:pt x="381" y="642"/>
                  </a:cubicBezTo>
                  <a:lnTo>
                    <a:pt x="390" y="642"/>
                  </a:lnTo>
                  <a:cubicBezTo>
                    <a:pt x="437" y="636"/>
                    <a:pt x="471" y="593"/>
                    <a:pt x="464" y="547"/>
                  </a:cubicBezTo>
                  <a:cubicBezTo>
                    <a:pt x="464" y="531"/>
                    <a:pt x="415" y="167"/>
                    <a:pt x="174" y="16"/>
                  </a:cubicBezTo>
                  <a:cubicBezTo>
                    <a:pt x="157" y="5"/>
                    <a:pt x="140" y="0"/>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7"/>
            <p:cNvSpPr/>
            <p:nvPr/>
          </p:nvSpPr>
          <p:spPr>
            <a:xfrm>
              <a:off x="1500070" y="3475688"/>
              <a:ext cx="26676" cy="41422"/>
            </a:xfrm>
            <a:custGeom>
              <a:avLst/>
              <a:gdLst/>
              <a:ahLst/>
              <a:cxnLst/>
              <a:rect l="l" t="t" r="r" b="b"/>
              <a:pathLst>
                <a:path w="436" h="677" extrusionOk="0">
                  <a:moveTo>
                    <a:pt x="312" y="1"/>
                  </a:moveTo>
                  <a:cubicBezTo>
                    <a:pt x="291" y="1"/>
                    <a:pt x="269" y="10"/>
                    <a:pt x="250" y="32"/>
                  </a:cubicBezTo>
                  <a:cubicBezTo>
                    <a:pt x="238" y="44"/>
                    <a:pt x="0" y="325"/>
                    <a:pt x="50" y="608"/>
                  </a:cubicBezTo>
                  <a:cubicBezTo>
                    <a:pt x="59" y="648"/>
                    <a:pt x="93" y="676"/>
                    <a:pt x="136" y="676"/>
                  </a:cubicBezTo>
                  <a:lnTo>
                    <a:pt x="151" y="676"/>
                  </a:lnTo>
                  <a:cubicBezTo>
                    <a:pt x="198" y="667"/>
                    <a:pt x="229" y="624"/>
                    <a:pt x="219" y="578"/>
                  </a:cubicBezTo>
                  <a:cubicBezTo>
                    <a:pt x="182" y="377"/>
                    <a:pt x="377" y="146"/>
                    <a:pt x="380" y="146"/>
                  </a:cubicBezTo>
                  <a:cubicBezTo>
                    <a:pt x="435" y="81"/>
                    <a:pt x="376" y="1"/>
                    <a:pt x="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7"/>
            <p:cNvSpPr/>
            <p:nvPr/>
          </p:nvSpPr>
          <p:spPr>
            <a:xfrm>
              <a:off x="1519710" y="3510869"/>
              <a:ext cx="26737" cy="41483"/>
            </a:xfrm>
            <a:custGeom>
              <a:avLst/>
              <a:gdLst/>
              <a:ahLst/>
              <a:cxnLst/>
              <a:rect l="l" t="t" r="r" b="b"/>
              <a:pathLst>
                <a:path w="437" h="678" extrusionOk="0">
                  <a:moveTo>
                    <a:pt x="314" y="1"/>
                  </a:moveTo>
                  <a:cubicBezTo>
                    <a:pt x="292" y="1"/>
                    <a:pt x="269" y="10"/>
                    <a:pt x="250" y="33"/>
                  </a:cubicBezTo>
                  <a:cubicBezTo>
                    <a:pt x="238" y="46"/>
                    <a:pt x="0" y="326"/>
                    <a:pt x="49" y="607"/>
                  </a:cubicBezTo>
                  <a:cubicBezTo>
                    <a:pt x="59" y="647"/>
                    <a:pt x="93" y="678"/>
                    <a:pt x="136" y="678"/>
                  </a:cubicBezTo>
                  <a:lnTo>
                    <a:pt x="151" y="678"/>
                  </a:lnTo>
                  <a:cubicBezTo>
                    <a:pt x="197" y="669"/>
                    <a:pt x="228" y="622"/>
                    <a:pt x="219" y="576"/>
                  </a:cubicBezTo>
                  <a:cubicBezTo>
                    <a:pt x="182" y="376"/>
                    <a:pt x="379" y="147"/>
                    <a:pt x="379" y="144"/>
                  </a:cubicBezTo>
                  <a:cubicBezTo>
                    <a:pt x="437" y="80"/>
                    <a:pt x="37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7"/>
            <p:cNvSpPr/>
            <p:nvPr/>
          </p:nvSpPr>
          <p:spPr>
            <a:xfrm>
              <a:off x="1486855" y="3530754"/>
              <a:ext cx="26615" cy="41422"/>
            </a:xfrm>
            <a:custGeom>
              <a:avLst/>
              <a:gdLst/>
              <a:ahLst/>
              <a:cxnLst/>
              <a:rect l="l" t="t" r="r" b="b"/>
              <a:pathLst>
                <a:path w="435" h="677" extrusionOk="0">
                  <a:moveTo>
                    <a:pt x="313" y="1"/>
                  </a:moveTo>
                  <a:cubicBezTo>
                    <a:pt x="292" y="1"/>
                    <a:pt x="269" y="10"/>
                    <a:pt x="250" y="32"/>
                  </a:cubicBezTo>
                  <a:cubicBezTo>
                    <a:pt x="241" y="45"/>
                    <a:pt x="0" y="325"/>
                    <a:pt x="53" y="606"/>
                  </a:cubicBezTo>
                  <a:cubicBezTo>
                    <a:pt x="59" y="649"/>
                    <a:pt x="93" y="677"/>
                    <a:pt x="136" y="677"/>
                  </a:cubicBezTo>
                  <a:lnTo>
                    <a:pt x="152" y="677"/>
                  </a:lnTo>
                  <a:cubicBezTo>
                    <a:pt x="198" y="668"/>
                    <a:pt x="229" y="624"/>
                    <a:pt x="219" y="578"/>
                  </a:cubicBezTo>
                  <a:cubicBezTo>
                    <a:pt x="182" y="375"/>
                    <a:pt x="377" y="146"/>
                    <a:pt x="380" y="143"/>
                  </a:cubicBezTo>
                  <a:cubicBezTo>
                    <a:pt x="435" y="79"/>
                    <a:pt x="377"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7"/>
            <p:cNvSpPr/>
            <p:nvPr/>
          </p:nvSpPr>
          <p:spPr>
            <a:xfrm>
              <a:off x="1663675" y="2783578"/>
              <a:ext cx="609393" cy="269455"/>
            </a:xfrm>
            <a:custGeom>
              <a:avLst/>
              <a:gdLst/>
              <a:ahLst/>
              <a:cxnLst/>
              <a:rect l="l" t="t" r="r" b="b"/>
              <a:pathLst>
                <a:path w="9960" h="4404" extrusionOk="0">
                  <a:moveTo>
                    <a:pt x="4435" y="1"/>
                  </a:moveTo>
                  <a:cubicBezTo>
                    <a:pt x="3955" y="1"/>
                    <a:pt x="3478" y="90"/>
                    <a:pt x="3017" y="299"/>
                  </a:cubicBezTo>
                  <a:cubicBezTo>
                    <a:pt x="1401" y="1036"/>
                    <a:pt x="0" y="4404"/>
                    <a:pt x="0" y="4404"/>
                  </a:cubicBezTo>
                  <a:cubicBezTo>
                    <a:pt x="2099" y="2411"/>
                    <a:pt x="4212" y="1838"/>
                    <a:pt x="5948" y="1838"/>
                  </a:cubicBezTo>
                  <a:cubicBezTo>
                    <a:pt x="8299" y="1838"/>
                    <a:pt x="9960" y="2890"/>
                    <a:pt x="9960" y="2890"/>
                  </a:cubicBezTo>
                  <a:cubicBezTo>
                    <a:pt x="9960" y="2890"/>
                    <a:pt x="7169" y="1"/>
                    <a:pt x="4435"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7"/>
            <p:cNvSpPr/>
            <p:nvPr/>
          </p:nvSpPr>
          <p:spPr>
            <a:xfrm>
              <a:off x="1472783" y="2625908"/>
              <a:ext cx="729130" cy="319809"/>
            </a:xfrm>
            <a:custGeom>
              <a:avLst/>
              <a:gdLst/>
              <a:ahLst/>
              <a:cxnLst/>
              <a:rect l="l" t="t" r="r" b="b"/>
              <a:pathLst>
                <a:path w="11917" h="5227" extrusionOk="0">
                  <a:moveTo>
                    <a:pt x="5406" y="1"/>
                  </a:moveTo>
                  <a:cubicBezTo>
                    <a:pt x="5227" y="1"/>
                    <a:pt x="5051" y="10"/>
                    <a:pt x="4878" y="29"/>
                  </a:cubicBezTo>
                  <a:cubicBezTo>
                    <a:pt x="1911" y="360"/>
                    <a:pt x="0" y="5227"/>
                    <a:pt x="335" y="5227"/>
                  </a:cubicBezTo>
                  <a:cubicBezTo>
                    <a:pt x="341" y="5227"/>
                    <a:pt x="347" y="5226"/>
                    <a:pt x="354" y="5223"/>
                  </a:cubicBezTo>
                  <a:cubicBezTo>
                    <a:pt x="773" y="5056"/>
                    <a:pt x="3453" y="2123"/>
                    <a:pt x="5298" y="1620"/>
                  </a:cubicBezTo>
                  <a:cubicBezTo>
                    <a:pt x="5588" y="1541"/>
                    <a:pt x="5952" y="1508"/>
                    <a:pt x="6359" y="1508"/>
                  </a:cubicBezTo>
                  <a:cubicBezTo>
                    <a:pt x="8528" y="1508"/>
                    <a:pt x="11917" y="2459"/>
                    <a:pt x="11917" y="2459"/>
                  </a:cubicBezTo>
                  <a:cubicBezTo>
                    <a:pt x="11917" y="2459"/>
                    <a:pt x="8342" y="1"/>
                    <a:pt x="5406"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7"/>
            <p:cNvSpPr/>
            <p:nvPr/>
          </p:nvSpPr>
          <p:spPr>
            <a:xfrm>
              <a:off x="1093996" y="2610122"/>
              <a:ext cx="144211" cy="135523"/>
            </a:xfrm>
            <a:custGeom>
              <a:avLst/>
              <a:gdLst/>
              <a:ahLst/>
              <a:cxnLst/>
              <a:rect l="l" t="t" r="r" b="b"/>
              <a:pathLst>
                <a:path w="2357" h="2215" extrusionOk="0">
                  <a:moveTo>
                    <a:pt x="519" y="0"/>
                  </a:moveTo>
                  <a:cubicBezTo>
                    <a:pt x="197" y="0"/>
                    <a:pt x="0" y="88"/>
                    <a:pt x="96" y="120"/>
                  </a:cubicBezTo>
                  <a:cubicBezTo>
                    <a:pt x="348" y="204"/>
                    <a:pt x="1394" y="2215"/>
                    <a:pt x="1394" y="2215"/>
                  </a:cubicBezTo>
                  <a:cubicBezTo>
                    <a:pt x="1687" y="2215"/>
                    <a:pt x="2356" y="1292"/>
                    <a:pt x="2356" y="1292"/>
                  </a:cubicBezTo>
                  <a:cubicBezTo>
                    <a:pt x="1891" y="230"/>
                    <a:pt x="1040" y="0"/>
                    <a:pt x="519" y="0"/>
                  </a:cubicBezTo>
                  <a:close/>
                </a:path>
              </a:pathLst>
            </a:custGeom>
            <a:solidFill>
              <a:srgbClr val="8C8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7"/>
            <p:cNvSpPr/>
            <p:nvPr/>
          </p:nvSpPr>
          <p:spPr>
            <a:xfrm>
              <a:off x="1002099" y="2684032"/>
              <a:ext cx="164402" cy="144639"/>
            </a:xfrm>
            <a:custGeom>
              <a:avLst/>
              <a:gdLst/>
              <a:ahLst/>
              <a:cxnLst/>
              <a:rect l="l" t="t" r="r" b="b"/>
              <a:pathLst>
                <a:path w="2687" h="2364" extrusionOk="0">
                  <a:moveTo>
                    <a:pt x="610" y="0"/>
                  </a:moveTo>
                  <a:cubicBezTo>
                    <a:pt x="0" y="0"/>
                    <a:pt x="1417" y="1618"/>
                    <a:pt x="1542" y="2364"/>
                  </a:cubicBezTo>
                  <a:cubicBezTo>
                    <a:pt x="1542" y="2364"/>
                    <a:pt x="2686" y="1466"/>
                    <a:pt x="2603" y="1257"/>
                  </a:cubicBezTo>
                  <a:cubicBezTo>
                    <a:pt x="2603" y="1257"/>
                    <a:pt x="1305" y="41"/>
                    <a:pt x="635" y="1"/>
                  </a:cubicBezTo>
                  <a:cubicBezTo>
                    <a:pt x="627" y="1"/>
                    <a:pt x="618" y="0"/>
                    <a:pt x="610"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7"/>
            <p:cNvSpPr/>
            <p:nvPr/>
          </p:nvSpPr>
          <p:spPr>
            <a:xfrm>
              <a:off x="954804" y="2760818"/>
              <a:ext cx="129771" cy="139867"/>
            </a:xfrm>
            <a:custGeom>
              <a:avLst/>
              <a:gdLst/>
              <a:ahLst/>
              <a:cxnLst/>
              <a:rect l="l" t="t" r="r" b="b"/>
              <a:pathLst>
                <a:path w="2121" h="2286" extrusionOk="0">
                  <a:moveTo>
                    <a:pt x="226" y="1"/>
                  </a:moveTo>
                  <a:cubicBezTo>
                    <a:pt x="1" y="1"/>
                    <a:pt x="919" y="2241"/>
                    <a:pt x="1044" y="2284"/>
                  </a:cubicBezTo>
                  <a:cubicBezTo>
                    <a:pt x="1047" y="2285"/>
                    <a:pt x="1051" y="2285"/>
                    <a:pt x="1055" y="2285"/>
                  </a:cubicBezTo>
                  <a:cubicBezTo>
                    <a:pt x="1203" y="2285"/>
                    <a:pt x="1874" y="1544"/>
                    <a:pt x="2121" y="1217"/>
                  </a:cubicBezTo>
                  <a:cubicBezTo>
                    <a:pt x="2121" y="1217"/>
                    <a:pt x="486" y="45"/>
                    <a:pt x="233" y="2"/>
                  </a:cubicBezTo>
                  <a:cubicBezTo>
                    <a:pt x="231" y="1"/>
                    <a:pt x="229" y="1"/>
                    <a:pt x="226"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7"/>
            <p:cNvSpPr/>
            <p:nvPr/>
          </p:nvSpPr>
          <p:spPr>
            <a:xfrm>
              <a:off x="884504" y="3345122"/>
              <a:ext cx="112885" cy="138582"/>
            </a:xfrm>
            <a:custGeom>
              <a:avLst/>
              <a:gdLst/>
              <a:ahLst/>
              <a:cxnLst/>
              <a:rect l="l" t="t" r="r" b="b"/>
              <a:pathLst>
                <a:path w="1845" h="2265" extrusionOk="0">
                  <a:moveTo>
                    <a:pt x="1552" y="0"/>
                  </a:moveTo>
                  <a:cubicBezTo>
                    <a:pt x="1259" y="0"/>
                    <a:pt x="0" y="1533"/>
                    <a:pt x="188" y="1765"/>
                  </a:cubicBezTo>
                  <a:cubicBezTo>
                    <a:pt x="469" y="2110"/>
                    <a:pt x="1777" y="2264"/>
                    <a:pt x="1777" y="2264"/>
                  </a:cubicBezTo>
                  <a:cubicBezTo>
                    <a:pt x="1777" y="2264"/>
                    <a:pt x="1845" y="0"/>
                    <a:pt x="1552"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7"/>
            <p:cNvSpPr/>
            <p:nvPr/>
          </p:nvSpPr>
          <p:spPr>
            <a:xfrm>
              <a:off x="775170" y="3316917"/>
              <a:ext cx="122246" cy="115454"/>
            </a:xfrm>
            <a:custGeom>
              <a:avLst/>
              <a:gdLst/>
              <a:ahLst/>
              <a:cxnLst/>
              <a:rect l="l" t="t" r="r" b="b"/>
              <a:pathLst>
                <a:path w="1998" h="1887" extrusionOk="0">
                  <a:moveTo>
                    <a:pt x="1770" y="0"/>
                  </a:moveTo>
                  <a:cubicBezTo>
                    <a:pt x="1501" y="0"/>
                    <a:pt x="0" y="823"/>
                    <a:pt x="205" y="1109"/>
                  </a:cubicBezTo>
                  <a:cubicBezTo>
                    <a:pt x="461" y="1467"/>
                    <a:pt x="1371" y="1886"/>
                    <a:pt x="1371" y="1886"/>
                  </a:cubicBezTo>
                  <a:cubicBezTo>
                    <a:pt x="1371" y="1886"/>
                    <a:pt x="1997" y="45"/>
                    <a:pt x="1787" y="2"/>
                  </a:cubicBezTo>
                  <a:cubicBezTo>
                    <a:pt x="1782" y="1"/>
                    <a:pt x="1776" y="0"/>
                    <a:pt x="1770"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7"/>
            <p:cNvSpPr/>
            <p:nvPr/>
          </p:nvSpPr>
          <p:spPr>
            <a:xfrm>
              <a:off x="708541" y="3267480"/>
              <a:ext cx="142804" cy="80335"/>
            </a:xfrm>
            <a:custGeom>
              <a:avLst/>
              <a:gdLst/>
              <a:ahLst/>
              <a:cxnLst/>
              <a:rect l="l" t="t" r="r" b="b"/>
              <a:pathLst>
                <a:path w="2334" h="1313" extrusionOk="0">
                  <a:moveTo>
                    <a:pt x="1068" y="0"/>
                  </a:moveTo>
                  <a:cubicBezTo>
                    <a:pt x="538" y="0"/>
                    <a:pt x="0" y="39"/>
                    <a:pt x="48" y="134"/>
                  </a:cubicBezTo>
                  <a:cubicBezTo>
                    <a:pt x="134" y="301"/>
                    <a:pt x="366" y="1103"/>
                    <a:pt x="699" y="1313"/>
                  </a:cubicBezTo>
                  <a:cubicBezTo>
                    <a:pt x="699" y="1313"/>
                    <a:pt x="2334" y="141"/>
                    <a:pt x="1997" y="57"/>
                  </a:cubicBezTo>
                  <a:cubicBezTo>
                    <a:pt x="1855" y="22"/>
                    <a:pt x="1464" y="0"/>
                    <a:pt x="1068"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7"/>
            <p:cNvSpPr/>
            <p:nvPr/>
          </p:nvSpPr>
          <p:spPr>
            <a:xfrm>
              <a:off x="1763465" y="2946510"/>
              <a:ext cx="605233" cy="214817"/>
            </a:xfrm>
            <a:custGeom>
              <a:avLst/>
              <a:gdLst/>
              <a:ahLst/>
              <a:cxnLst/>
              <a:rect l="l" t="t" r="r" b="b"/>
              <a:pathLst>
                <a:path w="9892" h="3511" extrusionOk="0">
                  <a:moveTo>
                    <a:pt x="4794" y="1"/>
                  </a:moveTo>
                  <a:cubicBezTo>
                    <a:pt x="4432" y="1"/>
                    <a:pt x="4050" y="35"/>
                    <a:pt x="3647" y="109"/>
                  </a:cubicBezTo>
                  <a:cubicBezTo>
                    <a:pt x="1386" y="529"/>
                    <a:pt x="44" y="3459"/>
                    <a:pt x="44" y="3459"/>
                  </a:cubicBezTo>
                  <a:cubicBezTo>
                    <a:pt x="9" y="3494"/>
                    <a:pt x="0" y="3510"/>
                    <a:pt x="14" y="3510"/>
                  </a:cubicBezTo>
                  <a:cubicBezTo>
                    <a:pt x="169" y="3510"/>
                    <a:pt x="3078" y="1582"/>
                    <a:pt x="4486" y="1531"/>
                  </a:cubicBezTo>
                  <a:cubicBezTo>
                    <a:pt x="4540" y="1529"/>
                    <a:pt x="4594" y="1528"/>
                    <a:pt x="4649" y="1528"/>
                  </a:cubicBezTo>
                  <a:cubicBezTo>
                    <a:pt x="6865" y="1528"/>
                    <a:pt x="9725" y="3051"/>
                    <a:pt x="9883" y="3051"/>
                  </a:cubicBezTo>
                  <a:cubicBezTo>
                    <a:pt x="9891" y="3051"/>
                    <a:pt x="9892" y="3047"/>
                    <a:pt x="9886" y="3039"/>
                  </a:cubicBezTo>
                  <a:cubicBezTo>
                    <a:pt x="9775" y="2889"/>
                    <a:pt x="8146" y="1"/>
                    <a:pt x="4794"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7"/>
            <p:cNvSpPr/>
            <p:nvPr/>
          </p:nvSpPr>
          <p:spPr>
            <a:xfrm>
              <a:off x="1183018" y="3046852"/>
              <a:ext cx="28573" cy="51701"/>
            </a:xfrm>
            <a:custGeom>
              <a:avLst/>
              <a:gdLst/>
              <a:ahLst/>
              <a:cxnLst/>
              <a:rect l="l" t="t" r="r" b="b"/>
              <a:pathLst>
                <a:path w="467" h="845" extrusionOk="0">
                  <a:moveTo>
                    <a:pt x="343" y="1"/>
                  </a:moveTo>
                  <a:cubicBezTo>
                    <a:pt x="323" y="1"/>
                    <a:pt x="303" y="9"/>
                    <a:pt x="284" y="27"/>
                  </a:cubicBezTo>
                  <a:cubicBezTo>
                    <a:pt x="272" y="39"/>
                    <a:pt x="1" y="314"/>
                    <a:pt x="118" y="780"/>
                  </a:cubicBezTo>
                  <a:cubicBezTo>
                    <a:pt x="127" y="817"/>
                    <a:pt x="161" y="844"/>
                    <a:pt x="201" y="844"/>
                  </a:cubicBezTo>
                  <a:cubicBezTo>
                    <a:pt x="207" y="844"/>
                    <a:pt x="217" y="844"/>
                    <a:pt x="223" y="841"/>
                  </a:cubicBezTo>
                  <a:cubicBezTo>
                    <a:pt x="269" y="829"/>
                    <a:pt x="297" y="783"/>
                    <a:pt x="284" y="736"/>
                  </a:cubicBezTo>
                  <a:cubicBezTo>
                    <a:pt x="192" y="369"/>
                    <a:pt x="395" y="160"/>
                    <a:pt x="405" y="150"/>
                  </a:cubicBezTo>
                  <a:cubicBezTo>
                    <a:pt x="467" y="88"/>
                    <a:pt x="409" y="1"/>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7"/>
            <p:cNvSpPr/>
            <p:nvPr/>
          </p:nvSpPr>
          <p:spPr>
            <a:xfrm>
              <a:off x="1200394" y="2977700"/>
              <a:ext cx="28941" cy="51885"/>
            </a:xfrm>
            <a:custGeom>
              <a:avLst/>
              <a:gdLst/>
              <a:ahLst/>
              <a:cxnLst/>
              <a:rect l="l" t="t" r="r" b="b"/>
              <a:pathLst>
                <a:path w="473" h="848" extrusionOk="0">
                  <a:moveTo>
                    <a:pt x="347" y="0"/>
                  </a:moveTo>
                  <a:cubicBezTo>
                    <a:pt x="325" y="0"/>
                    <a:pt x="303" y="9"/>
                    <a:pt x="284" y="30"/>
                  </a:cubicBezTo>
                  <a:cubicBezTo>
                    <a:pt x="272" y="43"/>
                    <a:pt x="0" y="317"/>
                    <a:pt x="118" y="783"/>
                  </a:cubicBezTo>
                  <a:cubicBezTo>
                    <a:pt x="130" y="820"/>
                    <a:pt x="164" y="848"/>
                    <a:pt x="201" y="848"/>
                  </a:cubicBezTo>
                  <a:cubicBezTo>
                    <a:pt x="210" y="848"/>
                    <a:pt x="216" y="845"/>
                    <a:pt x="223" y="845"/>
                  </a:cubicBezTo>
                  <a:cubicBezTo>
                    <a:pt x="269" y="832"/>
                    <a:pt x="297" y="786"/>
                    <a:pt x="284" y="740"/>
                  </a:cubicBezTo>
                  <a:cubicBezTo>
                    <a:pt x="192" y="373"/>
                    <a:pt x="395" y="160"/>
                    <a:pt x="404" y="151"/>
                  </a:cubicBezTo>
                  <a:cubicBezTo>
                    <a:pt x="473" y="90"/>
                    <a:pt x="414"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7"/>
            <p:cNvSpPr/>
            <p:nvPr/>
          </p:nvSpPr>
          <p:spPr>
            <a:xfrm>
              <a:off x="1237594" y="2962832"/>
              <a:ext cx="28696" cy="51640"/>
            </a:xfrm>
            <a:custGeom>
              <a:avLst/>
              <a:gdLst/>
              <a:ahLst/>
              <a:cxnLst/>
              <a:rect l="l" t="t" r="r" b="b"/>
              <a:pathLst>
                <a:path w="469" h="844" extrusionOk="0">
                  <a:moveTo>
                    <a:pt x="345" y="0"/>
                  </a:moveTo>
                  <a:cubicBezTo>
                    <a:pt x="324" y="0"/>
                    <a:pt x="303" y="8"/>
                    <a:pt x="284" y="27"/>
                  </a:cubicBezTo>
                  <a:cubicBezTo>
                    <a:pt x="275" y="39"/>
                    <a:pt x="0" y="313"/>
                    <a:pt x="120" y="779"/>
                  </a:cubicBezTo>
                  <a:cubicBezTo>
                    <a:pt x="130" y="816"/>
                    <a:pt x="164" y="844"/>
                    <a:pt x="204" y="844"/>
                  </a:cubicBezTo>
                  <a:cubicBezTo>
                    <a:pt x="210" y="844"/>
                    <a:pt x="216" y="841"/>
                    <a:pt x="222" y="841"/>
                  </a:cubicBezTo>
                  <a:cubicBezTo>
                    <a:pt x="268" y="828"/>
                    <a:pt x="296" y="782"/>
                    <a:pt x="284" y="736"/>
                  </a:cubicBezTo>
                  <a:cubicBezTo>
                    <a:pt x="191" y="369"/>
                    <a:pt x="398" y="156"/>
                    <a:pt x="407" y="150"/>
                  </a:cubicBezTo>
                  <a:cubicBezTo>
                    <a:pt x="469" y="86"/>
                    <a:pt x="412"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7"/>
            <p:cNvSpPr/>
            <p:nvPr/>
          </p:nvSpPr>
          <p:spPr>
            <a:xfrm>
              <a:off x="1227927" y="2915353"/>
              <a:ext cx="33162" cy="47602"/>
            </a:xfrm>
            <a:custGeom>
              <a:avLst/>
              <a:gdLst/>
              <a:ahLst/>
              <a:cxnLst/>
              <a:rect l="l" t="t" r="r" b="b"/>
              <a:pathLst>
                <a:path w="542" h="778" extrusionOk="0">
                  <a:moveTo>
                    <a:pt x="418" y="1"/>
                  </a:moveTo>
                  <a:cubicBezTo>
                    <a:pt x="404" y="1"/>
                    <a:pt x="389" y="5"/>
                    <a:pt x="374" y="13"/>
                  </a:cubicBezTo>
                  <a:cubicBezTo>
                    <a:pt x="362" y="19"/>
                    <a:pt x="22" y="210"/>
                    <a:pt x="4" y="688"/>
                  </a:cubicBezTo>
                  <a:cubicBezTo>
                    <a:pt x="1" y="738"/>
                    <a:pt x="38" y="775"/>
                    <a:pt x="87" y="778"/>
                  </a:cubicBezTo>
                  <a:lnTo>
                    <a:pt x="90" y="778"/>
                  </a:lnTo>
                  <a:cubicBezTo>
                    <a:pt x="136" y="778"/>
                    <a:pt x="173" y="741"/>
                    <a:pt x="173" y="695"/>
                  </a:cubicBezTo>
                  <a:cubicBezTo>
                    <a:pt x="186" y="318"/>
                    <a:pt x="445" y="170"/>
                    <a:pt x="457" y="164"/>
                  </a:cubicBezTo>
                  <a:cubicBezTo>
                    <a:pt x="541" y="117"/>
                    <a:pt x="496" y="1"/>
                    <a:pt x="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7"/>
            <p:cNvSpPr/>
            <p:nvPr/>
          </p:nvSpPr>
          <p:spPr>
            <a:xfrm>
              <a:off x="1811616" y="2544947"/>
              <a:ext cx="56902" cy="16092"/>
            </a:xfrm>
            <a:custGeom>
              <a:avLst/>
              <a:gdLst/>
              <a:ahLst/>
              <a:cxnLst/>
              <a:rect l="l" t="t" r="r" b="b"/>
              <a:pathLst>
                <a:path w="930" h="263" extrusionOk="0">
                  <a:moveTo>
                    <a:pt x="481" y="1"/>
                  </a:moveTo>
                  <a:cubicBezTo>
                    <a:pt x="365" y="1"/>
                    <a:pt x="228" y="26"/>
                    <a:pt x="81" y="102"/>
                  </a:cubicBezTo>
                  <a:cubicBezTo>
                    <a:pt x="0" y="142"/>
                    <a:pt x="28" y="262"/>
                    <a:pt x="121" y="262"/>
                  </a:cubicBezTo>
                  <a:cubicBezTo>
                    <a:pt x="133" y="262"/>
                    <a:pt x="145" y="259"/>
                    <a:pt x="158" y="253"/>
                  </a:cubicBezTo>
                  <a:cubicBezTo>
                    <a:pt x="278" y="192"/>
                    <a:pt x="387" y="172"/>
                    <a:pt x="479" y="172"/>
                  </a:cubicBezTo>
                  <a:cubicBezTo>
                    <a:pt x="645" y="172"/>
                    <a:pt x="754" y="237"/>
                    <a:pt x="762" y="241"/>
                  </a:cubicBezTo>
                  <a:cubicBezTo>
                    <a:pt x="777" y="250"/>
                    <a:pt x="792" y="253"/>
                    <a:pt x="806" y="253"/>
                  </a:cubicBezTo>
                  <a:cubicBezTo>
                    <a:pt x="881" y="253"/>
                    <a:pt x="930" y="145"/>
                    <a:pt x="852" y="96"/>
                  </a:cubicBezTo>
                  <a:cubicBezTo>
                    <a:pt x="844" y="90"/>
                    <a:pt x="699" y="1"/>
                    <a:pt x="4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7"/>
            <p:cNvSpPr/>
            <p:nvPr/>
          </p:nvSpPr>
          <p:spPr>
            <a:xfrm>
              <a:off x="1891583" y="2558591"/>
              <a:ext cx="55189" cy="21292"/>
            </a:xfrm>
            <a:custGeom>
              <a:avLst/>
              <a:gdLst/>
              <a:ahLst/>
              <a:cxnLst/>
              <a:rect l="l" t="t" r="r" b="b"/>
              <a:pathLst>
                <a:path w="902" h="348" extrusionOk="0">
                  <a:moveTo>
                    <a:pt x="317" y="1"/>
                  </a:moveTo>
                  <a:cubicBezTo>
                    <a:pt x="251" y="1"/>
                    <a:pt x="178" y="8"/>
                    <a:pt x="100" y="27"/>
                  </a:cubicBezTo>
                  <a:cubicBezTo>
                    <a:pt x="1" y="56"/>
                    <a:pt x="26" y="195"/>
                    <a:pt x="119" y="195"/>
                  </a:cubicBezTo>
                  <a:cubicBezTo>
                    <a:pt x="125" y="195"/>
                    <a:pt x="131" y="195"/>
                    <a:pt x="137" y="194"/>
                  </a:cubicBezTo>
                  <a:cubicBezTo>
                    <a:pt x="202" y="178"/>
                    <a:pt x="262" y="171"/>
                    <a:pt x="317" y="171"/>
                  </a:cubicBezTo>
                  <a:cubicBezTo>
                    <a:pt x="572" y="171"/>
                    <a:pt x="716" y="313"/>
                    <a:pt x="726" y="323"/>
                  </a:cubicBezTo>
                  <a:cubicBezTo>
                    <a:pt x="741" y="339"/>
                    <a:pt x="763" y="348"/>
                    <a:pt x="788" y="348"/>
                  </a:cubicBezTo>
                  <a:cubicBezTo>
                    <a:pt x="865" y="348"/>
                    <a:pt x="902" y="255"/>
                    <a:pt x="849" y="203"/>
                  </a:cubicBezTo>
                  <a:cubicBezTo>
                    <a:pt x="839" y="193"/>
                    <a:pt x="649" y="1"/>
                    <a:pt x="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7"/>
            <p:cNvSpPr/>
            <p:nvPr/>
          </p:nvSpPr>
          <p:spPr>
            <a:xfrm>
              <a:off x="1752758" y="2570583"/>
              <a:ext cx="56963" cy="16092"/>
            </a:xfrm>
            <a:custGeom>
              <a:avLst/>
              <a:gdLst/>
              <a:ahLst/>
              <a:cxnLst/>
              <a:rect l="l" t="t" r="r" b="b"/>
              <a:pathLst>
                <a:path w="931" h="263" extrusionOk="0">
                  <a:moveTo>
                    <a:pt x="477" y="0"/>
                  </a:moveTo>
                  <a:cubicBezTo>
                    <a:pt x="362" y="0"/>
                    <a:pt x="227" y="25"/>
                    <a:pt x="80" y="99"/>
                  </a:cubicBezTo>
                  <a:cubicBezTo>
                    <a:pt x="0" y="139"/>
                    <a:pt x="28" y="263"/>
                    <a:pt x="117" y="263"/>
                  </a:cubicBezTo>
                  <a:cubicBezTo>
                    <a:pt x="133" y="263"/>
                    <a:pt x="145" y="260"/>
                    <a:pt x="157" y="254"/>
                  </a:cubicBezTo>
                  <a:cubicBezTo>
                    <a:pt x="279" y="191"/>
                    <a:pt x="390" y="171"/>
                    <a:pt x="482" y="171"/>
                  </a:cubicBezTo>
                  <a:cubicBezTo>
                    <a:pt x="646" y="171"/>
                    <a:pt x="753" y="234"/>
                    <a:pt x="759" y="238"/>
                  </a:cubicBezTo>
                  <a:cubicBezTo>
                    <a:pt x="776" y="249"/>
                    <a:pt x="792" y="253"/>
                    <a:pt x="807" y="253"/>
                  </a:cubicBezTo>
                  <a:cubicBezTo>
                    <a:pt x="883" y="253"/>
                    <a:pt x="931" y="144"/>
                    <a:pt x="851" y="93"/>
                  </a:cubicBezTo>
                  <a:cubicBezTo>
                    <a:pt x="841" y="89"/>
                    <a:pt x="696" y="0"/>
                    <a:pt x="4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7"/>
            <p:cNvSpPr/>
            <p:nvPr/>
          </p:nvSpPr>
          <p:spPr>
            <a:xfrm>
              <a:off x="1729508" y="2521881"/>
              <a:ext cx="57208" cy="16153"/>
            </a:xfrm>
            <a:custGeom>
              <a:avLst/>
              <a:gdLst/>
              <a:ahLst/>
              <a:cxnLst/>
              <a:rect l="l" t="t" r="r" b="b"/>
              <a:pathLst>
                <a:path w="935" h="264" extrusionOk="0">
                  <a:moveTo>
                    <a:pt x="480" y="1"/>
                  </a:moveTo>
                  <a:cubicBezTo>
                    <a:pt x="365" y="1"/>
                    <a:pt x="229" y="25"/>
                    <a:pt x="81" y="100"/>
                  </a:cubicBezTo>
                  <a:cubicBezTo>
                    <a:pt x="1" y="140"/>
                    <a:pt x="32" y="263"/>
                    <a:pt x="121" y="263"/>
                  </a:cubicBezTo>
                  <a:cubicBezTo>
                    <a:pt x="133" y="263"/>
                    <a:pt x="149" y="260"/>
                    <a:pt x="161" y="254"/>
                  </a:cubicBezTo>
                  <a:cubicBezTo>
                    <a:pt x="283" y="191"/>
                    <a:pt x="393" y="171"/>
                    <a:pt x="485" y="171"/>
                  </a:cubicBezTo>
                  <a:cubicBezTo>
                    <a:pt x="649" y="171"/>
                    <a:pt x="755" y="234"/>
                    <a:pt x="763" y="238"/>
                  </a:cubicBezTo>
                  <a:cubicBezTo>
                    <a:pt x="779" y="249"/>
                    <a:pt x="795" y="253"/>
                    <a:pt x="810" y="253"/>
                  </a:cubicBezTo>
                  <a:cubicBezTo>
                    <a:pt x="884" y="253"/>
                    <a:pt x="934" y="145"/>
                    <a:pt x="852" y="93"/>
                  </a:cubicBezTo>
                  <a:cubicBezTo>
                    <a:pt x="844" y="89"/>
                    <a:pt x="699" y="1"/>
                    <a:pt x="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7"/>
            <p:cNvSpPr/>
            <p:nvPr/>
          </p:nvSpPr>
          <p:spPr>
            <a:xfrm>
              <a:off x="1698794" y="2547394"/>
              <a:ext cx="57024" cy="16275"/>
            </a:xfrm>
            <a:custGeom>
              <a:avLst/>
              <a:gdLst/>
              <a:ahLst/>
              <a:cxnLst/>
              <a:rect l="l" t="t" r="r" b="b"/>
              <a:pathLst>
                <a:path w="932" h="266" extrusionOk="0">
                  <a:moveTo>
                    <a:pt x="482" y="1"/>
                  </a:moveTo>
                  <a:cubicBezTo>
                    <a:pt x="366" y="1"/>
                    <a:pt x="229" y="26"/>
                    <a:pt x="80" y="102"/>
                  </a:cubicBezTo>
                  <a:cubicBezTo>
                    <a:pt x="0" y="142"/>
                    <a:pt x="31" y="266"/>
                    <a:pt x="120" y="266"/>
                  </a:cubicBezTo>
                  <a:cubicBezTo>
                    <a:pt x="133" y="266"/>
                    <a:pt x="148" y="262"/>
                    <a:pt x="160" y="256"/>
                  </a:cubicBezTo>
                  <a:cubicBezTo>
                    <a:pt x="282" y="194"/>
                    <a:pt x="392" y="174"/>
                    <a:pt x="485" y="174"/>
                  </a:cubicBezTo>
                  <a:cubicBezTo>
                    <a:pt x="648" y="174"/>
                    <a:pt x="754" y="237"/>
                    <a:pt x="762" y="241"/>
                  </a:cubicBezTo>
                  <a:cubicBezTo>
                    <a:pt x="778" y="251"/>
                    <a:pt x="793" y="255"/>
                    <a:pt x="808" y="255"/>
                  </a:cubicBezTo>
                  <a:cubicBezTo>
                    <a:pt x="882" y="255"/>
                    <a:pt x="931" y="147"/>
                    <a:pt x="851" y="96"/>
                  </a:cubicBezTo>
                  <a:cubicBezTo>
                    <a:pt x="843" y="90"/>
                    <a:pt x="700"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7"/>
            <p:cNvSpPr/>
            <p:nvPr/>
          </p:nvSpPr>
          <p:spPr>
            <a:xfrm>
              <a:off x="1847470" y="2578170"/>
              <a:ext cx="57024" cy="16275"/>
            </a:xfrm>
            <a:custGeom>
              <a:avLst/>
              <a:gdLst/>
              <a:ahLst/>
              <a:cxnLst/>
              <a:rect l="l" t="t" r="r" b="b"/>
              <a:pathLst>
                <a:path w="932" h="266" extrusionOk="0">
                  <a:moveTo>
                    <a:pt x="481" y="1"/>
                  </a:moveTo>
                  <a:cubicBezTo>
                    <a:pt x="365" y="1"/>
                    <a:pt x="228" y="26"/>
                    <a:pt x="81" y="102"/>
                  </a:cubicBezTo>
                  <a:cubicBezTo>
                    <a:pt x="0" y="142"/>
                    <a:pt x="28" y="262"/>
                    <a:pt x="121" y="265"/>
                  </a:cubicBezTo>
                  <a:cubicBezTo>
                    <a:pt x="133" y="262"/>
                    <a:pt x="145" y="259"/>
                    <a:pt x="158" y="256"/>
                  </a:cubicBezTo>
                  <a:cubicBezTo>
                    <a:pt x="280" y="194"/>
                    <a:pt x="391" y="174"/>
                    <a:pt x="484" y="174"/>
                  </a:cubicBezTo>
                  <a:cubicBezTo>
                    <a:pt x="648" y="174"/>
                    <a:pt x="754" y="237"/>
                    <a:pt x="762" y="241"/>
                  </a:cubicBezTo>
                  <a:cubicBezTo>
                    <a:pt x="778" y="251"/>
                    <a:pt x="794" y="256"/>
                    <a:pt x="809" y="256"/>
                  </a:cubicBezTo>
                  <a:cubicBezTo>
                    <a:pt x="883" y="256"/>
                    <a:pt x="931" y="147"/>
                    <a:pt x="852" y="96"/>
                  </a:cubicBezTo>
                  <a:cubicBezTo>
                    <a:pt x="844" y="90"/>
                    <a:pt x="699" y="1"/>
                    <a:pt x="4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7"/>
            <p:cNvSpPr/>
            <p:nvPr/>
          </p:nvSpPr>
          <p:spPr>
            <a:xfrm>
              <a:off x="1228906" y="3025131"/>
              <a:ext cx="28940" cy="51884"/>
            </a:xfrm>
            <a:custGeom>
              <a:avLst/>
              <a:gdLst/>
              <a:ahLst/>
              <a:cxnLst/>
              <a:rect l="l" t="t" r="r" b="b"/>
              <a:pathLst>
                <a:path w="473" h="848" extrusionOk="0">
                  <a:moveTo>
                    <a:pt x="345" y="1"/>
                  </a:moveTo>
                  <a:cubicBezTo>
                    <a:pt x="324" y="1"/>
                    <a:pt x="303" y="9"/>
                    <a:pt x="284" y="30"/>
                  </a:cubicBezTo>
                  <a:cubicBezTo>
                    <a:pt x="272" y="43"/>
                    <a:pt x="0" y="317"/>
                    <a:pt x="117" y="783"/>
                  </a:cubicBezTo>
                  <a:cubicBezTo>
                    <a:pt x="127" y="820"/>
                    <a:pt x="161" y="848"/>
                    <a:pt x="201" y="848"/>
                  </a:cubicBezTo>
                  <a:cubicBezTo>
                    <a:pt x="207" y="848"/>
                    <a:pt x="216" y="848"/>
                    <a:pt x="222" y="845"/>
                  </a:cubicBezTo>
                  <a:cubicBezTo>
                    <a:pt x="268" y="832"/>
                    <a:pt x="296" y="786"/>
                    <a:pt x="284" y="740"/>
                  </a:cubicBezTo>
                  <a:cubicBezTo>
                    <a:pt x="191" y="376"/>
                    <a:pt x="395" y="163"/>
                    <a:pt x="404" y="154"/>
                  </a:cubicBezTo>
                  <a:cubicBezTo>
                    <a:pt x="473" y="92"/>
                    <a:pt x="413" y="1"/>
                    <a:pt x="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7"/>
            <p:cNvSpPr/>
            <p:nvPr/>
          </p:nvSpPr>
          <p:spPr>
            <a:xfrm>
              <a:off x="1202658" y="3096533"/>
              <a:ext cx="28573" cy="51639"/>
            </a:xfrm>
            <a:custGeom>
              <a:avLst/>
              <a:gdLst/>
              <a:ahLst/>
              <a:cxnLst/>
              <a:rect l="l" t="t" r="r" b="b"/>
              <a:pathLst>
                <a:path w="467" h="844" extrusionOk="0">
                  <a:moveTo>
                    <a:pt x="343" y="0"/>
                  </a:moveTo>
                  <a:cubicBezTo>
                    <a:pt x="323" y="0"/>
                    <a:pt x="303" y="8"/>
                    <a:pt x="284" y="26"/>
                  </a:cubicBezTo>
                  <a:cubicBezTo>
                    <a:pt x="272" y="38"/>
                    <a:pt x="0" y="313"/>
                    <a:pt x="118" y="779"/>
                  </a:cubicBezTo>
                  <a:cubicBezTo>
                    <a:pt x="127" y="816"/>
                    <a:pt x="161" y="843"/>
                    <a:pt x="201" y="843"/>
                  </a:cubicBezTo>
                  <a:cubicBezTo>
                    <a:pt x="207" y="843"/>
                    <a:pt x="213" y="840"/>
                    <a:pt x="223" y="840"/>
                  </a:cubicBezTo>
                  <a:cubicBezTo>
                    <a:pt x="269" y="828"/>
                    <a:pt x="293" y="782"/>
                    <a:pt x="284" y="735"/>
                  </a:cubicBezTo>
                  <a:cubicBezTo>
                    <a:pt x="192" y="368"/>
                    <a:pt x="395" y="156"/>
                    <a:pt x="404" y="149"/>
                  </a:cubicBezTo>
                  <a:cubicBezTo>
                    <a:pt x="466" y="88"/>
                    <a:pt x="409"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7"/>
            <p:cNvSpPr/>
            <p:nvPr/>
          </p:nvSpPr>
          <p:spPr>
            <a:xfrm>
              <a:off x="1170965" y="3136792"/>
              <a:ext cx="24780" cy="52496"/>
            </a:xfrm>
            <a:custGeom>
              <a:avLst/>
              <a:gdLst/>
              <a:ahLst/>
              <a:cxnLst/>
              <a:rect l="l" t="t" r="r" b="b"/>
              <a:pathLst>
                <a:path w="405" h="858" extrusionOk="0">
                  <a:moveTo>
                    <a:pt x="287" y="1"/>
                  </a:moveTo>
                  <a:cubicBezTo>
                    <a:pt x="262" y="1"/>
                    <a:pt x="237" y="12"/>
                    <a:pt x="219" y="40"/>
                  </a:cubicBezTo>
                  <a:cubicBezTo>
                    <a:pt x="210" y="56"/>
                    <a:pt x="0" y="380"/>
                    <a:pt x="210" y="812"/>
                  </a:cubicBezTo>
                  <a:cubicBezTo>
                    <a:pt x="225" y="839"/>
                    <a:pt x="256" y="858"/>
                    <a:pt x="287" y="858"/>
                  </a:cubicBezTo>
                  <a:cubicBezTo>
                    <a:pt x="352" y="858"/>
                    <a:pt x="392" y="790"/>
                    <a:pt x="364" y="734"/>
                  </a:cubicBezTo>
                  <a:cubicBezTo>
                    <a:pt x="198" y="395"/>
                    <a:pt x="355" y="145"/>
                    <a:pt x="361" y="136"/>
                  </a:cubicBezTo>
                  <a:cubicBezTo>
                    <a:pt x="405" y="68"/>
                    <a:pt x="347"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7"/>
            <p:cNvSpPr/>
            <p:nvPr/>
          </p:nvSpPr>
          <p:spPr>
            <a:xfrm>
              <a:off x="1615462" y="3189899"/>
              <a:ext cx="69750" cy="71891"/>
            </a:xfrm>
            <a:custGeom>
              <a:avLst/>
              <a:gdLst/>
              <a:ahLst/>
              <a:cxnLst/>
              <a:rect l="l" t="t" r="r" b="b"/>
              <a:pathLst>
                <a:path w="1140" h="1175" extrusionOk="0">
                  <a:moveTo>
                    <a:pt x="708" y="0"/>
                  </a:moveTo>
                  <a:cubicBezTo>
                    <a:pt x="655" y="0"/>
                    <a:pt x="600" y="49"/>
                    <a:pt x="625" y="116"/>
                  </a:cubicBezTo>
                  <a:cubicBezTo>
                    <a:pt x="727" y="385"/>
                    <a:pt x="813" y="659"/>
                    <a:pt x="881" y="940"/>
                  </a:cubicBezTo>
                  <a:cubicBezTo>
                    <a:pt x="727" y="804"/>
                    <a:pt x="431" y="489"/>
                    <a:pt x="184" y="203"/>
                  </a:cubicBezTo>
                  <a:cubicBezTo>
                    <a:pt x="165" y="183"/>
                    <a:pt x="143" y="174"/>
                    <a:pt x="122" y="174"/>
                  </a:cubicBezTo>
                  <a:cubicBezTo>
                    <a:pt x="58" y="174"/>
                    <a:pt x="1" y="251"/>
                    <a:pt x="54" y="314"/>
                  </a:cubicBezTo>
                  <a:cubicBezTo>
                    <a:pt x="267" y="560"/>
                    <a:pt x="779" y="1134"/>
                    <a:pt x="927" y="1171"/>
                  </a:cubicBezTo>
                  <a:cubicBezTo>
                    <a:pt x="936" y="1174"/>
                    <a:pt x="946" y="1174"/>
                    <a:pt x="955" y="1174"/>
                  </a:cubicBezTo>
                  <a:cubicBezTo>
                    <a:pt x="983" y="1174"/>
                    <a:pt x="1010" y="1162"/>
                    <a:pt x="1032" y="1140"/>
                  </a:cubicBezTo>
                  <a:cubicBezTo>
                    <a:pt x="1063" y="1103"/>
                    <a:pt x="1140" y="1020"/>
                    <a:pt x="785" y="58"/>
                  </a:cubicBezTo>
                  <a:cubicBezTo>
                    <a:pt x="771" y="17"/>
                    <a:pt x="740" y="0"/>
                    <a:pt x="7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7"/>
            <p:cNvSpPr/>
            <p:nvPr/>
          </p:nvSpPr>
          <p:spPr>
            <a:xfrm>
              <a:off x="2436421" y="3208744"/>
              <a:ext cx="55616" cy="87004"/>
            </a:xfrm>
            <a:custGeom>
              <a:avLst/>
              <a:gdLst/>
              <a:ahLst/>
              <a:cxnLst/>
              <a:rect l="l" t="t" r="r" b="b"/>
              <a:pathLst>
                <a:path w="909" h="1422" extrusionOk="0">
                  <a:moveTo>
                    <a:pt x="421" y="1"/>
                  </a:moveTo>
                  <a:cubicBezTo>
                    <a:pt x="387" y="1"/>
                    <a:pt x="355" y="19"/>
                    <a:pt x="343" y="61"/>
                  </a:cubicBezTo>
                  <a:cubicBezTo>
                    <a:pt x="207" y="481"/>
                    <a:pt x="1" y="1205"/>
                    <a:pt x="139" y="1372"/>
                  </a:cubicBezTo>
                  <a:cubicBezTo>
                    <a:pt x="164" y="1403"/>
                    <a:pt x="201" y="1421"/>
                    <a:pt x="241" y="1421"/>
                  </a:cubicBezTo>
                  <a:cubicBezTo>
                    <a:pt x="247" y="1421"/>
                    <a:pt x="257" y="1418"/>
                    <a:pt x="263" y="1418"/>
                  </a:cubicBezTo>
                  <a:cubicBezTo>
                    <a:pt x="531" y="1381"/>
                    <a:pt x="787" y="638"/>
                    <a:pt x="886" y="320"/>
                  </a:cubicBezTo>
                  <a:cubicBezTo>
                    <a:pt x="908" y="253"/>
                    <a:pt x="854" y="207"/>
                    <a:pt x="802" y="207"/>
                  </a:cubicBezTo>
                  <a:cubicBezTo>
                    <a:pt x="768" y="207"/>
                    <a:pt x="734" y="226"/>
                    <a:pt x="722" y="271"/>
                  </a:cubicBezTo>
                  <a:cubicBezTo>
                    <a:pt x="577" y="740"/>
                    <a:pt x="371" y="1168"/>
                    <a:pt x="263" y="1239"/>
                  </a:cubicBezTo>
                  <a:cubicBezTo>
                    <a:pt x="235" y="1098"/>
                    <a:pt x="358" y="564"/>
                    <a:pt x="506" y="117"/>
                  </a:cubicBezTo>
                  <a:cubicBezTo>
                    <a:pt x="531" y="48"/>
                    <a:pt x="475" y="1"/>
                    <a:pt x="4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7"/>
            <p:cNvSpPr/>
            <p:nvPr/>
          </p:nvSpPr>
          <p:spPr>
            <a:xfrm>
              <a:off x="1196111" y="2365679"/>
              <a:ext cx="46256" cy="30042"/>
            </a:xfrm>
            <a:custGeom>
              <a:avLst/>
              <a:gdLst/>
              <a:ahLst/>
              <a:cxnLst/>
              <a:rect l="l" t="t" r="r" b="b"/>
              <a:pathLst>
                <a:path w="756" h="491" extrusionOk="0">
                  <a:moveTo>
                    <a:pt x="175" y="0"/>
                  </a:moveTo>
                  <a:cubicBezTo>
                    <a:pt x="152" y="0"/>
                    <a:pt x="130" y="1"/>
                    <a:pt x="111" y="3"/>
                  </a:cubicBezTo>
                  <a:cubicBezTo>
                    <a:pt x="0" y="12"/>
                    <a:pt x="11" y="173"/>
                    <a:pt x="115" y="173"/>
                  </a:cubicBezTo>
                  <a:cubicBezTo>
                    <a:pt x="118" y="173"/>
                    <a:pt x="122" y="173"/>
                    <a:pt x="126" y="173"/>
                  </a:cubicBezTo>
                  <a:cubicBezTo>
                    <a:pt x="127" y="173"/>
                    <a:pt x="142" y="172"/>
                    <a:pt x="165" y="172"/>
                  </a:cubicBezTo>
                  <a:cubicBezTo>
                    <a:pt x="264" y="172"/>
                    <a:pt x="519" y="194"/>
                    <a:pt x="576" y="426"/>
                  </a:cubicBezTo>
                  <a:cubicBezTo>
                    <a:pt x="586" y="463"/>
                    <a:pt x="623" y="491"/>
                    <a:pt x="660" y="491"/>
                  </a:cubicBezTo>
                  <a:cubicBezTo>
                    <a:pt x="669" y="491"/>
                    <a:pt x="675" y="487"/>
                    <a:pt x="681" y="487"/>
                  </a:cubicBezTo>
                  <a:cubicBezTo>
                    <a:pt x="727" y="475"/>
                    <a:pt x="755" y="429"/>
                    <a:pt x="743" y="383"/>
                  </a:cubicBezTo>
                  <a:cubicBezTo>
                    <a:pt x="666" y="77"/>
                    <a:pt x="368" y="0"/>
                    <a:pt x="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7"/>
            <p:cNvSpPr/>
            <p:nvPr/>
          </p:nvSpPr>
          <p:spPr>
            <a:xfrm>
              <a:off x="1224194" y="2406488"/>
              <a:ext cx="36833" cy="42462"/>
            </a:xfrm>
            <a:custGeom>
              <a:avLst/>
              <a:gdLst/>
              <a:ahLst/>
              <a:cxnLst/>
              <a:rect l="l" t="t" r="r" b="b"/>
              <a:pathLst>
                <a:path w="602" h="694" extrusionOk="0">
                  <a:moveTo>
                    <a:pt x="97" y="1"/>
                  </a:moveTo>
                  <a:cubicBezTo>
                    <a:pt x="62" y="1"/>
                    <a:pt x="28" y="21"/>
                    <a:pt x="15" y="55"/>
                  </a:cubicBezTo>
                  <a:cubicBezTo>
                    <a:pt x="0" y="101"/>
                    <a:pt x="22" y="150"/>
                    <a:pt x="65" y="166"/>
                  </a:cubicBezTo>
                  <a:cubicBezTo>
                    <a:pt x="80" y="169"/>
                    <a:pt x="420" y="305"/>
                    <a:pt x="358" y="592"/>
                  </a:cubicBezTo>
                  <a:cubicBezTo>
                    <a:pt x="349" y="635"/>
                    <a:pt x="376" y="681"/>
                    <a:pt x="423" y="693"/>
                  </a:cubicBezTo>
                  <a:lnTo>
                    <a:pt x="441" y="693"/>
                  </a:lnTo>
                  <a:cubicBezTo>
                    <a:pt x="481" y="693"/>
                    <a:pt x="515" y="666"/>
                    <a:pt x="524" y="629"/>
                  </a:cubicBezTo>
                  <a:cubicBezTo>
                    <a:pt x="601" y="283"/>
                    <a:pt x="296" y="70"/>
                    <a:pt x="127" y="6"/>
                  </a:cubicBezTo>
                  <a:cubicBezTo>
                    <a:pt x="117" y="2"/>
                    <a:pt x="107" y="1"/>
                    <a:pt x="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7"/>
            <p:cNvSpPr/>
            <p:nvPr/>
          </p:nvSpPr>
          <p:spPr>
            <a:xfrm>
              <a:off x="1136641" y="2333741"/>
              <a:ext cx="46256" cy="30103"/>
            </a:xfrm>
            <a:custGeom>
              <a:avLst/>
              <a:gdLst/>
              <a:ahLst/>
              <a:cxnLst/>
              <a:rect l="l" t="t" r="r" b="b"/>
              <a:pathLst>
                <a:path w="756" h="492" extrusionOk="0">
                  <a:moveTo>
                    <a:pt x="174" y="1"/>
                  </a:moveTo>
                  <a:cubicBezTo>
                    <a:pt x="151" y="1"/>
                    <a:pt x="130" y="2"/>
                    <a:pt x="111" y="4"/>
                  </a:cubicBezTo>
                  <a:cubicBezTo>
                    <a:pt x="1" y="16"/>
                    <a:pt x="14" y="174"/>
                    <a:pt x="118" y="174"/>
                  </a:cubicBezTo>
                  <a:cubicBezTo>
                    <a:pt x="122" y="174"/>
                    <a:pt x="125" y="174"/>
                    <a:pt x="129" y="174"/>
                  </a:cubicBezTo>
                  <a:cubicBezTo>
                    <a:pt x="130" y="174"/>
                    <a:pt x="144" y="172"/>
                    <a:pt x="167" y="172"/>
                  </a:cubicBezTo>
                  <a:cubicBezTo>
                    <a:pt x="264" y="172"/>
                    <a:pt x="520" y="195"/>
                    <a:pt x="580" y="427"/>
                  </a:cubicBezTo>
                  <a:cubicBezTo>
                    <a:pt x="589" y="464"/>
                    <a:pt x="623" y="491"/>
                    <a:pt x="660" y="491"/>
                  </a:cubicBezTo>
                  <a:cubicBezTo>
                    <a:pt x="669" y="491"/>
                    <a:pt x="675" y="491"/>
                    <a:pt x="682" y="488"/>
                  </a:cubicBezTo>
                  <a:cubicBezTo>
                    <a:pt x="728" y="476"/>
                    <a:pt x="756" y="430"/>
                    <a:pt x="743" y="383"/>
                  </a:cubicBezTo>
                  <a:cubicBezTo>
                    <a:pt x="669" y="80"/>
                    <a:pt x="367"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7"/>
            <p:cNvSpPr/>
            <p:nvPr/>
          </p:nvSpPr>
          <p:spPr>
            <a:xfrm>
              <a:off x="1140802" y="2378099"/>
              <a:ext cx="46256" cy="30103"/>
            </a:xfrm>
            <a:custGeom>
              <a:avLst/>
              <a:gdLst/>
              <a:ahLst/>
              <a:cxnLst/>
              <a:rect l="l" t="t" r="r" b="b"/>
              <a:pathLst>
                <a:path w="756" h="492" extrusionOk="0">
                  <a:moveTo>
                    <a:pt x="176" y="1"/>
                  </a:moveTo>
                  <a:cubicBezTo>
                    <a:pt x="152" y="1"/>
                    <a:pt x="131" y="2"/>
                    <a:pt x="111" y="4"/>
                  </a:cubicBezTo>
                  <a:cubicBezTo>
                    <a:pt x="1" y="13"/>
                    <a:pt x="11" y="174"/>
                    <a:pt x="115" y="174"/>
                  </a:cubicBezTo>
                  <a:cubicBezTo>
                    <a:pt x="119" y="174"/>
                    <a:pt x="122" y="174"/>
                    <a:pt x="126" y="173"/>
                  </a:cubicBezTo>
                  <a:cubicBezTo>
                    <a:pt x="127" y="173"/>
                    <a:pt x="141" y="172"/>
                    <a:pt x="164" y="172"/>
                  </a:cubicBezTo>
                  <a:cubicBezTo>
                    <a:pt x="262" y="172"/>
                    <a:pt x="519" y="194"/>
                    <a:pt x="577" y="426"/>
                  </a:cubicBezTo>
                  <a:cubicBezTo>
                    <a:pt x="586" y="463"/>
                    <a:pt x="620" y="491"/>
                    <a:pt x="660" y="491"/>
                  </a:cubicBezTo>
                  <a:cubicBezTo>
                    <a:pt x="666" y="488"/>
                    <a:pt x="675" y="488"/>
                    <a:pt x="681" y="488"/>
                  </a:cubicBezTo>
                  <a:cubicBezTo>
                    <a:pt x="728" y="476"/>
                    <a:pt x="755" y="429"/>
                    <a:pt x="743" y="383"/>
                  </a:cubicBezTo>
                  <a:cubicBezTo>
                    <a:pt x="666" y="78"/>
                    <a:pt x="368" y="1"/>
                    <a:pt x="1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7"/>
            <p:cNvSpPr/>
            <p:nvPr/>
          </p:nvSpPr>
          <p:spPr>
            <a:xfrm>
              <a:off x="1088245" y="2345978"/>
              <a:ext cx="51824" cy="21048"/>
            </a:xfrm>
            <a:custGeom>
              <a:avLst/>
              <a:gdLst/>
              <a:ahLst/>
              <a:cxnLst/>
              <a:rect l="l" t="t" r="r" b="b"/>
              <a:pathLst>
                <a:path w="847" h="344" extrusionOk="0">
                  <a:moveTo>
                    <a:pt x="412" y="1"/>
                  </a:moveTo>
                  <a:cubicBezTo>
                    <a:pt x="286" y="1"/>
                    <a:pt x="167" y="38"/>
                    <a:pt x="91" y="75"/>
                  </a:cubicBezTo>
                  <a:cubicBezTo>
                    <a:pt x="1" y="120"/>
                    <a:pt x="45" y="240"/>
                    <a:pt x="125" y="240"/>
                  </a:cubicBezTo>
                  <a:cubicBezTo>
                    <a:pt x="139" y="240"/>
                    <a:pt x="153" y="237"/>
                    <a:pt x="168" y="230"/>
                  </a:cubicBezTo>
                  <a:cubicBezTo>
                    <a:pt x="170" y="230"/>
                    <a:pt x="284" y="173"/>
                    <a:pt x="412" y="173"/>
                  </a:cubicBezTo>
                  <a:cubicBezTo>
                    <a:pt x="505" y="173"/>
                    <a:pt x="606" y="203"/>
                    <a:pt x="677" y="304"/>
                  </a:cubicBezTo>
                  <a:cubicBezTo>
                    <a:pt x="692" y="328"/>
                    <a:pt x="720" y="341"/>
                    <a:pt x="748" y="344"/>
                  </a:cubicBezTo>
                  <a:cubicBezTo>
                    <a:pt x="766" y="341"/>
                    <a:pt x="782" y="334"/>
                    <a:pt x="797" y="322"/>
                  </a:cubicBezTo>
                  <a:cubicBezTo>
                    <a:pt x="837" y="294"/>
                    <a:pt x="846" y="242"/>
                    <a:pt x="819" y="205"/>
                  </a:cubicBezTo>
                  <a:cubicBezTo>
                    <a:pt x="710" y="50"/>
                    <a:pt x="556" y="1"/>
                    <a:pt x="4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6" name="Google Shape;2516;p27"/>
          <p:cNvGrpSpPr/>
          <p:nvPr/>
        </p:nvGrpSpPr>
        <p:grpSpPr>
          <a:xfrm>
            <a:off x="1356960" y="599573"/>
            <a:ext cx="1862318" cy="1690852"/>
            <a:chOff x="1356960" y="599573"/>
            <a:chExt cx="1862318" cy="1690852"/>
          </a:xfrm>
        </p:grpSpPr>
        <p:grpSp>
          <p:nvGrpSpPr>
            <p:cNvPr id="2517" name="Google Shape;2517;p27"/>
            <p:cNvGrpSpPr/>
            <p:nvPr/>
          </p:nvGrpSpPr>
          <p:grpSpPr>
            <a:xfrm>
              <a:off x="1356960" y="599573"/>
              <a:ext cx="1862318" cy="1690852"/>
              <a:chOff x="635396" y="-1744961"/>
              <a:chExt cx="1103989" cy="1002283"/>
            </a:xfrm>
          </p:grpSpPr>
          <p:sp>
            <p:nvSpPr>
              <p:cNvPr id="2518" name="Google Shape;2518;p27"/>
              <p:cNvSpPr/>
              <p:nvPr/>
            </p:nvSpPr>
            <p:spPr>
              <a:xfrm>
                <a:off x="650164" y="-1744897"/>
                <a:ext cx="1079729" cy="1002219"/>
              </a:xfrm>
              <a:custGeom>
                <a:avLst/>
                <a:gdLst/>
                <a:ahLst/>
                <a:cxnLst/>
                <a:rect l="l" t="t" r="r" b="b"/>
                <a:pathLst>
                  <a:path w="33558" h="31149" extrusionOk="0">
                    <a:moveTo>
                      <a:pt x="26128" y="23404"/>
                    </a:moveTo>
                    <a:lnTo>
                      <a:pt x="26128" y="23404"/>
                    </a:lnTo>
                    <a:cubicBezTo>
                      <a:pt x="25918" y="23515"/>
                      <a:pt x="25693" y="23626"/>
                      <a:pt x="25446" y="23731"/>
                    </a:cubicBezTo>
                    <a:cubicBezTo>
                      <a:pt x="25443" y="23722"/>
                      <a:pt x="25440" y="23713"/>
                      <a:pt x="25434" y="23706"/>
                    </a:cubicBezTo>
                    <a:cubicBezTo>
                      <a:pt x="25662" y="23611"/>
                      <a:pt x="25894" y="23512"/>
                      <a:pt x="26128" y="23404"/>
                    </a:cubicBezTo>
                    <a:close/>
                    <a:moveTo>
                      <a:pt x="21811" y="1"/>
                    </a:moveTo>
                    <a:cubicBezTo>
                      <a:pt x="20889" y="1"/>
                      <a:pt x="20414" y="2925"/>
                      <a:pt x="19407" y="3588"/>
                    </a:cubicBezTo>
                    <a:cubicBezTo>
                      <a:pt x="19391" y="3587"/>
                      <a:pt x="19373" y="3586"/>
                      <a:pt x="19354" y="3586"/>
                    </a:cubicBezTo>
                    <a:cubicBezTo>
                      <a:pt x="19103" y="3586"/>
                      <a:pt x="18608" y="3676"/>
                      <a:pt x="18281" y="3739"/>
                    </a:cubicBezTo>
                    <a:cubicBezTo>
                      <a:pt x="17988" y="3751"/>
                      <a:pt x="17705" y="3773"/>
                      <a:pt x="17424" y="3797"/>
                    </a:cubicBezTo>
                    <a:cubicBezTo>
                      <a:pt x="17032" y="3797"/>
                      <a:pt x="16320" y="3912"/>
                      <a:pt x="16320" y="3912"/>
                    </a:cubicBezTo>
                    <a:lnTo>
                      <a:pt x="16323" y="3930"/>
                    </a:lnTo>
                    <a:cubicBezTo>
                      <a:pt x="16200" y="3949"/>
                      <a:pt x="16079" y="3970"/>
                      <a:pt x="15962" y="3989"/>
                    </a:cubicBezTo>
                    <a:cubicBezTo>
                      <a:pt x="15953" y="3970"/>
                      <a:pt x="15944" y="3961"/>
                      <a:pt x="15934" y="3958"/>
                    </a:cubicBezTo>
                    <a:cubicBezTo>
                      <a:pt x="15925" y="3956"/>
                      <a:pt x="15914" y="3955"/>
                      <a:pt x="15900" y="3955"/>
                    </a:cubicBezTo>
                    <a:cubicBezTo>
                      <a:pt x="15726" y="3955"/>
                      <a:pt x="15196" y="4093"/>
                      <a:pt x="14793" y="4205"/>
                    </a:cubicBezTo>
                    <a:cubicBezTo>
                      <a:pt x="14500" y="4263"/>
                      <a:pt x="14219" y="4319"/>
                      <a:pt x="13951" y="4374"/>
                    </a:cubicBezTo>
                    <a:cubicBezTo>
                      <a:pt x="13948" y="4356"/>
                      <a:pt x="13948" y="4343"/>
                      <a:pt x="13948" y="4343"/>
                    </a:cubicBezTo>
                    <a:cubicBezTo>
                      <a:pt x="13948" y="4343"/>
                      <a:pt x="12832" y="4513"/>
                      <a:pt x="12468" y="4624"/>
                    </a:cubicBezTo>
                    <a:cubicBezTo>
                      <a:pt x="12438" y="4625"/>
                      <a:pt x="12409" y="4626"/>
                      <a:pt x="12379" y="4626"/>
                    </a:cubicBezTo>
                    <a:cubicBezTo>
                      <a:pt x="10937" y="4626"/>
                      <a:pt x="9790" y="2874"/>
                      <a:pt x="8683" y="2505"/>
                    </a:cubicBezTo>
                    <a:cubicBezTo>
                      <a:pt x="8646" y="2493"/>
                      <a:pt x="8610" y="2487"/>
                      <a:pt x="8574" y="2487"/>
                    </a:cubicBezTo>
                    <a:cubicBezTo>
                      <a:pt x="7512" y="2487"/>
                      <a:pt x="7345" y="7930"/>
                      <a:pt x="7345" y="7930"/>
                    </a:cubicBezTo>
                    <a:cubicBezTo>
                      <a:pt x="7135" y="8708"/>
                      <a:pt x="7045" y="9513"/>
                      <a:pt x="7086" y="10315"/>
                    </a:cubicBezTo>
                    <a:cubicBezTo>
                      <a:pt x="7092" y="11083"/>
                      <a:pt x="7215" y="11755"/>
                      <a:pt x="7428" y="12344"/>
                    </a:cubicBezTo>
                    <a:cubicBezTo>
                      <a:pt x="7295" y="12816"/>
                      <a:pt x="7184" y="13346"/>
                      <a:pt x="7061" y="13972"/>
                    </a:cubicBezTo>
                    <a:lnTo>
                      <a:pt x="7049" y="13960"/>
                    </a:lnTo>
                    <a:cubicBezTo>
                      <a:pt x="7049" y="14053"/>
                      <a:pt x="6870" y="14901"/>
                      <a:pt x="6774" y="15422"/>
                    </a:cubicBezTo>
                    <a:cubicBezTo>
                      <a:pt x="6681" y="15872"/>
                      <a:pt x="6577" y="16366"/>
                      <a:pt x="6453" y="16906"/>
                    </a:cubicBezTo>
                    <a:cubicBezTo>
                      <a:pt x="6438" y="16973"/>
                      <a:pt x="6419" y="17041"/>
                      <a:pt x="6398" y="17109"/>
                    </a:cubicBezTo>
                    <a:cubicBezTo>
                      <a:pt x="6250" y="17418"/>
                      <a:pt x="6068" y="17741"/>
                      <a:pt x="5991" y="17942"/>
                    </a:cubicBezTo>
                    <a:cubicBezTo>
                      <a:pt x="4427" y="20422"/>
                      <a:pt x="1" y="23117"/>
                      <a:pt x="3218" y="23457"/>
                    </a:cubicBezTo>
                    <a:cubicBezTo>
                      <a:pt x="4452" y="23586"/>
                      <a:pt x="6891" y="23929"/>
                      <a:pt x="9831" y="24188"/>
                    </a:cubicBezTo>
                    <a:lnTo>
                      <a:pt x="9824" y="24212"/>
                    </a:lnTo>
                    <a:cubicBezTo>
                      <a:pt x="9824" y="24212"/>
                      <a:pt x="10684" y="24348"/>
                      <a:pt x="11106" y="24348"/>
                    </a:cubicBezTo>
                    <a:cubicBezTo>
                      <a:pt x="11232" y="24348"/>
                      <a:pt x="11318" y="24336"/>
                      <a:pt x="11333" y="24305"/>
                    </a:cubicBezTo>
                    <a:cubicBezTo>
                      <a:pt x="12181" y="24366"/>
                      <a:pt x="13060" y="24419"/>
                      <a:pt x="13954" y="24453"/>
                    </a:cubicBezTo>
                    <a:cubicBezTo>
                      <a:pt x="14904" y="25042"/>
                      <a:pt x="15746" y="25372"/>
                      <a:pt x="16261" y="25394"/>
                    </a:cubicBezTo>
                    <a:lnTo>
                      <a:pt x="16314" y="25394"/>
                    </a:lnTo>
                    <a:cubicBezTo>
                      <a:pt x="16570" y="25394"/>
                      <a:pt x="16746" y="25316"/>
                      <a:pt x="16835" y="25168"/>
                    </a:cubicBezTo>
                    <a:cubicBezTo>
                      <a:pt x="16927" y="25020"/>
                      <a:pt x="16924" y="24798"/>
                      <a:pt x="16823" y="24518"/>
                    </a:cubicBezTo>
                    <a:lnTo>
                      <a:pt x="16823" y="24518"/>
                    </a:lnTo>
                    <a:cubicBezTo>
                      <a:pt x="17992" y="24737"/>
                      <a:pt x="19179" y="24848"/>
                      <a:pt x="20370" y="24857"/>
                    </a:cubicBezTo>
                    <a:cubicBezTo>
                      <a:pt x="20909" y="24857"/>
                      <a:pt x="21449" y="24829"/>
                      <a:pt x="21989" y="24774"/>
                    </a:cubicBezTo>
                    <a:lnTo>
                      <a:pt x="21989" y="24774"/>
                    </a:lnTo>
                    <a:cubicBezTo>
                      <a:pt x="22384" y="25674"/>
                      <a:pt x="22044" y="26652"/>
                      <a:pt x="19907" y="27463"/>
                    </a:cubicBezTo>
                    <a:cubicBezTo>
                      <a:pt x="19219" y="27725"/>
                      <a:pt x="18504" y="27892"/>
                      <a:pt x="17773" y="27957"/>
                    </a:cubicBezTo>
                    <a:lnTo>
                      <a:pt x="17776" y="27944"/>
                    </a:lnTo>
                    <a:lnTo>
                      <a:pt x="17776" y="27944"/>
                    </a:lnTo>
                    <a:cubicBezTo>
                      <a:pt x="17736" y="27958"/>
                      <a:pt x="17570" y="27962"/>
                      <a:pt x="17359" y="27962"/>
                    </a:cubicBezTo>
                    <a:cubicBezTo>
                      <a:pt x="16937" y="27962"/>
                      <a:pt x="16335" y="27944"/>
                      <a:pt x="16200" y="27944"/>
                    </a:cubicBezTo>
                    <a:cubicBezTo>
                      <a:pt x="16193" y="27944"/>
                      <a:pt x="16190" y="27947"/>
                      <a:pt x="16187" y="27950"/>
                    </a:cubicBezTo>
                    <a:cubicBezTo>
                      <a:pt x="16024" y="27935"/>
                      <a:pt x="15863" y="27917"/>
                      <a:pt x="15703" y="27895"/>
                    </a:cubicBezTo>
                    <a:cubicBezTo>
                      <a:pt x="15290" y="27805"/>
                      <a:pt x="14207" y="27580"/>
                      <a:pt x="14016" y="27543"/>
                    </a:cubicBezTo>
                    <a:cubicBezTo>
                      <a:pt x="14014" y="27542"/>
                      <a:pt x="14012" y="27542"/>
                      <a:pt x="14011" y="27542"/>
                    </a:cubicBezTo>
                    <a:cubicBezTo>
                      <a:pt x="14006" y="27542"/>
                      <a:pt x="14003" y="27544"/>
                      <a:pt x="14000" y="27546"/>
                    </a:cubicBezTo>
                    <a:cubicBezTo>
                      <a:pt x="13914" y="27525"/>
                      <a:pt x="13831" y="27503"/>
                      <a:pt x="13748" y="27482"/>
                    </a:cubicBezTo>
                    <a:cubicBezTo>
                      <a:pt x="13751" y="27469"/>
                      <a:pt x="13754" y="27463"/>
                      <a:pt x="13754" y="27463"/>
                    </a:cubicBezTo>
                    <a:cubicBezTo>
                      <a:pt x="13618" y="27442"/>
                      <a:pt x="13485" y="27411"/>
                      <a:pt x="13353" y="27374"/>
                    </a:cubicBezTo>
                    <a:lnTo>
                      <a:pt x="13322" y="27364"/>
                    </a:lnTo>
                    <a:cubicBezTo>
                      <a:pt x="12890" y="27247"/>
                      <a:pt x="12428" y="27071"/>
                      <a:pt x="12276" y="27056"/>
                    </a:cubicBezTo>
                    <a:cubicBezTo>
                      <a:pt x="12267" y="27056"/>
                      <a:pt x="12258" y="27059"/>
                      <a:pt x="12252" y="27068"/>
                    </a:cubicBezTo>
                    <a:cubicBezTo>
                      <a:pt x="11198" y="26780"/>
                      <a:pt x="10162" y="26536"/>
                      <a:pt x="9111" y="26536"/>
                    </a:cubicBezTo>
                    <a:cubicBezTo>
                      <a:pt x="7970" y="26536"/>
                      <a:pt x="6810" y="26824"/>
                      <a:pt x="5590" y="27654"/>
                    </a:cubicBezTo>
                    <a:cubicBezTo>
                      <a:pt x="1806" y="30228"/>
                      <a:pt x="2758" y="31142"/>
                      <a:pt x="4556" y="31142"/>
                    </a:cubicBezTo>
                    <a:cubicBezTo>
                      <a:pt x="4702" y="31142"/>
                      <a:pt x="4852" y="31136"/>
                      <a:pt x="5007" y="31124"/>
                    </a:cubicBezTo>
                    <a:cubicBezTo>
                      <a:pt x="5010" y="31133"/>
                      <a:pt x="5013" y="31140"/>
                      <a:pt x="5016" y="31140"/>
                    </a:cubicBezTo>
                    <a:cubicBezTo>
                      <a:pt x="5046" y="31145"/>
                      <a:pt x="5084" y="31148"/>
                      <a:pt x="5129" y="31148"/>
                    </a:cubicBezTo>
                    <a:cubicBezTo>
                      <a:pt x="5387" y="31148"/>
                      <a:pt x="5856" y="31056"/>
                      <a:pt x="6166" y="30948"/>
                    </a:cubicBezTo>
                    <a:cubicBezTo>
                      <a:pt x="6293" y="30918"/>
                      <a:pt x="6425" y="30890"/>
                      <a:pt x="6558" y="30859"/>
                    </a:cubicBezTo>
                    <a:cubicBezTo>
                      <a:pt x="7070" y="30782"/>
                      <a:pt x="7400" y="30705"/>
                      <a:pt x="7579" y="30662"/>
                    </a:cubicBezTo>
                    <a:cubicBezTo>
                      <a:pt x="7749" y="30631"/>
                      <a:pt x="7924" y="30603"/>
                      <a:pt x="8103" y="30575"/>
                    </a:cubicBezTo>
                    <a:cubicBezTo>
                      <a:pt x="8106" y="30575"/>
                      <a:pt x="8106" y="30575"/>
                      <a:pt x="8110" y="30578"/>
                    </a:cubicBezTo>
                    <a:cubicBezTo>
                      <a:pt x="8112" y="30578"/>
                      <a:pt x="8116" y="30578"/>
                      <a:pt x="8120" y="30578"/>
                    </a:cubicBezTo>
                    <a:cubicBezTo>
                      <a:pt x="8259" y="30578"/>
                      <a:pt x="8953" y="30472"/>
                      <a:pt x="9328" y="30412"/>
                    </a:cubicBezTo>
                    <a:cubicBezTo>
                      <a:pt x="10308" y="30306"/>
                      <a:pt x="11416" y="30237"/>
                      <a:pt x="12662" y="30237"/>
                    </a:cubicBezTo>
                    <a:cubicBezTo>
                      <a:pt x="14456" y="30237"/>
                      <a:pt x="16536" y="30379"/>
                      <a:pt x="18935" y="30754"/>
                    </a:cubicBezTo>
                    <a:cubicBezTo>
                      <a:pt x="19377" y="30823"/>
                      <a:pt x="19801" y="30856"/>
                      <a:pt x="20206" y="30856"/>
                    </a:cubicBezTo>
                    <a:cubicBezTo>
                      <a:pt x="21283" y="30856"/>
                      <a:pt x="22228" y="30624"/>
                      <a:pt x="23022" y="30230"/>
                    </a:cubicBezTo>
                    <a:cubicBezTo>
                      <a:pt x="23377" y="30057"/>
                      <a:pt x="23756" y="29832"/>
                      <a:pt x="23861" y="29712"/>
                    </a:cubicBezTo>
                    <a:cubicBezTo>
                      <a:pt x="24021" y="29591"/>
                      <a:pt x="24176" y="29462"/>
                      <a:pt x="24321" y="29323"/>
                    </a:cubicBezTo>
                    <a:lnTo>
                      <a:pt x="24324" y="29323"/>
                    </a:lnTo>
                    <a:cubicBezTo>
                      <a:pt x="24478" y="29246"/>
                      <a:pt x="25147" y="28638"/>
                      <a:pt x="25341" y="27969"/>
                    </a:cubicBezTo>
                    <a:cubicBezTo>
                      <a:pt x="25443" y="27765"/>
                      <a:pt x="25536" y="27559"/>
                      <a:pt x="25610" y="27343"/>
                    </a:cubicBezTo>
                    <a:cubicBezTo>
                      <a:pt x="25662" y="27226"/>
                      <a:pt x="25702" y="27099"/>
                      <a:pt x="25727" y="26973"/>
                    </a:cubicBezTo>
                    <a:cubicBezTo>
                      <a:pt x="25813" y="26649"/>
                      <a:pt x="25866" y="26319"/>
                      <a:pt x="25881" y="25983"/>
                    </a:cubicBezTo>
                    <a:cubicBezTo>
                      <a:pt x="25897" y="25875"/>
                      <a:pt x="25903" y="25807"/>
                      <a:pt x="25903" y="25807"/>
                    </a:cubicBezTo>
                    <a:lnTo>
                      <a:pt x="25887" y="25807"/>
                    </a:lnTo>
                    <a:cubicBezTo>
                      <a:pt x="25900" y="25147"/>
                      <a:pt x="25770" y="24490"/>
                      <a:pt x="25511" y="23882"/>
                    </a:cubicBezTo>
                    <a:cubicBezTo>
                      <a:pt x="26220" y="23580"/>
                      <a:pt x="26890" y="23185"/>
                      <a:pt x="27494" y="22704"/>
                    </a:cubicBezTo>
                    <a:cubicBezTo>
                      <a:pt x="27658" y="22605"/>
                      <a:pt x="27824" y="22510"/>
                      <a:pt x="27991" y="22408"/>
                    </a:cubicBezTo>
                    <a:cubicBezTo>
                      <a:pt x="27991" y="22408"/>
                      <a:pt x="27991" y="22352"/>
                      <a:pt x="27991" y="22257"/>
                    </a:cubicBezTo>
                    <a:cubicBezTo>
                      <a:pt x="28037" y="22211"/>
                      <a:pt x="28080" y="22167"/>
                      <a:pt x="28111" y="22130"/>
                    </a:cubicBezTo>
                    <a:cubicBezTo>
                      <a:pt x="29329" y="21264"/>
                      <a:pt x="30282" y="19910"/>
                      <a:pt x="31013" y="18312"/>
                    </a:cubicBezTo>
                    <a:cubicBezTo>
                      <a:pt x="31168" y="18028"/>
                      <a:pt x="31350" y="17612"/>
                      <a:pt x="31377" y="17458"/>
                    </a:cubicBezTo>
                    <a:cubicBezTo>
                      <a:pt x="31670" y="16705"/>
                      <a:pt x="31920" y="15934"/>
                      <a:pt x="32127" y="15154"/>
                    </a:cubicBezTo>
                    <a:lnTo>
                      <a:pt x="32170" y="15172"/>
                    </a:lnTo>
                    <a:cubicBezTo>
                      <a:pt x="32266" y="14981"/>
                      <a:pt x="32432" y="14046"/>
                      <a:pt x="32435" y="13861"/>
                    </a:cubicBezTo>
                    <a:cubicBezTo>
                      <a:pt x="33557" y="8623"/>
                      <a:pt x="33203" y="3118"/>
                      <a:pt x="32444" y="3118"/>
                    </a:cubicBezTo>
                    <a:cubicBezTo>
                      <a:pt x="32408" y="3118"/>
                      <a:pt x="32371" y="3130"/>
                      <a:pt x="32334" y="3156"/>
                    </a:cubicBezTo>
                    <a:cubicBezTo>
                      <a:pt x="31377" y="3801"/>
                      <a:pt x="30551" y="4377"/>
                      <a:pt x="29829" y="4889"/>
                    </a:cubicBezTo>
                    <a:cubicBezTo>
                      <a:pt x="29826" y="4889"/>
                      <a:pt x="29823" y="4886"/>
                      <a:pt x="29823" y="4883"/>
                    </a:cubicBezTo>
                    <a:cubicBezTo>
                      <a:pt x="29822" y="4883"/>
                      <a:pt x="29820" y="4882"/>
                      <a:pt x="29819" y="4882"/>
                    </a:cubicBezTo>
                    <a:cubicBezTo>
                      <a:pt x="29758" y="4882"/>
                      <a:pt x="29423" y="5152"/>
                      <a:pt x="29135" y="5392"/>
                    </a:cubicBezTo>
                    <a:cubicBezTo>
                      <a:pt x="28876" y="5580"/>
                      <a:pt x="28632" y="5759"/>
                      <a:pt x="28407" y="5932"/>
                    </a:cubicBezTo>
                    <a:cubicBezTo>
                      <a:pt x="28394" y="5911"/>
                      <a:pt x="28384" y="5899"/>
                      <a:pt x="28373" y="5899"/>
                    </a:cubicBezTo>
                    <a:cubicBezTo>
                      <a:pt x="28371" y="5899"/>
                      <a:pt x="28369" y="5900"/>
                      <a:pt x="28367" y="5901"/>
                    </a:cubicBezTo>
                    <a:cubicBezTo>
                      <a:pt x="27806" y="6216"/>
                      <a:pt x="27500" y="6542"/>
                      <a:pt x="27349" y="6749"/>
                    </a:cubicBezTo>
                    <a:cubicBezTo>
                      <a:pt x="26951" y="7070"/>
                      <a:pt x="26624" y="7344"/>
                      <a:pt x="26353" y="7582"/>
                    </a:cubicBezTo>
                    <a:cubicBezTo>
                      <a:pt x="26125" y="6774"/>
                      <a:pt x="25819" y="5990"/>
                      <a:pt x="25440" y="5241"/>
                    </a:cubicBezTo>
                    <a:cubicBezTo>
                      <a:pt x="24447" y="2780"/>
                      <a:pt x="22871" y="735"/>
                      <a:pt x="22226" y="186"/>
                    </a:cubicBezTo>
                    <a:cubicBezTo>
                      <a:pt x="22077" y="58"/>
                      <a:pt x="21940" y="1"/>
                      <a:pt x="21811" y="1"/>
                    </a:cubicBezTo>
                    <a:close/>
                  </a:path>
                </a:pathLst>
              </a:custGeom>
              <a:solidFill>
                <a:srgbClr val="261D2A"/>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7"/>
              <p:cNvSpPr/>
              <p:nvPr/>
            </p:nvSpPr>
            <p:spPr>
              <a:xfrm>
                <a:off x="635396" y="-1744961"/>
                <a:ext cx="1103989" cy="788352"/>
              </a:xfrm>
              <a:custGeom>
                <a:avLst/>
                <a:gdLst/>
                <a:ahLst/>
                <a:cxnLst/>
                <a:rect l="l" t="t" r="r" b="b"/>
                <a:pathLst>
                  <a:path w="34312" h="24502" extrusionOk="0">
                    <a:moveTo>
                      <a:pt x="22270" y="1"/>
                    </a:moveTo>
                    <a:cubicBezTo>
                      <a:pt x="21228" y="1"/>
                      <a:pt x="20759" y="3722"/>
                      <a:pt x="19447" y="3722"/>
                    </a:cubicBezTo>
                    <a:cubicBezTo>
                      <a:pt x="16699" y="3722"/>
                      <a:pt x="14608" y="4419"/>
                      <a:pt x="13059" y="4614"/>
                    </a:cubicBezTo>
                    <a:cubicBezTo>
                      <a:pt x="12985" y="4623"/>
                      <a:pt x="12911" y="4627"/>
                      <a:pt x="12838" y="4627"/>
                    </a:cubicBezTo>
                    <a:cubicBezTo>
                      <a:pt x="11395" y="4627"/>
                      <a:pt x="10249" y="2874"/>
                      <a:pt x="9142" y="2507"/>
                    </a:cubicBezTo>
                    <a:cubicBezTo>
                      <a:pt x="9105" y="2495"/>
                      <a:pt x="9068" y="2488"/>
                      <a:pt x="9033" y="2488"/>
                    </a:cubicBezTo>
                    <a:cubicBezTo>
                      <a:pt x="7971" y="2488"/>
                      <a:pt x="7801" y="7929"/>
                      <a:pt x="7801" y="7929"/>
                    </a:cubicBezTo>
                    <a:cubicBezTo>
                      <a:pt x="7801" y="7929"/>
                      <a:pt x="7125" y="10141"/>
                      <a:pt x="7927" y="12195"/>
                    </a:cubicBezTo>
                    <a:cubicBezTo>
                      <a:pt x="7603" y="13287"/>
                      <a:pt x="7418" y="14678"/>
                      <a:pt x="6912" y="16908"/>
                    </a:cubicBezTo>
                    <a:cubicBezTo>
                      <a:pt x="6298" y="19606"/>
                      <a:pt x="0" y="23070"/>
                      <a:pt x="3677" y="23456"/>
                    </a:cubicBezTo>
                    <a:cubicBezTo>
                      <a:pt x="5764" y="23676"/>
                      <a:pt x="11295" y="24501"/>
                      <a:pt x="16855" y="24501"/>
                    </a:cubicBezTo>
                    <a:cubicBezTo>
                      <a:pt x="21090" y="24501"/>
                      <a:pt x="25341" y="24023"/>
                      <a:pt x="28101" y="22435"/>
                    </a:cubicBezTo>
                    <a:cubicBezTo>
                      <a:pt x="34311" y="18859"/>
                      <a:pt x="34183" y="3120"/>
                      <a:pt x="32903" y="3120"/>
                    </a:cubicBezTo>
                    <a:cubicBezTo>
                      <a:pt x="32867" y="3120"/>
                      <a:pt x="32830" y="3132"/>
                      <a:pt x="32793" y="3158"/>
                    </a:cubicBezTo>
                    <a:cubicBezTo>
                      <a:pt x="29378" y="5462"/>
                      <a:pt x="27574" y="6884"/>
                      <a:pt x="26627" y="7750"/>
                    </a:cubicBezTo>
                    <a:cubicBezTo>
                      <a:pt x="26038" y="4274"/>
                      <a:pt x="23540" y="916"/>
                      <a:pt x="22685" y="185"/>
                    </a:cubicBezTo>
                    <a:cubicBezTo>
                      <a:pt x="22537" y="57"/>
                      <a:pt x="22399" y="1"/>
                      <a:pt x="22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7"/>
              <p:cNvSpPr/>
              <p:nvPr/>
            </p:nvSpPr>
            <p:spPr>
              <a:xfrm>
                <a:off x="708337" y="-1078134"/>
                <a:ext cx="829536" cy="335199"/>
              </a:xfrm>
              <a:custGeom>
                <a:avLst/>
                <a:gdLst/>
                <a:ahLst/>
                <a:cxnLst/>
                <a:rect l="l" t="t" r="r" b="b"/>
                <a:pathLst>
                  <a:path w="25782" h="10418" extrusionOk="0">
                    <a:moveTo>
                      <a:pt x="19443" y="1"/>
                    </a:moveTo>
                    <a:cubicBezTo>
                      <a:pt x="17844" y="1"/>
                      <a:pt x="16936" y="1321"/>
                      <a:pt x="16936" y="1321"/>
                    </a:cubicBezTo>
                    <a:cubicBezTo>
                      <a:pt x="16936" y="1321"/>
                      <a:pt x="23709" y="4609"/>
                      <a:pt x="18099" y="6737"/>
                    </a:cubicBezTo>
                    <a:cubicBezTo>
                      <a:pt x="17091" y="7119"/>
                      <a:pt x="16139" y="7264"/>
                      <a:pt x="15228" y="7264"/>
                    </a:cubicBezTo>
                    <a:cubicBezTo>
                      <a:pt x="12347" y="7264"/>
                      <a:pt x="9872" y="5813"/>
                      <a:pt x="7306" y="5813"/>
                    </a:cubicBezTo>
                    <a:cubicBezTo>
                      <a:pt x="6164" y="5813"/>
                      <a:pt x="5004" y="6101"/>
                      <a:pt x="3782" y="6931"/>
                    </a:cubicBezTo>
                    <a:cubicBezTo>
                      <a:pt x="1" y="9502"/>
                      <a:pt x="950" y="10417"/>
                      <a:pt x="2745" y="10417"/>
                    </a:cubicBezTo>
                    <a:cubicBezTo>
                      <a:pt x="3246" y="10417"/>
                      <a:pt x="3813" y="10346"/>
                      <a:pt x="4361" y="10219"/>
                    </a:cubicBezTo>
                    <a:cubicBezTo>
                      <a:pt x="5902" y="9864"/>
                      <a:pt x="8021" y="9509"/>
                      <a:pt x="10852" y="9509"/>
                    </a:cubicBezTo>
                    <a:cubicBezTo>
                      <a:pt x="12647" y="9509"/>
                      <a:pt x="14728" y="9652"/>
                      <a:pt x="17130" y="10028"/>
                    </a:cubicBezTo>
                    <a:cubicBezTo>
                      <a:pt x="17570" y="10096"/>
                      <a:pt x="17992" y="10129"/>
                      <a:pt x="18395" y="10129"/>
                    </a:cubicBezTo>
                    <a:cubicBezTo>
                      <a:pt x="23674" y="10129"/>
                      <a:pt x="25781" y="4570"/>
                      <a:pt x="22546" y="1515"/>
                    </a:cubicBezTo>
                    <a:cubicBezTo>
                      <a:pt x="21338" y="373"/>
                      <a:pt x="20293" y="1"/>
                      <a:pt x="19443" y="1"/>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7"/>
              <p:cNvSpPr/>
              <p:nvPr/>
            </p:nvSpPr>
            <p:spPr>
              <a:xfrm>
                <a:off x="1025872" y="-1441326"/>
                <a:ext cx="87966" cy="55019"/>
              </a:xfrm>
              <a:custGeom>
                <a:avLst/>
                <a:gdLst/>
                <a:ahLst/>
                <a:cxnLst/>
                <a:rect l="l" t="t" r="r" b="b"/>
                <a:pathLst>
                  <a:path w="2734" h="1710" extrusionOk="0">
                    <a:moveTo>
                      <a:pt x="110" y="0"/>
                    </a:moveTo>
                    <a:cubicBezTo>
                      <a:pt x="7" y="0"/>
                      <a:pt x="1" y="161"/>
                      <a:pt x="109" y="164"/>
                    </a:cubicBezTo>
                    <a:cubicBezTo>
                      <a:pt x="131" y="164"/>
                      <a:pt x="2092" y="287"/>
                      <a:pt x="2564" y="1657"/>
                    </a:cubicBezTo>
                    <a:cubicBezTo>
                      <a:pt x="2576" y="1688"/>
                      <a:pt x="2607" y="1709"/>
                      <a:pt x="2641" y="1709"/>
                    </a:cubicBezTo>
                    <a:cubicBezTo>
                      <a:pt x="2650" y="1709"/>
                      <a:pt x="2660" y="1709"/>
                      <a:pt x="2669" y="1706"/>
                    </a:cubicBezTo>
                    <a:cubicBezTo>
                      <a:pt x="2709" y="1691"/>
                      <a:pt x="2734" y="1644"/>
                      <a:pt x="2718" y="1601"/>
                    </a:cubicBezTo>
                    <a:cubicBezTo>
                      <a:pt x="2209" y="130"/>
                      <a:pt x="205" y="7"/>
                      <a:pt x="118" y="1"/>
                    </a:cubicBezTo>
                    <a:cubicBezTo>
                      <a:pt x="115" y="0"/>
                      <a:pt x="112"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7"/>
              <p:cNvSpPr/>
              <p:nvPr/>
            </p:nvSpPr>
            <p:spPr>
              <a:xfrm>
                <a:off x="1298201" y="-1493803"/>
                <a:ext cx="57915" cy="89833"/>
              </a:xfrm>
              <a:custGeom>
                <a:avLst/>
                <a:gdLst/>
                <a:ahLst/>
                <a:cxnLst/>
                <a:rect l="l" t="t" r="r" b="b"/>
                <a:pathLst>
                  <a:path w="1800" h="2792" extrusionOk="0">
                    <a:moveTo>
                      <a:pt x="1683" y="1"/>
                    </a:moveTo>
                    <a:cubicBezTo>
                      <a:pt x="1670" y="1"/>
                      <a:pt x="1656" y="4"/>
                      <a:pt x="1641" y="12"/>
                    </a:cubicBezTo>
                    <a:cubicBezTo>
                      <a:pt x="1626" y="22"/>
                      <a:pt x="0" y="904"/>
                      <a:pt x="235" y="2720"/>
                    </a:cubicBezTo>
                    <a:cubicBezTo>
                      <a:pt x="238" y="2760"/>
                      <a:pt x="272" y="2791"/>
                      <a:pt x="315" y="2791"/>
                    </a:cubicBezTo>
                    <a:lnTo>
                      <a:pt x="327" y="2788"/>
                    </a:lnTo>
                    <a:cubicBezTo>
                      <a:pt x="370" y="2782"/>
                      <a:pt x="401" y="2742"/>
                      <a:pt x="395" y="2699"/>
                    </a:cubicBezTo>
                    <a:cubicBezTo>
                      <a:pt x="176" y="996"/>
                      <a:pt x="1703" y="163"/>
                      <a:pt x="1718" y="154"/>
                    </a:cubicBezTo>
                    <a:cubicBezTo>
                      <a:pt x="1799" y="110"/>
                      <a:pt x="1756" y="1"/>
                      <a:pt x="1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7"/>
              <p:cNvSpPr/>
              <p:nvPr/>
            </p:nvSpPr>
            <p:spPr>
              <a:xfrm>
                <a:off x="941219" y="-1614845"/>
                <a:ext cx="79054" cy="88996"/>
              </a:xfrm>
              <a:custGeom>
                <a:avLst/>
                <a:gdLst/>
                <a:ahLst/>
                <a:cxnLst/>
                <a:rect l="l" t="t" r="r" b="b"/>
                <a:pathLst>
                  <a:path w="2457" h="2766" extrusionOk="0">
                    <a:moveTo>
                      <a:pt x="254" y="0"/>
                    </a:moveTo>
                    <a:cubicBezTo>
                      <a:pt x="1" y="0"/>
                      <a:pt x="54" y="2766"/>
                      <a:pt x="54" y="2766"/>
                    </a:cubicBezTo>
                    <a:cubicBezTo>
                      <a:pt x="54" y="2766"/>
                      <a:pt x="2456" y="1800"/>
                      <a:pt x="2345" y="1523"/>
                    </a:cubicBezTo>
                    <a:cubicBezTo>
                      <a:pt x="2234" y="1248"/>
                      <a:pt x="550" y="141"/>
                      <a:pt x="273" y="5"/>
                    </a:cubicBezTo>
                    <a:cubicBezTo>
                      <a:pt x="266" y="2"/>
                      <a:pt x="260" y="0"/>
                      <a:pt x="254" y="0"/>
                    </a:cubicBezTo>
                    <a:close/>
                  </a:path>
                </a:pathLst>
              </a:custGeom>
              <a:solidFill>
                <a:srgbClr val="F6F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7"/>
              <p:cNvSpPr/>
              <p:nvPr/>
            </p:nvSpPr>
            <p:spPr>
              <a:xfrm>
                <a:off x="953028" y="-1589845"/>
                <a:ext cx="38642" cy="40412"/>
              </a:xfrm>
              <a:custGeom>
                <a:avLst/>
                <a:gdLst/>
                <a:ahLst/>
                <a:cxnLst/>
                <a:rect l="l" t="t" r="r" b="b"/>
                <a:pathLst>
                  <a:path w="1201" h="1256" extrusionOk="0">
                    <a:moveTo>
                      <a:pt x="403" y="0"/>
                    </a:moveTo>
                    <a:cubicBezTo>
                      <a:pt x="346" y="0"/>
                      <a:pt x="291" y="67"/>
                      <a:pt x="337" y="129"/>
                    </a:cubicBezTo>
                    <a:cubicBezTo>
                      <a:pt x="603" y="502"/>
                      <a:pt x="880" y="952"/>
                      <a:pt x="911" y="1097"/>
                    </a:cubicBezTo>
                    <a:cubicBezTo>
                      <a:pt x="800" y="1085"/>
                      <a:pt x="482" y="928"/>
                      <a:pt x="168" y="733"/>
                    </a:cubicBezTo>
                    <a:cubicBezTo>
                      <a:pt x="151" y="721"/>
                      <a:pt x="134" y="716"/>
                      <a:pt x="119" y="716"/>
                    </a:cubicBezTo>
                    <a:cubicBezTo>
                      <a:pt x="48" y="716"/>
                      <a:pt x="0" y="824"/>
                      <a:pt x="81" y="869"/>
                    </a:cubicBezTo>
                    <a:cubicBezTo>
                      <a:pt x="488" y="1125"/>
                      <a:pt x="772" y="1255"/>
                      <a:pt x="930" y="1255"/>
                    </a:cubicBezTo>
                    <a:cubicBezTo>
                      <a:pt x="933" y="1255"/>
                      <a:pt x="936" y="1255"/>
                      <a:pt x="940" y="1255"/>
                    </a:cubicBezTo>
                    <a:cubicBezTo>
                      <a:pt x="976" y="1255"/>
                      <a:pt x="1012" y="1240"/>
                      <a:pt x="1041" y="1218"/>
                    </a:cubicBezTo>
                    <a:cubicBezTo>
                      <a:pt x="1084" y="1174"/>
                      <a:pt x="1201" y="1057"/>
                      <a:pt x="467" y="36"/>
                    </a:cubicBezTo>
                    <a:cubicBezTo>
                      <a:pt x="449" y="11"/>
                      <a:pt x="426"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7"/>
              <p:cNvSpPr/>
              <p:nvPr/>
            </p:nvSpPr>
            <p:spPr>
              <a:xfrm>
                <a:off x="1312680" y="-1676364"/>
                <a:ext cx="83591" cy="86969"/>
              </a:xfrm>
              <a:custGeom>
                <a:avLst/>
                <a:gdLst/>
                <a:ahLst/>
                <a:cxnLst/>
                <a:rect l="l" t="t" r="r" b="b"/>
                <a:pathLst>
                  <a:path w="2598" h="2703" extrusionOk="0">
                    <a:moveTo>
                      <a:pt x="1445" y="0"/>
                    </a:moveTo>
                    <a:cubicBezTo>
                      <a:pt x="1214" y="0"/>
                      <a:pt x="1" y="2220"/>
                      <a:pt x="1" y="2220"/>
                    </a:cubicBezTo>
                    <a:cubicBezTo>
                      <a:pt x="1" y="2220"/>
                      <a:pt x="2076" y="2702"/>
                      <a:pt x="2479" y="2702"/>
                    </a:cubicBezTo>
                    <a:cubicBezTo>
                      <a:pt x="2517" y="2702"/>
                      <a:pt x="2541" y="2698"/>
                      <a:pt x="2545" y="2688"/>
                    </a:cubicBezTo>
                    <a:cubicBezTo>
                      <a:pt x="2598" y="2580"/>
                      <a:pt x="1632" y="175"/>
                      <a:pt x="1466" y="8"/>
                    </a:cubicBezTo>
                    <a:cubicBezTo>
                      <a:pt x="1460" y="3"/>
                      <a:pt x="1453" y="0"/>
                      <a:pt x="1445" y="0"/>
                    </a:cubicBezTo>
                    <a:close/>
                  </a:path>
                </a:pathLst>
              </a:custGeom>
              <a:solidFill>
                <a:srgbClr val="F6F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7"/>
              <p:cNvSpPr/>
              <p:nvPr/>
            </p:nvSpPr>
            <p:spPr>
              <a:xfrm>
                <a:off x="1347622" y="-1641293"/>
                <a:ext cx="30019" cy="44401"/>
              </a:xfrm>
              <a:custGeom>
                <a:avLst/>
                <a:gdLst/>
                <a:ahLst/>
                <a:cxnLst/>
                <a:rect l="l" t="t" r="r" b="b"/>
                <a:pathLst>
                  <a:path w="933" h="1380" extrusionOk="0">
                    <a:moveTo>
                      <a:pt x="158" y="0"/>
                    </a:moveTo>
                    <a:cubicBezTo>
                      <a:pt x="117" y="0"/>
                      <a:pt x="80" y="33"/>
                      <a:pt x="80" y="78"/>
                    </a:cubicBezTo>
                    <a:cubicBezTo>
                      <a:pt x="0" y="1281"/>
                      <a:pt x="90" y="1339"/>
                      <a:pt x="130" y="1364"/>
                    </a:cubicBezTo>
                    <a:cubicBezTo>
                      <a:pt x="145" y="1373"/>
                      <a:pt x="164" y="1379"/>
                      <a:pt x="182" y="1379"/>
                    </a:cubicBezTo>
                    <a:cubicBezTo>
                      <a:pt x="198" y="1379"/>
                      <a:pt x="210" y="1373"/>
                      <a:pt x="225" y="1367"/>
                    </a:cubicBezTo>
                    <a:cubicBezTo>
                      <a:pt x="343" y="1308"/>
                      <a:pt x="731" y="688"/>
                      <a:pt x="892" y="426"/>
                    </a:cubicBezTo>
                    <a:cubicBezTo>
                      <a:pt x="932" y="362"/>
                      <a:pt x="878" y="303"/>
                      <a:pt x="823" y="303"/>
                    </a:cubicBezTo>
                    <a:cubicBezTo>
                      <a:pt x="798" y="303"/>
                      <a:pt x="773" y="315"/>
                      <a:pt x="756" y="343"/>
                    </a:cubicBezTo>
                    <a:cubicBezTo>
                      <a:pt x="562" y="658"/>
                      <a:pt x="336" y="1000"/>
                      <a:pt x="219" y="1148"/>
                    </a:cubicBezTo>
                    <a:cubicBezTo>
                      <a:pt x="204" y="948"/>
                      <a:pt x="216" y="485"/>
                      <a:pt x="241" y="84"/>
                    </a:cubicBezTo>
                    <a:cubicBezTo>
                      <a:pt x="244" y="41"/>
                      <a:pt x="210" y="1"/>
                      <a:pt x="164" y="1"/>
                    </a:cubicBezTo>
                    <a:cubicBezTo>
                      <a:pt x="162" y="1"/>
                      <a:pt x="160"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7"/>
              <p:cNvSpPr/>
              <p:nvPr/>
            </p:nvSpPr>
            <p:spPr>
              <a:xfrm>
                <a:off x="1045644" y="-1600461"/>
                <a:ext cx="60457" cy="112452"/>
              </a:xfrm>
              <a:custGeom>
                <a:avLst/>
                <a:gdLst/>
                <a:ahLst/>
                <a:cxnLst/>
                <a:rect l="l" t="t" r="r" b="b"/>
                <a:pathLst>
                  <a:path w="1879" h="3495" extrusionOk="0">
                    <a:moveTo>
                      <a:pt x="1564" y="0"/>
                    </a:moveTo>
                    <a:cubicBezTo>
                      <a:pt x="1564" y="0"/>
                      <a:pt x="222" y="201"/>
                      <a:pt x="0" y="312"/>
                    </a:cubicBezTo>
                    <a:cubicBezTo>
                      <a:pt x="0" y="312"/>
                      <a:pt x="1235" y="3494"/>
                      <a:pt x="1581" y="3494"/>
                    </a:cubicBezTo>
                    <a:cubicBezTo>
                      <a:pt x="1601" y="3494"/>
                      <a:pt x="1618" y="3484"/>
                      <a:pt x="1632" y="3461"/>
                    </a:cubicBezTo>
                    <a:cubicBezTo>
                      <a:pt x="1879" y="3048"/>
                      <a:pt x="1564" y="0"/>
                      <a:pt x="156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7"/>
              <p:cNvSpPr/>
              <p:nvPr/>
            </p:nvSpPr>
            <p:spPr>
              <a:xfrm>
                <a:off x="1107260" y="-1612945"/>
                <a:ext cx="60489" cy="120946"/>
              </a:xfrm>
              <a:custGeom>
                <a:avLst/>
                <a:gdLst/>
                <a:ahLst/>
                <a:cxnLst/>
                <a:rect l="l" t="t" r="r" b="b"/>
                <a:pathLst>
                  <a:path w="1880" h="3759" extrusionOk="0">
                    <a:moveTo>
                      <a:pt x="1601" y="0"/>
                    </a:moveTo>
                    <a:cubicBezTo>
                      <a:pt x="1306" y="0"/>
                      <a:pt x="1" y="388"/>
                      <a:pt x="1" y="388"/>
                    </a:cubicBezTo>
                    <a:cubicBezTo>
                      <a:pt x="1" y="388"/>
                      <a:pt x="1213" y="3648"/>
                      <a:pt x="1432" y="3750"/>
                    </a:cubicBezTo>
                    <a:cubicBezTo>
                      <a:pt x="1443" y="3756"/>
                      <a:pt x="1455" y="3758"/>
                      <a:pt x="1466" y="3758"/>
                    </a:cubicBezTo>
                    <a:cubicBezTo>
                      <a:pt x="1880" y="3758"/>
                      <a:pt x="1834" y="42"/>
                      <a:pt x="1635" y="3"/>
                    </a:cubicBezTo>
                    <a:cubicBezTo>
                      <a:pt x="1626" y="1"/>
                      <a:pt x="1615" y="0"/>
                      <a:pt x="1601"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7"/>
              <p:cNvSpPr/>
              <p:nvPr/>
            </p:nvSpPr>
            <p:spPr>
              <a:xfrm>
                <a:off x="1172253" y="-1618093"/>
                <a:ext cx="50450" cy="123230"/>
              </a:xfrm>
              <a:custGeom>
                <a:avLst/>
                <a:gdLst/>
                <a:ahLst/>
                <a:cxnLst/>
                <a:rect l="l" t="t" r="r" b="b"/>
                <a:pathLst>
                  <a:path w="1568" h="3830" extrusionOk="0">
                    <a:moveTo>
                      <a:pt x="1095" y="1"/>
                    </a:moveTo>
                    <a:cubicBezTo>
                      <a:pt x="702" y="1"/>
                      <a:pt x="1" y="117"/>
                      <a:pt x="1" y="117"/>
                    </a:cubicBezTo>
                    <a:cubicBezTo>
                      <a:pt x="1" y="117"/>
                      <a:pt x="434" y="3830"/>
                      <a:pt x="818" y="3830"/>
                    </a:cubicBezTo>
                    <a:cubicBezTo>
                      <a:pt x="824" y="3830"/>
                      <a:pt x="831" y="3829"/>
                      <a:pt x="837" y="3827"/>
                    </a:cubicBezTo>
                    <a:cubicBezTo>
                      <a:pt x="1241" y="3700"/>
                      <a:pt x="1568" y="49"/>
                      <a:pt x="1241" y="9"/>
                    </a:cubicBezTo>
                    <a:cubicBezTo>
                      <a:pt x="1200" y="3"/>
                      <a:pt x="1151" y="1"/>
                      <a:pt x="1095"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7"/>
              <p:cNvSpPr/>
              <p:nvPr/>
            </p:nvSpPr>
            <p:spPr>
              <a:xfrm>
                <a:off x="1225245" y="-1624817"/>
                <a:ext cx="53346" cy="112999"/>
              </a:xfrm>
              <a:custGeom>
                <a:avLst/>
                <a:gdLst/>
                <a:ahLst/>
                <a:cxnLst/>
                <a:rect l="l" t="t" r="r" b="b"/>
                <a:pathLst>
                  <a:path w="1658" h="3512" extrusionOk="0">
                    <a:moveTo>
                      <a:pt x="1383" y="1"/>
                    </a:moveTo>
                    <a:cubicBezTo>
                      <a:pt x="987" y="1"/>
                      <a:pt x="1" y="218"/>
                      <a:pt x="1" y="218"/>
                    </a:cubicBezTo>
                    <a:cubicBezTo>
                      <a:pt x="1" y="218"/>
                      <a:pt x="578" y="3511"/>
                      <a:pt x="794" y="3511"/>
                    </a:cubicBezTo>
                    <a:cubicBezTo>
                      <a:pt x="799" y="3511"/>
                      <a:pt x="804" y="3509"/>
                      <a:pt x="809" y="3505"/>
                    </a:cubicBezTo>
                    <a:cubicBezTo>
                      <a:pt x="1013" y="3342"/>
                      <a:pt x="1657" y="153"/>
                      <a:pt x="1537" y="29"/>
                    </a:cubicBezTo>
                    <a:cubicBezTo>
                      <a:pt x="1517" y="9"/>
                      <a:pt x="1462" y="1"/>
                      <a:pt x="1383"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7"/>
              <p:cNvSpPr/>
              <p:nvPr/>
            </p:nvSpPr>
            <p:spPr>
              <a:xfrm>
                <a:off x="879525" y="-1433340"/>
                <a:ext cx="100354" cy="42310"/>
              </a:xfrm>
              <a:custGeom>
                <a:avLst/>
                <a:gdLst/>
                <a:ahLst/>
                <a:cxnLst/>
                <a:rect l="l" t="t" r="r" b="b"/>
                <a:pathLst>
                  <a:path w="3119" h="1315" extrusionOk="0">
                    <a:moveTo>
                      <a:pt x="22" y="1"/>
                    </a:moveTo>
                    <a:lnTo>
                      <a:pt x="22" y="1"/>
                    </a:lnTo>
                    <a:cubicBezTo>
                      <a:pt x="22" y="1"/>
                      <a:pt x="0" y="1136"/>
                      <a:pt x="40" y="1296"/>
                    </a:cubicBezTo>
                    <a:cubicBezTo>
                      <a:pt x="44" y="1309"/>
                      <a:pt x="60" y="1315"/>
                      <a:pt x="87" y="1315"/>
                    </a:cubicBezTo>
                    <a:cubicBezTo>
                      <a:pt x="415" y="1315"/>
                      <a:pt x="2333" y="476"/>
                      <a:pt x="2711" y="288"/>
                    </a:cubicBezTo>
                    <a:cubicBezTo>
                      <a:pt x="3118" y="84"/>
                      <a:pt x="22" y="1"/>
                      <a:pt x="22"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7"/>
              <p:cNvSpPr/>
              <p:nvPr/>
            </p:nvSpPr>
            <p:spPr>
              <a:xfrm>
                <a:off x="882582" y="-1378678"/>
                <a:ext cx="109395" cy="58365"/>
              </a:xfrm>
              <a:custGeom>
                <a:avLst/>
                <a:gdLst/>
                <a:ahLst/>
                <a:cxnLst/>
                <a:rect l="l" t="t" r="r" b="b"/>
                <a:pathLst>
                  <a:path w="3400" h="1814" extrusionOk="0">
                    <a:moveTo>
                      <a:pt x="2860" y="1"/>
                    </a:moveTo>
                    <a:cubicBezTo>
                      <a:pt x="1924" y="1"/>
                      <a:pt x="1" y="303"/>
                      <a:pt x="1" y="303"/>
                    </a:cubicBezTo>
                    <a:cubicBezTo>
                      <a:pt x="1" y="303"/>
                      <a:pt x="288" y="1293"/>
                      <a:pt x="541" y="1787"/>
                    </a:cubicBezTo>
                    <a:cubicBezTo>
                      <a:pt x="550" y="1805"/>
                      <a:pt x="573" y="1813"/>
                      <a:pt x="608" y="1813"/>
                    </a:cubicBezTo>
                    <a:cubicBezTo>
                      <a:pt x="1052" y="1813"/>
                      <a:pt x="3400" y="412"/>
                      <a:pt x="3360" y="109"/>
                    </a:cubicBezTo>
                    <a:cubicBezTo>
                      <a:pt x="3350" y="31"/>
                      <a:pt x="3154" y="1"/>
                      <a:pt x="286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7"/>
              <p:cNvSpPr/>
              <p:nvPr/>
            </p:nvSpPr>
            <p:spPr>
              <a:xfrm>
                <a:off x="915143" y="-1322662"/>
                <a:ext cx="71589" cy="52477"/>
              </a:xfrm>
              <a:custGeom>
                <a:avLst/>
                <a:gdLst/>
                <a:ahLst/>
                <a:cxnLst/>
                <a:rect l="l" t="t" r="r" b="b"/>
                <a:pathLst>
                  <a:path w="2225" h="1631" extrusionOk="0">
                    <a:moveTo>
                      <a:pt x="2004" y="1"/>
                    </a:moveTo>
                    <a:cubicBezTo>
                      <a:pt x="1576" y="1"/>
                      <a:pt x="0" y="810"/>
                      <a:pt x="0" y="810"/>
                    </a:cubicBezTo>
                    <a:cubicBezTo>
                      <a:pt x="189" y="918"/>
                      <a:pt x="870" y="1631"/>
                      <a:pt x="994" y="1631"/>
                    </a:cubicBezTo>
                    <a:cubicBezTo>
                      <a:pt x="1114" y="1631"/>
                      <a:pt x="2224" y="286"/>
                      <a:pt x="2104" y="39"/>
                    </a:cubicBezTo>
                    <a:cubicBezTo>
                      <a:pt x="2091" y="13"/>
                      <a:pt x="2056" y="1"/>
                      <a:pt x="2004"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7"/>
              <p:cNvSpPr/>
              <p:nvPr/>
            </p:nvSpPr>
            <p:spPr>
              <a:xfrm>
                <a:off x="1154990" y="-1200367"/>
                <a:ext cx="399517" cy="254086"/>
              </a:xfrm>
              <a:custGeom>
                <a:avLst/>
                <a:gdLst/>
                <a:ahLst/>
                <a:cxnLst/>
                <a:rect l="l" t="t" r="r" b="b"/>
                <a:pathLst>
                  <a:path w="12417" h="7897" extrusionOk="0">
                    <a:moveTo>
                      <a:pt x="4982" y="0"/>
                    </a:moveTo>
                    <a:cubicBezTo>
                      <a:pt x="4786" y="0"/>
                      <a:pt x="4581" y="57"/>
                      <a:pt x="4359" y="188"/>
                    </a:cubicBezTo>
                    <a:cubicBezTo>
                      <a:pt x="2770" y="1126"/>
                      <a:pt x="4350" y="2486"/>
                      <a:pt x="1197" y="4429"/>
                    </a:cubicBezTo>
                    <a:cubicBezTo>
                      <a:pt x="1" y="5166"/>
                      <a:pt x="528" y="7276"/>
                      <a:pt x="528" y="7276"/>
                    </a:cubicBezTo>
                    <a:cubicBezTo>
                      <a:pt x="528" y="7276"/>
                      <a:pt x="1961" y="7896"/>
                      <a:pt x="4280" y="7896"/>
                    </a:cubicBezTo>
                    <a:cubicBezTo>
                      <a:pt x="6368" y="7896"/>
                      <a:pt x="9174" y="7394"/>
                      <a:pt x="12301" y="5484"/>
                    </a:cubicBezTo>
                    <a:cubicBezTo>
                      <a:pt x="12301" y="5484"/>
                      <a:pt x="12417" y="2082"/>
                      <a:pt x="9657" y="2082"/>
                    </a:cubicBezTo>
                    <a:cubicBezTo>
                      <a:pt x="9641" y="2082"/>
                      <a:pt x="9625" y="2082"/>
                      <a:pt x="9608" y="2082"/>
                    </a:cubicBezTo>
                    <a:cubicBezTo>
                      <a:pt x="9586" y="2082"/>
                      <a:pt x="9564" y="2083"/>
                      <a:pt x="9542" y="2083"/>
                    </a:cubicBezTo>
                    <a:cubicBezTo>
                      <a:pt x="7040" y="2083"/>
                      <a:pt x="6173" y="0"/>
                      <a:pt x="49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7"/>
              <p:cNvSpPr/>
              <p:nvPr/>
            </p:nvSpPr>
            <p:spPr>
              <a:xfrm>
                <a:off x="1333111" y="-1047536"/>
                <a:ext cx="84588" cy="62645"/>
              </a:xfrm>
              <a:custGeom>
                <a:avLst/>
                <a:gdLst/>
                <a:ahLst/>
                <a:cxnLst/>
                <a:rect l="l" t="t" r="r" b="b"/>
                <a:pathLst>
                  <a:path w="2629" h="1947" extrusionOk="0">
                    <a:moveTo>
                      <a:pt x="1729" y="1"/>
                    </a:moveTo>
                    <a:cubicBezTo>
                      <a:pt x="1706" y="1"/>
                      <a:pt x="1684" y="11"/>
                      <a:pt x="1667" y="37"/>
                    </a:cubicBezTo>
                    <a:cubicBezTo>
                      <a:pt x="1472" y="290"/>
                      <a:pt x="1296" y="555"/>
                      <a:pt x="1136" y="830"/>
                    </a:cubicBezTo>
                    <a:cubicBezTo>
                      <a:pt x="664" y="611"/>
                      <a:pt x="238" y="450"/>
                      <a:pt x="140" y="416"/>
                    </a:cubicBezTo>
                    <a:cubicBezTo>
                      <a:pt x="130" y="413"/>
                      <a:pt x="121" y="412"/>
                      <a:pt x="113" y="412"/>
                    </a:cubicBezTo>
                    <a:cubicBezTo>
                      <a:pt x="35" y="412"/>
                      <a:pt x="1" y="529"/>
                      <a:pt x="84" y="567"/>
                    </a:cubicBezTo>
                    <a:cubicBezTo>
                      <a:pt x="309" y="651"/>
                      <a:pt x="676" y="799"/>
                      <a:pt x="1059" y="971"/>
                    </a:cubicBezTo>
                    <a:cubicBezTo>
                      <a:pt x="865" y="1335"/>
                      <a:pt x="732" y="1709"/>
                      <a:pt x="852" y="1906"/>
                    </a:cubicBezTo>
                    <a:cubicBezTo>
                      <a:pt x="868" y="1931"/>
                      <a:pt x="892" y="1946"/>
                      <a:pt x="920" y="1946"/>
                    </a:cubicBezTo>
                    <a:cubicBezTo>
                      <a:pt x="936" y="1946"/>
                      <a:pt x="951" y="1943"/>
                      <a:pt x="963" y="1934"/>
                    </a:cubicBezTo>
                    <a:cubicBezTo>
                      <a:pt x="1000" y="1912"/>
                      <a:pt x="1013" y="1863"/>
                      <a:pt x="991" y="1823"/>
                    </a:cubicBezTo>
                    <a:cubicBezTo>
                      <a:pt x="911" y="1687"/>
                      <a:pt x="1022" y="1379"/>
                      <a:pt x="1204" y="1039"/>
                    </a:cubicBezTo>
                    <a:cubicBezTo>
                      <a:pt x="1784" y="1317"/>
                      <a:pt x="2357" y="1644"/>
                      <a:pt x="2465" y="1897"/>
                    </a:cubicBezTo>
                    <a:cubicBezTo>
                      <a:pt x="2478" y="1928"/>
                      <a:pt x="2505" y="1946"/>
                      <a:pt x="2539" y="1946"/>
                    </a:cubicBezTo>
                    <a:cubicBezTo>
                      <a:pt x="2549" y="1946"/>
                      <a:pt x="2561" y="1943"/>
                      <a:pt x="2570" y="1940"/>
                    </a:cubicBezTo>
                    <a:cubicBezTo>
                      <a:pt x="2610" y="1921"/>
                      <a:pt x="2629" y="1875"/>
                      <a:pt x="2613" y="1835"/>
                    </a:cubicBezTo>
                    <a:cubicBezTo>
                      <a:pt x="2481" y="1530"/>
                      <a:pt x="1870" y="1175"/>
                      <a:pt x="1284" y="897"/>
                    </a:cubicBezTo>
                    <a:cubicBezTo>
                      <a:pt x="1438" y="632"/>
                      <a:pt x="1608" y="379"/>
                      <a:pt x="1793" y="136"/>
                    </a:cubicBezTo>
                    <a:cubicBezTo>
                      <a:pt x="1847" y="73"/>
                      <a:pt x="1789" y="1"/>
                      <a:pt x="1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7"/>
              <p:cNvSpPr/>
              <p:nvPr/>
            </p:nvSpPr>
            <p:spPr>
              <a:xfrm>
                <a:off x="1162937" y="-1041165"/>
                <a:ext cx="396879" cy="95946"/>
              </a:xfrm>
              <a:custGeom>
                <a:avLst/>
                <a:gdLst/>
                <a:ahLst/>
                <a:cxnLst/>
                <a:rect l="l" t="t" r="r" b="b"/>
                <a:pathLst>
                  <a:path w="12335" h="2982" extrusionOk="0">
                    <a:moveTo>
                      <a:pt x="12217" y="0"/>
                    </a:moveTo>
                    <a:cubicBezTo>
                      <a:pt x="12194" y="0"/>
                      <a:pt x="12170" y="11"/>
                      <a:pt x="12153" y="39"/>
                    </a:cubicBezTo>
                    <a:cubicBezTo>
                      <a:pt x="12125" y="72"/>
                      <a:pt x="9960" y="2822"/>
                      <a:pt x="4438" y="2822"/>
                    </a:cubicBezTo>
                    <a:cubicBezTo>
                      <a:pt x="3182" y="2822"/>
                      <a:pt x="1753" y="2680"/>
                      <a:pt x="136" y="2331"/>
                    </a:cubicBezTo>
                    <a:cubicBezTo>
                      <a:pt x="127" y="2328"/>
                      <a:pt x="119" y="2327"/>
                      <a:pt x="111" y="2327"/>
                    </a:cubicBezTo>
                    <a:cubicBezTo>
                      <a:pt x="23" y="2327"/>
                      <a:pt x="0" y="2471"/>
                      <a:pt x="102" y="2488"/>
                    </a:cubicBezTo>
                    <a:cubicBezTo>
                      <a:pt x="1728" y="2837"/>
                      <a:pt x="3165" y="2982"/>
                      <a:pt x="4433" y="2982"/>
                    </a:cubicBezTo>
                    <a:cubicBezTo>
                      <a:pt x="10040" y="2982"/>
                      <a:pt x="12254" y="172"/>
                      <a:pt x="12279" y="135"/>
                    </a:cubicBezTo>
                    <a:cubicBezTo>
                      <a:pt x="12334" y="73"/>
                      <a:pt x="12277" y="0"/>
                      <a:pt x="1221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7"/>
              <p:cNvSpPr/>
              <p:nvPr/>
            </p:nvSpPr>
            <p:spPr>
              <a:xfrm>
                <a:off x="1656630" y="-1632960"/>
                <a:ext cx="39028" cy="54730"/>
              </a:xfrm>
              <a:custGeom>
                <a:avLst/>
                <a:gdLst/>
                <a:ahLst/>
                <a:cxnLst/>
                <a:rect l="l" t="t" r="r" b="b"/>
                <a:pathLst>
                  <a:path w="1213" h="1701" extrusionOk="0">
                    <a:moveTo>
                      <a:pt x="1213" y="1"/>
                    </a:moveTo>
                    <a:cubicBezTo>
                      <a:pt x="1213" y="1"/>
                      <a:pt x="81" y="1133"/>
                      <a:pt x="1" y="1700"/>
                    </a:cubicBezTo>
                    <a:lnTo>
                      <a:pt x="1213" y="1"/>
                    </a:ln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7"/>
              <p:cNvSpPr/>
              <p:nvPr/>
            </p:nvSpPr>
            <p:spPr>
              <a:xfrm>
                <a:off x="1653863" y="-1635566"/>
                <a:ext cx="45592" cy="59910"/>
              </a:xfrm>
              <a:custGeom>
                <a:avLst/>
                <a:gdLst/>
                <a:ahLst/>
                <a:cxnLst/>
                <a:rect l="l" t="t" r="r" b="b"/>
                <a:pathLst>
                  <a:path w="1417" h="1862" extrusionOk="0">
                    <a:moveTo>
                      <a:pt x="1301" y="1"/>
                    </a:moveTo>
                    <a:cubicBezTo>
                      <a:pt x="1282" y="1"/>
                      <a:pt x="1261" y="8"/>
                      <a:pt x="1243" y="26"/>
                    </a:cubicBezTo>
                    <a:cubicBezTo>
                      <a:pt x="1197" y="73"/>
                      <a:pt x="90" y="1183"/>
                      <a:pt x="7" y="1769"/>
                    </a:cubicBezTo>
                    <a:cubicBezTo>
                      <a:pt x="0" y="1812"/>
                      <a:pt x="31" y="1852"/>
                      <a:pt x="74" y="1861"/>
                    </a:cubicBezTo>
                    <a:lnTo>
                      <a:pt x="87" y="1861"/>
                    </a:lnTo>
                    <a:cubicBezTo>
                      <a:pt x="127" y="1861"/>
                      <a:pt x="161" y="1834"/>
                      <a:pt x="167" y="1794"/>
                    </a:cubicBezTo>
                    <a:cubicBezTo>
                      <a:pt x="244" y="1260"/>
                      <a:pt x="1348" y="153"/>
                      <a:pt x="1357" y="140"/>
                    </a:cubicBezTo>
                    <a:cubicBezTo>
                      <a:pt x="1417" y="81"/>
                      <a:pt x="1363" y="1"/>
                      <a:pt x="1301"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7"/>
              <p:cNvSpPr/>
              <p:nvPr/>
            </p:nvSpPr>
            <p:spPr>
              <a:xfrm>
                <a:off x="1672332" y="-1614781"/>
                <a:ext cx="33752" cy="54698"/>
              </a:xfrm>
              <a:custGeom>
                <a:avLst/>
                <a:gdLst/>
                <a:ahLst/>
                <a:cxnLst/>
                <a:rect l="l" t="t" r="r" b="b"/>
                <a:pathLst>
                  <a:path w="1049" h="1700" extrusionOk="0">
                    <a:moveTo>
                      <a:pt x="1049" y="0"/>
                    </a:moveTo>
                    <a:lnTo>
                      <a:pt x="1049" y="0"/>
                    </a:lnTo>
                    <a:cubicBezTo>
                      <a:pt x="404" y="404"/>
                      <a:pt x="0" y="1700"/>
                      <a:pt x="0" y="1700"/>
                    </a:cubicBezTo>
                    <a:lnTo>
                      <a:pt x="1049" y="0"/>
                    </a:ln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7"/>
              <p:cNvSpPr/>
              <p:nvPr/>
            </p:nvSpPr>
            <p:spPr>
              <a:xfrm>
                <a:off x="1669340" y="-1617516"/>
                <a:ext cx="40830" cy="60006"/>
              </a:xfrm>
              <a:custGeom>
                <a:avLst/>
                <a:gdLst/>
                <a:ahLst/>
                <a:cxnLst/>
                <a:rect l="l" t="t" r="r" b="b"/>
                <a:pathLst>
                  <a:path w="1269" h="1865" extrusionOk="0">
                    <a:moveTo>
                      <a:pt x="1148" y="0"/>
                    </a:moveTo>
                    <a:cubicBezTo>
                      <a:pt x="1132" y="0"/>
                      <a:pt x="1116" y="5"/>
                      <a:pt x="1099" y="17"/>
                    </a:cubicBezTo>
                    <a:cubicBezTo>
                      <a:pt x="435" y="434"/>
                      <a:pt x="31" y="1708"/>
                      <a:pt x="13" y="1760"/>
                    </a:cubicBezTo>
                    <a:cubicBezTo>
                      <a:pt x="1" y="1803"/>
                      <a:pt x="25" y="1849"/>
                      <a:pt x="68" y="1862"/>
                    </a:cubicBezTo>
                    <a:cubicBezTo>
                      <a:pt x="75" y="1865"/>
                      <a:pt x="84" y="1865"/>
                      <a:pt x="93" y="1865"/>
                    </a:cubicBezTo>
                    <a:cubicBezTo>
                      <a:pt x="127" y="1865"/>
                      <a:pt x="158" y="1843"/>
                      <a:pt x="167" y="1809"/>
                    </a:cubicBezTo>
                    <a:cubicBezTo>
                      <a:pt x="173" y="1797"/>
                      <a:pt x="571" y="542"/>
                      <a:pt x="1185" y="156"/>
                    </a:cubicBezTo>
                    <a:cubicBezTo>
                      <a:pt x="1269" y="110"/>
                      <a:pt x="1221"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7"/>
              <p:cNvSpPr/>
              <p:nvPr/>
            </p:nvSpPr>
            <p:spPr>
              <a:xfrm>
                <a:off x="1627963" y="-1446184"/>
                <a:ext cx="49260" cy="22458"/>
              </a:xfrm>
              <a:custGeom>
                <a:avLst/>
                <a:gdLst/>
                <a:ahLst/>
                <a:cxnLst/>
                <a:rect l="l" t="t" r="r" b="b"/>
                <a:pathLst>
                  <a:path w="1531" h="698" extrusionOk="0">
                    <a:moveTo>
                      <a:pt x="1389" y="1"/>
                    </a:moveTo>
                    <a:cubicBezTo>
                      <a:pt x="869" y="1"/>
                      <a:pt x="0" y="697"/>
                      <a:pt x="0" y="697"/>
                    </a:cubicBezTo>
                    <a:lnTo>
                      <a:pt x="1530" y="22"/>
                    </a:lnTo>
                    <a:cubicBezTo>
                      <a:pt x="1487" y="7"/>
                      <a:pt x="1440" y="1"/>
                      <a:pt x="1389" y="1"/>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7"/>
              <p:cNvSpPr/>
              <p:nvPr/>
            </p:nvSpPr>
            <p:spPr>
              <a:xfrm>
                <a:off x="1625067" y="-1448790"/>
                <a:ext cx="55985" cy="27638"/>
              </a:xfrm>
              <a:custGeom>
                <a:avLst/>
                <a:gdLst/>
                <a:ahLst/>
                <a:cxnLst/>
                <a:rect l="l" t="t" r="r" b="b"/>
                <a:pathLst>
                  <a:path w="1740" h="859" extrusionOk="0">
                    <a:moveTo>
                      <a:pt x="1482" y="1"/>
                    </a:moveTo>
                    <a:cubicBezTo>
                      <a:pt x="948" y="1"/>
                      <a:pt x="141" y="636"/>
                      <a:pt x="41" y="717"/>
                    </a:cubicBezTo>
                    <a:cubicBezTo>
                      <a:pt x="4" y="744"/>
                      <a:pt x="1" y="794"/>
                      <a:pt x="29" y="828"/>
                    </a:cubicBezTo>
                    <a:cubicBezTo>
                      <a:pt x="44" y="849"/>
                      <a:pt x="66" y="859"/>
                      <a:pt x="90" y="859"/>
                    </a:cubicBezTo>
                    <a:cubicBezTo>
                      <a:pt x="109" y="859"/>
                      <a:pt x="127" y="852"/>
                      <a:pt x="143" y="843"/>
                    </a:cubicBezTo>
                    <a:cubicBezTo>
                      <a:pt x="397" y="640"/>
                      <a:pt x="1082" y="163"/>
                      <a:pt x="1480" y="163"/>
                    </a:cubicBezTo>
                    <a:cubicBezTo>
                      <a:pt x="1522" y="163"/>
                      <a:pt x="1561" y="169"/>
                      <a:pt x="1596" y="180"/>
                    </a:cubicBezTo>
                    <a:cubicBezTo>
                      <a:pt x="1606" y="183"/>
                      <a:pt x="1615" y="185"/>
                      <a:pt x="1624" y="185"/>
                    </a:cubicBezTo>
                    <a:cubicBezTo>
                      <a:pt x="1706" y="185"/>
                      <a:pt x="1740" y="56"/>
                      <a:pt x="1648" y="26"/>
                    </a:cubicBezTo>
                    <a:cubicBezTo>
                      <a:pt x="1597" y="9"/>
                      <a:pt x="1541"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7"/>
              <p:cNvSpPr/>
              <p:nvPr/>
            </p:nvSpPr>
            <p:spPr>
              <a:xfrm>
                <a:off x="1637486" y="-1428777"/>
                <a:ext cx="42600" cy="16474"/>
              </a:xfrm>
              <a:custGeom>
                <a:avLst/>
                <a:gdLst/>
                <a:ahLst/>
                <a:cxnLst/>
                <a:rect l="l" t="t" r="r" b="b"/>
                <a:pathLst>
                  <a:path w="1324" h="512" extrusionOk="0">
                    <a:moveTo>
                      <a:pt x="1240" y="1"/>
                    </a:moveTo>
                    <a:cubicBezTo>
                      <a:pt x="805" y="1"/>
                      <a:pt x="0" y="511"/>
                      <a:pt x="0" y="511"/>
                    </a:cubicBezTo>
                    <a:lnTo>
                      <a:pt x="1324" y="8"/>
                    </a:lnTo>
                    <a:cubicBezTo>
                      <a:pt x="1298" y="3"/>
                      <a:pt x="1270" y="1"/>
                      <a:pt x="1240" y="1"/>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7"/>
              <p:cNvSpPr/>
              <p:nvPr/>
            </p:nvSpPr>
            <p:spPr>
              <a:xfrm>
                <a:off x="1633818" y="-1431319"/>
                <a:ext cx="49936" cy="21589"/>
              </a:xfrm>
              <a:custGeom>
                <a:avLst/>
                <a:gdLst/>
                <a:ahLst/>
                <a:cxnLst/>
                <a:rect l="l" t="t" r="r" b="b"/>
                <a:pathLst>
                  <a:path w="1552" h="671" extrusionOk="0">
                    <a:moveTo>
                      <a:pt x="1352" y="1"/>
                    </a:moveTo>
                    <a:cubicBezTo>
                      <a:pt x="904" y="1"/>
                      <a:pt x="160" y="465"/>
                      <a:pt x="71" y="519"/>
                    </a:cubicBezTo>
                    <a:cubicBezTo>
                      <a:pt x="0" y="562"/>
                      <a:pt x="31" y="670"/>
                      <a:pt x="114" y="670"/>
                    </a:cubicBezTo>
                    <a:cubicBezTo>
                      <a:pt x="127" y="670"/>
                      <a:pt x="142" y="664"/>
                      <a:pt x="158" y="658"/>
                    </a:cubicBezTo>
                    <a:cubicBezTo>
                      <a:pt x="387" y="511"/>
                      <a:pt x="1021" y="162"/>
                      <a:pt x="1354" y="162"/>
                    </a:cubicBezTo>
                    <a:cubicBezTo>
                      <a:pt x="1378" y="162"/>
                      <a:pt x="1401" y="164"/>
                      <a:pt x="1422" y="168"/>
                    </a:cubicBezTo>
                    <a:cubicBezTo>
                      <a:pt x="1429" y="169"/>
                      <a:pt x="1435" y="170"/>
                      <a:pt x="1441" y="170"/>
                    </a:cubicBezTo>
                    <a:cubicBezTo>
                      <a:pt x="1530" y="170"/>
                      <a:pt x="1551" y="30"/>
                      <a:pt x="1453" y="10"/>
                    </a:cubicBezTo>
                    <a:cubicBezTo>
                      <a:pt x="1422" y="4"/>
                      <a:pt x="1388" y="1"/>
                      <a:pt x="1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7"/>
              <p:cNvSpPr/>
              <p:nvPr/>
            </p:nvSpPr>
            <p:spPr>
              <a:xfrm>
                <a:off x="743375" y="-1031609"/>
                <a:ext cx="67600" cy="28346"/>
              </a:xfrm>
              <a:custGeom>
                <a:avLst/>
                <a:gdLst/>
                <a:ahLst/>
                <a:cxnLst/>
                <a:rect l="l" t="t" r="r" b="b"/>
                <a:pathLst>
                  <a:path w="2101" h="881" extrusionOk="0">
                    <a:moveTo>
                      <a:pt x="1479" y="0"/>
                    </a:moveTo>
                    <a:cubicBezTo>
                      <a:pt x="1081" y="0"/>
                      <a:pt x="540" y="172"/>
                      <a:pt x="0" y="881"/>
                    </a:cubicBezTo>
                    <a:lnTo>
                      <a:pt x="2100" y="153"/>
                    </a:lnTo>
                    <a:cubicBezTo>
                      <a:pt x="2100" y="153"/>
                      <a:pt x="1853" y="0"/>
                      <a:pt x="1479" y="0"/>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7"/>
              <p:cNvSpPr/>
              <p:nvPr/>
            </p:nvSpPr>
            <p:spPr>
              <a:xfrm>
                <a:off x="739900" y="-1034055"/>
                <a:ext cx="74743" cy="33462"/>
              </a:xfrm>
              <a:custGeom>
                <a:avLst/>
                <a:gdLst/>
                <a:ahLst/>
                <a:cxnLst/>
                <a:rect l="l" t="t" r="r" b="b"/>
                <a:pathLst>
                  <a:path w="2323" h="1040" extrusionOk="0">
                    <a:moveTo>
                      <a:pt x="1586" y="0"/>
                    </a:moveTo>
                    <a:cubicBezTo>
                      <a:pt x="1167" y="0"/>
                      <a:pt x="601" y="178"/>
                      <a:pt x="43" y="907"/>
                    </a:cubicBezTo>
                    <a:cubicBezTo>
                      <a:pt x="0" y="963"/>
                      <a:pt x="40" y="1040"/>
                      <a:pt x="108" y="1040"/>
                    </a:cubicBezTo>
                    <a:cubicBezTo>
                      <a:pt x="133" y="1040"/>
                      <a:pt x="154" y="1027"/>
                      <a:pt x="170" y="1006"/>
                    </a:cubicBezTo>
                    <a:cubicBezTo>
                      <a:pt x="696" y="321"/>
                      <a:pt x="1213" y="156"/>
                      <a:pt x="1589" y="156"/>
                    </a:cubicBezTo>
                    <a:cubicBezTo>
                      <a:pt x="1925" y="156"/>
                      <a:pt x="2149" y="288"/>
                      <a:pt x="2168" y="300"/>
                    </a:cubicBezTo>
                    <a:cubicBezTo>
                      <a:pt x="2182" y="306"/>
                      <a:pt x="2195" y="310"/>
                      <a:pt x="2207" y="310"/>
                    </a:cubicBezTo>
                    <a:cubicBezTo>
                      <a:pt x="2277" y="310"/>
                      <a:pt x="2322" y="211"/>
                      <a:pt x="2252" y="161"/>
                    </a:cubicBezTo>
                    <a:cubicBezTo>
                      <a:pt x="2246" y="158"/>
                      <a:pt x="1981" y="0"/>
                      <a:pt x="1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7"/>
              <p:cNvSpPr/>
              <p:nvPr/>
            </p:nvSpPr>
            <p:spPr>
              <a:xfrm>
                <a:off x="727674" y="-1047439"/>
                <a:ext cx="49453" cy="35135"/>
              </a:xfrm>
              <a:custGeom>
                <a:avLst/>
                <a:gdLst/>
                <a:ahLst/>
                <a:cxnLst/>
                <a:rect l="l" t="t" r="r" b="b"/>
                <a:pathLst>
                  <a:path w="1537" h="1092" extrusionOk="0">
                    <a:moveTo>
                      <a:pt x="1537" y="0"/>
                    </a:moveTo>
                    <a:cubicBezTo>
                      <a:pt x="1537" y="0"/>
                      <a:pt x="365" y="364"/>
                      <a:pt x="1" y="1092"/>
                    </a:cubicBezTo>
                    <a:lnTo>
                      <a:pt x="1537" y="0"/>
                    </a:ln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7"/>
              <p:cNvSpPr/>
              <p:nvPr/>
            </p:nvSpPr>
            <p:spPr>
              <a:xfrm>
                <a:off x="724521" y="-1050078"/>
                <a:ext cx="56371" cy="40380"/>
              </a:xfrm>
              <a:custGeom>
                <a:avLst/>
                <a:gdLst/>
                <a:ahLst/>
                <a:cxnLst/>
                <a:rect l="l" t="t" r="r" b="b"/>
                <a:pathLst>
                  <a:path w="1752" h="1255" extrusionOk="0">
                    <a:moveTo>
                      <a:pt x="1639" y="1"/>
                    </a:moveTo>
                    <a:cubicBezTo>
                      <a:pt x="1631" y="1"/>
                      <a:pt x="1622" y="2"/>
                      <a:pt x="1613" y="5"/>
                    </a:cubicBezTo>
                    <a:cubicBezTo>
                      <a:pt x="1564" y="20"/>
                      <a:pt x="401" y="387"/>
                      <a:pt x="28" y="1137"/>
                    </a:cubicBezTo>
                    <a:cubicBezTo>
                      <a:pt x="0" y="1192"/>
                      <a:pt x="40" y="1254"/>
                      <a:pt x="99" y="1254"/>
                    </a:cubicBezTo>
                    <a:cubicBezTo>
                      <a:pt x="130" y="1254"/>
                      <a:pt x="157" y="1236"/>
                      <a:pt x="173" y="1211"/>
                    </a:cubicBezTo>
                    <a:cubicBezTo>
                      <a:pt x="515" y="523"/>
                      <a:pt x="1647" y="162"/>
                      <a:pt x="1659" y="159"/>
                    </a:cubicBezTo>
                    <a:cubicBezTo>
                      <a:pt x="1752" y="131"/>
                      <a:pt x="1722" y="1"/>
                      <a:pt x="1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7"/>
              <p:cNvSpPr/>
              <p:nvPr/>
            </p:nvSpPr>
            <p:spPr>
              <a:xfrm>
                <a:off x="1400368" y="-1513581"/>
                <a:ext cx="102445" cy="54858"/>
              </a:xfrm>
              <a:custGeom>
                <a:avLst/>
                <a:gdLst/>
                <a:ahLst/>
                <a:cxnLst/>
                <a:rect l="l" t="t" r="r" b="b"/>
                <a:pathLst>
                  <a:path w="3184" h="1705" extrusionOk="0">
                    <a:moveTo>
                      <a:pt x="2860" y="0"/>
                    </a:moveTo>
                    <a:cubicBezTo>
                      <a:pt x="2860" y="0"/>
                      <a:pt x="1" y="432"/>
                      <a:pt x="217" y="593"/>
                    </a:cubicBezTo>
                    <a:cubicBezTo>
                      <a:pt x="402" y="733"/>
                      <a:pt x="2454" y="1704"/>
                      <a:pt x="3033" y="1704"/>
                    </a:cubicBezTo>
                    <a:cubicBezTo>
                      <a:pt x="3129" y="1704"/>
                      <a:pt x="3184" y="1678"/>
                      <a:pt x="3184" y="1617"/>
                    </a:cubicBezTo>
                    <a:cubicBezTo>
                      <a:pt x="3184" y="1188"/>
                      <a:pt x="2860" y="0"/>
                      <a:pt x="2860"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7"/>
              <p:cNvSpPr/>
              <p:nvPr/>
            </p:nvSpPr>
            <p:spPr>
              <a:xfrm>
                <a:off x="1389975" y="-1438967"/>
                <a:ext cx="116313" cy="61358"/>
              </a:xfrm>
              <a:custGeom>
                <a:avLst/>
                <a:gdLst/>
                <a:ahLst/>
                <a:cxnLst/>
                <a:rect l="l" t="t" r="r" b="b"/>
                <a:pathLst>
                  <a:path w="3615" h="1907" extrusionOk="0">
                    <a:moveTo>
                      <a:pt x="3507" y="1"/>
                    </a:moveTo>
                    <a:cubicBezTo>
                      <a:pt x="3507" y="1"/>
                      <a:pt x="0" y="53"/>
                      <a:pt x="432" y="322"/>
                    </a:cubicBezTo>
                    <a:cubicBezTo>
                      <a:pt x="835" y="575"/>
                      <a:pt x="2978" y="1906"/>
                      <a:pt x="3391" y="1906"/>
                    </a:cubicBezTo>
                    <a:cubicBezTo>
                      <a:pt x="3420" y="1906"/>
                      <a:pt x="3441" y="1900"/>
                      <a:pt x="3451" y="1885"/>
                    </a:cubicBezTo>
                    <a:cubicBezTo>
                      <a:pt x="3615" y="1669"/>
                      <a:pt x="3507" y="1"/>
                      <a:pt x="3507"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7"/>
              <p:cNvSpPr/>
              <p:nvPr/>
            </p:nvSpPr>
            <p:spPr>
              <a:xfrm>
                <a:off x="1413302" y="-1378607"/>
                <a:ext cx="81789" cy="64543"/>
              </a:xfrm>
              <a:custGeom>
                <a:avLst/>
                <a:gdLst/>
                <a:ahLst/>
                <a:cxnLst/>
                <a:rect l="l" t="t" r="r" b="b"/>
                <a:pathLst>
                  <a:path w="2542" h="2006" extrusionOk="0">
                    <a:moveTo>
                      <a:pt x="94" y="0"/>
                    </a:moveTo>
                    <a:cubicBezTo>
                      <a:pt x="27" y="0"/>
                      <a:pt x="1" y="20"/>
                      <a:pt x="31" y="65"/>
                    </a:cubicBezTo>
                    <a:cubicBezTo>
                      <a:pt x="244" y="385"/>
                      <a:pt x="1090" y="2006"/>
                      <a:pt x="1372" y="2006"/>
                    </a:cubicBezTo>
                    <a:cubicBezTo>
                      <a:pt x="1375" y="2006"/>
                      <a:pt x="1378" y="2005"/>
                      <a:pt x="1382" y="2005"/>
                    </a:cubicBezTo>
                    <a:cubicBezTo>
                      <a:pt x="1650" y="1968"/>
                      <a:pt x="2541" y="1225"/>
                      <a:pt x="2483" y="740"/>
                    </a:cubicBezTo>
                    <a:cubicBezTo>
                      <a:pt x="2483" y="740"/>
                      <a:pt x="507" y="0"/>
                      <a:pt x="9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7"/>
              <p:cNvSpPr/>
              <p:nvPr/>
            </p:nvSpPr>
            <p:spPr>
              <a:xfrm>
                <a:off x="863148" y="-1291034"/>
                <a:ext cx="91827" cy="70270"/>
              </a:xfrm>
              <a:custGeom>
                <a:avLst/>
                <a:gdLst/>
                <a:ahLst/>
                <a:cxnLst/>
                <a:rect l="l" t="t" r="r" b="b"/>
                <a:pathLst>
                  <a:path w="2854" h="2184" extrusionOk="0">
                    <a:moveTo>
                      <a:pt x="337" y="0"/>
                    </a:moveTo>
                    <a:cubicBezTo>
                      <a:pt x="337" y="127"/>
                      <a:pt x="0" y="1678"/>
                      <a:pt x="0" y="1848"/>
                    </a:cubicBezTo>
                    <a:cubicBezTo>
                      <a:pt x="0" y="2014"/>
                      <a:pt x="2014" y="2184"/>
                      <a:pt x="2434" y="2184"/>
                    </a:cubicBezTo>
                    <a:cubicBezTo>
                      <a:pt x="2853" y="2184"/>
                      <a:pt x="337" y="0"/>
                      <a:pt x="337"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7"/>
              <p:cNvSpPr/>
              <p:nvPr/>
            </p:nvSpPr>
            <p:spPr>
              <a:xfrm>
                <a:off x="838727" y="-1212366"/>
                <a:ext cx="97297" cy="55598"/>
              </a:xfrm>
              <a:custGeom>
                <a:avLst/>
                <a:gdLst/>
                <a:ahLst/>
                <a:cxnLst/>
                <a:rect l="l" t="t" r="r" b="b"/>
                <a:pathLst>
                  <a:path w="3024" h="1728" extrusionOk="0">
                    <a:moveTo>
                      <a:pt x="670" y="1"/>
                    </a:moveTo>
                    <a:cubicBezTo>
                      <a:pt x="713" y="380"/>
                      <a:pt x="1" y="1429"/>
                      <a:pt x="1" y="1682"/>
                    </a:cubicBezTo>
                    <a:cubicBezTo>
                      <a:pt x="1" y="1713"/>
                      <a:pt x="47" y="1727"/>
                      <a:pt x="129" y="1727"/>
                    </a:cubicBezTo>
                    <a:cubicBezTo>
                      <a:pt x="705" y="1727"/>
                      <a:pt x="3023" y="1037"/>
                      <a:pt x="3023" y="926"/>
                    </a:cubicBezTo>
                    <a:cubicBezTo>
                      <a:pt x="3023" y="800"/>
                      <a:pt x="670" y="1"/>
                      <a:pt x="67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7"/>
              <p:cNvSpPr/>
              <p:nvPr/>
            </p:nvSpPr>
            <p:spPr>
              <a:xfrm>
                <a:off x="1500374" y="-1300461"/>
                <a:ext cx="55663" cy="69176"/>
              </a:xfrm>
              <a:custGeom>
                <a:avLst/>
                <a:gdLst/>
                <a:ahLst/>
                <a:cxnLst/>
                <a:rect l="l" t="t" r="r" b="b"/>
                <a:pathLst>
                  <a:path w="1730" h="2150" extrusionOk="0">
                    <a:moveTo>
                      <a:pt x="269" y="0"/>
                    </a:moveTo>
                    <a:cubicBezTo>
                      <a:pt x="1" y="0"/>
                      <a:pt x="471" y="2150"/>
                      <a:pt x="471" y="2150"/>
                    </a:cubicBezTo>
                    <a:cubicBezTo>
                      <a:pt x="471" y="2150"/>
                      <a:pt x="1480" y="1601"/>
                      <a:pt x="1603" y="1434"/>
                    </a:cubicBezTo>
                    <a:cubicBezTo>
                      <a:pt x="1730" y="1268"/>
                      <a:pt x="638" y="176"/>
                      <a:pt x="302" y="9"/>
                    </a:cubicBezTo>
                    <a:cubicBezTo>
                      <a:pt x="290" y="3"/>
                      <a:pt x="279" y="0"/>
                      <a:pt x="269"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7"/>
              <p:cNvSpPr/>
              <p:nvPr/>
            </p:nvSpPr>
            <p:spPr>
              <a:xfrm>
                <a:off x="1533675" y="-1347437"/>
                <a:ext cx="66924" cy="73005"/>
              </a:xfrm>
              <a:custGeom>
                <a:avLst/>
                <a:gdLst/>
                <a:ahLst/>
                <a:cxnLst/>
                <a:rect l="l" t="t" r="r" b="b"/>
                <a:pathLst>
                  <a:path w="2080" h="2269" extrusionOk="0">
                    <a:moveTo>
                      <a:pt x="226" y="1"/>
                    </a:moveTo>
                    <a:cubicBezTo>
                      <a:pt x="0" y="1"/>
                      <a:pt x="1114" y="2268"/>
                      <a:pt x="1114" y="2268"/>
                    </a:cubicBezTo>
                    <a:cubicBezTo>
                      <a:pt x="1114" y="2268"/>
                      <a:pt x="1996" y="1722"/>
                      <a:pt x="2036" y="1469"/>
                    </a:cubicBezTo>
                    <a:cubicBezTo>
                      <a:pt x="2080" y="1220"/>
                      <a:pt x="485" y="41"/>
                      <a:pt x="232" y="1"/>
                    </a:cubicBezTo>
                    <a:cubicBezTo>
                      <a:pt x="230" y="1"/>
                      <a:pt x="228" y="1"/>
                      <a:pt x="226"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7"/>
              <p:cNvSpPr/>
              <p:nvPr/>
            </p:nvSpPr>
            <p:spPr>
              <a:xfrm>
                <a:off x="1566558" y="-1365004"/>
                <a:ext cx="63707" cy="48681"/>
              </a:xfrm>
              <a:custGeom>
                <a:avLst/>
                <a:gdLst/>
                <a:ahLst/>
                <a:cxnLst/>
                <a:rect l="l" t="t" r="r" b="b"/>
                <a:pathLst>
                  <a:path w="1980" h="1513" extrusionOk="0">
                    <a:moveTo>
                      <a:pt x="331" y="0"/>
                    </a:moveTo>
                    <a:cubicBezTo>
                      <a:pt x="0" y="0"/>
                      <a:pt x="1224" y="1513"/>
                      <a:pt x="1224" y="1513"/>
                    </a:cubicBezTo>
                    <a:cubicBezTo>
                      <a:pt x="1224" y="1513"/>
                      <a:pt x="1980" y="883"/>
                      <a:pt x="1980" y="714"/>
                    </a:cubicBezTo>
                    <a:cubicBezTo>
                      <a:pt x="1980" y="547"/>
                      <a:pt x="721" y="45"/>
                      <a:pt x="345" y="1"/>
                    </a:cubicBezTo>
                    <a:cubicBezTo>
                      <a:pt x="340" y="1"/>
                      <a:pt x="335" y="0"/>
                      <a:pt x="331"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7"/>
              <p:cNvSpPr/>
              <p:nvPr/>
            </p:nvSpPr>
            <p:spPr>
              <a:xfrm>
                <a:off x="1522864" y="-1550396"/>
                <a:ext cx="58237" cy="88642"/>
              </a:xfrm>
              <a:custGeom>
                <a:avLst/>
                <a:gdLst/>
                <a:ahLst/>
                <a:cxnLst/>
                <a:rect l="l" t="t" r="r" b="b"/>
                <a:pathLst>
                  <a:path w="1810" h="2755" extrusionOk="0">
                    <a:moveTo>
                      <a:pt x="1158" y="0"/>
                    </a:moveTo>
                    <a:cubicBezTo>
                      <a:pt x="1155" y="0"/>
                      <a:pt x="1153" y="1"/>
                      <a:pt x="1151" y="2"/>
                    </a:cubicBezTo>
                    <a:cubicBezTo>
                      <a:pt x="220" y="523"/>
                      <a:pt x="1" y="1072"/>
                      <a:pt x="1" y="1072"/>
                    </a:cubicBezTo>
                    <a:cubicBezTo>
                      <a:pt x="1" y="1072"/>
                      <a:pt x="1428" y="2754"/>
                      <a:pt x="1652" y="2754"/>
                    </a:cubicBezTo>
                    <a:cubicBezTo>
                      <a:pt x="1661" y="2754"/>
                      <a:pt x="1667" y="2752"/>
                      <a:pt x="1672" y="2747"/>
                    </a:cubicBezTo>
                    <a:cubicBezTo>
                      <a:pt x="1809" y="2610"/>
                      <a:pt x="1311" y="0"/>
                      <a:pt x="1158"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7"/>
              <p:cNvSpPr/>
              <p:nvPr/>
            </p:nvSpPr>
            <p:spPr>
              <a:xfrm>
                <a:off x="1570515" y="-1583118"/>
                <a:ext cx="60071" cy="97040"/>
              </a:xfrm>
              <a:custGeom>
                <a:avLst/>
                <a:gdLst/>
                <a:ahLst/>
                <a:cxnLst/>
                <a:rect l="l" t="t" r="r" b="b"/>
                <a:pathLst>
                  <a:path w="1867" h="3016" extrusionOk="0">
                    <a:moveTo>
                      <a:pt x="1121" y="0"/>
                    </a:moveTo>
                    <a:cubicBezTo>
                      <a:pt x="1011" y="0"/>
                      <a:pt x="0" y="880"/>
                      <a:pt x="0" y="880"/>
                    </a:cubicBezTo>
                    <a:cubicBezTo>
                      <a:pt x="0" y="880"/>
                      <a:pt x="1571" y="3015"/>
                      <a:pt x="1790" y="3015"/>
                    </a:cubicBezTo>
                    <a:cubicBezTo>
                      <a:pt x="1802" y="3015"/>
                      <a:pt x="1811" y="3008"/>
                      <a:pt x="1814" y="2993"/>
                    </a:cubicBezTo>
                    <a:cubicBezTo>
                      <a:pt x="1866" y="2718"/>
                      <a:pt x="1209" y="29"/>
                      <a:pt x="1126" y="1"/>
                    </a:cubicBezTo>
                    <a:cubicBezTo>
                      <a:pt x="1125" y="1"/>
                      <a:pt x="1123" y="0"/>
                      <a:pt x="1121"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7"/>
              <p:cNvSpPr/>
              <p:nvPr/>
            </p:nvSpPr>
            <p:spPr>
              <a:xfrm>
                <a:off x="1439739" y="-1450142"/>
                <a:ext cx="250965" cy="239768"/>
              </a:xfrm>
              <a:custGeom>
                <a:avLst/>
                <a:gdLst/>
                <a:ahLst/>
                <a:cxnLst/>
                <a:rect l="l" t="t" r="r" b="b"/>
                <a:pathLst>
                  <a:path w="7800" h="7452" extrusionOk="0">
                    <a:moveTo>
                      <a:pt x="7131" y="1"/>
                    </a:moveTo>
                    <a:cubicBezTo>
                      <a:pt x="6758" y="1"/>
                      <a:pt x="6107" y="123"/>
                      <a:pt x="4950" y="506"/>
                    </a:cubicBezTo>
                    <a:cubicBezTo>
                      <a:pt x="3796" y="888"/>
                      <a:pt x="2677" y="1357"/>
                      <a:pt x="2667" y="1363"/>
                    </a:cubicBezTo>
                    <a:cubicBezTo>
                      <a:pt x="2578" y="1398"/>
                      <a:pt x="2617" y="1519"/>
                      <a:pt x="2694" y="1519"/>
                    </a:cubicBezTo>
                    <a:cubicBezTo>
                      <a:pt x="2705" y="1519"/>
                      <a:pt x="2717" y="1517"/>
                      <a:pt x="2729" y="1511"/>
                    </a:cubicBezTo>
                    <a:cubicBezTo>
                      <a:pt x="5143" y="500"/>
                      <a:pt x="6540" y="174"/>
                      <a:pt x="7141" y="174"/>
                    </a:cubicBezTo>
                    <a:cubicBezTo>
                      <a:pt x="7337" y="174"/>
                      <a:pt x="7448" y="208"/>
                      <a:pt x="7482" y="265"/>
                    </a:cubicBezTo>
                    <a:cubicBezTo>
                      <a:pt x="7571" y="416"/>
                      <a:pt x="7183" y="1400"/>
                      <a:pt x="6242" y="2788"/>
                    </a:cubicBezTo>
                    <a:cubicBezTo>
                      <a:pt x="4730" y="5018"/>
                      <a:pt x="2474" y="7291"/>
                      <a:pt x="510" y="7291"/>
                    </a:cubicBezTo>
                    <a:cubicBezTo>
                      <a:pt x="380" y="7291"/>
                      <a:pt x="250" y="7281"/>
                      <a:pt x="123" y="7260"/>
                    </a:cubicBezTo>
                    <a:cubicBezTo>
                      <a:pt x="119" y="7260"/>
                      <a:pt x="115" y="7260"/>
                      <a:pt x="111" y="7260"/>
                    </a:cubicBezTo>
                    <a:cubicBezTo>
                      <a:pt x="19" y="7260"/>
                      <a:pt x="0" y="7397"/>
                      <a:pt x="98" y="7418"/>
                    </a:cubicBezTo>
                    <a:cubicBezTo>
                      <a:pt x="234" y="7439"/>
                      <a:pt x="370" y="7452"/>
                      <a:pt x="508" y="7452"/>
                    </a:cubicBezTo>
                    <a:cubicBezTo>
                      <a:pt x="2538" y="7452"/>
                      <a:pt x="4839" y="5145"/>
                      <a:pt x="6378" y="2878"/>
                    </a:cubicBezTo>
                    <a:cubicBezTo>
                      <a:pt x="7130" y="1764"/>
                      <a:pt x="7800" y="481"/>
                      <a:pt x="7621" y="182"/>
                    </a:cubicBezTo>
                    <a:cubicBezTo>
                      <a:pt x="7565" y="90"/>
                      <a:pt x="7449" y="1"/>
                      <a:pt x="7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7"/>
              <p:cNvSpPr/>
              <p:nvPr/>
            </p:nvSpPr>
            <p:spPr>
              <a:xfrm>
                <a:off x="942024" y="-1221410"/>
                <a:ext cx="255405" cy="290862"/>
              </a:xfrm>
              <a:custGeom>
                <a:avLst/>
                <a:gdLst/>
                <a:ahLst/>
                <a:cxnLst/>
                <a:rect l="l" t="t" r="r" b="b"/>
                <a:pathLst>
                  <a:path w="7938" h="9040" extrusionOk="0">
                    <a:moveTo>
                      <a:pt x="4411" y="0"/>
                    </a:moveTo>
                    <a:lnTo>
                      <a:pt x="1" y="2875"/>
                    </a:lnTo>
                    <a:cubicBezTo>
                      <a:pt x="1875" y="6536"/>
                      <a:pt x="5837" y="9040"/>
                      <a:pt x="7244" y="9040"/>
                    </a:cubicBezTo>
                    <a:cubicBezTo>
                      <a:pt x="7768" y="9040"/>
                      <a:pt x="7937" y="8693"/>
                      <a:pt x="7514" y="7930"/>
                    </a:cubicBezTo>
                    <a:cubicBezTo>
                      <a:pt x="6253" y="5648"/>
                      <a:pt x="4411" y="0"/>
                      <a:pt x="4411" y="0"/>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7"/>
              <p:cNvSpPr/>
              <p:nvPr/>
            </p:nvSpPr>
            <p:spPr>
              <a:xfrm>
                <a:off x="1121978" y="-975367"/>
                <a:ext cx="41795" cy="41184"/>
              </a:xfrm>
              <a:custGeom>
                <a:avLst/>
                <a:gdLst/>
                <a:ahLst/>
                <a:cxnLst/>
                <a:rect l="l" t="t" r="r" b="b"/>
                <a:pathLst>
                  <a:path w="1299" h="1280" extrusionOk="0">
                    <a:moveTo>
                      <a:pt x="121" y="0"/>
                    </a:moveTo>
                    <a:cubicBezTo>
                      <a:pt x="46" y="0"/>
                      <a:pt x="1" y="118"/>
                      <a:pt x="89" y="156"/>
                    </a:cubicBezTo>
                    <a:cubicBezTo>
                      <a:pt x="98" y="163"/>
                      <a:pt x="1061" y="693"/>
                      <a:pt x="1135" y="1211"/>
                    </a:cubicBezTo>
                    <a:cubicBezTo>
                      <a:pt x="1138" y="1248"/>
                      <a:pt x="1175" y="1279"/>
                      <a:pt x="1215" y="1279"/>
                    </a:cubicBezTo>
                    <a:lnTo>
                      <a:pt x="1224" y="1279"/>
                    </a:lnTo>
                    <a:cubicBezTo>
                      <a:pt x="1267" y="1273"/>
                      <a:pt x="1298" y="1233"/>
                      <a:pt x="1292" y="1187"/>
                    </a:cubicBezTo>
                    <a:cubicBezTo>
                      <a:pt x="1209" y="594"/>
                      <a:pt x="209" y="39"/>
                      <a:pt x="166" y="15"/>
                    </a:cubicBezTo>
                    <a:cubicBezTo>
                      <a:pt x="150" y="5"/>
                      <a:pt x="135"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7"/>
              <p:cNvSpPr/>
              <p:nvPr/>
            </p:nvSpPr>
            <p:spPr>
              <a:xfrm>
                <a:off x="1145917" y="-977813"/>
                <a:ext cx="34910" cy="45399"/>
              </a:xfrm>
              <a:custGeom>
                <a:avLst/>
                <a:gdLst/>
                <a:ahLst/>
                <a:cxnLst/>
                <a:rect l="l" t="t" r="r" b="b"/>
                <a:pathLst>
                  <a:path w="1085" h="1411" extrusionOk="0">
                    <a:moveTo>
                      <a:pt x="117" y="0"/>
                    </a:moveTo>
                    <a:cubicBezTo>
                      <a:pt x="43" y="0"/>
                      <a:pt x="1" y="109"/>
                      <a:pt x="79" y="152"/>
                    </a:cubicBezTo>
                    <a:cubicBezTo>
                      <a:pt x="85" y="155"/>
                      <a:pt x="687" y="467"/>
                      <a:pt x="918" y="1352"/>
                    </a:cubicBezTo>
                    <a:cubicBezTo>
                      <a:pt x="927" y="1386"/>
                      <a:pt x="958" y="1411"/>
                      <a:pt x="995" y="1411"/>
                    </a:cubicBezTo>
                    <a:cubicBezTo>
                      <a:pt x="1001" y="1411"/>
                      <a:pt x="1008" y="1411"/>
                      <a:pt x="1017" y="1408"/>
                    </a:cubicBezTo>
                    <a:cubicBezTo>
                      <a:pt x="1060" y="1398"/>
                      <a:pt x="1085" y="1352"/>
                      <a:pt x="1072" y="1309"/>
                    </a:cubicBezTo>
                    <a:cubicBezTo>
                      <a:pt x="826" y="350"/>
                      <a:pt x="178" y="23"/>
                      <a:pt x="150" y="7"/>
                    </a:cubicBezTo>
                    <a:cubicBezTo>
                      <a:pt x="138" y="2"/>
                      <a:pt x="127"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7"/>
              <p:cNvSpPr/>
              <p:nvPr/>
            </p:nvSpPr>
            <p:spPr>
              <a:xfrm>
                <a:off x="971127" y="-1100618"/>
                <a:ext cx="66216" cy="69048"/>
              </a:xfrm>
              <a:custGeom>
                <a:avLst/>
                <a:gdLst/>
                <a:ahLst/>
                <a:cxnLst/>
                <a:rect l="l" t="t" r="r" b="b"/>
                <a:pathLst>
                  <a:path w="2058" h="2146" extrusionOk="0">
                    <a:moveTo>
                      <a:pt x="1919" y="0"/>
                    </a:moveTo>
                    <a:cubicBezTo>
                      <a:pt x="1721" y="0"/>
                      <a:pt x="0" y="800"/>
                      <a:pt x="0" y="800"/>
                    </a:cubicBezTo>
                    <a:cubicBezTo>
                      <a:pt x="0" y="927"/>
                      <a:pt x="876" y="2145"/>
                      <a:pt x="1006" y="2145"/>
                    </a:cubicBezTo>
                    <a:cubicBezTo>
                      <a:pt x="1132" y="2145"/>
                      <a:pt x="2057" y="45"/>
                      <a:pt x="1931" y="2"/>
                    </a:cubicBezTo>
                    <a:cubicBezTo>
                      <a:pt x="1928" y="1"/>
                      <a:pt x="1924" y="0"/>
                      <a:pt x="1919"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7"/>
              <p:cNvSpPr/>
              <p:nvPr/>
            </p:nvSpPr>
            <p:spPr>
              <a:xfrm>
                <a:off x="1015657" y="-1070728"/>
                <a:ext cx="48681" cy="86390"/>
              </a:xfrm>
              <a:custGeom>
                <a:avLst/>
                <a:gdLst/>
                <a:ahLst/>
                <a:cxnLst/>
                <a:rect l="l" t="t" r="r" b="b"/>
                <a:pathLst>
                  <a:path w="1513" h="2685" extrusionOk="0">
                    <a:moveTo>
                      <a:pt x="1332" y="0"/>
                    </a:moveTo>
                    <a:cubicBezTo>
                      <a:pt x="1058" y="0"/>
                      <a:pt x="1" y="1552"/>
                      <a:pt x="1" y="1552"/>
                    </a:cubicBezTo>
                    <a:lnTo>
                      <a:pt x="1176" y="2684"/>
                    </a:lnTo>
                    <a:cubicBezTo>
                      <a:pt x="1176" y="2684"/>
                      <a:pt x="1512" y="377"/>
                      <a:pt x="1386" y="41"/>
                    </a:cubicBezTo>
                    <a:cubicBezTo>
                      <a:pt x="1375" y="13"/>
                      <a:pt x="1357" y="0"/>
                      <a:pt x="1332"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7"/>
              <p:cNvSpPr/>
              <p:nvPr/>
            </p:nvSpPr>
            <p:spPr>
              <a:xfrm>
                <a:off x="938677" y="-1190425"/>
                <a:ext cx="257432" cy="262484"/>
              </a:xfrm>
              <a:custGeom>
                <a:avLst/>
                <a:gdLst/>
                <a:ahLst/>
                <a:cxnLst/>
                <a:rect l="l" t="t" r="r" b="b"/>
                <a:pathLst>
                  <a:path w="8001" h="8158" extrusionOk="0">
                    <a:moveTo>
                      <a:pt x="4930" y="1"/>
                    </a:moveTo>
                    <a:cubicBezTo>
                      <a:pt x="4883" y="1"/>
                      <a:pt x="4835" y="41"/>
                      <a:pt x="4848" y="101"/>
                    </a:cubicBezTo>
                    <a:cubicBezTo>
                      <a:pt x="4864" y="148"/>
                      <a:pt x="6295" y="4743"/>
                      <a:pt x="7547" y="7007"/>
                    </a:cubicBezTo>
                    <a:cubicBezTo>
                      <a:pt x="7822" y="7501"/>
                      <a:pt x="7800" y="7738"/>
                      <a:pt x="7732" y="7849"/>
                    </a:cubicBezTo>
                    <a:cubicBezTo>
                      <a:pt x="7660" y="7969"/>
                      <a:pt x="7492" y="7998"/>
                      <a:pt x="7346" y="7998"/>
                    </a:cubicBezTo>
                    <a:cubicBezTo>
                      <a:pt x="7331" y="7998"/>
                      <a:pt x="7315" y="7998"/>
                      <a:pt x="7300" y="7997"/>
                    </a:cubicBezTo>
                    <a:cubicBezTo>
                      <a:pt x="5903" y="7942"/>
                      <a:pt x="2039" y="5514"/>
                      <a:pt x="176" y="1875"/>
                    </a:cubicBezTo>
                    <a:cubicBezTo>
                      <a:pt x="160" y="1843"/>
                      <a:pt x="133" y="1830"/>
                      <a:pt x="107" y="1830"/>
                    </a:cubicBezTo>
                    <a:cubicBezTo>
                      <a:pt x="54" y="1830"/>
                      <a:pt x="1" y="1885"/>
                      <a:pt x="34" y="1949"/>
                    </a:cubicBezTo>
                    <a:cubicBezTo>
                      <a:pt x="1921" y="5638"/>
                      <a:pt x="5863" y="8102"/>
                      <a:pt x="7294" y="8157"/>
                    </a:cubicBezTo>
                    <a:lnTo>
                      <a:pt x="7347" y="8157"/>
                    </a:lnTo>
                    <a:cubicBezTo>
                      <a:pt x="7603" y="8157"/>
                      <a:pt x="7779" y="8083"/>
                      <a:pt x="7868" y="7932"/>
                    </a:cubicBezTo>
                    <a:cubicBezTo>
                      <a:pt x="8001" y="7720"/>
                      <a:pt x="7939" y="7383"/>
                      <a:pt x="7689" y="6927"/>
                    </a:cubicBezTo>
                    <a:cubicBezTo>
                      <a:pt x="6446" y="4681"/>
                      <a:pt x="5018" y="98"/>
                      <a:pt x="5003" y="52"/>
                    </a:cubicBezTo>
                    <a:cubicBezTo>
                      <a:pt x="4988" y="16"/>
                      <a:pt x="4959" y="1"/>
                      <a:pt x="4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7"/>
              <p:cNvSpPr/>
              <p:nvPr/>
            </p:nvSpPr>
            <p:spPr>
              <a:xfrm>
                <a:off x="1589370" y="-1190551"/>
                <a:ext cx="68694" cy="48391"/>
              </a:xfrm>
              <a:custGeom>
                <a:avLst/>
                <a:gdLst/>
                <a:ahLst/>
                <a:cxnLst/>
                <a:rect l="l" t="t" r="r" b="b"/>
                <a:pathLst>
                  <a:path w="2135" h="1504" extrusionOk="0">
                    <a:moveTo>
                      <a:pt x="216" y="0"/>
                    </a:moveTo>
                    <a:cubicBezTo>
                      <a:pt x="203" y="0"/>
                      <a:pt x="193" y="1"/>
                      <a:pt x="185" y="2"/>
                    </a:cubicBezTo>
                    <a:cubicBezTo>
                      <a:pt x="0" y="20"/>
                      <a:pt x="1545" y="1504"/>
                      <a:pt x="1545" y="1504"/>
                    </a:cubicBezTo>
                    <a:cubicBezTo>
                      <a:pt x="1687" y="1402"/>
                      <a:pt x="2134" y="427"/>
                      <a:pt x="2094" y="325"/>
                    </a:cubicBezTo>
                    <a:cubicBezTo>
                      <a:pt x="2056" y="228"/>
                      <a:pt x="506" y="0"/>
                      <a:pt x="216"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7"/>
              <p:cNvSpPr/>
              <p:nvPr/>
            </p:nvSpPr>
            <p:spPr>
              <a:xfrm>
                <a:off x="1584801" y="-1242900"/>
                <a:ext cx="92921" cy="45174"/>
              </a:xfrm>
              <a:custGeom>
                <a:avLst/>
                <a:gdLst/>
                <a:ahLst/>
                <a:cxnLst/>
                <a:rect l="l" t="t" r="r" b="b"/>
                <a:pathLst>
                  <a:path w="2888" h="1404" extrusionOk="0">
                    <a:moveTo>
                      <a:pt x="2513" y="1"/>
                    </a:moveTo>
                    <a:cubicBezTo>
                      <a:pt x="1882" y="1"/>
                      <a:pt x="605" y="107"/>
                      <a:pt x="346" y="123"/>
                    </a:cubicBezTo>
                    <a:cubicBezTo>
                      <a:pt x="0" y="145"/>
                      <a:pt x="2440" y="1403"/>
                      <a:pt x="2440" y="1403"/>
                    </a:cubicBezTo>
                    <a:cubicBezTo>
                      <a:pt x="2458" y="1283"/>
                      <a:pt x="2887" y="163"/>
                      <a:pt x="2866" y="43"/>
                    </a:cubicBezTo>
                    <a:cubicBezTo>
                      <a:pt x="2860" y="12"/>
                      <a:pt x="2722" y="1"/>
                      <a:pt x="2513"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7"/>
              <p:cNvSpPr/>
              <p:nvPr/>
            </p:nvSpPr>
            <p:spPr>
              <a:xfrm>
                <a:off x="1612890" y="-1295538"/>
                <a:ext cx="78507" cy="43533"/>
              </a:xfrm>
              <a:custGeom>
                <a:avLst/>
                <a:gdLst/>
                <a:ahLst/>
                <a:cxnLst/>
                <a:rect l="l" t="t" r="r" b="b"/>
                <a:pathLst>
                  <a:path w="2440" h="1353" extrusionOk="0">
                    <a:moveTo>
                      <a:pt x="2350" y="1"/>
                    </a:moveTo>
                    <a:cubicBezTo>
                      <a:pt x="1995" y="1"/>
                      <a:pt x="386" y="282"/>
                      <a:pt x="204" y="338"/>
                    </a:cubicBezTo>
                    <a:cubicBezTo>
                      <a:pt x="0" y="399"/>
                      <a:pt x="2156" y="1352"/>
                      <a:pt x="2156" y="1352"/>
                    </a:cubicBezTo>
                    <a:cubicBezTo>
                      <a:pt x="2258" y="1149"/>
                      <a:pt x="2440" y="94"/>
                      <a:pt x="2418" y="14"/>
                    </a:cubicBezTo>
                    <a:cubicBezTo>
                      <a:pt x="2416" y="5"/>
                      <a:pt x="2392" y="1"/>
                      <a:pt x="235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7"/>
              <p:cNvSpPr/>
              <p:nvPr/>
            </p:nvSpPr>
            <p:spPr>
              <a:xfrm>
                <a:off x="1059913" y="-1432606"/>
                <a:ext cx="331402" cy="223681"/>
              </a:xfrm>
              <a:custGeom>
                <a:avLst/>
                <a:gdLst/>
                <a:ahLst/>
                <a:cxnLst/>
                <a:rect l="l" t="t" r="r" b="b"/>
                <a:pathLst>
                  <a:path w="10300" h="6952" extrusionOk="0">
                    <a:moveTo>
                      <a:pt x="4504" y="1"/>
                    </a:moveTo>
                    <a:cubicBezTo>
                      <a:pt x="4372" y="1"/>
                      <a:pt x="4228" y="13"/>
                      <a:pt x="4072" y="41"/>
                    </a:cubicBezTo>
                    <a:cubicBezTo>
                      <a:pt x="2518" y="316"/>
                      <a:pt x="3221" y="2589"/>
                      <a:pt x="1845" y="2749"/>
                    </a:cubicBezTo>
                    <a:cubicBezTo>
                      <a:pt x="473" y="2912"/>
                      <a:pt x="1" y="6577"/>
                      <a:pt x="1" y="6577"/>
                    </a:cubicBezTo>
                    <a:cubicBezTo>
                      <a:pt x="950" y="6844"/>
                      <a:pt x="1919" y="6951"/>
                      <a:pt x="2864" y="6951"/>
                    </a:cubicBezTo>
                    <a:cubicBezTo>
                      <a:pt x="6787" y="6951"/>
                      <a:pt x="10299" y="5096"/>
                      <a:pt x="10299" y="5093"/>
                    </a:cubicBezTo>
                    <a:cubicBezTo>
                      <a:pt x="9774" y="2758"/>
                      <a:pt x="8861" y="1720"/>
                      <a:pt x="7627" y="1720"/>
                    </a:cubicBezTo>
                    <a:cubicBezTo>
                      <a:pt x="7536" y="1720"/>
                      <a:pt x="7443" y="1726"/>
                      <a:pt x="7348" y="1737"/>
                    </a:cubicBezTo>
                    <a:cubicBezTo>
                      <a:pt x="7299" y="1743"/>
                      <a:pt x="7252" y="1746"/>
                      <a:pt x="7207" y="1746"/>
                    </a:cubicBezTo>
                    <a:cubicBezTo>
                      <a:pt x="6077" y="1746"/>
                      <a:pt x="6055" y="1"/>
                      <a:pt x="4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7"/>
              <p:cNvSpPr/>
              <p:nvPr/>
            </p:nvSpPr>
            <p:spPr>
              <a:xfrm>
                <a:off x="1032596" y="-1366744"/>
                <a:ext cx="90766" cy="50386"/>
              </a:xfrm>
              <a:custGeom>
                <a:avLst/>
                <a:gdLst/>
                <a:ahLst/>
                <a:cxnLst/>
                <a:rect l="l" t="t" r="r" b="b"/>
                <a:pathLst>
                  <a:path w="2821" h="1566" extrusionOk="0">
                    <a:moveTo>
                      <a:pt x="119" y="1"/>
                    </a:moveTo>
                    <a:cubicBezTo>
                      <a:pt x="45" y="1"/>
                      <a:pt x="0" y="111"/>
                      <a:pt x="82" y="153"/>
                    </a:cubicBezTo>
                    <a:lnTo>
                      <a:pt x="2670" y="1556"/>
                    </a:lnTo>
                    <a:cubicBezTo>
                      <a:pt x="2682" y="1563"/>
                      <a:pt x="2694" y="1566"/>
                      <a:pt x="2710" y="1566"/>
                    </a:cubicBezTo>
                    <a:cubicBezTo>
                      <a:pt x="2793" y="1566"/>
                      <a:pt x="2821" y="1455"/>
                      <a:pt x="2747" y="1414"/>
                    </a:cubicBezTo>
                    <a:lnTo>
                      <a:pt x="159" y="11"/>
                    </a:lnTo>
                    <a:cubicBezTo>
                      <a:pt x="145" y="4"/>
                      <a:pt x="132"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7"/>
              <p:cNvSpPr/>
              <p:nvPr/>
            </p:nvSpPr>
            <p:spPr>
              <a:xfrm>
                <a:off x="980827" y="-1337175"/>
                <a:ext cx="137291" cy="34717"/>
              </a:xfrm>
              <a:custGeom>
                <a:avLst/>
                <a:gdLst/>
                <a:ahLst/>
                <a:cxnLst/>
                <a:rect l="l" t="t" r="r" b="b"/>
                <a:pathLst>
                  <a:path w="4267" h="1079" extrusionOk="0">
                    <a:moveTo>
                      <a:pt x="113" y="0"/>
                    </a:moveTo>
                    <a:cubicBezTo>
                      <a:pt x="25" y="0"/>
                      <a:pt x="0" y="133"/>
                      <a:pt x="93" y="159"/>
                    </a:cubicBezTo>
                    <a:lnTo>
                      <a:pt x="4140" y="1078"/>
                    </a:lnTo>
                    <a:lnTo>
                      <a:pt x="4155" y="1078"/>
                    </a:lnTo>
                    <a:cubicBezTo>
                      <a:pt x="4251" y="1078"/>
                      <a:pt x="4266" y="940"/>
                      <a:pt x="4174" y="918"/>
                    </a:cubicBezTo>
                    <a:lnTo>
                      <a:pt x="130" y="2"/>
                    </a:lnTo>
                    <a:cubicBezTo>
                      <a:pt x="124" y="1"/>
                      <a:pt x="119"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7"/>
              <p:cNvSpPr/>
              <p:nvPr/>
            </p:nvSpPr>
            <p:spPr>
              <a:xfrm>
                <a:off x="1024392" y="-1292967"/>
                <a:ext cx="92825" cy="9556"/>
              </a:xfrm>
              <a:custGeom>
                <a:avLst/>
                <a:gdLst/>
                <a:ahLst/>
                <a:cxnLst/>
                <a:rect l="l" t="t" r="r" b="b"/>
                <a:pathLst>
                  <a:path w="2885" h="297" extrusionOk="0">
                    <a:moveTo>
                      <a:pt x="2804" y="0"/>
                    </a:moveTo>
                    <a:cubicBezTo>
                      <a:pt x="2802" y="0"/>
                      <a:pt x="2800" y="0"/>
                      <a:pt x="2798" y="0"/>
                    </a:cubicBezTo>
                    <a:lnTo>
                      <a:pt x="103" y="136"/>
                    </a:lnTo>
                    <a:cubicBezTo>
                      <a:pt x="1" y="145"/>
                      <a:pt x="4" y="294"/>
                      <a:pt x="106" y="297"/>
                    </a:cubicBezTo>
                    <a:lnTo>
                      <a:pt x="112" y="297"/>
                    </a:lnTo>
                    <a:lnTo>
                      <a:pt x="2807" y="164"/>
                    </a:lnTo>
                    <a:cubicBezTo>
                      <a:pt x="2851" y="161"/>
                      <a:pt x="2885" y="121"/>
                      <a:pt x="2885" y="78"/>
                    </a:cubicBezTo>
                    <a:cubicBezTo>
                      <a:pt x="2882" y="33"/>
                      <a:pt x="2848" y="0"/>
                      <a:pt x="2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7"/>
              <p:cNvSpPr/>
              <p:nvPr/>
            </p:nvSpPr>
            <p:spPr>
              <a:xfrm>
                <a:off x="1316251" y="-1396377"/>
                <a:ext cx="57143" cy="65251"/>
              </a:xfrm>
              <a:custGeom>
                <a:avLst/>
                <a:gdLst/>
                <a:ahLst/>
                <a:cxnLst/>
                <a:rect l="l" t="t" r="r" b="b"/>
                <a:pathLst>
                  <a:path w="1776" h="2028" extrusionOk="0">
                    <a:moveTo>
                      <a:pt x="1657" y="0"/>
                    </a:moveTo>
                    <a:cubicBezTo>
                      <a:pt x="1636" y="0"/>
                      <a:pt x="1613" y="10"/>
                      <a:pt x="1595" y="35"/>
                    </a:cubicBezTo>
                    <a:lnTo>
                      <a:pt x="32" y="1894"/>
                    </a:lnTo>
                    <a:cubicBezTo>
                      <a:pt x="1" y="1928"/>
                      <a:pt x="7" y="1981"/>
                      <a:pt x="41" y="2009"/>
                    </a:cubicBezTo>
                    <a:cubicBezTo>
                      <a:pt x="56" y="2021"/>
                      <a:pt x="75" y="2027"/>
                      <a:pt x="93" y="2027"/>
                    </a:cubicBezTo>
                    <a:cubicBezTo>
                      <a:pt x="118" y="2027"/>
                      <a:pt x="139" y="2018"/>
                      <a:pt x="155" y="1999"/>
                    </a:cubicBezTo>
                    <a:lnTo>
                      <a:pt x="1719" y="139"/>
                    </a:lnTo>
                    <a:cubicBezTo>
                      <a:pt x="1775" y="78"/>
                      <a:pt x="1718"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7"/>
              <p:cNvSpPr/>
              <p:nvPr/>
            </p:nvSpPr>
            <p:spPr>
              <a:xfrm>
                <a:off x="1320916" y="-1385856"/>
                <a:ext cx="95946" cy="67825"/>
              </a:xfrm>
              <a:custGeom>
                <a:avLst/>
                <a:gdLst/>
                <a:ahLst/>
                <a:cxnLst/>
                <a:rect l="l" t="t" r="r" b="b"/>
                <a:pathLst>
                  <a:path w="2982" h="2108" extrusionOk="0">
                    <a:moveTo>
                      <a:pt x="2864" y="1"/>
                    </a:moveTo>
                    <a:cubicBezTo>
                      <a:pt x="2848" y="1"/>
                      <a:pt x="2830" y="6"/>
                      <a:pt x="2813" y="19"/>
                    </a:cubicBezTo>
                    <a:lnTo>
                      <a:pt x="62" y="1959"/>
                    </a:lnTo>
                    <a:cubicBezTo>
                      <a:pt x="1" y="2005"/>
                      <a:pt x="31" y="2104"/>
                      <a:pt x="112" y="2107"/>
                    </a:cubicBezTo>
                    <a:cubicBezTo>
                      <a:pt x="127" y="2107"/>
                      <a:pt x="142" y="2101"/>
                      <a:pt x="158" y="2092"/>
                    </a:cubicBezTo>
                    <a:lnTo>
                      <a:pt x="2906" y="149"/>
                    </a:lnTo>
                    <a:cubicBezTo>
                      <a:pt x="2981" y="101"/>
                      <a:pt x="2932" y="1"/>
                      <a:pt x="2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7"/>
              <p:cNvSpPr/>
              <p:nvPr/>
            </p:nvSpPr>
            <p:spPr>
              <a:xfrm>
                <a:off x="1332242" y="-1321538"/>
                <a:ext cx="87580" cy="13803"/>
              </a:xfrm>
              <a:custGeom>
                <a:avLst/>
                <a:gdLst/>
                <a:ahLst/>
                <a:cxnLst/>
                <a:rect l="l" t="t" r="r" b="b"/>
                <a:pathLst>
                  <a:path w="2722" h="429" extrusionOk="0">
                    <a:moveTo>
                      <a:pt x="2613" y="0"/>
                    </a:moveTo>
                    <a:cubicBezTo>
                      <a:pt x="2611" y="0"/>
                      <a:pt x="2609" y="0"/>
                      <a:pt x="2606" y="0"/>
                    </a:cubicBezTo>
                    <a:lnTo>
                      <a:pt x="99" y="269"/>
                    </a:lnTo>
                    <a:cubicBezTo>
                      <a:pt x="0" y="281"/>
                      <a:pt x="9" y="426"/>
                      <a:pt x="108" y="429"/>
                    </a:cubicBezTo>
                    <a:lnTo>
                      <a:pt x="117" y="429"/>
                    </a:lnTo>
                    <a:lnTo>
                      <a:pt x="2625" y="161"/>
                    </a:lnTo>
                    <a:cubicBezTo>
                      <a:pt x="2722" y="142"/>
                      <a:pt x="2709" y="0"/>
                      <a:pt x="2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7"/>
              <p:cNvSpPr/>
              <p:nvPr/>
            </p:nvSpPr>
            <p:spPr>
              <a:xfrm>
                <a:off x="854025" y="-1593867"/>
                <a:ext cx="711035" cy="386486"/>
              </a:xfrm>
              <a:custGeom>
                <a:avLst/>
                <a:gdLst/>
                <a:ahLst/>
                <a:cxnLst/>
                <a:rect l="l" t="t" r="r" b="b"/>
                <a:pathLst>
                  <a:path w="22099" h="12012" extrusionOk="0">
                    <a:moveTo>
                      <a:pt x="18763" y="1"/>
                    </a:moveTo>
                    <a:cubicBezTo>
                      <a:pt x="18707" y="1"/>
                      <a:pt x="18652" y="60"/>
                      <a:pt x="18691" y="124"/>
                    </a:cubicBezTo>
                    <a:cubicBezTo>
                      <a:pt x="18725" y="177"/>
                      <a:pt x="21895" y="5506"/>
                      <a:pt x="18931" y="8393"/>
                    </a:cubicBezTo>
                    <a:cubicBezTo>
                      <a:pt x="16651" y="10614"/>
                      <a:pt x="12870" y="11850"/>
                      <a:pt x="9349" y="11850"/>
                    </a:cubicBezTo>
                    <a:cubicBezTo>
                      <a:pt x="7313" y="11850"/>
                      <a:pt x="5365" y="11437"/>
                      <a:pt x="3843" y="10562"/>
                    </a:cubicBezTo>
                    <a:cubicBezTo>
                      <a:pt x="2076" y="9547"/>
                      <a:pt x="182" y="7483"/>
                      <a:pt x="1197" y="3421"/>
                    </a:cubicBezTo>
                    <a:cubicBezTo>
                      <a:pt x="1206" y="3363"/>
                      <a:pt x="1160" y="3326"/>
                      <a:pt x="1115" y="3326"/>
                    </a:cubicBezTo>
                    <a:cubicBezTo>
                      <a:pt x="1083" y="3326"/>
                      <a:pt x="1052" y="3344"/>
                      <a:pt x="1039" y="3384"/>
                    </a:cubicBezTo>
                    <a:cubicBezTo>
                      <a:pt x="0" y="7542"/>
                      <a:pt x="1946" y="9661"/>
                      <a:pt x="3763" y="10703"/>
                    </a:cubicBezTo>
                    <a:cubicBezTo>
                      <a:pt x="5305" y="11592"/>
                      <a:pt x="7279" y="12011"/>
                      <a:pt x="9342" y="12011"/>
                    </a:cubicBezTo>
                    <a:cubicBezTo>
                      <a:pt x="12908" y="12011"/>
                      <a:pt x="16735" y="10756"/>
                      <a:pt x="19042" y="8507"/>
                    </a:cubicBezTo>
                    <a:cubicBezTo>
                      <a:pt x="22099" y="5534"/>
                      <a:pt x="18864" y="97"/>
                      <a:pt x="18830" y="41"/>
                    </a:cubicBezTo>
                    <a:cubicBezTo>
                      <a:pt x="18813" y="13"/>
                      <a:pt x="18788" y="1"/>
                      <a:pt x="1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7"/>
              <p:cNvSpPr/>
              <p:nvPr/>
            </p:nvSpPr>
            <p:spPr>
              <a:xfrm>
                <a:off x="1181084" y="-1283153"/>
                <a:ext cx="124582" cy="91120"/>
              </a:xfrm>
              <a:custGeom>
                <a:avLst/>
                <a:gdLst/>
                <a:ahLst/>
                <a:cxnLst/>
                <a:rect l="l" t="t" r="r" b="b"/>
                <a:pathLst>
                  <a:path w="3872" h="2832" extrusionOk="0">
                    <a:moveTo>
                      <a:pt x="2570" y="1"/>
                    </a:moveTo>
                    <a:lnTo>
                      <a:pt x="2570" y="1"/>
                    </a:lnTo>
                    <a:cubicBezTo>
                      <a:pt x="2570" y="1"/>
                      <a:pt x="2348" y="759"/>
                      <a:pt x="1760" y="759"/>
                    </a:cubicBezTo>
                    <a:cubicBezTo>
                      <a:pt x="1547" y="759"/>
                      <a:pt x="1286" y="659"/>
                      <a:pt x="969" y="386"/>
                    </a:cubicBezTo>
                    <a:lnTo>
                      <a:pt x="969" y="386"/>
                    </a:lnTo>
                    <a:cubicBezTo>
                      <a:pt x="969" y="387"/>
                      <a:pt x="1" y="2570"/>
                      <a:pt x="1990" y="2817"/>
                    </a:cubicBezTo>
                    <a:cubicBezTo>
                      <a:pt x="2068" y="2827"/>
                      <a:pt x="2141" y="2831"/>
                      <a:pt x="2209" y="2831"/>
                    </a:cubicBezTo>
                    <a:cubicBezTo>
                      <a:pt x="3871" y="2831"/>
                      <a:pt x="2570" y="1"/>
                      <a:pt x="2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7"/>
              <p:cNvSpPr/>
              <p:nvPr/>
            </p:nvSpPr>
            <p:spPr>
              <a:xfrm>
                <a:off x="1201129" y="-1356384"/>
                <a:ext cx="43597" cy="21268"/>
              </a:xfrm>
              <a:custGeom>
                <a:avLst/>
                <a:gdLst/>
                <a:ahLst/>
                <a:cxnLst/>
                <a:rect l="l" t="t" r="r" b="b"/>
                <a:pathLst>
                  <a:path w="1355" h="661" extrusionOk="0">
                    <a:moveTo>
                      <a:pt x="971" y="1"/>
                    </a:moveTo>
                    <a:cubicBezTo>
                      <a:pt x="464" y="1"/>
                      <a:pt x="1" y="334"/>
                      <a:pt x="1" y="334"/>
                    </a:cubicBezTo>
                    <a:cubicBezTo>
                      <a:pt x="1" y="334"/>
                      <a:pt x="723" y="658"/>
                      <a:pt x="815" y="661"/>
                    </a:cubicBezTo>
                    <a:cubicBezTo>
                      <a:pt x="815" y="661"/>
                      <a:pt x="816" y="661"/>
                      <a:pt x="816" y="661"/>
                    </a:cubicBezTo>
                    <a:cubicBezTo>
                      <a:pt x="910" y="661"/>
                      <a:pt x="1355" y="75"/>
                      <a:pt x="1355" y="75"/>
                    </a:cubicBezTo>
                    <a:cubicBezTo>
                      <a:pt x="1228" y="22"/>
                      <a:pt x="1098"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7"/>
              <p:cNvSpPr/>
              <p:nvPr/>
            </p:nvSpPr>
            <p:spPr>
              <a:xfrm>
                <a:off x="1190576" y="-1336853"/>
                <a:ext cx="79955" cy="122908"/>
              </a:xfrm>
              <a:custGeom>
                <a:avLst/>
                <a:gdLst/>
                <a:ahLst/>
                <a:cxnLst/>
                <a:rect l="l" t="t" r="r" b="b"/>
                <a:pathLst>
                  <a:path w="2485" h="3820" extrusionOk="0">
                    <a:moveTo>
                      <a:pt x="1098" y="1"/>
                    </a:moveTo>
                    <a:cubicBezTo>
                      <a:pt x="1054" y="1"/>
                      <a:pt x="1010" y="34"/>
                      <a:pt x="1017" y="91"/>
                    </a:cubicBezTo>
                    <a:lnTo>
                      <a:pt x="1384" y="2392"/>
                    </a:lnTo>
                    <a:cubicBezTo>
                      <a:pt x="906" y="2271"/>
                      <a:pt x="354" y="1327"/>
                      <a:pt x="172" y="948"/>
                    </a:cubicBezTo>
                    <a:cubicBezTo>
                      <a:pt x="155" y="917"/>
                      <a:pt x="129" y="904"/>
                      <a:pt x="102" y="904"/>
                    </a:cubicBezTo>
                    <a:cubicBezTo>
                      <a:pt x="51" y="904"/>
                      <a:pt x="0" y="955"/>
                      <a:pt x="27" y="1016"/>
                    </a:cubicBezTo>
                    <a:cubicBezTo>
                      <a:pt x="54" y="1078"/>
                      <a:pt x="745" y="2493"/>
                      <a:pt x="1430" y="2561"/>
                    </a:cubicBezTo>
                    <a:cubicBezTo>
                      <a:pt x="1485" y="2712"/>
                      <a:pt x="1510" y="3264"/>
                      <a:pt x="1501" y="3736"/>
                    </a:cubicBezTo>
                    <a:cubicBezTo>
                      <a:pt x="1501" y="3779"/>
                      <a:pt x="1535" y="3817"/>
                      <a:pt x="1581" y="3820"/>
                    </a:cubicBezTo>
                    <a:cubicBezTo>
                      <a:pt x="1624" y="3820"/>
                      <a:pt x="1661" y="3783"/>
                      <a:pt x="1661" y="3739"/>
                    </a:cubicBezTo>
                    <a:cubicBezTo>
                      <a:pt x="1664" y="3514"/>
                      <a:pt x="1671" y="2848"/>
                      <a:pt x="1593" y="2552"/>
                    </a:cubicBezTo>
                    <a:cubicBezTo>
                      <a:pt x="2216" y="2398"/>
                      <a:pt x="2454" y="973"/>
                      <a:pt x="2479" y="803"/>
                    </a:cubicBezTo>
                    <a:cubicBezTo>
                      <a:pt x="2485" y="760"/>
                      <a:pt x="2457" y="720"/>
                      <a:pt x="2414" y="711"/>
                    </a:cubicBezTo>
                    <a:cubicBezTo>
                      <a:pt x="2410" y="710"/>
                      <a:pt x="2406" y="710"/>
                      <a:pt x="2403" y="710"/>
                    </a:cubicBezTo>
                    <a:cubicBezTo>
                      <a:pt x="2364" y="710"/>
                      <a:pt x="2327" y="739"/>
                      <a:pt x="2321" y="778"/>
                    </a:cubicBezTo>
                    <a:cubicBezTo>
                      <a:pt x="2257" y="1210"/>
                      <a:pt x="1991" y="2293"/>
                      <a:pt x="1547" y="2395"/>
                    </a:cubicBezTo>
                    <a:lnTo>
                      <a:pt x="1177" y="66"/>
                    </a:lnTo>
                    <a:cubicBezTo>
                      <a:pt x="1168" y="21"/>
                      <a:pt x="1133"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7"/>
              <p:cNvSpPr/>
              <p:nvPr/>
            </p:nvSpPr>
            <p:spPr>
              <a:xfrm>
                <a:off x="900155" y="-1022294"/>
                <a:ext cx="44305" cy="50354"/>
              </a:xfrm>
              <a:custGeom>
                <a:avLst/>
                <a:gdLst/>
                <a:ahLst/>
                <a:cxnLst/>
                <a:rect l="l" t="t" r="r" b="b"/>
                <a:pathLst>
                  <a:path w="1377" h="1565" extrusionOk="0">
                    <a:moveTo>
                      <a:pt x="725" y="0"/>
                    </a:moveTo>
                    <a:cubicBezTo>
                      <a:pt x="583" y="0"/>
                      <a:pt x="1" y="1456"/>
                      <a:pt x="1" y="1456"/>
                    </a:cubicBezTo>
                    <a:cubicBezTo>
                      <a:pt x="189" y="1536"/>
                      <a:pt x="1213" y="1564"/>
                      <a:pt x="1293" y="1564"/>
                    </a:cubicBezTo>
                    <a:cubicBezTo>
                      <a:pt x="1376" y="1564"/>
                      <a:pt x="864" y="28"/>
                      <a:pt x="729" y="1"/>
                    </a:cubicBezTo>
                    <a:cubicBezTo>
                      <a:pt x="727" y="0"/>
                      <a:pt x="726" y="0"/>
                      <a:pt x="725"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7"/>
              <p:cNvSpPr/>
              <p:nvPr/>
            </p:nvSpPr>
            <p:spPr>
              <a:xfrm>
                <a:off x="953951" y="-1032976"/>
                <a:ext cx="48777" cy="68887"/>
              </a:xfrm>
              <a:custGeom>
                <a:avLst/>
                <a:gdLst/>
                <a:ahLst/>
                <a:cxnLst/>
                <a:rect l="l" t="t" r="r" b="b"/>
                <a:pathLst>
                  <a:path w="1516" h="2141" extrusionOk="0">
                    <a:moveTo>
                      <a:pt x="657" y="0"/>
                    </a:moveTo>
                    <a:cubicBezTo>
                      <a:pt x="502" y="0"/>
                      <a:pt x="0" y="2004"/>
                      <a:pt x="0" y="2004"/>
                    </a:cubicBezTo>
                    <a:cubicBezTo>
                      <a:pt x="0" y="2004"/>
                      <a:pt x="862" y="2141"/>
                      <a:pt x="1283" y="2141"/>
                    </a:cubicBezTo>
                    <a:cubicBezTo>
                      <a:pt x="1424" y="2141"/>
                      <a:pt x="1516" y="2125"/>
                      <a:pt x="1509" y="2084"/>
                    </a:cubicBezTo>
                    <a:cubicBezTo>
                      <a:pt x="1484" y="1924"/>
                      <a:pt x="808" y="172"/>
                      <a:pt x="673" y="9"/>
                    </a:cubicBezTo>
                    <a:cubicBezTo>
                      <a:pt x="668" y="3"/>
                      <a:pt x="663" y="0"/>
                      <a:pt x="657"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7"/>
              <p:cNvSpPr/>
              <p:nvPr/>
            </p:nvSpPr>
            <p:spPr>
              <a:xfrm>
                <a:off x="1409170" y="-920213"/>
                <a:ext cx="77123" cy="52928"/>
              </a:xfrm>
              <a:custGeom>
                <a:avLst/>
                <a:gdLst/>
                <a:ahLst/>
                <a:cxnLst/>
                <a:rect l="l" t="t" r="r" b="b"/>
                <a:pathLst>
                  <a:path w="2397" h="1645" extrusionOk="0">
                    <a:moveTo>
                      <a:pt x="901" y="1"/>
                    </a:moveTo>
                    <a:cubicBezTo>
                      <a:pt x="410" y="1"/>
                      <a:pt x="1" y="15"/>
                      <a:pt x="53" y="65"/>
                    </a:cubicBezTo>
                    <a:cubicBezTo>
                      <a:pt x="174" y="183"/>
                      <a:pt x="1789" y="1645"/>
                      <a:pt x="2024" y="1645"/>
                    </a:cubicBezTo>
                    <a:cubicBezTo>
                      <a:pt x="2027" y="1645"/>
                      <a:pt x="2030" y="1644"/>
                      <a:pt x="2033" y="1644"/>
                    </a:cubicBezTo>
                    <a:cubicBezTo>
                      <a:pt x="2236" y="1601"/>
                      <a:pt x="2397" y="28"/>
                      <a:pt x="2397" y="28"/>
                    </a:cubicBezTo>
                    <a:cubicBezTo>
                      <a:pt x="2397" y="28"/>
                      <a:pt x="1573" y="1"/>
                      <a:pt x="901"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7"/>
              <p:cNvSpPr/>
              <p:nvPr/>
            </p:nvSpPr>
            <p:spPr>
              <a:xfrm>
                <a:off x="1390026" y="-885239"/>
                <a:ext cx="79118" cy="79118"/>
              </a:xfrm>
              <a:custGeom>
                <a:avLst/>
                <a:gdLst/>
                <a:ahLst/>
                <a:cxnLst/>
                <a:rect l="l" t="t" r="r" b="b"/>
                <a:pathLst>
                  <a:path w="2459" h="2459" extrusionOk="0">
                    <a:moveTo>
                      <a:pt x="106" y="0"/>
                    </a:moveTo>
                    <a:cubicBezTo>
                      <a:pt x="67" y="0"/>
                      <a:pt x="44" y="10"/>
                      <a:pt x="40" y="33"/>
                    </a:cubicBezTo>
                    <a:cubicBezTo>
                      <a:pt x="1" y="269"/>
                      <a:pt x="1209" y="2459"/>
                      <a:pt x="1406" y="2459"/>
                    </a:cubicBezTo>
                    <a:cubicBezTo>
                      <a:pt x="1410" y="2459"/>
                      <a:pt x="1413" y="2458"/>
                      <a:pt x="1416" y="2457"/>
                    </a:cubicBezTo>
                    <a:cubicBezTo>
                      <a:pt x="1576" y="2377"/>
                      <a:pt x="2307" y="1710"/>
                      <a:pt x="2458" y="1001"/>
                    </a:cubicBezTo>
                    <a:cubicBezTo>
                      <a:pt x="2458" y="1001"/>
                      <a:pt x="495" y="0"/>
                      <a:pt x="106"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7"/>
              <p:cNvSpPr/>
              <p:nvPr/>
            </p:nvSpPr>
            <p:spPr>
              <a:xfrm>
                <a:off x="1356113" y="-856249"/>
                <a:ext cx="65187" cy="86808"/>
              </a:xfrm>
              <a:custGeom>
                <a:avLst/>
                <a:gdLst/>
                <a:ahLst/>
                <a:cxnLst/>
                <a:rect l="l" t="t" r="r" b="b"/>
                <a:pathLst>
                  <a:path w="2026" h="2698" extrusionOk="0">
                    <a:moveTo>
                      <a:pt x="14" y="0"/>
                    </a:moveTo>
                    <a:cubicBezTo>
                      <a:pt x="4" y="0"/>
                      <a:pt x="0" y="7"/>
                      <a:pt x="2" y="20"/>
                    </a:cubicBezTo>
                    <a:cubicBezTo>
                      <a:pt x="42" y="267"/>
                      <a:pt x="326" y="2608"/>
                      <a:pt x="487" y="2691"/>
                    </a:cubicBezTo>
                    <a:cubicBezTo>
                      <a:pt x="496" y="2695"/>
                      <a:pt x="509" y="2698"/>
                      <a:pt x="525" y="2698"/>
                    </a:cubicBezTo>
                    <a:cubicBezTo>
                      <a:pt x="791" y="2698"/>
                      <a:pt x="1912" y="2112"/>
                      <a:pt x="2026" y="1920"/>
                    </a:cubicBezTo>
                    <a:cubicBezTo>
                      <a:pt x="2026" y="1920"/>
                      <a:pt x="181" y="0"/>
                      <a:pt x="1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7"/>
              <p:cNvSpPr/>
              <p:nvPr/>
            </p:nvSpPr>
            <p:spPr>
              <a:xfrm>
                <a:off x="1162034" y="-846892"/>
                <a:ext cx="57267" cy="62364"/>
              </a:xfrm>
              <a:custGeom>
                <a:avLst/>
                <a:gdLst/>
                <a:ahLst/>
                <a:cxnLst/>
                <a:rect l="l" t="t" r="r" b="b"/>
                <a:pathLst>
                  <a:path w="1780" h="2022" extrusionOk="0">
                    <a:moveTo>
                      <a:pt x="204" y="0"/>
                    </a:moveTo>
                    <a:cubicBezTo>
                      <a:pt x="0" y="0"/>
                      <a:pt x="891" y="1980"/>
                      <a:pt x="1052" y="2020"/>
                    </a:cubicBezTo>
                    <a:cubicBezTo>
                      <a:pt x="1053" y="2021"/>
                      <a:pt x="1055" y="2021"/>
                      <a:pt x="1057" y="2021"/>
                    </a:cubicBezTo>
                    <a:cubicBezTo>
                      <a:pt x="1226" y="2021"/>
                      <a:pt x="1780" y="0"/>
                      <a:pt x="1780" y="0"/>
                    </a:cubicBezTo>
                    <a:lnTo>
                      <a:pt x="1780" y="0"/>
                    </a:lnTo>
                    <a:cubicBezTo>
                      <a:pt x="1741" y="14"/>
                      <a:pt x="1575" y="18"/>
                      <a:pt x="1364" y="18"/>
                    </a:cubicBezTo>
                    <a:cubicBezTo>
                      <a:pt x="942" y="18"/>
                      <a:pt x="339" y="0"/>
                      <a:pt x="20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7"/>
              <p:cNvSpPr/>
              <p:nvPr/>
            </p:nvSpPr>
            <p:spPr>
              <a:xfrm>
                <a:off x="1092317" y="-859384"/>
                <a:ext cx="61996" cy="74916"/>
              </a:xfrm>
              <a:custGeom>
                <a:avLst/>
                <a:gdLst/>
                <a:ahLst/>
                <a:cxnLst/>
                <a:rect l="l" t="t" r="r" b="b"/>
                <a:pathLst>
                  <a:path w="1927" h="2429" extrusionOk="0">
                    <a:moveTo>
                      <a:pt x="182" y="1"/>
                    </a:moveTo>
                    <a:cubicBezTo>
                      <a:pt x="1" y="1"/>
                      <a:pt x="1080" y="2429"/>
                      <a:pt x="1239" y="2429"/>
                    </a:cubicBezTo>
                    <a:cubicBezTo>
                      <a:pt x="1399" y="2429"/>
                      <a:pt x="1926" y="365"/>
                      <a:pt x="1926" y="365"/>
                    </a:cubicBezTo>
                    <a:cubicBezTo>
                      <a:pt x="1563" y="282"/>
                      <a:pt x="387" y="41"/>
                      <a:pt x="187" y="1"/>
                    </a:cubicBezTo>
                    <a:cubicBezTo>
                      <a:pt x="185" y="1"/>
                      <a:pt x="184" y="1"/>
                      <a:pt x="182"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7"/>
              <p:cNvSpPr/>
              <p:nvPr/>
            </p:nvSpPr>
            <p:spPr>
              <a:xfrm>
                <a:off x="1034825" y="-874313"/>
                <a:ext cx="55079" cy="81147"/>
              </a:xfrm>
              <a:custGeom>
                <a:avLst/>
                <a:gdLst/>
                <a:ahLst/>
                <a:cxnLst/>
                <a:rect l="l" t="t" r="r" b="b"/>
                <a:pathLst>
                  <a:path w="1712" h="2631" extrusionOk="0">
                    <a:moveTo>
                      <a:pt x="231" y="1"/>
                    </a:moveTo>
                    <a:cubicBezTo>
                      <a:pt x="1" y="1"/>
                      <a:pt x="719" y="2549"/>
                      <a:pt x="842" y="2629"/>
                    </a:cubicBezTo>
                    <a:cubicBezTo>
                      <a:pt x="844" y="2630"/>
                      <a:pt x="846" y="2631"/>
                      <a:pt x="849" y="2631"/>
                    </a:cubicBezTo>
                    <a:cubicBezTo>
                      <a:pt x="988" y="2631"/>
                      <a:pt x="1712" y="405"/>
                      <a:pt x="1712" y="405"/>
                    </a:cubicBezTo>
                    <a:cubicBezTo>
                      <a:pt x="1215" y="331"/>
                      <a:pt x="438" y="19"/>
                      <a:pt x="234" y="1"/>
                    </a:cubicBezTo>
                    <a:cubicBezTo>
                      <a:pt x="233" y="1"/>
                      <a:pt x="232" y="1"/>
                      <a:pt x="231"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7"/>
              <p:cNvSpPr/>
              <p:nvPr/>
            </p:nvSpPr>
            <p:spPr>
              <a:xfrm>
                <a:off x="911074" y="-835479"/>
                <a:ext cx="51448" cy="73456"/>
              </a:xfrm>
              <a:custGeom>
                <a:avLst/>
                <a:gdLst/>
                <a:ahLst/>
                <a:cxnLst/>
                <a:rect l="l" t="t" r="r" b="b"/>
                <a:pathLst>
                  <a:path w="1599" h="2283" extrusionOk="0">
                    <a:moveTo>
                      <a:pt x="159" y="0"/>
                    </a:moveTo>
                    <a:cubicBezTo>
                      <a:pt x="150" y="0"/>
                      <a:pt x="145" y="6"/>
                      <a:pt x="143" y="18"/>
                    </a:cubicBezTo>
                    <a:cubicBezTo>
                      <a:pt x="102" y="259"/>
                      <a:pt x="1" y="2273"/>
                      <a:pt x="143" y="2282"/>
                    </a:cubicBezTo>
                    <a:cubicBezTo>
                      <a:pt x="147" y="2282"/>
                      <a:pt x="152" y="2283"/>
                      <a:pt x="158" y="2283"/>
                    </a:cubicBezTo>
                    <a:cubicBezTo>
                      <a:pt x="365" y="2283"/>
                      <a:pt x="1598" y="2079"/>
                      <a:pt x="1598" y="2079"/>
                    </a:cubicBezTo>
                    <a:cubicBezTo>
                      <a:pt x="1598" y="2079"/>
                      <a:pt x="321" y="0"/>
                      <a:pt x="159"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7"/>
              <p:cNvSpPr/>
              <p:nvPr/>
            </p:nvSpPr>
            <p:spPr>
              <a:xfrm>
                <a:off x="862265" y="-840305"/>
                <a:ext cx="41409" cy="87709"/>
              </a:xfrm>
              <a:custGeom>
                <a:avLst/>
                <a:gdLst/>
                <a:ahLst/>
                <a:cxnLst/>
                <a:rect l="l" t="t" r="r" b="b"/>
                <a:pathLst>
                  <a:path w="1287" h="2726" extrusionOk="0">
                    <a:moveTo>
                      <a:pt x="459" y="1"/>
                    </a:moveTo>
                    <a:cubicBezTo>
                      <a:pt x="454" y="1"/>
                      <a:pt x="449" y="2"/>
                      <a:pt x="444" y="5"/>
                    </a:cubicBezTo>
                    <a:cubicBezTo>
                      <a:pt x="244" y="125"/>
                      <a:pt x="1" y="2725"/>
                      <a:pt x="52" y="2725"/>
                    </a:cubicBezTo>
                    <a:cubicBezTo>
                      <a:pt x="53" y="2725"/>
                      <a:pt x="53" y="2725"/>
                      <a:pt x="53" y="2725"/>
                    </a:cubicBezTo>
                    <a:cubicBezTo>
                      <a:pt x="910" y="2592"/>
                      <a:pt x="1286" y="2472"/>
                      <a:pt x="1286" y="2472"/>
                    </a:cubicBezTo>
                    <a:cubicBezTo>
                      <a:pt x="1286" y="2472"/>
                      <a:pt x="677" y="1"/>
                      <a:pt x="459"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7"/>
              <p:cNvSpPr/>
              <p:nvPr/>
            </p:nvSpPr>
            <p:spPr>
              <a:xfrm>
                <a:off x="812844" y="-816914"/>
                <a:ext cx="40315" cy="73359"/>
              </a:xfrm>
              <a:custGeom>
                <a:avLst/>
                <a:gdLst/>
                <a:ahLst/>
                <a:cxnLst/>
                <a:rect l="l" t="t" r="r" b="b"/>
                <a:pathLst>
                  <a:path w="1253" h="2280" extrusionOk="0">
                    <a:moveTo>
                      <a:pt x="622" y="1"/>
                    </a:moveTo>
                    <a:cubicBezTo>
                      <a:pt x="616" y="1"/>
                      <a:pt x="610" y="2"/>
                      <a:pt x="605" y="6"/>
                    </a:cubicBezTo>
                    <a:cubicBezTo>
                      <a:pt x="404" y="129"/>
                      <a:pt x="0" y="2251"/>
                      <a:pt x="99" y="2269"/>
                    </a:cubicBezTo>
                    <a:cubicBezTo>
                      <a:pt x="130" y="2276"/>
                      <a:pt x="170" y="2279"/>
                      <a:pt x="217" y="2279"/>
                    </a:cubicBezTo>
                    <a:cubicBezTo>
                      <a:pt x="477" y="2279"/>
                      <a:pt x="944" y="2185"/>
                      <a:pt x="1252" y="2075"/>
                    </a:cubicBezTo>
                    <a:cubicBezTo>
                      <a:pt x="1252" y="2075"/>
                      <a:pt x="832" y="1"/>
                      <a:pt x="622"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1" name="Google Shape;2591;p27"/>
            <p:cNvSpPr/>
            <p:nvPr/>
          </p:nvSpPr>
          <p:spPr>
            <a:xfrm>
              <a:off x="1381873" y="599681"/>
              <a:ext cx="1821394" cy="1690744"/>
            </a:xfrm>
            <a:custGeom>
              <a:avLst/>
              <a:gdLst/>
              <a:ahLst/>
              <a:cxnLst/>
              <a:rect l="l" t="t" r="r" b="b"/>
              <a:pathLst>
                <a:path w="33558" h="31149" extrusionOk="0">
                  <a:moveTo>
                    <a:pt x="26128" y="23404"/>
                  </a:moveTo>
                  <a:lnTo>
                    <a:pt x="26128" y="23404"/>
                  </a:lnTo>
                  <a:cubicBezTo>
                    <a:pt x="25918" y="23515"/>
                    <a:pt x="25693" y="23626"/>
                    <a:pt x="25446" y="23731"/>
                  </a:cubicBezTo>
                  <a:cubicBezTo>
                    <a:pt x="25443" y="23722"/>
                    <a:pt x="25440" y="23713"/>
                    <a:pt x="25434" y="23706"/>
                  </a:cubicBezTo>
                  <a:cubicBezTo>
                    <a:pt x="25662" y="23611"/>
                    <a:pt x="25894" y="23512"/>
                    <a:pt x="26128" y="23404"/>
                  </a:cubicBezTo>
                  <a:close/>
                  <a:moveTo>
                    <a:pt x="21811" y="1"/>
                  </a:moveTo>
                  <a:cubicBezTo>
                    <a:pt x="20889" y="1"/>
                    <a:pt x="20414" y="2925"/>
                    <a:pt x="19407" y="3588"/>
                  </a:cubicBezTo>
                  <a:cubicBezTo>
                    <a:pt x="19391" y="3587"/>
                    <a:pt x="19373" y="3586"/>
                    <a:pt x="19354" y="3586"/>
                  </a:cubicBezTo>
                  <a:cubicBezTo>
                    <a:pt x="19103" y="3586"/>
                    <a:pt x="18608" y="3676"/>
                    <a:pt x="18281" y="3739"/>
                  </a:cubicBezTo>
                  <a:cubicBezTo>
                    <a:pt x="17988" y="3751"/>
                    <a:pt x="17705" y="3773"/>
                    <a:pt x="17424" y="3797"/>
                  </a:cubicBezTo>
                  <a:cubicBezTo>
                    <a:pt x="17032" y="3797"/>
                    <a:pt x="16320" y="3912"/>
                    <a:pt x="16320" y="3912"/>
                  </a:cubicBezTo>
                  <a:lnTo>
                    <a:pt x="16323" y="3930"/>
                  </a:lnTo>
                  <a:cubicBezTo>
                    <a:pt x="16200" y="3949"/>
                    <a:pt x="16079" y="3970"/>
                    <a:pt x="15962" y="3989"/>
                  </a:cubicBezTo>
                  <a:cubicBezTo>
                    <a:pt x="15953" y="3970"/>
                    <a:pt x="15944" y="3961"/>
                    <a:pt x="15934" y="3958"/>
                  </a:cubicBezTo>
                  <a:cubicBezTo>
                    <a:pt x="15925" y="3956"/>
                    <a:pt x="15914" y="3955"/>
                    <a:pt x="15900" y="3955"/>
                  </a:cubicBezTo>
                  <a:cubicBezTo>
                    <a:pt x="15726" y="3955"/>
                    <a:pt x="15196" y="4093"/>
                    <a:pt x="14793" y="4205"/>
                  </a:cubicBezTo>
                  <a:cubicBezTo>
                    <a:pt x="14500" y="4263"/>
                    <a:pt x="14219" y="4319"/>
                    <a:pt x="13951" y="4374"/>
                  </a:cubicBezTo>
                  <a:cubicBezTo>
                    <a:pt x="13948" y="4356"/>
                    <a:pt x="13948" y="4343"/>
                    <a:pt x="13948" y="4343"/>
                  </a:cubicBezTo>
                  <a:cubicBezTo>
                    <a:pt x="13948" y="4343"/>
                    <a:pt x="12832" y="4513"/>
                    <a:pt x="12468" y="4624"/>
                  </a:cubicBezTo>
                  <a:cubicBezTo>
                    <a:pt x="12438" y="4625"/>
                    <a:pt x="12409" y="4626"/>
                    <a:pt x="12379" y="4626"/>
                  </a:cubicBezTo>
                  <a:cubicBezTo>
                    <a:pt x="10937" y="4626"/>
                    <a:pt x="9790" y="2874"/>
                    <a:pt x="8683" y="2505"/>
                  </a:cubicBezTo>
                  <a:cubicBezTo>
                    <a:pt x="8646" y="2493"/>
                    <a:pt x="8610" y="2487"/>
                    <a:pt x="8574" y="2487"/>
                  </a:cubicBezTo>
                  <a:cubicBezTo>
                    <a:pt x="7512" y="2487"/>
                    <a:pt x="7345" y="7930"/>
                    <a:pt x="7345" y="7930"/>
                  </a:cubicBezTo>
                  <a:cubicBezTo>
                    <a:pt x="7135" y="8708"/>
                    <a:pt x="7045" y="9513"/>
                    <a:pt x="7086" y="10315"/>
                  </a:cubicBezTo>
                  <a:cubicBezTo>
                    <a:pt x="7092" y="11083"/>
                    <a:pt x="7215" y="11755"/>
                    <a:pt x="7428" y="12344"/>
                  </a:cubicBezTo>
                  <a:cubicBezTo>
                    <a:pt x="7295" y="12816"/>
                    <a:pt x="7184" y="13346"/>
                    <a:pt x="7061" y="13972"/>
                  </a:cubicBezTo>
                  <a:lnTo>
                    <a:pt x="7049" y="13960"/>
                  </a:lnTo>
                  <a:cubicBezTo>
                    <a:pt x="7049" y="14053"/>
                    <a:pt x="6870" y="14901"/>
                    <a:pt x="6774" y="15422"/>
                  </a:cubicBezTo>
                  <a:cubicBezTo>
                    <a:pt x="6681" y="15872"/>
                    <a:pt x="6577" y="16366"/>
                    <a:pt x="6453" y="16906"/>
                  </a:cubicBezTo>
                  <a:cubicBezTo>
                    <a:pt x="6438" y="16973"/>
                    <a:pt x="6419" y="17041"/>
                    <a:pt x="6398" y="17109"/>
                  </a:cubicBezTo>
                  <a:cubicBezTo>
                    <a:pt x="6250" y="17418"/>
                    <a:pt x="6068" y="17741"/>
                    <a:pt x="5991" y="17942"/>
                  </a:cubicBezTo>
                  <a:cubicBezTo>
                    <a:pt x="4427" y="20422"/>
                    <a:pt x="1" y="23117"/>
                    <a:pt x="3218" y="23457"/>
                  </a:cubicBezTo>
                  <a:cubicBezTo>
                    <a:pt x="4452" y="23586"/>
                    <a:pt x="6891" y="23929"/>
                    <a:pt x="9831" y="24188"/>
                  </a:cubicBezTo>
                  <a:lnTo>
                    <a:pt x="9824" y="24212"/>
                  </a:lnTo>
                  <a:cubicBezTo>
                    <a:pt x="9824" y="24212"/>
                    <a:pt x="10684" y="24348"/>
                    <a:pt x="11106" y="24348"/>
                  </a:cubicBezTo>
                  <a:cubicBezTo>
                    <a:pt x="11232" y="24348"/>
                    <a:pt x="11318" y="24336"/>
                    <a:pt x="11333" y="24305"/>
                  </a:cubicBezTo>
                  <a:cubicBezTo>
                    <a:pt x="12181" y="24366"/>
                    <a:pt x="13060" y="24419"/>
                    <a:pt x="13954" y="24453"/>
                  </a:cubicBezTo>
                  <a:cubicBezTo>
                    <a:pt x="14904" y="25042"/>
                    <a:pt x="15746" y="25372"/>
                    <a:pt x="16261" y="25394"/>
                  </a:cubicBezTo>
                  <a:lnTo>
                    <a:pt x="16314" y="25394"/>
                  </a:lnTo>
                  <a:cubicBezTo>
                    <a:pt x="16570" y="25394"/>
                    <a:pt x="16746" y="25316"/>
                    <a:pt x="16835" y="25168"/>
                  </a:cubicBezTo>
                  <a:cubicBezTo>
                    <a:pt x="16927" y="25020"/>
                    <a:pt x="16924" y="24798"/>
                    <a:pt x="16823" y="24518"/>
                  </a:cubicBezTo>
                  <a:lnTo>
                    <a:pt x="16823" y="24518"/>
                  </a:lnTo>
                  <a:cubicBezTo>
                    <a:pt x="17992" y="24737"/>
                    <a:pt x="19179" y="24848"/>
                    <a:pt x="20370" y="24857"/>
                  </a:cubicBezTo>
                  <a:cubicBezTo>
                    <a:pt x="20909" y="24857"/>
                    <a:pt x="21449" y="24829"/>
                    <a:pt x="21989" y="24774"/>
                  </a:cubicBezTo>
                  <a:lnTo>
                    <a:pt x="21989" y="24774"/>
                  </a:lnTo>
                  <a:cubicBezTo>
                    <a:pt x="22384" y="25674"/>
                    <a:pt x="22044" y="26652"/>
                    <a:pt x="19907" y="27463"/>
                  </a:cubicBezTo>
                  <a:cubicBezTo>
                    <a:pt x="19219" y="27725"/>
                    <a:pt x="18504" y="27892"/>
                    <a:pt x="17773" y="27957"/>
                  </a:cubicBezTo>
                  <a:lnTo>
                    <a:pt x="17776" y="27944"/>
                  </a:lnTo>
                  <a:lnTo>
                    <a:pt x="17776" y="27944"/>
                  </a:lnTo>
                  <a:cubicBezTo>
                    <a:pt x="17736" y="27958"/>
                    <a:pt x="17570" y="27962"/>
                    <a:pt x="17359" y="27962"/>
                  </a:cubicBezTo>
                  <a:cubicBezTo>
                    <a:pt x="16937" y="27962"/>
                    <a:pt x="16335" y="27944"/>
                    <a:pt x="16200" y="27944"/>
                  </a:cubicBezTo>
                  <a:cubicBezTo>
                    <a:pt x="16193" y="27944"/>
                    <a:pt x="16190" y="27947"/>
                    <a:pt x="16187" y="27950"/>
                  </a:cubicBezTo>
                  <a:cubicBezTo>
                    <a:pt x="16024" y="27935"/>
                    <a:pt x="15863" y="27917"/>
                    <a:pt x="15703" y="27895"/>
                  </a:cubicBezTo>
                  <a:cubicBezTo>
                    <a:pt x="15290" y="27805"/>
                    <a:pt x="14207" y="27580"/>
                    <a:pt x="14016" y="27543"/>
                  </a:cubicBezTo>
                  <a:cubicBezTo>
                    <a:pt x="14014" y="27542"/>
                    <a:pt x="14012" y="27542"/>
                    <a:pt x="14011" y="27542"/>
                  </a:cubicBezTo>
                  <a:cubicBezTo>
                    <a:pt x="14006" y="27542"/>
                    <a:pt x="14003" y="27544"/>
                    <a:pt x="14000" y="27546"/>
                  </a:cubicBezTo>
                  <a:cubicBezTo>
                    <a:pt x="13914" y="27525"/>
                    <a:pt x="13831" y="27503"/>
                    <a:pt x="13748" y="27482"/>
                  </a:cubicBezTo>
                  <a:cubicBezTo>
                    <a:pt x="13751" y="27469"/>
                    <a:pt x="13754" y="27463"/>
                    <a:pt x="13754" y="27463"/>
                  </a:cubicBezTo>
                  <a:cubicBezTo>
                    <a:pt x="13618" y="27442"/>
                    <a:pt x="13485" y="27411"/>
                    <a:pt x="13353" y="27374"/>
                  </a:cubicBezTo>
                  <a:lnTo>
                    <a:pt x="13322" y="27364"/>
                  </a:lnTo>
                  <a:cubicBezTo>
                    <a:pt x="12890" y="27247"/>
                    <a:pt x="12428" y="27071"/>
                    <a:pt x="12276" y="27056"/>
                  </a:cubicBezTo>
                  <a:cubicBezTo>
                    <a:pt x="12267" y="27056"/>
                    <a:pt x="12258" y="27059"/>
                    <a:pt x="12252" y="27068"/>
                  </a:cubicBezTo>
                  <a:cubicBezTo>
                    <a:pt x="11198" y="26780"/>
                    <a:pt x="10162" y="26536"/>
                    <a:pt x="9111" y="26536"/>
                  </a:cubicBezTo>
                  <a:cubicBezTo>
                    <a:pt x="7970" y="26536"/>
                    <a:pt x="6810" y="26824"/>
                    <a:pt x="5590" y="27654"/>
                  </a:cubicBezTo>
                  <a:cubicBezTo>
                    <a:pt x="1806" y="30228"/>
                    <a:pt x="2758" y="31142"/>
                    <a:pt x="4556" y="31142"/>
                  </a:cubicBezTo>
                  <a:cubicBezTo>
                    <a:pt x="4702" y="31142"/>
                    <a:pt x="4852" y="31136"/>
                    <a:pt x="5007" y="31124"/>
                  </a:cubicBezTo>
                  <a:cubicBezTo>
                    <a:pt x="5010" y="31133"/>
                    <a:pt x="5013" y="31140"/>
                    <a:pt x="5016" y="31140"/>
                  </a:cubicBezTo>
                  <a:cubicBezTo>
                    <a:pt x="5046" y="31145"/>
                    <a:pt x="5084" y="31148"/>
                    <a:pt x="5129" y="31148"/>
                  </a:cubicBezTo>
                  <a:cubicBezTo>
                    <a:pt x="5387" y="31148"/>
                    <a:pt x="5856" y="31056"/>
                    <a:pt x="6166" y="30948"/>
                  </a:cubicBezTo>
                  <a:cubicBezTo>
                    <a:pt x="6293" y="30918"/>
                    <a:pt x="6425" y="30890"/>
                    <a:pt x="6558" y="30859"/>
                  </a:cubicBezTo>
                  <a:cubicBezTo>
                    <a:pt x="7070" y="30782"/>
                    <a:pt x="7400" y="30705"/>
                    <a:pt x="7579" y="30662"/>
                  </a:cubicBezTo>
                  <a:cubicBezTo>
                    <a:pt x="7749" y="30631"/>
                    <a:pt x="7924" y="30603"/>
                    <a:pt x="8103" y="30575"/>
                  </a:cubicBezTo>
                  <a:cubicBezTo>
                    <a:pt x="8106" y="30575"/>
                    <a:pt x="8106" y="30575"/>
                    <a:pt x="8110" y="30578"/>
                  </a:cubicBezTo>
                  <a:cubicBezTo>
                    <a:pt x="8112" y="30578"/>
                    <a:pt x="8116" y="30578"/>
                    <a:pt x="8120" y="30578"/>
                  </a:cubicBezTo>
                  <a:cubicBezTo>
                    <a:pt x="8259" y="30578"/>
                    <a:pt x="8953" y="30472"/>
                    <a:pt x="9328" y="30412"/>
                  </a:cubicBezTo>
                  <a:cubicBezTo>
                    <a:pt x="10308" y="30306"/>
                    <a:pt x="11416" y="30237"/>
                    <a:pt x="12662" y="30237"/>
                  </a:cubicBezTo>
                  <a:cubicBezTo>
                    <a:pt x="14456" y="30237"/>
                    <a:pt x="16536" y="30379"/>
                    <a:pt x="18935" y="30754"/>
                  </a:cubicBezTo>
                  <a:cubicBezTo>
                    <a:pt x="19377" y="30823"/>
                    <a:pt x="19801" y="30856"/>
                    <a:pt x="20206" y="30856"/>
                  </a:cubicBezTo>
                  <a:cubicBezTo>
                    <a:pt x="21283" y="30856"/>
                    <a:pt x="22228" y="30624"/>
                    <a:pt x="23022" y="30230"/>
                  </a:cubicBezTo>
                  <a:cubicBezTo>
                    <a:pt x="23377" y="30057"/>
                    <a:pt x="23756" y="29832"/>
                    <a:pt x="23861" y="29712"/>
                  </a:cubicBezTo>
                  <a:cubicBezTo>
                    <a:pt x="24021" y="29591"/>
                    <a:pt x="24176" y="29462"/>
                    <a:pt x="24321" y="29323"/>
                  </a:cubicBezTo>
                  <a:lnTo>
                    <a:pt x="24324" y="29323"/>
                  </a:lnTo>
                  <a:cubicBezTo>
                    <a:pt x="24478" y="29246"/>
                    <a:pt x="25147" y="28638"/>
                    <a:pt x="25341" y="27969"/>
                  </a:cubicBezTo>
                  <a:cubicBezTo>
                    <a:pt x="25443" y="27765"/>
                    <a:pt x="25536" y="27559"/>
                    <a:pt x="25610" y="27343"/>
                  </a:cubicBezTo>
                  <a:cubicBezTo>
                    <a:pt x="25662" y="27226"/>
                    <a:pt x="25702" y="27099"/>
                    <a:pt x="25727" y="26973"/>
                  </a:cubicBezTo>
                  <a:cubicBezTo>
                    <a:pt x="25813" y="26649"/>
                    <a:pt x="25866" y="26319"/>
                    <a:pt x="25881" y="25983"/>
                  </a:cubicBezTo>
                  <a:cubicBezTo>
                    <a:pt x="25897" y="25875"/>
                    <a:pt x="25903" y="25807"/>
                    <a:pt x="25903" y="25807"/>
                  </a:cubicBezTo>
                  <a:lnTo>
                    <a:pt x="25887" y="25807"/>
                  </a:lnTo>
                  <a:cubicBezTo>
                    <a:pt x="25900" y="25147"/>
                    <a:pt x="25770" y="24490"/>
                    <a:pt x="25511" y="23882"/>
                  </a:cubicBezTo>
                  <a:cubicBezTo>
                    <a:pt x="26220" y="23580"/>
                    <a:pt x="26890" y="23185"/>
                    <a:pt x="27494" y="22704"/>
                  </a:cubicBezTo>
                  <a:cubicBezTo>
                    <a:pt x="27658" y="22605"/>
                    <a:pt x="27824" y="22510"/>
                    <a:pt x="27991" y="22408"/>
                  </a:cubicBezTo>
                  <a:cubicBezTo>
                    <a:pt x="27991" y="22408"/>
                    <a:pt x="27991" y="22352"/>
                    <a:pt x="27991" y="22257"/>
                  </a:cubicBezTo>
                  <a:cubicBezTo>
                    <a:pt x="28037" y="22211"/>
                    <a:pt x="28080" y="22167"/>
                    <a:pt x="28111" y="22130"/>
                  </a:cubicBezTo>
                  <a:cubicBezTo>
                    <a:pt x="29329" y="21264"/>
                    <a:pt x="30282" y="19910"/>
                    <a:pt x="31013" y="18312"/>
                  </a:cubicBezTo>
                  <a:cubicBezTo>
                    <a:pt x="31168" y="18028"/>
                    <a:pt x="31350" y="17612"/>
                    <a:pt x="31377" y="17458"/>
                  </a:cubicBezTo>
                  <a:cubicBezTo>
                    <a:pt x="31670" y="16705"/>
                    <a:pt x="31920" y="15934"/>
                    <a:pt x="32127" y="15154"/>
                  </a:cubicBezTo>
                  <a:lnTo>
                    <a:pt x="32170" y="15172"/>
                  </a:lnTo>
                  <a:cubicBezTo>
                    <a:pt x="32266" y="14981"/>
                    <a:pt x="32432" y="14046"/>
                    <a:pt x="32435" y="13861"/>
                  </a:cubicBezTo>
                  <a:cubicBezTo>
                    <a:pt x="33557" y="8623"/>
                    <a:pt x="33203" y="3118"/>
                    <a:pt x="32444" y="3118"/>
                  </a:cubicBezTo>
                  <a:cubicBezTo>
                    <a:pt x="32408" y="3118"/>
                    <a:pt x="32371" y="3130"/>
                    <a:pt x="32334" y="3156"/>
                  </a:cubicBezTo>
                  <a:cubicBezTo>
                    <a:pt x="31377" y="3801"/>
                    <a:pt x="30551" y="4377"/>
                    <a:pt x="29829" y="4889"/>
                  </a:cubicBezTo>
                  <a:cubicBezTo>
                    <a:pt x="29826" y="4889"/>
                    <a:pt x="29823" y="4886"/>
                    <a:pt x="29823" y="4883"/>
                  </a:cubicBezTo>
                  <a:cubicBezTo>
                    <a:pt x="29822" y="4883"/>
                    <a:pt x="29820" y="4882"/>
                    <a:pt x="29819" y="4882"/>
                  </a:cubicBezTo>
                  <a:cubicBezTo>
                    <a:pt x="29758" y="4882"/>
                    <a:pt x="29423" y="5152"/>
                    <a:pt x="29135" y="5392"/>
                  </a:cubicBezTo>
                  <a:cubicBezTo>
                    <a:pt x="28876" y="5580"/>
                    <a:pt x="28632" y="5759"/>
                    <a:pt x="28407" y="5932"/>
                  </a:cubicBezTo>
                  <a:cubicBezTo>
                    <a:pt x="28394" y="5911"/>
                    <a:pt x="28384" y="5899"/>
                    <a:pt x="28373" y="5899"/>
                  </a:cubicBezTo>
                  <a:cubicBezTo>
                    <a:pt x="28371" y="5899"/>
                    <a:pt x="28369" y="5900"/>
                    <a:pt x="28367" y="5901"/>
                  </a:cubicBezTo>
                  <a:cubicBezTo>
                    <a:pt x="27806" y="6216"/>
                    <a:pt x="27500" y="6542"/>
                    <a:pt x="27349" y="6749"/>
                  </a:cubicBezTo>
                  <a:cubicBezTo>
                    <a:pt x="26951" y="7070"/>
                    <a:pt x="26624" y="7344"/>
                    <a:pt x="26353" y="7582"/>
                  </a:cubicBezTo>
                  <a:cubicBezTo>
                    <a:pt x="26125" y="6774"/>
                    <a:pt x="25819" y="5990"/>
                    <a:pt x="25440" y="5241"/>
                  </a:cubicBezTo>
                  <a:cubicBezTo>
                    <a:pt x="24447" y="2780"/>
                    <a:pt x="22871" y="735"/>
                    <a:pt x="22226" y="186"/>
                  </a:cubicBezTo>
                  <a:cubicBezTo>
                    <a:pt x="22077" y="58"/>
                    <a:pt x="21940" y="1"/>
                    <a:pt x="21811" y="1"/>
                  </a:cubicBezTo>
                  <a:close/>
                </a:path>
              </a:pathLst>
            </a:custGeom>
            <a:solidFill>
              <a:srgbClr val="261D2A"/>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7"/>
            <p:cNvSpPr/>
            <p:nvPr/>
          </p:nvSpPr>
          <p:spPr>
            <a:xfrm>
              <a:off x="1356960" y="599573"/>
              <a:ext cx="1862318" cy="1329950"/>
            </a:xfrm>
            <a:custGeom>
              <a:avLst/>
              <a:gdLst/>
              <a:ahLst/>
              <a:cxnLst/>
              <a:rect l="l" t="t" r="r" b="b"/>
              <a:pathLst>
                <a:path w="34312" h="24502" extrusionOk="0">
                  <a:moveTo>
                    <a:pt x="22270" y="1"/>
                  </a:moveTo>
                  <a:cubicBezTo>
                    <a:pt x="21228" y="1"/>
                    <a:pt x="20759" y="3722"/>
                    <a:pt x="19447" y="3722"/>
                  </a:cubicBezTo>
                  <a:cubicBezTo>
                    <a:pt x="16699" y="3722"/>
                    <a:pt x="14608" y="4419"/>
                    <a:pt x="13059" y="4614"/>
                  </a:cubicBezTo>
                  <a:cubicBezTo>
                    <a:pt x="12985" y="4623"/>
                    <a:pt x="12911" y="4627"/>
                    <a:pt x="12838" y="4627"/>
                  </a:cubicBezTo>
                  <a:cubicBezTo>
                    <a:pt x="11395" y="4627"/>
                    <a:pt x="10249" y="2874"/>
                    <a:pt x="9142" y="2507"/>
                  </a:cubicBezTo>
                  <a:cubicBezTo>
                    <a:pt x="9105" y="2495"/>
                    <a:pt x="9068" y="2488"/>
                    <a:pt x="9033" y="2488"/>
                  </a:cubicBezTo>
                  <a:cubicBezTo>
                    <a:pt x="7971" y="2488"/>
                    <a:pt x="7801" y="7929"/>
                    <a:pt x="7801" y="7929"/>
                  </a:cubicBezTo>
                  <a:cubicBezTo>
                    <a:pt x="7801" y="7929"/>
                    <a:pt x="7125" y="10141"/>
                    <a:pt x="7927" y="12195"/>
                  </a:cubicBezTo>
                  <a:cubicBezTo>
                    <a:pt x="7603" y="13287"/>
                    <a:pt x="7418" y="14678"/>
                    <a:pt x="6912" y="16908"/>
                  </a:cubicBezTo>
                  <a:cubicBezTo>
                    <a:pt x="6298" y="19606"/>
                    <a:pt x="0" y="23070"/>
                    <a:pt x="3677" y="23456"/>
                  </a:cubicBezTo>
                  <a:cubicBezTo>
                    <a:pt x="5764" y="23676"/>
                    <a:pt x="11295" y="24501"/>
                    <a:pt x="16855" y="24501"/>
                  </a:cubicBezTo>
                  <a:cubicBezTo>
                    <a:pt x="21090" y="24501"/>
                    <a:pt x="25341" y="24023"/>
                    <a:pt x="28101" y="22435"/>
                  </a:cubicBezTo>
                  <a:cubicBezTo>
                    <a:pt x="34311" y="18859"/>
                    <a:pt x="34183" y="3120"/>
                    <a:pt x="32903" y="3120"/>
                  </a:cubicBezTo>
                  <a:cubicBezTo>
                    <a:pt x="32867" y="3120"/>
                    <a:pt x="32830" y="3132"/>
                    <a:pt x="32793" y="3158"/>
                  </a:cubicBezTo>
                  <a:cubicBezTo>
                    <a:pt x="29378" y="5462"/>
                    <a:pt x="27574" y="6884"/>
                    <a:pt x="26627" y="7750"/>
                  </a:cubicBezTo>
                  <a:cubicBezTo>
                    <a:pt x="26038" y="4274"/>
                    <a:pt x="23540" y="916"/>
                    <a:pt x="22685" y="185"/>
                  </a:cubicBezTo>
                  <a:cubicBezTo>
                    <a:pt x="22537" y="57"/>
                    <a:pt x="22399" y="1"/>
                    <a:pt x="22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7"/>
            <p:cNvSpPr/>
            <p:nvPr/>
          </p:nvSpPr>
          <p:spPr>
            <a:xfrm>
              <a:off x="1480004" y="1724510"/>
              <a:ext cx="1399344" cy="565481"/>
            </a:xfrm>
            <a:custGeom>
              <a:avLst/>
              <a:gdLst/>
              <a:ahLst/>
              <a:cxnLst/>
              <a:rect l="l" t="t" r="r" b="b"/>
              <a:pathLst>
                <a:path w="25782" h="10418" extrusionOk="0">
                  <a:moveTo>
                    <a:pt x="19443" y="1"/>
                  </a:moveTo>
                  <a:cubicBezTo>
                    <a:pt x="17844" y="1"/>
                    <a:pt x="16936" y="1321"/>
                    <a:pt x="16936" y="1321"/>
                  </a:cubicBezTo>
                  <a:cubicBezTo>
                    <a:pt x="16936" y="1321"/>
                    <a:pt x="23709" y="4609"/>
                    <a:pt x="18099" y="6737"/>
                  </a:cubicBezTo>
                  <a:cubicBezTo>
                    <a:pt x="17091" y="7119"/>
                    <a:pt x="16139" y="7264"/>
                    <a:pt x="15228" y="7264"/>
                  </a:cubicBezTo>
                  <a:cubicBezTo>
                    <a:pt x="12347" y="7264"/>
                    <a:pt x="9872" y="5813"/>
                    <a:pt x="7306" y="5813"/>
                  </a:cubicBezTo>
                  <a:cubicBezTo>
                    <a:pt x="6164" y="5813"/>
                    <a:pt x="5004" y="6101"/>
                    <a:pt x="3782" y="6931"/>
                  </a:cubicBezTo>
                  <a:cubicBezTo>
                    <a:pt x="1" y="9502"/>
                    <a:pt x="950" y="10417"/>
                    <a:pt x="2745" y="10417"/>
                  </a:cubicBezTo>
                  <a:cubicBezTo>
                    <a:pt x="3246" y="10417"/>
                    <a:pt x="3813" y="10346"/>
                    <a:pt x="4361" y="10219"/>
                  </a:cubicBezTo>
                  <a:cubicBezTo>
                    <a:pt x="5902" y="9864"/>
                    <a:pt x="8021" y="9509"/>
                    <a:pt x="10852" y="9509"/>
                  </a:cubicBezTo>
                  <a:cubicBezTo>
                    <a:pt x="12647" y="9509"/>
                    <a:pt x="14728" y="9652"/>
                    <a:pt x="17130" y="10028"/>
                  </a:cubicBezTo>
                  <a:cubicBezTo>
                    <a:pt x="17570" y="10096"/>
                    <a:pt x="17992" y="10129"/>
                    <a:pt x="18395" y="10129"/>
                  </a:cubicBezTo>
                  <a:cubicBezTo>
                    <a:pt x="23674" y="10129"/>
                    <a:pt x="25781" y="4570"/>
                    <a:pt x="22546" y="1515"/>
                  </a:cubicBezTo>
                  <a:cubicBezTo>
                    <a:pt x="21338" y="373"/>
                    <a:pt x="20293" y="1"/>
                    <a:pt x="19443" y="1"/>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7"/>
            <p:cNvSpPr/>
            <p:nvPr/>
          </p:nvSpPr>
          <p:spPr>
            <a:xfrm>
              <a:off x="2015654" y="1111806"/>
              <a:ext cx="148391" cy="92817"/>
            </a:xfrm>
            <a:custGeom>
              <a:avLst/>
              <a:gdLst/>
              <a:ahLst/>
              <a:cxnLst/>
              <a:rect l="l" t="t" r="r" b="b"/>
              <a:pathLst>
                <a:path w="2734" h="1710" extrusionOk="0">
                  <a:moveTo>
                    <a:pt x="110" y="0"/>
                  </a:moveTo>
                  <a:cubicBezTo>
                    <a:pt x="7" y="0"/>
                    <a:pt x="1" y="161"/>
                    <a:pt x="109" y="164"/>
                  </a:cubicBezTo>
                  <a:cubicBezTo>
                    <a:pt x="131" y="164"/>
                    <a:pt x="2092" y="287"/>
                    <a:pt x="2564" y="1657"/>
                  </a:cubicBezTo>
                  <a:cubicBezTo>
                    <a:pt x="2576" y="1688"/>
                    <a:pt x="2607" y="1709"/>
                    <a:pt x="2641" y="1709"/>
                  </a:cubicBezTo>
                  <a:cubicBezTo>
                    <a:pt x="2650" y="1709"/>
                    <a:pt x="2660" y="1709"/>
                    <a:pt x="2669" y="1706"/>
                  </a:cubicBezTo>
                  <a:cubicBezTo>
                    <a:pt x="2709" y="1691"/>
                    <a:pt x="2734" y="1644"/>
                    <a:pt x="2718" y="1601"/>
                  </a:cubicBezTo>
                  <a:cubicBezTo>
                    <a:pt x="2209" y="130"/>
                    <a:pt x="205" y="7"/>
                    <a:pt x="118" y="1"/>
                  </a:cubicBezTo>
                  <a:cubicBezTo>
                    <a:pt x="115" y="0"/>
                    <a:pt x="112" y="0"/>
                    <a:pt x="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7"/>
            <p:cNvSpPr/>
            <p:nvPr/>
          </p:nvSpPr>
          <p:spPr>
            <a:xfrm>
              <a:off x="2475046" y="1023276"/>
              <a:ext cx="97697" cy="151548"/>
            </a:xfrm>
            <a:custGeom>
              <a:avLst/>
              <a:gdLst/>
              <a:ahLst/>
              <a:cxnLst/>
              <a:rect l="l" t="t" r="r" b="b"/>
              <a:pathLst>
                <a:path w="1800" h="2792" extrusionOk="0">
                  <a:moveTo>
                    <a:pt x="1683" y="1"/>
                  </a:moveTo>
                  <a:cubicBezTo>
                    <a:pt x="1670" y="1"/>
                    <a:pt x="1656" y="4"/>
                    <a:pt x="1641" y="12"/>
                  </a:cubicBezTo>
                  <a:cubicBezTo>
                    <a:pt x="1626" y="22"/>
                    <a:pt x="0" y="904"/>
                    <a:pt x="235" y="2720"/>
                  </a:cubicBezTo>
                  <a:cubicBezTo>
                    <a:pt x="238" y="2760"/>
                    <a:pt x="272" y="2791"/>
                    <a:pt x="315" y="2791"/>
                  </a:cubicBezTo>
                  <a:lnTo>
                    <a:pt x="327" y="2788"/>
                  </a:lnTo>
                  <a:cubicBezTo>
                    <a:pt x="370" y="2782"/>
                    <a:pt x="401" y="2742"/>
                    <a:pt x="395" y="2699"/>
                  </a:cubicBezTo>
                  <a:cubicBezTo>
                    <a:pt x="176" y="996"/>
                    <a:pt x="1703" y="163"/>
                    <a:pt x="1718" y="154"/>
                  </a:cubicBezTo>
                  <a:cubicBezTo>
                    <a:pt x="1799" y="110"/>
                    <a:pt x="1756" y="1"/>
                    <a:pt x="1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7"/>
            <p:cNvSpPr/>
            <p:nvPr/>
          </p:nvSpPr>
          <p:spPr>
            <a:xfrm>
              <a:off x="1872854" y="819078"/>
              <a:ext cx="133356" cy="150136"/>
            </a:xfrm>
            <a:custGeom>
              <a:avLst/>
              <a:gdLst/>
              <a:ahLst/>
              <a:cxnLst/>
              <a:rect l="l" t="t" r="r" b="b"/>
              <a:pathLst>
                <a:path w="2457" h="2766" extrusionOk="0">
                  <a:moveTo>
                    <a:pt x="254" y="0"/>
                  </a:moveTo>
                  <a:cubicBezTo>
                    <a:pt x="1" y="0"/>
                    <a:pt x="54" y="2766"/>
                    <a:pt x="54" y="2766"/>
                  </a:cubicBezTo>
                  <a:cubicBezTo>
                    <a:pt x="54" y="2766"/>
                    <a:pt x="2456" y="1800"/>
                    <a:pt x="2345" y="1523"/>
                  </a:cubicBezTo>
                  <a:cubicBezTo>
                    <a:pt x="2234" y="1248"/>
                    <a:pt x="550" y="141"/>
                    <a:pt x="273" y="5"/>
                  </a:cubicBezTo>
                  <a:cubicBezTo>
                    <a:pt x="266" y="2"/>
                    <a:pt x="260"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7"/>
            <p:cNvSpPr/>
            <p:nvPr/>
          </p:nvSpPr>
          <p:spPr>
            <a:xfrm>
              <a:off x="1892773" y="861253"/>
              <a:ext cx="65185" cy="68175"/>
            </a:xfrm>
            <a:custGeom>
              <a:avLst/>
              <a:gdLst/>
              <a:ahLst/>
              <a:cxnLst/>
              <a:rect l="l" t="t" r="r" b="b"/>
              <a:pathLst>
                <a:path w="1201" h="1256" extrusionOk="0">
                  <a:moveTo>
                    <a:pt x="403" y="0"/>
                  </a:moveTo>
                  <a:cubicBezTo>
                    <a:pt x="346" y="0"/>
                    <a:pt x="291" y="67"/>
                    <a:pt x="337" y="129"/>
                  </a:cubicBezTo>
                  <a:cubicBezTo>
                    <a:pt x="603" y="502"/>
                    <a:pt x="880" y="952"/>
                    <a:pt x="911" y="1097"/>
                  </a:cubicBezTo>
                  <a:cubicBezTo>
                    <a:pt x="800" y="1085"/>
                    <a:pt x="482" y="928"/>
                    <a:pt x="168" y="733"/>
                  </a:cubicBezTo>
                  <a:cubicBezTo>
                    <a:pt x="151" y="721"/>
                    <a:pt x="134" y="716"/>
                    <a:pt x="119" y="716"/>
                  </a:cubicBezTo>
                  <a:cubicBezTo>
                    <a:pt x="48" y="716"/>
                    <a:pt x="0" y="824"/>
                    <a:pt x="81" y="869"/>
                  </a:cubicBezTo>
                  <a:cubicBezTo>
                    <a:pt x="488" y="1125"/>
                    <a:pt x="772" y="1255"/>
                    <a:pt x="930" y="1255"/>
                  </a:cubicBezTo>
                  <a:cubicBezTo>
                    <a:pt x="933" y="1255"/>
                    <a:pt x="936" y="1255"/>
                    <a:pt x="940" y="1255"/>
                  </a:cubicBezTo>
                  <a:cubicBezTo>
                    <a:pt x="976" y="1255"/>
                    <a:pt x="1012" y="1240"/>
                    <a:pt x="1041" y="1218"/>
                  </a:cubicBezTo>
                  <a:cubicBezTo>
                    <a:pt x="1084" y="1174"/>
                    <a:pt x="1201" y="1057"/>
                    <a:pt x="467" y="36"/>
                  </a:cubicBezTo>
                  <a:cubicBezTo>
                    <a:pt x="449" y="11"/>
                    <a:pt x="426" y="0"/>
                    <a:pt x="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7"/>
            <p:cNvSpPr/>
            <p:nvPr/>
          </p:nvSpPr>
          <p:spPr>
            <a:xfrm>
              <a:off x="2499470" y="715296"/>
              <a:ext cx="141009" cy="146717"/>
            </a:xfrm>
            <a:custGeom>
              <a:avLst/>
              <a:gdLst/>
              <a:ahLst/>
              <a:cxnLst/>
              <a:rect l="l" t="t" r="r" b="b"/>
              <a:pathLst>
                <a:path w="2598" h="2703" extrusionOk="0">
                  <a:moveTo>
                    <a:pt x="1445" y="0"/>
                  </a:moveTo>
                  <a:cubicBezTo>
                    <a:pt x="1214" y="0"/>
                    <a:pt x="1" y="2220"/>
                    <a:pt x="1" y="2220"/>
                  </a:cubicBezTo>
                  <a:cubicBezTo>
                    <a:pt x="1" y="2220"/>
                    <a:pt x="2076" y="2702"/>
                    <a:pt x="2479" y="2702"/>
                  </a:cubicBezTo>
                  <a:cubicBezTo>
                    <a:pt x="2517" y="2702"/>
                    <a:pt x="2541" y="2698"/>
                    <a:pt x="2545" y="2688"/>
                  </a:cubicBezTo>
                  <a:cubicBezTo>
                    <a:pt x="2598" y="2580"/>
                    <a:pt x="1632" y="175"/>
                    <a:pt x="1466" y="8"/>
                  </a:cubicBezTo>
                  <a:cubicBezTo>
                    <a:pt x="1460" y="3"/>
                    <a:pt x="1453" y="0"/>
                    <a:pt x="1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7"/>
            <p:cNvSpPr/>
            <p:nvPr/>
          </p:nvSpPr>
          <p:spPr>
            <a:xfrm>
              <a:off x="2558414" y="774460"/>
              <a:ext cx="50640" cy="74905"/>
            </a:xfrm>
            <a:custGeom>
              <a:avLst/>
              <a:gdLst/>
              <a:ahLst/>
              <a:cxnLst/>
              <a:rect l="l" t="t" r="r" b="b"/>
              <a:pathLst>
                <a:path w="933" h="1380" extrusionOk="0">
                  <a:moveTo>
                    <a:pt x="158" y="0"/>
                  </a:moveTo>
                  <a:cubicBezTo>
                    <a:pt x="117" y="0"/>
                    <a:pt x="80" y="33"/>
                    <a:pt x="80" y="78"/>
                  </a:cubicBezTo>
                  <a:cubicBezTo>
                    <a:pt x="0" y="1281"/>
                    <a:pt x="90" y="1339"/>
                    <a:pt x="130" y="1364"/>
                  </a:cubicBezTo>
                  <a:cubicBezTo>
                    <a:pt x="145" y="1373"/>
                    <a:pt x="164" y="1379"/>
                    <a:pt x="182" y="1379"/>
                  </a:cubicBezTo>
                  <a:cubicBezTo>
                    <a:pt x="198" y="1379"/>
                    <a:pt x="210" y="1373"/>
                    <a:pt x="225" y="1367"/>
                  </a:cubicBezTo>
                  <a:cubicBezTo>
                    <a:pt x="343" y="1308"/>
                    <a:pt x="731" y="688"/>
                    <a:pt x="892" y="426"/>
                  </a:cubicBezTo>
                  <a:cubicBezTo>
                    <a:pt x="932" y="362"/>
                    <a:pt x="878" y="303"/>
                    <a:pt x="823" y="303"/>
                  </a:cubicBezTo>
                  <a:cubicBezTo>
                    <a:pt x="798" y="303"/>
                    <a:pt x="773" y="315"/>
                    <a:pt x="756" y="343"/>
                  </a:cubicBezTo>
                  <a:cubicBezTo>
                    <a:pt x="562" y="658"/>
                    <a:pt x="336" y="1000"/>
                    <a:pt x="219" y="1148"/>
                  </a:cubicBezTo>
                  <a:cubicBezTo>
                    <a:pt x="204" y="948"/>
                    <a:pt x="216" y="485"/>
                    <a:pt x="241" y="84"/>
                  </a:cubicBezTo>
                  <a:cubicBezTo>
                    <a:pt x="244" y="41"/>
                    <a:pt x="210" y="1"/>
                    <a:pt x="164" y="1"/>
                  </a:cubicBezTo>
                  <a:cubicBezTo>
                    <a:pt x="162" y="1"/>
                    <a:pt x="16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7"/>
            <p:cNvSpPr/>
            <p:nvPr/>
          </p:nvSpPr>
          <p:spPr>
            <a:xfrm>
              <a:off x="2049009" y="843345"/>
              <a:ext cx="101985" cy="189706"/>
            </a:xfrm>
            <a:custGeom>
              <a:avLst/>
              <a:gdLst/>
              <a:ahLst/>
              <a:cxnLst/>
              <a:rect l="l" t="t" r="r" b="b"/>
              <a:pathLst>
                <a:path w="1879" h="3495" extrusionOk="0">
                  <a:moveTo>
                    <a:pt x="1564" y="0"/>
                  </a:moveTo>
                  <a:cubicBezTo>
                    <a:pt x="1564" y="0"/>
                    <a:pt x="222" y="201"/>
                    <a:pt x="0" y="312"/>
                  </a:cubicBezTo>
                  <a:cubicBezTo>
                    <a:pt x="0" y="312"/>
                    <a:pt x="1235" y="3494"/>
                    <a:pt x="1581" y="3494"/>
                  </a:cubicBezTo>
                  <a:cubicBezTo>
                    <a:pt x="1601" y="3494"/>
                    <a:pt x="1618" y="3484"/>
                    <a:pt x="1632" y="3461"/>
                  </a:cubicBezTo>
                  <a:cubicBezTo>
                    <a:pt x="1879" y="3048"/>
                    <a:pt x="1564" y="0"/>
                    <a:pt x="156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7"/>
            <p:cNvSpPr/>
            <p:nvPr/>
          </p:nvSpPr>
          <p:spPr>
            <a:xfrm>
              <a:off x="2152947" y="822285"/>
              <a:ext cx="102039" cy="204036"/>
            </a:xfrm>
            <a:custGeom>
              <a:avLst/>
              <a:gdLst/>
              <a:ahLst/>
              <a:cxnLst/>
              <a:rect l="l" t="t" r="r" b="b"/>
              <a:pathLst>
                <a:path w="1880" h="3759" extrusionOk="0">
                  <a:moveTo>
                    <a:pt x="1601" y="0"/>
                  </a:moveTo>
                  <a:cubicBezTo>
                    <a:pt x="1306" y="0"/>
                    <a:pt x="1" y="388"/>
                    <a:pt x="1" y="388"/>
                  </a:cubicBezTo>
                  <a:cubicBezTo>
                    <a:pt x="1" y="388"/>
                    <a:pt x="1213" y="3648"/>
                    <a:pt x="1432" y="3750"/>
                  </a:cubicBezTo>
                  <a:cubicBezTo>
                    <a:pt x="1443" y="3756"/>
                    <a:pt x="1455" y="3758"/>
                    <a:pt x="1466" y="3758"/>
                  </a:cubicBezTo>
                  <a:cubicBezTo>
                    <a:pt x="1880" y="3758"/>
                    <a:pt x="1834" y="42"/>
                    <a:pt x="1635" y="3"/>
                  </a:cubicBezTo>
                  <a:cubicBezTo>
                    <a:pt x="1626" y="1"/>
                    <a:pt x="1615" y="0"/>
                    <a:pt x="1601"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7"/>
            <p:cNvSpPr/>
            <p:nvPr/>
          </p:nvSpPr>
          <p:spPr>
            <a:xfrm>
              <a:off x="2262585" y="813600"/>
              <a:ext cx="85105" cy="207889"/>
            </a:xfrm>
            <a:custGeom>
              <a:avLst/>
              <a:gdLst/>
              <a:ahLst/>
              <a:cxnLst/>
              <a:rect l="l" t="t" r="r" b="b"/>
              <a:pathLst>
                <a:path w="1568" h="3830" extrusionOk="0">
                  <a:moveTo>
                    <a:pt x="1095" y="1"/>
                  </a:moveTo>
                  <a:cubicBezTo>
                    <a:pt x="702" y="1"/>
                    <a:pt x="1" y="117"/>
                    <a:pt x="1" y="117"/>
                  </a:cubicBezTo>
                  <a:cubicBezTo>
                    <a:pt x="1" y="117"/>
                    <a:pt x="434" y="3830"/>
                    <a:pt x="818" y="3830"/>
                  </a:cubicBezTo>
                  <a:cubicBezTo>
                    <a:pt x="824" y="3830"/>
                    <a:pt x="831" y="3829"/>
                    <a:pt x="837" y="3827"/>
                  </a:cubicBezTo>
                  <a:cubicBezTo>
                    <a:pt x="1241" y="3700"/>
                    <a:pt x="1568" y="49"/>
                    <a:pt x="1241" y="9"/>
                  </a:cubicBezTo>
                  <a:cubicBezTo>
                    <a:pt x="1200" y="3"/>
                    <a:pt x="1151" y="1"/>
                    <a:pt x="1095"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7"/>
            <p:cNvSpPr/>
            <p:nvPr/>
          </p:nvSpPr>
          <p:spPr>
            <a:xfrm>
              <a:off x="2351977" y="802255"/>
              <a:ext cx="89990" cy="190629"/>
            </a:xfrm>
            <a:custGeom>
              <a:avLst/>
              <a:gdLst/>
              <a:ahLst/>
              <a:cxnLst/>
              <a:rect l="l" t="t" r="r" b="b"/>
              <a:pathLst>
                <a:path w="1658" h="3512" extrusionOk="0">
                  <a:moveTo>
                    <a:pt x="1383" y="1"/>
                  </a:moveTo>
                  <a:cubicBezTo>
                    <a:pt x="987" y="1"/>
                    <a:pt x="1" y="218"/>
                    <a:pt x="1" y="218"/>
                  </a:cubicBezTo>
                  <a:cubicBezTo>
                    <a:pt x="1" y="218"/>
                    <a:pt x="578" y="3511"/>
                    <a:pt x="794" y="3511"/>
                  </a:cubicBezTo>
                  <a:cubicBezTo>
                    <a:pt x="799" y="3511"/>
                    <a:pt x="804" y="3509"/>
                    <a:pt x="809" y="3505"/>
                  </a:cubicBezTo>
                  <a:cubicBezTo>
                    <a:pt x="1013" y="3342"/>
                    <a:pt x="1657" y="153"/>
                    <a:pt x="1537" y="29"/>
                  </a:cubicBezTo>
                  <a:cubicBezTo>
                    <a:pt x="1517" y="9"/>
                    <a:pt x="1462" y="1"/>
                    <a:pt x="1383"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7"/>
            <p:cNvSpPr/>
            <p:nvPr/>
          </p:nvSpPr>
          <p:spPr>
            <a:xfrm>
              <a:off x="1768782" y="1125278"/>
              <a:ext cx="169287" cy="71377"/>
            </a:xfrm>
            <a:custGeom>
              <a:avLst/>
              <a:gdLst/>
              <a:ahLst/>
              <a:cxnLst/>
              <a:rect l="l" t="t" r="r" b="b"/>
              <a:pathLst>
                <a:path w="3119" h="1315" extrusionOk="0">
                  <a:moveTo>
                    <a:pt x="22" y="1"/>
                  </a:moveTo>
                  <a:lnTo>
                    <a:pt x="22" y="1"/>
                  </a:lnTo>
                  <a:cubicBezTo>
                    <a:pt x="22" y="1"/>
                    <a:pt x="0" y="1136"/>
                    <a:pt x="40" y="1296"/>
                  </a:cubicBezTo>
                  <a:cubicBezTo>
                    <a:pt x="44" y="1309"/>
                    <a:pt x="60" y="1315"/>
                    <a:pt x="87" y="1315"/>
                  </a:cubicBezTo>
                  <a:cubicBezTo>
                    <a:pt x="415" y="1315"/>
                    <a:pt x="2333" y="476"/>
                    <a:pt x="2711" y="288"/>
                  </a:cubicBezTo>
                  <a:cubicBezTo>
                    <a:pt x="3118" y="84"/>
                    <a:pt x="22" y="1"/>
                    <a:pt x="22"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7"/>
            <p:cNvSpPr/>
            <p:nvPr/>
          </p:nvSpPr>
          <p:spPr>
            <a:xfrm>
              <a:off x="1773938" y="1217492"/>
              <a:ext cx="184538" cy="98463"/>
            </a:xfrm>
            <a:custGeom>
              <a:avLst/>
              <a:gdLst/>
              <a:ahLst/>
              <a:cxnLst/>
              <a:rect l="l" t="t" r="r" b="b"/>
              <a:pathLst>
                <a:path w="3400" h="1814" extrusionOk="0">
                  <a:moveTo>
                    <a:pt x="2860" y="1"/>
                  </a:moveTo>
                  <a:cubicBezTo>
                    <a:pt x="1924" y="1"/>
                    <a:pt x="1" y="303"/>
                    <a:pt x="1" y="303"/>
                  </a:cubicBezTo>
                  <a:cubicBezTo>
                    <a:pt x="1" y="303"/>
                    <a:pt x="288" y="1293"/>
                    <a:pt x="541" y="1787"/>
                  </a:cubicBezTo>
                  <a:cubicBezTo>
                    <a:pt x="550" y="1805"/>
                    <a:pt x="573" y="1813"/>
                    <a:pt x="608" y="1813"/>
                  </a:cubicBezTo>
                  <a:cubicBezTo>
                    <a:pt x="1052" y="1813"/>
                    <a:pt x="3400" y="412"/>
                    <a:pt x="3360" y="109"/>
                  </a:cubicBezTo>
                  <a:cubicBezTo>
                    <a:pt x="3350" y="31"/>
                    <a:pt x="3154" y="1"/>
                    <a:pt x="286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7"/>
            <p:cNvSpPr/>
            <p:nvPr/>
          </p:nvSpPr>
          <p:spPr>
            <a:xfrm>
              <a:off x="1828865" y="1311992"/>
              <a:ext cx="120764" cy="88529"/>
            </a:xfrm>
            <a:custGeom>
              <a:avLst/>
              <a:gdLst/>
              <a:ahLst/>
              <a:cxnLst/>
              <a:rect l="l" t="t" r="r" b="b"/>
              <a:pathLst>
                <a:path w="2225" h="1631" extrusionOk="0">
                  <a:moveTo>
                    <a:pt x="2004" y="1"/>
                  </a:moveTo>
                  <a:cubicBezTo>
                    <a:pt x="1576" y="1"/>
                    <a:pt x="0" y="810"/>
                    <a:pt x="0" y="810"/>
                  </a:cubicBezTo>
                  <a:cubicBezTo>
                    <a:pt x="189" y="918"/>
                    <a:pt x="870" y="1631"/>
                    <a:pt x="994" y="1631"/>
                  </a:cubicBezTo>
                  <a:cubicBezTo>
                    <a:pt x="1114" y="1631"/>
                    <a:pt x="2224" y="286"/>
                    <a:pt x="2104" y="39"/>
                  </a:cubicBezTo>
                  <a:cubicBezTo>
                    <a:pt x="2091" y="13"/>
                    <a:pt x="2056" y="1"/>
                    <a:pt x="2004"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7"/>
            <p:cNvSpPr/>
            <p:nvPr/>
          </p:nvSpPr>
          <p:spPr>
            <a:xfrm>
              <a:off x="2233464" y="1518303"/>
              <a:ext cx="673945" cy="428643"/>
            </a:xfrm>
            <a:custGeom>
              <a:avLst/>
              <a:gdLst/>
              <a:ahLst/>
              <a:cxnLst/>
              <a:rect l="l" t="t" r="r" b="b"/>
              <a:pathLst>
                <a:path w="12417" h="7897" extrusionOk="0">
                  <a:moveTo>
                    <a:pt x="4982" y="0"/>
                  </a:moveTo>
                  <a:cubicBezTo>
                    <a:pt x="4786" y="0"/>
                    <a:pt x="4581" y="57"/>
                    <a:pt x="4359" y="188"/>
                  </a:cubicBezTo>
                  <a:cubicBezTo>
                    <a:pt x="2770" y="1126"/>
                    <a:pt x="4350" y="2486"/>
                    <a:pt x="1197" y="4429"/>
                  </a:cubicBezTo>
                  <a:cubicBezTo>
                    <a:pt x="1" y="5166"/>
                    <a:pt x="528" y="7276"/>
                    <a:pt x="528" y="7276"/>
                  </a:cubicBezTo>
                  <a:cubicBezTo>
                    <a:pt x="528" y="7276"/>
                    <a:pt x="1961" y="7896"/>
                    <a:pt x="4280" y="7896"/>
                  </a:cubicBezTo>
                  <a:cubicBezTo>
                    <a:pt x="6368" y="7896"/>
                    <a:pt x="9174" y="7394"/>
                    <a:pt x="12301" y="5484"/>
                  </a:cubicBezTo>
                  <a:cubicBezTo>
                    <a:pt x="12301" y="5484"/>
                    <a:pt x="12417" y="2082"/>
                    <a:pt x="9657" y="2082"/>
                  </a:cubicBezTo>
                  <a:cubicBezTo>
                    <a:pt x="9641" y="2082"/>
                    <a:pt x="9625" y="2082"/>
                    <a:pt x="9608" y="2082"/>
                  </a:cubicBezTo>
                  <a:cubicBezTo>
                    <a:pt x="9586" y="2082"/>
                    <a:pt x="9564" y="2083"/>
                    <a:pt x="9542" y="2083"/>
                  </a:cubicBezTo>
                  <a:cubicBezTo>
                    <a:pt x="7040" y="2083"/>
                    <a:pt x="6173" y="0"/>
                    <a:pt x="4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7"/>
            <p:cNvSpPr/>
            <p:nvPr/>
          </p:nvSpPr>
          <p:spPr>
            <a:xfrm>
              <a:off x="2533936" y="1776129"/>
              <a:ext cx="142692" cy="105682"/>
            </a:xfrm>
            <a:custGeom>
              <a:avLst/>
              <a:gdLst/>
              <a:ahLst/>
              <a:cxnLst/>
              <a:rect l="l" t="t" r="r" b="b"/>
              <a:pathLst>
                <a:path w="2629" h="1947" extrusionOk="0">
                  <a:moveTo>
                    <a:pt x="1729" y="1"/>
                  </a:moveTo>
                  <a:cubicBezTo>
                    <a:pt x="1706" y="1"/>
                    <a:pt x="1684" y="11"/>
                    <a:pt x="1667" y="37"/>
                  </a:cubicBezTo>
                  <a:cubicBezTo>
                    <a:pt x="1472" y="290"/>
                    <a:pt x="1296" y="555"/>
                    <a:pt x="1136" y="830"/>
                  </a:cubicBezTo>
                  <a:cubicBezTo>
                    <a:pt x="664" y="611"/>
                    <a:pt x="238" y="450"/>
                    <a:pt x="140" y="416"/>
                  </a:cubicBezTo>
                  <a:cubicBezTo>
                    <a:pt x="130" y="413"/>
                    <a:pt x="121" y="412"/>
                    <a:pt x="113" y="412"/>
                  </a:cubicBezTo>
                  <a:cubicBezTo>
                    <a:pt x="35" y="412"/>
                    <a:pt x="1" y="529"/>
                    <a:pt x="84" y="567"/>
                  </a:cubicBezTo>
                  <a:cubicBezTo>
                    <a:pt x="309" y="651"/>
                    <a:pt x="676" y="799"/>
                    <a:pt x="1059" y="971"/>
                  </a:cubicBezTo>
                  <a:cubicBezTo>
                    <a:pt x="865" y="1335"/>
                    <a:pt x="732" y="1709"/>
                    <a:pt x="852" y="1906"/>
                  </a:cubicBezTo>
                  <a:cubicBezTo>
                    <a:pt x="868" y="1931"/>
                    <a:pt x="892" y="1946"/>
                    <a:pt x="920" y="1946"/>
                  </a:cubicBezTo>
                  <a:cubicBezTo>
                    <a:pt x="936" y="1946"/>
                    <a:pt x="951" y="1943"/>
                    <a:pt x="963" y="1934"/>
                  </a:cubicBezTo>
                  <a:cubicBezTo>
                    <a:pt x="1000" y="1912"/>
                    <a:pt x="1013" y="1863"/>
                    <a:pt x="991" y="1823"/>
                  </a:cubicBezTo>
                  <a:cubicBezTo>
                    <a:pt x="911" y="1687"/>
                    <a:pt x="1022" y="1379"/>
                    <a:pt x="1204" y="1039"/>
                  </a:cubicBezTo>
                  <a:cubicBezTo>
                    <a:pt x="1784" y="1317"/>
                    <a:pt x="2357" y="1644"/>
                    <a:pt x="2465" y="1897"/>
                  </a:cubicBezTo>
                  <a:cubicBezTo>
                    <a:pt x="2478" y="1928"/>
                    <a:pt x="2505" y="1946"/>
                    <a:pt x="2539" y="1946"/>
                  </a:cubicBezTo>
                  <a:cubicBezTo>
                    <a:pt x="2549" y="1946"/>
                    <a:pt x="2561" y="1943"/>
                    <a:pt x="2570" y="1940"/>
                  </a:cubicBezTo>
                  <a:cubicBezTo>
                    <a:pt x="2610" y="1921"/>
                    <a:pt x="2629" y="1875"/>
                    <a:pt x="2613" y="1835"/>
                  </a:cubicBezTo>
                  <a:cubicBezTo>
                    <a:pt x="2481" y="1530"/>
                    <a:pt x="1870" y="1175"/>
                    <a:pt x="1284" y="897"/>
                  </a:cubicBezTo>
                  <a:cubicBezTo>
                    <a:pt x="1438" y="632"/>
                    <a:pt x="1608" y="379"/>
                    <a:pt x="1793" y="136"/>
                  </a:cubicBezTo>
                  <a:cubicBezTo>
                    <a:pt x="1847" y="73"/>
                    <a:pt x="1789" y="1"/>
                    <a:pt x="1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7"/>
            <p:cNvSpPr/>
            <p:nvPr/>
          </p:nvSpPr>
          <p:spPr>
            <a:xfrm>
              <a:off x="2246870" y="1786876"/>
              <a:ext cx="669495" cy="161861"/>
            </a:xfrm>
            <a:custGeom>
              <a:avLst/>
              <a:gdLst/>
              <a:ahLst/>
              <a:cxnLst/>
              <a:rect l="l" t="t" r="r" b="b"/>
              <a:pathLst>
                <a:path w="12335" h="2982" extrusionOk="0">
                  <a:moveTo>
                    <a:pt x="12217" y="0"/>
                  </a:moveTo>
                  <a:cubicBezTo>
                    <a:pt x="12194" y="0"/>
                    <a:pt x="12170" y="11"/>
                    <a:pt x="12153" y="39"/>
                  </a:cubicBezTo>
                  <a:cubicBezTo>
                    <a:pt x="12125" y="72"/>
                    <a:pt x="9960" y="2822"/>
                    <a:pt x="4438" y="2822"/>
                  </a:cubicBezTo>
                  <a:cubicBezTo>
                    <a:pt x="3182" y="2822"/>
                    <a:pt x="1753" y="2680"/>
                    <a:pt x="136" y="2331"/>
                  </a:cubicBezTo>
                  <a:cubicBezTo>
                    <a:pt x="127" y="2328"/>
                    <a:pt x="119" y="2327"/>
                    <a:pt x="111" y="2327"/>
                  </a:cubicBezTo>
                  <a:cubicBezTo>
                    <a:pt x="23" y="2327"/>
                    <a:pt x="0" y="2471"/>
                    <a:pt x="102" y="2488"/>
                  </a:cubicBezTo>
                  <a:cubicBezTo>
                    <a:pt x="1728" y="2837"/>
                    <a:pt x="3165" y="2982"/>
                    <a:pt x="4433" y="2982"/>
                  </a:cubicBezTo>
                  <a:cubicBezTo>
                    <a:pt x="10040" y="2982"/>
                    <a:pt x="12254" y="172"/>
                    <a:pt x="12279" y="135"/>
                  </a:cubicBezTo>
                  <a:cubicBezTo>
                    <a:pt x="12334" y="73"/>
                    <a:pt x="12277" y="0"/>
                    <a:pt x="122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7"/>
            <p:cNvSpPr/>
            <p:nvPr/>
          </p:nvSpPr>
          <p:spPr>
            <a:xfrm>
              <a:off x="3079681" y="788519"/>
              <a:ext cx="65837" cy="92329"/>
            </a:xfrm>
            <a:custGeom>
              <a:avLst/>
              <a:gdLst/>
              <a:ahLst/>
              <a:cxnLst/>
              <a:rect l="l" t="t" r="r" b="b"/>
              <a:pathLst>
                <a:path w="1213" h="1701" extrusionOk="0">
                  <a:moveTo>
                    <a:pt x="1213" y="1"/>
                  </a:moveTo>
                  <a:cubicBezTo>
                    <a:pt x="1213" y="1"/>
                    <a:pt x="81" y="1133"/>
                    <a:pt x="1" y="1700"/>
                  </a:cubicBezTo>
                  <a:lnTo>
                    <a:pt x="1213" y="1"/>
                  </a:ln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7"/>
            <p:cNvSpPr/>
            <p:nvPr/>
          </p:nvSpPr>
          <p:spPr>
            <a:xfrm>
              <a:off x="3075013" y="784122"/>
              <a:ext cx="76909" cy="101068"/>
            </a:xfrm>
            <a:custGeom>
              <a:avLst/>
              <a:gdLst/>
              <a:ahLst/>
              <a:cxnLst/>
              <a:rect l="l" t="t" r="r" b="b"/>
              <a:pathLst>
                <a:path w="1417" h="1862" extrusionOk="0">
                  <a:moveTo>
                    <a:pt x="1301" y="1"/>
                  </a:moveTo>
                  <a:cubicBezTo>
                    <a:pt x="1282" y="1"/>
                    <a:pt x="1261" y="8"/>
                    <a:pt x="1243" y="26"/>
                  </a:cubicBezTo>
                  <a:cubicBezTo>
                    <a:pt x="1197" y="73"/>
                    <a:pt x="90" y="1183"/>
                    <a:pt x="7" y="1769"/>
                  </a:cubicBezTo>
                  <a:cubicBezTo>
                    <a:pt x="0" y="1812"/>
                    <a:pt x="31" y="1852"/>
                    <a:pt x="74" y="1861"/>
                  </a:cubicBezTo>
                  <a:lnTo>
                    <a:pt x="87" y="1861"/>
                  </a:lnTo>
                  <a:cubicBezTo>
                    <a:pt x="127" y="1861"/>
                    <a:pt x="161" y="1834"/>
                    <a:pt x="167" y="1794"/>
                  </a:cubicBezTo>
                  <a:cubicBezTo>
                    <a:pt x="244" y="1260"/>
                    <a:pt x="1348" y="153"/>
                    <a:pt x="1357" y="140"/>
                  </a:cubicBezTo>
                  <a:cubicBezTo>
                    <a:pt x="1417" y="81"/>
                    <a:pt x="1363" y="1"/>
                    <a:pt x="1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7"/>
            <p:cNvSpPr/>
            <p:nvPr/>
          </p:nvSpPr>
          <p:spPr>
            <a:xfrm>
              <a:off x="3106168" y="819186"/>
              <a:ext cx="56936" cy="92275"/>
            </a:xfrm>
            <a:custGeom>
              <a:avLst/>
              <a:gdLst/>
              <a:ahLst/>
              <a:cxnLst/>
              <a:rect l="l" t="t" r="r" b="b"/>
              <a:pathLst>
                <a:path w="1049" h="1700" extrusionOk="0">
                  <a:moveTo>
                    <a:pt x="1049" y="0"/>
                  </a:moveTo>
                  <a:lnTo>
                    <a:pt x="1049" y="0"/>
                  </a:lnTo>
                  <a:cubicBezTo>
                    <a:pt x="404" y="404"/>
                    <a:pt x="0" y="1700"/>
                    <a:pt x="0" y="1700"/>
                  </a:cubicBezTo>
                  <a:lnTo>
                    <a:pt x="1049" y="0"/>
                  </a:ln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7"/>
            <p:cNvSpPr/>
            <p:nvPr/>
          </p:nvSpPr>
          <p:spPr>
            <a:xfrm>
              <a:off x="3101120" y="814573"/>
              <a:ext cx="68876" cy="101231"/>
            </a:xfrm>
            <a:custGeom>
              <a:avLst/>
              <a:gdLst/>
              <a:ahLst/>
              <a:cxnLst/>
              <a:rect l="l" t="t" r="r" b="b"/>
              <a:pathLst>
                <a:path w="1269" h="1865" extrusionOk="0">
                  <a:moveTo>
                    <a:pt x="1148" y="0"/>
                  </a:moveTo>
                  <a:cubicBezTo>
                    <a:pt x="1132" y="0"/>
                    <a:pt x="1116" y="5"/>
                    <a:pt x="1099" y="17"/>
                  </a:cubicBezTo>
                  <a:cubicBezTo>
                    <a:pt x="435" y="434"/>
                    <a:pt x="31" y="1708"/>
                    <a:pt x="13" y="1760"/>
                  </a:cubicBezTo>
                  <a:cubicBezTo>
                    <a:pt x="1" y="1803"/>
                    <a:pt x="25" y="1849"/>
                    <a:pt x="68" y="1862"/>
                  </a:cubicBezTo>
                  <a:cubicBezTo>
                    <a:pt x="75" y="1865"/>
                    <a:pt x="84" y="1865"/>
                    <a:pt x="93" y="1865"/>
                  </a:cubicBezTo>
                  <a:cubicBezTo>
                    <a:pt x="127" y="1865"/>
                    <a:pt x="158" y="1843"/>
                    <a:pt x="167" y="1809"/>
                  </a:cubicBezTo>
                  <a:cubicBezTo>
                    <a:pt x="173" y="1797"/>
                    <a:pt x="571" y="542"/>
                    <a:pt x="1185" y="156"/>
                  </a:cubicBezTo>
                  <a:cubicBezTo>
                    <a:pt x="1269" y="110"/>
                    <a:pt x="1221" y="0"/>
                    <a:pt x="11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7"/>
            <p:cNvSpPr/>
            <p:nvPr/>
          </p:nvSpPr>
          <p:spPr>
            <a:xfrm>
              <a:off x="3031321" y="1103610"/>
              <a:ext cx="83097" cy="37887"/>
            </a:xfrm>
            <a:custGeom>
              <a:avLst/>
              <a:gdLst/>
              <a:ahLst/>
              <a:cxnLst/>
              <a:rect l="l" t="t" r="r" b="b"/>
              <a:pathLst>
                <a:path w="1531" h="698" extrusionOk="0">
                  <a:moveTo>
                    <a:pt x="1389" y="1"/>
                  </a:moveTo>
                  <a:cubicBezTo>
                    <a:pt x="869" y="1"/>
                    <a:pt x="0" y="697"/>
                    <a:pt x="0" y="697"/>
                  </a:cubicBezTo>
                  <a:lnTo>
                    <a:pt x="1530" y="22"/>
                  </a:lnTo>
                  <a:cubicBezTo>
                    <a:pt x="1487" y="7"/>
                    <a:pt x="1440" y="1"/>
                    <a:pt x="1389" y="1"/>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7"/>
            <p:cNvSpPr/>
            <p:nvPr/>
          </p:nvSpPr>
          <p:spPr>
            <a:xfrm>
              <a:off x="3026436" y="1099213"/>
              <a:ext cx="94440" cy="46626"/>
            </a:xfrm>
            <a:custGeom>
              <a:avLst/>
              <a:gdLst/>
              <a:ahLst/>
              <a:cxnLst/>
              <a:rect l="l" t="t" r="r" b="b"/>
              <a:pathLst>
                <a:path w="1740" h="859" extrusionOk="0">
                  <a:moveTo>
                    <a:pt x="1482" y="1"/>
                  </a:moveTo>
                  <a:cubicBezTo>
                    <a:pt x="948" y="1"/>
                    <a:pt x="141" y="636"/>
                    <a:pt x="41" y="717"/>
                  </a:cubicBezTo>
                  <a:cubicBezTo>
                    <a:pt x="4" y="744"/>
                    <a:pt x="1" y="794"/>
                    <a:pt x="29" y="828"/>
                  </a:cubicBezTo>
                  <a:cubicBezTo>
                    <a:pt x="44" y="849"/>
                    <a:pt x="66" y="859"/>
                    <a:pt x="90" y="859"/>
                  </a:cubicBezTo>
                  <a:cubicBezTo>
                    <a:pt x="109" y="859"/>
                    <a:pt x="127" y="852"/>
                    <a:pt x="143" y="843"/>
                  </a:cubicBezTo>
                  <a:cubicBezTo>
                    <a:pt x="397" y="640"/>
                    <a:pt x="1082" y="163"/>
                    <a:pt x="1480" y="163"/>
                  </a:cubicBezTo>
                  <a:cubicBezTo>
                    <a:pt x="1522" y="163"/>
                    <a:pt x="1561" y="169"/>
                    <a:pt x="1596" y="180"/>
                  </a:cubicBezTo>
                  <a:cubicBezTo>
                    <a:pt x="1606" y="183"/>
                    <a:pt x="1615" y="185"/>
                    <a:pt x="1624" y="185"/>
                  </a:cubicBezTo>
                  <a:cubicBezTo>
                    <a:pt x="1706" y="185"/>
                    <a:pt x="1740" y="56"/>
                    <a:pt x="1648" y="26"/>
                  </a:cubicBezTo>
                  <a:cubicBezTo>
                    <a:pt x="1597" y="9"/>
                    <a:pt x="1541" y="1"/>
                    <a:pt x="1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7"/>
            <p:cNvSpPr/>
            <p:nvPr/>
          </p:nvSpPr>
          <p:spPr>
            <a:xfrm>
              <a:off x="3047387" y="1132975"/>
              <a:ext cx="71861" cy="27791"/>
            </a:xfrm>
            <a:custGeom>
              <a:avLst/>
              <a:gdLst/>
              <a:ahLst/>
              <a:cxnLst/>
              <a:rect l="l" t="t" r="r" b="b"/>
              <a:pathLst>
                <a:path w="1324" h="512" extrusionOk="0">
                  <a:moveTo>
                    <a:pt x="1240" y="1"/>
                  </a:moveTo>
                  <a:cubicBezTo>
                    <a:pt x="805" y="1"/>
                    <a:pt x="0" y="511"/>
                    <a:pt x="0" y="511"/>
                  </a:cubicBezTo>
                  <a:lnTo>
                    <a:pt x="1324" y="8"/>
                  </a:lnTo>
                  <a:cubicBezTo>
                    <a:pt x="1298" y="3"/>
                    <a:pt x="1270" y="1"/>
                    <a:pt x="1240" y="1"/>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7"/>
            <p:cNvSpPr/>
            <p:nvPr/>
          </p:nvSpPr>
          <p:spPr>
            <a:xfrm>
              <a:off x="3041199" y="1128687"/>
              <a:ext cx="84236" cy="36421"/>
            </a:xfrm>
            <a:custGeom>
              <a:avLst/>
              <a:gdLst/>
              <a:ahLst/>
              <a:cxnLst/>
              <a:rect l="l" t="t" r="r" b="b"/>
              <a:pathLst>
                <a:path w="1552" h="671" extrusionOk="0">
                  <a:moveTo>
                    <a:pt x="1352" y="1"/>
                  </a:moveTo>
                  <a:cubicBezTo>
                    <a:pt x="904" y="1"/>
                    <a:pt x="160" y="465"/>
                    <a:pt x="71" y="519"/>
                  </a:cubicBezTo>
                  <a:cubicBezTo>
                    <a:pt x="0" y="562"/>
                    <a:pt x="31" y="670"/>
                    <a:pt x="114" y="670"/>
                  </a:cubicBezTo>
                  <a:cubicBezTo>
                    <a:pt x="127" y="670"/>
                    <a:pt x="142" y="664"/>
                    <a:pt x="158" y="658"/>
                  </a:cubicBezTo>
                  <a:cubicBezTo>
                    <a:pt x="387" y="511"/>
                    <a:pt x="1021" y="162"/>
                    <a:pt x="1354" y="162"/>
                  </a:cubicBezTo>
                  <a:cubicBezTo>
                    <a:pt x="1378" y="162"/>
                    <a:pt x="1401" y="164"/>
                    <a:pt x="1422" y="168"/>
                  </a:cubicBezTo>
                  <a:cubicBezTo>
                    <a:pt x="1429" y="169"/>
                    <a:pt x="1435" y="170"/>
                    <a:pt x="1441" y="170"/>
                  </a:cubicBezTo>
                  <a:cubicBezTo>
                    <a:pt x="1530" y="170"/>
                    <a:pt x="1551" y="30"/>
                    <a:pt x="1453" y="10"/>
                  </a:cubicBezTo>
                  <a:cubicBezTo>
                    <a:pt x="1422" y="4"/>
                    <a:pt x="1388" y="1"/>
                    <a:pt x="1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7"/>
            <p:cNvSpPr/>
            <p:nvPr/>
          </p:nvSpPr>
          <p:spPr>
            <a:xfrm>
              <a:off x="1539111" y="1802997"/>
              <a:ext cx="114034" cy="47820"/>
            </a:xfrm>
            <a:custGeom>
              <a:avLst/>
              <a:gdLst/>
              <a:ahLst/>
              <a:cxnLst/>
              <a:rect l="l" t="t" r="r" b="b"/>
              <a:pathLst>
                <a:path w="2101" h="881" extrusionOk="0">
                  <a:moveTo>
                    <a:pt x="1479" y="0"/>
                  </a:moveTo>
                  <a:cubicBezTo>
                    <a:pt x="1081" y="0"/>
                    <a:pt x="540" y="172"/>
                    <a:pt x="0" y="881"/>
                  </a:cubicBezTo>
                  <a:lnTo>
                    <a:pt x="2100" y="153"/>
                  </a:lnTo>
                  <a:cubicBezTo>
                    <a:pt x="2100" y="153"/>
                    <a:pt x="1853" y="0"/>
                    <a:pt x="1479" y="0"/>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7"/>
            <p:cNvSpPr/>
            <p:nvPr/>
          </p:nvSpPr>
          <p:spPr>
            <a:xfrm>
              <a:off x="1533249" y="1798872"/>
              <a:ext cx="126083" cy="56450"/>
            </a:xfrm>
            <a:custGeom>
              <a:avLst/>
              <a:gdLst/>
              <a:ahLst/>
              <a:cxnLst/>
              <a:rect l="l" t="t" r="r" b="b"/>
              <a:pathLst>
                <a:path w="2323" h="1040" extrusionOk="0">
                  <a:moveTo>
                    <a:pt x="1586" y="0"/>
                  </a:moveTo>
                  <a:cubicBezTo>
                    <a:pt x="1167" y="0"/>
                    <a:pt x="601" y="178"/>
                    <a:pt x="43" y="907"/>
                  </a:cubicBezTo>
                  <a:cubicBezTo>
                    <a:pt x="0" y="963"/>
                    <a:pt x="40" y="1040"/>
                    <a:pt x="108" y="1040"/>
                  </a:cubicBezTo>
                  <a:cubicBezTo>
                    <a:pt x="133" y="1040"/>
                    <a:pt x="154" y="1027"/>
                    <a:pt x="170" y="1006"/>
                  </a:cubicBezTo>
                  <a:cubicBezTo>
                    <a:pt x="696" y="321"/>
                    <a:pt x="1213" y="156"/>
                    <a:pt x="1589" y="156"/>
                  </a:cubicBezTo>
                  <a:cubicBezTo>
                    <a:pt x="1925" y="156"/>
                    <a:pt x="2149" y="288"/>
                    <a:pt x="2168" y="300"/>
                  </a:cubicBezTo>
                  <a:cubicBezTo>
                    <a:pt x="2182" y="306"/>
                    <a:pt x="2195" y="310"/>
                    <a:pt x="2207" y="310"/>
                  </a:cubicBezTo>
                  <a:cubicBezTo>
                    <a:pt x="2277" y="310"/>
                    <a:pt x="2322" y="211"/>
                    <a:pt x="2252" y="161"/>
                  </a:cubicBezTo>
                  <a:cubicBezTo>
                    <a:pt x="2246" y="158"/>
                    <a:pt x="1981" y="0"/>
                    <a:pt x="1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7"/>
            <p:cNvSpPr/>
            <p:nvPr/>
          </p:nvSpPr>
          <p:spPr>
            <a:xfrm>
              <a:off x="1512624" y="1776292"/>
              <a:ext cx="83422" cy="59273"/>
            </a:xfrm>
            <a:custGeom>
              <a:avLst/>
              <a:gdLst/>
              <a:ahLst/>
              <a:cxnLst/>
              <a:rect l="l" t="t" r="r" b="b"/>
              <a:pathLst>
                <a:path w="1537" h="1092" extrusionOk="0">
                  <a:moveTo>
                    <a:pt x="1537" y="0"/>
                  </a:moveTo>
                  <a:cubicBezTo>
                    <a:pt x="1537" y="0"/>
                    <a:pt x="365" y="364"/>
                    <a:pt x="1" y="1092"/>
                  </a:cubicBezTo>
                  <a:lnTo>
                    <a:pt x="1537" y="0"/>
                  </a:ln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7"/>
            <p:cNvSpPr/>
            <p:nvPr/>
          </p:nvSpPr>
          <p:spPr>
            <a:xfrm>
              <a:off x="1507305" y="1771841"/>
              <a:ext cx="95092" cy="68120"/>
            </a:xfrm>
            <a:custGeom>
              <a:avLst/>
              <a:gdLst/>
              <a:ahLst/>
              <a:cxnLst/>
              <a:rect l="l" t="t" r="r" b="b"/>
              <a:pathLst>
                <a:path w="1752" h="1255" extrusionOk="0">
                  <a:moveTo>
                    <a:pt x="1639" y="1"/>
                  </a:moveTo>
                  <a:cubicBezTo>
                    <a:pt x="1631" y="1"/>
                    <a:pt x="1622" y="2"/>
                    <a:pt x="1613" y="5"/>
                  </a:cubicBezTo>
                  <a:cubicBezTo>
                    <a:pt x="1564" y="20"/>
                    <a:pt x="401" y="387"/>
                    <a:pt x="28" y="1137"/>
                  </a:cubicBezTo>
                  <a:cubicBezTo>
                    <a:pt x="0" y="1192"/>
                    <a:pt x="40" y="1254"/>
                    <a:pt x="99" y="1254"/>
                  </a:cubicBezTo>
                  <a:cubicBezTo>
                    <a:pt x="130" y="1254"/>
                    <a:pt x="157" y="1236"/>
                    <a:pt x="173" y="1211"/>
                  </a:cubicBezTo>
                  <a:cubicBezTo>
                    <a:pt x="515" y="523"/>
                    <a:pt x="1647" y="162"/>
                    <a:pt x="1659" y="159"/>
                  </a:cubicBezTo>
                  <a:cubicBezTo>
                    <a:pt x="1752" y="131"/>
                    <a:pt x="1722" y="1"/>
                    <a:pt x="16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7"/>
            <p:cNvSpPr/>
            <p:nvPr/>
          </p:nvSpPr>
          <p:spPr>
            <a:xfrm>
              <a:off x="2647391" y="989911"/>
              <a:ext cx="172815" cy="92546"/>
            </a:xfrm>
            <a:custGeom>
              <a:avLst/>
              <a:gdLst/>
              <a:ahLst/>
              <a:cxnLst/>
              <a:rect l="l" t="t" r="r" b="b"/>
              <a:pathLst>
                <a:path w="3184" h="1705" extrusionOk="0">
                  <a:moveTo>
                    <a:pt x="2860" y="0"/>
                  </a:moveTo>
                  <a:cubicBezTo>
                    <a:pt x="2860" y="0"/>
                    <a:pt x="1" y="432"/>
                    <a:pt x="217" y="593"/>
                  </a:cubicBezTo>
                  <a:cubicBezTo>
                    <a:pt x="402" y="733"/>
                    <a:pt x="2454" y="1704"/>
                    <a:pt x="3033" y="1704"/>
                  </a:cubicBezTo>
                  <a:cubicBezTo>
                    <a:pt x="3129" y="1704"/>
                    <a:pt x="3184" y="1678"/>
                    <a:pt x="3184" y="1617"/>
                  </a:cubicBezTo>
                  <a:cubicBezTo>
                    <a:pt x="3184" y="1188"/>
                    <a:pt x="2860" y="0"/>
                    <a:pt x="2860"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7"/>
            <p:cNvSpPr/>
            <p:nvPr/>
          </p:nvSpPr>
          <p:spPr>
            <a:xfrm>
              <a:off x="2629860" y="1115784"/>
              <a:ext cx="196208" cy="103510"/>
            </a:xfrm>
            <a:custGeom>
              <a:avLst/>
              <a:gdLst/>
              <a:ahLst/>
              <a:cxnLst/>
              <a:rect l="l" t="t" r="r" b="b"/>
              <a:pathLst>
                <a:path w="3615" h="1907" extrusionOk="0">
                  <a:moveTo>
                    <a:pt x="3507" y="1"/>
                  </a:moveTo>
                  <a:cubicBezTo>
                    <a:pt x="3507" y="1"/>
                    <a:pt x="0" y="53"/>
                    <a:pt x="432" y="322"/>
                  </a:cubicBezTo>
                  <a:cubicBezTo>
                    <a:pt x="835" y="575"/>
                    <a:pt x="2978" y="1906"/>
                    <a:pt x="3391" y="1906"/>
                  </a:cubicBezTo>
                  <a:cubicBezTo>
                    <a:pt x="3420" y="1906"/>
                    <a:pt x="3441" y="1900"/>
                    <a:pt x="3451" y="1885"/>
                  </a:cubicBezTo>
                  <a:cubicBezTo>
                    <a:pt x="3615" y="1669"/>
                    <a:pt x="3507" y="1"/>
                    <a:pt x="3507"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7"/>
            <p:cNvSpPr/>
            <p:nvPr/>
          </p:nvSpPr>
          <p:spPr>
            <a:xfrm>
              <a:off x="2669210" y="1217612"/>
              <a:ext cx="137970" cy="108884"/>
            </a:xfrm>
            <a:custGeom>
              <a:avLst/>
              <a:gdLst/>
              <a:ahLst/>
              <a:cxnLst/>
              <a:rect l="l" t="t" r="r" b="b"/>
              <a:pathLst>
                <a:path w="2542" h="2006" extrusionOk="0">
                  <a:moveTo>
                    <a:pt x="94" y="0"/>
                  </a:moveTo>
                  <a:cubicBezTo>
                    <a:pt x="27" y="0"/>
                    <a:pt x="1" y="20"/>
                    <a:pt x="31" y="65"/>
                  </a:cubicBezTo>
                  <a:cubicBezTo>
                    <a:pt x="244" y="385"/>
                    <a:pt x="1090" y="2006"/>
                    <a:pt x="1372" y="2006"/>
                  </a:cubicBezTo>
                  <a:cubicBezTo>
                    <a:pt x="1375" y="2006"/>
                    <a:pt x="1378" y="2005"/>
                    <a:pt x="1382" y="2005"/>
                  </a:cubicBezTo>
                  <a:cubicBezTo>
                    <a:pt x="1650" y="1968"/>
                    <a:pt x="2541" y="1225"/>
                    <a:pt x="2483" y="740"/>
                  </a:cubicBezTo>
                  <a:cubicBezTo>
                    <a:pt x="2483" y="740"/>
                    <a:pt x="507" y="0"/>
                    <a:pt x="9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7"/>
            <p:cNvSpPr/>
            <p:nvPr/>
          </p:nvSpPr>
          <p:spPr>
            <a:xfrm>
              <a:off x="1741155" y="1365348"/>
              <a:ext cx="154904" cy="118546"/>
            </a:xfrm>
            <a:custGeom>
              <a:avLst/>
              <a:gdLst/>
              <a:ahLst/>
              <a:cxnLst/>
              <a:rect l="l" t="t" r="r" b="b"/>
              <a:pathLst>
                <a:path w="2854" h="2184" extrusionOk="0">
                  <a:moveTo>
                    <a:pt x="337" y="0"/>
                  </a:moveTo>
                  <a:cubicBezTo>
                    <a:pt x="337" y="127"/>
                    <a:pt x="0" y="1678"/>
                    <a:pt x="0" y="1848"/>
                  </a:cubicBezTo>
                  <a:cubicBezTo>
                    <a:pt x="0" y="2014"/>
                    <a:pt x="2014" y="2184"/>
                    <a:pt x="2434" y="2184"/>
                  </a:cubicBezTo>
                  <a:cubicBezTo>
                    <a:pt x="2853" y="2184"/>
                    <a:pt x="337" y="0"/>
                    <a:pt x="337"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7"/>
            <p:cNvSpPr/>
            <p:nvPr/>
          </p:nvSpPr>
          <p:spPr>
            <a:xfrm>
              <a:off x="1699960" y="1498061"/>
              <a:ext cx="164131" cy="93795"/>
            </a:xfrm>
            <a:custGeom>
              <a:avLst/>
              <a:gdLst/>
              <a:ahLst/>
              <a:cxnLst/>
              <a:rect l="l" t="t" r="r" b="b"/>
              <a:pathLst>
                <a:path w="3024" h="1728" extrusionOk="0">
                  <a:moveTo>
                    <a:pt x="670" y="1"/>
                  </a:moveTo>
                  <a:cubicBezTo>
                    <a:pt x="713" y="380"/>
                    <a:pt x="1" y="1429"/>
                    <a:pt x="1" y="1682"/>
                  </a:cubicBezTo>
                  <a:cubicBezTo>
                    <a:pt x="1" y="1713"/>
                    <a:pt x="47" y="1727"/>
                    <a:pt x="129" y="1727"/>
                  </a:cubicBezTo>
                  <a:cubicBezTo>
                    <a:pt x="705" y="1727"/>
                    <a:pt x="3023" y="1037"/>
                    <a:pt x="3023" y="926"/>
                  </a:cubicBezTo>
                  <a:cubicBezTo>
                    <a:pt x="3023" y="800"/>
                    <a:pt x="670" y="1"/>
                    <a:pt x="67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7"/>
            <p:cNvSpPr/>
            <p:nvPr/>
          </p:nvSpPr>
          <p:spPr>
            <a:xfrm>
              <a:off x="2816091" y="1349444"/>
              <a:ext cx="93897" cy="116700"/>
            </a:xfrm>
            <a:custGeom>
              <a:avLst/>
              <a:gdLst/>
              <a:ahLst/>
              <a:cxnLst/>
              <a:rect l="l" t="t" r="r" b="b"/>
              <a:pathLst>
                <a:path w="1730" h="2150" extrusionOk="0">
                  <a:moveTo>
                    <a:pt x="269" y="0"/>
                  </a:moveTo>
                  <a:cubicBezTo>
                    <a:pt x="1" y="0"/>
                    <a:pt x="471" y="2150"/>
                    <a:pt x="471" y="2150"/>
                  </a:cubicBezTo>
                  <a:cubicBezTo>
                    <a:pt x="471" y="2150"/>
                    <a:pt x="1480" y="1601"/>
                    <a:pt x="1603" y="1434"/>
                  </a:cubicBezTo>
                  <a:cubicBezTo>
                    <a:pt x="1730" y="1268"/>
                    <a:pt x="638" y="176"/>
                    <a:pt x="302" y="9"/>
                  </a:cubicBezTo>
                  <a:cubicBezTo>
                    <a:pt x="290" y="3"/>
                    <a:pt x="279" y="0"/>
                    <a:pt x="269"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7"/>
            <p:cNvSpPr/>
            <p:nvPr/>
          </p:nvSpPr>
          <p:spPr>
            <a:xfrm>
              <a:off x="2872267" y="1270197"/>
              <a:ext cx="112894" cy="123160"/>
            </a:xfrm>
            <a:custGeom>
              <a:avLst/>
              <a:gdLst/>
              <a:ahLst/>
              <a:cxnLst/>
              <a:rect l="l" t="t" r="r" b="b"/>
              <a:pathLst>
                <a:path w="2080" h="2269" extrusionOk="0">
                  <a:moveTo>
                    <a:pt x="226" y="1"/>
                  </a:moveTo>
                  <a:cubicBezTo>
                    <a:pt x="0" y="1"/>
                    <a:pt x="1114" y="2268"/>
                    <a:pt x="1114" y="2268"/>
                  </a:cubicBezTo>
                  <a:cubicBezTo>
                    <a:pt x="1114" y="2268"/>
                    <a:pt x="1996" y="1722"/>
                    <a:pt x="2036" y="1469"/>
                  </a:cubicBezTo>
                  <a:cubicBezTo>
                    <a:pt x="2080" y="1220"/>
                    <a:pt x="485" y="41"/>
                    <a:pt x="232" y="1"/>
                  </a:cubicBezTo>
                  <a:cubicBezTo>
                    <a:pt x="230" y="1"/>
                    <a:pt x="228" y="1"/>
                    <a:pt x="226"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7"/>
            <p:cNvSpPr/>
            <p:nvPr/>
          </p:nvSpPr>
          <p:spPr>
            <a:xfrm>
              <a:off x="2927737" y="1240560"/>
              <a:ext cx="107466" cy="82124"/>
            </a:xfrm>
            <a:custGeom>
              <a:avLst/>
              <a:gdLst/>
              <a:ahLst/>
              <a:cxnLst/>
              <a:rect l="l" t="t" r="r" b="b"/>
              <a:pathLst>
                <a:path w="1980" h="1513" extrusionOk="0">
                  <a:moveTo>
                    <a:pt x="331" y="0"/>
                  </a:moveTo>
                  <a:cubicBezTo>
                    <a:pt x="0" y="0"/>
                    <a:pt x="1224" y="1513"/>
                    <a:pt x="1224" y="1513"/>
                  </a:cubicBezTo>
                  <a:cubicBezTo>
                    <a:pt x="1224" y="1513"/>
                    <a:pt x="1980" y="883"/>
                    <a:pt x="1980" y="714"/>
                  </a:cubicBezTo>
                  <a:cubicBezTo>
                    <a:pt x="1980" y="547"/>
                    <a:pt x="721" y="45"/>
                    <a:pt x="345" y="1"/>
                  </a:cubicBezTo>
                  <a:cubicBezTo>
                    <a:pt x="340" y="1"/>
                    <a:pt x="335" y="0"/>
                    <a:pt x="331"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7"/>
            <p:cNvSpPr/>
            <p:nvPr/>
          </p:nvSpPr>
          <p:spPr>
            <a:xfrm>
              <a:off x="2854030" y="927803"/>
              <a:ext cx="98240" cy="149539"/>
            </a:xfrm>
            <a:custGeom>
              <a:avLst/>
              <a:gdLst/>
              <a:ahLst/>
              <a:cxnLst/>
              <a:rect l="l" t="t" r="r" b="b"/>
              <a:pathLst>
                <a:path w="1810" h="2755" extrusionOk="0">
                  <a:moveTo>
                    <a:pt x="1158" y="0"/>
                  </a:moveTo>
                  <a:cubicBezTo>
                    <a:pt x="1155" y="0"/>
                    <a:pt x="1153" y="1"/>
                    <a:pt x="1151" y="2"/>
                  </a:cubicBezTo>
                  <a:cubicBezTo>
                    <a:pt x="220" y="523"/>
                    <a:pt x="1" y="1072"/>
                    <a:pt x="1" y="1072"/>
                  </a:cubicBezTo>
                  <a:cubicBezTo>
                    <a:pt x="1" y="1072"/>
                    <a:pt x="1428" y="2754"/>
                    <a:pt x="1652" y="2754"/>
                  </a:cubicBezTo>
                  <a:cubicBezTo>
                    <a:pt x="1661" y="2754"/>
                    <a:pt x="1667" y="2752"/>
                    <a:pt x="1672" y="2747"/>
                  </a:cubicBezTo>
                  <a:cubicBezTo>
                    <a:pt x="1809" y="2610"/>
                    <a:pt x="1311" y="0"/>
                    <a:pt x="1158"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7"/>
            <p:cNvSpPr/>
            <p:nvPr/>
          </p:nvSpPr>
          <p:spPr>
            <a:xfrm>
              <a:off x="2934413" y="872601"/>
              <a:ext cx="101333" cy="163706"/>
            </a:xfrm>
            <a:custGeom>
              <a:avLst/>
              <a:gdLst/>
              <a:ahLst/>
              <a:cxnLst/>
              <a:rect l="l" t="t" r="r" b="b"/>
              <a:pathLst>
                <a:path w="1867" h="3016" extrusionOk="0">
                  <a:moveTo>
                    <a:pt x="1121" y="0"/>
                  </a:moveTo>
                  <a:cubicBezTo>
                    <a:pt x="1011" y="0"/>
                    <a:pt x="0" y="880"/>
                    <a:pt x="0" y="880"/>
                  </a:cubicBezTo>
                  <a:cubicBezTo>
                    <a:pt x="0" y="880"/>
                    <a:pt x="1571" y="3015"/>
                    <a:pt x="1790" y="3015"/>
                  </a:cubicBezTo>
                  <a:cubicBezTo>
                    <a:pt x="1802" y="3015"/>
                    <a:pt x="1811" y="3008"/>
                    <a:pt x="1814" y="2993"/>
                  </a:cubicBezTo>
                  <a:cubicBezTo>
                    <a:pt x="1866" y="2718"/>
                    <a:pt x="1209" y="29"/>
                    <a:pt x="1126" y="1"/>
                  </a:cubicBezTo>
                  <a:cubicBezTo>
                    <a:pt x="1125" y="1"/>
                    <a:pt x="1123" y="0"/>
                    <a:pt x="1121"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7"/>
            <p:cNvSpPr/>
            <p:nvPr/>
          </p:nvSpPr>
          <p:spPr>
            <a:xfrm>
              <a:off x="2713806" y="1096933"/>
              <a:ext cx="423353" cy="404489"/>
            </a:xfrm>
            <a:custGeom>
              <a:avLst/>
              <a:gdLst/>
              <a:ahLst/>
              <a:cxnLst/>
              <a:rect l="l" t="t" r="r" b="b"/>
              <a:pathLst>
                <a:path w="7800" h="7452" extrusionOk="0">
                  <a:moveTo>
                    <a:pt x="7131" y="1"/>
                  </a:moveTo>
                  <a:cubicBezTo>
                    <a:pt x="6758" y="1"/>
                    <a:pt x="6107" y="123"/>
                    <a:pt x="4950" y="506"/>
                  </a:cubicBezTo>
                  <a:cubicBezTo>
                    <a:pt x="3796" y="888"/>
                    <a:pt x="2677" y="1357"/>
                    <a:pt x="2667" y="1363"/>
                  </a:cubicBezTo>
                  <a:cubicBezTo>
                    <a:pt x="2578" y="1398"/>
                    <a:pt x="2617" y="1519"/>
                    <a:pt x="2694" y="1519"/>
                  </a:cubicBezTo>
                  <a:cubicBezTo>
                    <a:pt x="2705" y="1519"/>
                    <a:pt x="2717" y="1517"/>
                    <a:pt x="2729" y="1511"/>
                  </a:cubicBezTo>
                  <a:cubicBezTo>
                    <a:pt x="5143" y="500"/>
                    <a:pt x="6540" y="174"/>
                    <a:pt x="7141" y="174"/>
                  </a:cubicBezTo>
                  <a:cubicBezTo>
                    <a:pt x="7337" y="174"/>
                    <a:pt x="7448" y="208"/>
                    <a:pt x="7482" y="265"/>
                  </a:cubicBezTo>
                  <a:cubicBezTo>
                    <a:pt x="7571" y="416"/>
                    <a:pt x="7183" y="1400"/>
                    <a:pt x="6242" y="2788"/>
                  </a:cubicBezTo>
                  <a:cubicBezTo>
                    <a:pt x="4730" y="5018"/>
                    <a:pt x="2474" y="7291"/>
                    <a:pt x="510" y="7291"/>
                  </a:cubicBezTo>
                  <a:cubicBezTo>
                    <a:pt x="380" y="7291"/>
                    <a:pt x="250" y="7281"/>
                    <a:pt x="123" y="7260"/>
                  </a:cubicBezTo>
                  <a:cubicBezTo>
                    <a:pt x="119" y="7260"/>
                    <a:pt x="115" y="7260"/>
                    <a:pt x="111" y="7260"/>
                  </a:cubicBezTo>
                  <a:cubicBezTo>
                    <a:pt x="19" y="7260"/>
                    <a:pt x="0" y="7397"/>
                    <a:pt x="98" y="7418"/>
                  </a:cubicBezTo>
                  <a:cubicBezTo>
                    <a:pt x="234" y="7439"/>
                    <a:pt x="370" y="7452"/>
                    <a:pt x="508" y="7452"/>
                  </a:cubicBezTo>
                  <a:cubicBezTo>
                    <a:pt x="2538" y="7452"/>
                    <a:pt x="4839" y="5145"/>
                    <a:pt x="6378" y="2878"/>
                  </a:cubicBezTo>
                  <a:cubicBezTo>
                    <a:pt x="7130" y="1764"/>
                    <a:pt x="7800" y="481"/>
                    <a:pt x="7621" y="182"/>
                  </a:cubicBezTo>
                  <a:cubicBezTo>
                    <a:pt x="7565" y="90"/>
                    <a:pt x="7449" y="1"/>
                    <a:pt x="7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7"/>
            <p:cNvSpPr/>
            <p:nvPr/>
          </p:nvSpPr>
          <p:spPr>
            <a:xfrm>
              <a:off x="1874211" y="1482804"/>
              <a:ext cx="430843" cy="490684"/>
            </a:xfrm>
            <a:custGeom>
              <a:avLst/>
              <a:gdLst/>
              <a:ahLst/>
              <a:cxnLst/>
              <a:rect l="l" t="t" r="r" b="b"/>
              <a:pathLst>
                <a:path w="7938" h="9040" extrusionOk="0">
                  <a:moveTo>
                    <a:pt x="4411" y="0"/>
                  </a:moveTo>
                  <a:lnTo>
                    <a:pt x="1" y="2875"/>
                  </a:lnTo>
                  <a:cubicBezTo>
                    <a:pt x="1875" y="6536"/>
                    <a:pt x="5837" y="9040"/>
                    <a:pt x="7244" y="9040"/>
                  </a:cubicBezTo>
                  <a:cubicBezTo>
                    <a:pt x="7768" y="9040"/>
                    <a:pt x="7937" y="8693"/>
                    <a:pt x="7514" y="7930"/>
                  </a:cubicBezTo>
                  <a:cubicBezTo>
                    <a:pt x="6253" y="5648"/>
                    <a:pt x="4411" y="0"/>
                    <a:pt x="4411" y="0"/>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7"/>
            <p:cNvSpPr/>
            <p:nvPr/>
          </p:nvSpPr>
          <p:spPr>
            <a:xfrm>
              <a:off x="2177776" y="1897878"/>
              <a:ext cx="70505" cy="69477"/>
            </a:xfrm>
            <a:custGeom>
              <a:avLst/>
              <a:gdLst/>
              <a:ahLst/>
              <a:cxnLst/>
              <a:rect l="l" t="t" r="r" b="b"/>
              <a:pathLst>
                <a:path w="1299" h="1280" extrusionOk="0">
                  <a:moveTo>
                    <a:pt x="121" y="0"/>
                  </a:moveTo>
                  <a:cubicBezTo>
                    <a:pt x="46" y="0"/>
                    <a:pt x="1" y="118"/>
                    <a:pt x="89" y="156"/>
                  </a:cubicBezTo>
                  <a:cubicBezTo>
                    <a:pt x="98" y="163"/>
                    <a:pt x="1061" y="693"/>
                    <a:pt x="1135" y="1211"/>
                  </a:cubicBezTo>
                  <a:cubicBezTo>
                    <a:pt x="1138" y="1248"/>
                    <a:pt x="1175" y="1279"/>
                    <a:pt x="1215" y="1279"/>
                  </a:cubicBezTo>
                  <a:lnTo>
                    <a:pt x="1224" y="1279"/>
                  </a:lnTo>
                  <a:cubicBezTo>
                    <a:pt x="1267" y="1273"/>
                    <a:pt x="1298" y="1233"/>
                    <a:pt x="1292" y="1187"/>
                  </a:cubicBezTo>
                  <a:cubicBezTo>
                    <a:pt x="1209" y="594"/>
                    <a:pt x="209" y="39"/>
                    <a:pt x="166" y="15"/>
                  </a:cubicBezTo>
                  <a:cubicBezTo>
                    <a:pt x="150" y="5"/>
                    <a:pt x="135" y="0"/>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7"/>
            <p:cNvSpPr/>
            <p:nvPr/>
          </p:nvSpPr>
          <p:spPr>
            <a:xfrm>
              <a:off x="2218158" y="1893752"/>
              <a:ext cx="58889" cy="76588"/>
            </a:xfrm>
            <a:custGeom>
              <a:avLst/>
              <a:gdLst/>
              <a:ahLst/>
              <a:cxnLst/>
              <a:rect l="l" t="t" r="r" b="b"/>
              <a:pathLst>
                <a:path w="1085" h="1411" extrusionOk="0">
                  <a:moveTo>
                    <a:pt x="117" y="0"/>
                  </a:moveTo>
                  <a:cubicBezTo>
                    <a:pt x="43" y="0"/>
                    <a:pt x="1" y="109"/>
                    <a:pt x="79" y="152"/>
                  </a:cubicBezTo>
                  <a:cubicBezTo>
                    <a:pt x="85" y="155"/>
                    <a:pt x="687" y="467"/>
                    <a:pt x="918" y="1352"/>
                  </a:cubicBezTo>
                  <a:cubicBezTo>
                    <a:pt x="927" y="1386"/>
                    <a:pt x="958" y="1411"/>
                    <a:pt x="995" y="1411"/>
                  </a:cubicBezTo>
                  <a:cubicBezTo>
                    <a:pt x="1001" y="1411"/>
                    <a:pt x="1008" y="1411"/>
                    <a:pt x="1017" y="1408"/>
                  </a:cubicBezTo>
                  <a:cubicBezTo>
                    <a:pt x="1060" y="1398"/>
                    <a:pt x="1085" y="1352"/>
                    <a:pt x="1072" y="1309"/>
                  </a:cubicBezTo>
                  <a:cubicBezTo>
                    <a:pt x="826" y="350"/>
                    <a:pt x="178" y="23"/>
                    <a:pt x="150" y="7"/>
                  </a:cubicBezTo>
                  <a:cubicBezTo>
                    <a:pt x="138" y="2"/>
                    <a:pt x="127" y="0"/>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7"/>
            <p:cNvSpPr/>
            <p:nvPr/>
          </p:nvSpPr>
          <p:spPr>
            <a:xfrm>
              <a:off x="1923305" y="1686579"/>
              <a:ext cx="111700" cy="116483"/>
            </a:xfrm>
            <a:custGeom>
              <a:avLst/>
              <a:gdLst/>
              <a:ahLst/>
              <a:cxnLst/>
              <a:rect l="l" t="t" r="r" b="b"/>
              <a:pathLst>
                <a:path w="2058" h="2146" extrusionOk="0">
                  <a:moveTo>
                    <a:pt x="1919" y="0"/>
                  </a:moveTo>
                  <a:cubicBezTo>
                    <a:pt x="1721" y="0"/>
                    <a:pt x="0" y="800"/>
                    <a:pt x="0" y="800"/>
                  </a:cubicBezTo>
                  <a:cubicBezTo>
                    <a:pt x="0" y="927"/>
                    <a:pt x="876" y="2145"/>
                    <a:pt x="1006" y="2145"/>
                  </a:cubicBezTo>
                  <a:cubicBezTo>
                    <a:pt x="1132" y="2145"/>
                    <a:pt x="2057" y="45"/>
                    <a:pt x="1931" y="2"/>
                  </a:cubicBezTo>
                  <a:cubicBezTo>
                    <a:pt x="1928" y="1"/>
                    <a:pt x="1924" y="0"/>
                    <a:pt x="1919"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7"/>
            <p:cNvSpPr/>
            <p:nvPr/>
          </p:nvSpPr>
          <p:spPr>
            <a:xfrm>
              <a:off x="1998423" y="1737005"/>
              <a:ext cx="82120" cy="145740"/>
            </a:xfrm>
            <a:custGeom>
              <a:avLst/>
              <a:gdLst/>
              <a:ahLst/>
              <a:cxnLst/>
              <a:rect l="l" t="t" r="r" b="b"/>
              <a:pathLst>
                <a:path w="1513" h="2685" extrusionOk="0">
                  <a:moveTo>
                    <a:pt x="1332" y="0"/>
                  </a:moveTo>
                  <a:cubicBezTo>
                    <a:pt x="1058" y="0"/>
                    <a:pt x="1" y="1552"/>
                    <a:pt x="1" y="1552"/>
                  </a:cubicBezTo>
                  <a:lnTo>
                    <a:pt x="1176" y="2684"/>
                  </a:lnTo>
                  <a:cubicBezTo>
                    <a:pt x="1176" y="2684"/>
                    <a:pt x="1512" y="377"/>
                    <a:pt x="1386" y="41"/>
                  </a:cubicBezTo>
                  <a:cubicBezTo>
                    <a:pt x="1375" y="13"/>
                    <a:pt x="1357" y="0"/>
                    <a:pt x="1332"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7"/>
            <p:cNvSpPr/>
            <p:nvPr/>
          </p:nvSpPr>
          <p:spPr>
            <a:xfrm>
              <a:off x="1868566" y="1535075"/>
              <a:ext cx="434262" cy="442810"/>
            </a:xfrm>
            <a:custGeom>
              <a:avLst/>
              <a:gdLst/>
              <a:ahLst/>
              <a:cxnLst/>
              <a:rect l="l" t="t" r="r" b="b"/>
              <a:pathLst>
                <a:path w="8001" h="8158" extrusionOk="0">
                  <a:moveTo>
                    <a:pt x="4930" y="1"/>
                  </a:moveTo>
                  <a:cubicBezTo>
                    <a:pt x="4883" y="1"/>
                    <a:pt x="4835" y="41"/>
                    <a:pt x="4848" y="101"/>
                  </a:cubicBezTo>
                  <a:cubicBezTo>
                    <a:pt x="4864" y="148"/>
                    <a:pt x="6295" y="4743"/>
                    <a:pt x="7547" y="7007"/>
                  </a:cubicBezTo>
                  <a:cubicBezTo>
                    <a:pt x="7822" y="7501"/>
                    <a:pt x="7800" y="7738"/>
                    <a:pt x="7732" y="7849"/>
                  </a:cubicBezTo>
                  <a:cubicBezTo>
                    <a:pt x="7660" y="7969"/>
                    <a:pt x="7492" y="7998"/>
                    <a:pt x="7346" y="7998"/>
                  </a:cubicBezTo>
                  <a:cubicBezTo>
                    <a:pt x="7331" y="7998"/>
                    <a:pt x="7315" y="7998"/>
                    <a:pt x="7300" y="7997"/>
                  </a:cubicBezTo>
                  <a:cubicBezTo>
                    <a:pt x="5903" y="7942"/>
                    <a:pt x="2039" y="5514"/>
                    <a:pt x="176" y="1875"/>
                  </a:cubicBezTo>
                  <a:cubicBezTo>
                    <a:pt x="160" y="1843"/>
                    <a:pt x="133" y="1830"/>
                    <a:pt x="107" y="1830"/>
                  </a:cubicBezTo>
                  <a:cubicBezTo>
                    <a:pt x="54" y="1830"/>
                    <a:pt x="1" y="1885"/>
                    <a:pt x="34" y="1949"/>
                  </a:cubicBezTo>
                  <a:cubicBezTo>
                    <a:pt x="1921" y="5638"/>
                    <a:pt x="5863" y="8102"/>
                    <a:pt x="7294" y="8157"/>
                  </a:cubicBezTo>
                  <a:lnTo>
                    <a:pt x="7347" y="8157"/>
                  </a:lnTo>
                  <a:cubicBezTo>
                    <a:pt x="7603" y="8157"/>
                    <a:pt x="7779" y="8083"/>
                    <a:pt x="7868" y="7932"/>
                  </a:cubicBezTo>
                  <a:cubicBezTo>
                    <a:pt x="8001" y="7720"/>
                    <a:pt x="7939" y="7383"/>
                    <a:pt x="7689" y="6927"/>
                  </a:cubicBezTo>
                  <a:cubicBezTo>
                    <a:pt x="6446" y="4681"/>
                    <a:pt x="5018" y="98"/>
                    <a:pt x="5003" y="52"/>
                  </a:cubicBezTo>
                  <a:cubicBezTo>
                    <a:pt x="4988" y="16"/>
                    <a:pt x="4959" y="1"/>
                    <a:pt x="4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7"/>
            <p:cNvSpPr/>
            <p:nvPr/>
          </p:nvSpPr>
          <p:spPr>
            <a:xfrm>
              <a:off x="2966219" y="1534862"/>
              <a:ext cx="115879" cy="81636"/>
            </a:xfrm>
            <a:custGeom>
              <a:avLst/>
              <a:gdLst/>
              <a:ahLst/>
              <a:cxnLst/>
              <a:rect l="l" t="t" r="r" b="b"/>
              <a:pathLst>
                <a:path w="2135" h="1504" extrusionOk="0">
                  <a:moveTo>
                    <a:pt x="216" y="0"/>
                  </a:moveTo>
                  <a:cubicBezTo>
                    <a:pt x="203" y="0"/>
                    <a:pt x="193" y="1"/>
                    <a:pt x="185" y="2"/>
                  </a:cubicBezTo>
                  <a:cubicBezTo>
                    <a:pt x="0" y="20"/>
                    <a:pt x="1545" y="1504"/>
                    <a:pt x="1545" y="1504"/>
                  </a:cubicBezTo>
                  <a:cubicBezTo>
                    <a:pt x="1687" y="1402"/>
                    <a:pt x="2134" y="427"/>
                    <a:pt x="2094" y="325"/>
                  </a:cubicBezTo>
                  <a:cubicBezTo>
                    <a:pt x="2056" y="228"/>
                    <a:pt x="506" y="0"/>
                    <a:pt x="216"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7"/>
            <p:cNvSpPr/>
            <p:nvPr/>
          </p:nvSpPr>
          <p:spPr>
            <a:xfrm>
              <a:off x="2958512" y="1446550"/>
              <a:ext cx="156749" cy="76208"/>
            </a:xfrm>
            <a:custGeom>
              <a:avLst/>
              <a:gdLst/>
              <a:ahLst/>
              <a:cxnLst/>
              <a:rect l="l" t="t" r="r" b="b"/>
              <a:pathLst>
                <a:path w="2888" h="1404" extrusionOk="0">
                  <a:moveTo>
                    <a:pt x="2513" y="1"/>
                  </a:moveTo>
                  <a:cubicBezTo>
                    <a:pt x="1882" y="1"/>
                    <a:pt x="605" y="107"/>
                    <a:pt x="346" y="123"/>
                  </a:cubicBezTo>
                  <a:cubicBezTo>
                    <a:pt x="0" y="145"/>
                    <a:pt x="2440" y="1403"/>
                    <a:pt x="2440" y="1403"/>
                  </a:cubicBezTo>
                  <a:cubicBezTo>
                    <a:pt x="2458" y="1283"/>
                    <a:pt x="2887" y="163"/>
                    <a:pt x="2866" y="43"/>
                  </a:cubicBezTo>
                  <a:cubicBezTo>
                    <a:pt x="2860" y="12"/>
                    <a:pt x="2722" y="1"/>
                    <a:pt x="2513"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7"/>
            <p:cNvSpPr/>
            <p:nvPr/>
          </p:nvSpPr>
          <p:spPr>
            <a:xfrm>
              <a:off x="3005895" y="1357749"/>
              <a:ext cx="132433" cy="73440"/>
            </a:xfrm>
            <a:custGeom>
              <a:avLst/>
              <a:gdLst/>
              <a:ahLst/>
              <a:cxnLst/>
              <a:rect l="l" t="t" r="r" b="b"/>
              <a:pathLst>
                <a:path w="2440" h="1353" extrusionOk="0">
                  <a:moveTo>
                    <a:pt x="2350" y="1"/>
                  </a:moveTo>
                  <a:cubicBezTo>
                    <a:pt x="1995" y="1"/>
                    <a:pt x="386" y="282"/>
                    <a:pt x="204" y="338"/>
                  </a:cubicBezTo>
                  <a:cubicBezTo>
                    <a:pt x="0" y="399"/>
                    <a:pt x="2156" y="1352"/>
                    <a:pt x="2156" y="1352"/>
                  </a:cubicBezTo>
                  <a:cubicBezTo>
                    <a:pt x="2258" y="1149"/>
                    <a:pt x="2440" y="94"/>
                    <a:pt x="2418" y="14"/>
                  </a:cubicBezTo>
                  <a:cubicBezTo>
                    <a:pt x="2416" y="5"/>
                    <a:pt x="2392" y="1"/>
                    <a:pt x="235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7"/>
            <p:cNvSpPr/>
            <p:nvPr/>
          </p:nvSpPr>
          <p:spPr>
            <a:xfrm>
              <a:off x="2073078" y="1126515"/>
              <a:ext cx="559043" cy="377349"/>
            </a:xfrm>
            <a:custGeom>
              <a:avLst/>
              <a:gdLst/>
              <a:ahLst/>
              <a:cxnLst/>
              <a:rect l="l" t="t" r="r" b="b"/>
              <a:pathLst>
                <a:path w="10300" h="6952" extrusionOk="0">
                  <a:moveTo>
                    <a:pt x="4504" y="1"/>
                  </a:moveTo>
                  <a:cubicBezTo>
                    <a:pt x="4372" y="1"/>
                    <a:pt x="4228" y="13"/>
                    <a:pt x="4072" y="41"/>
                  </a:cubicBezTo>
                  <a:cubicBezTo>
                    <a:pt x="2518" y="316"/>
                    <a:pt x="3221" y="2589"/>
                    <a:pt x="1845" y="2749"/>
                  </a:cubicBezTo>
                  <a:cubicBezTo>
                    <a:pt x="473" y="2912"/>
                    <a:pt x="1" y="6577"/>
                    <a:pt x="1" y="6577"/>
                  </a:cubicBezTo>
                  <a:cubicBezTo>
                    <a:pt x="950" y="6844"/>
                    <a:pt x="1919" y="6951"/>
                    <a:pt x="2864" y="6951"/>
                  </a:cubicBezTo>
                  <a:cubicBezTo>
                    <a:pt x="6787" y="6951"/>
                    <a:pt x="10299" y="5096"/>
                    <a:pt x="10299" y="5093"/>
                  </a:cubicBezTo>
                  <a:cubicBezTo>
                    <a:pt x="9774" y="2758"/>
                    <a:pt x="8861" y="1720"/>
                    <a:pt x="7627" y="1720"/>
                  </a:cubicBezTo>
                  <a:cubicBezTo>
                    <a:pt x="7536" y="1720"/>
                    <a:pt x="7443" y="1726"/>
                    <a:pt x="7348" y="1737"/>
                  </a:cubicBezTo>
                  <a:cubicBezTo>
                    <a:pt x="7299" y="1743"/>
                    <a:pt x="7252" y="1746"/>
                    <a:pt x="7207" y="1746"/>
                  </a:cubicBezTo>
                  <a:cubicBezTo>
                    <a:pt x="6077" y="1746"/>
                    <a:pt x="6055" y="1"/>
                    <a:pt x="4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7"/>
            <p:cNvSpPr/>
            <p:nvPr/>
          </p:nvSpPr>
          <p:spPr>
            <a:xfrm>
              <a:off x="2026998" y="1237625"/>
              <a:ext cx="153113" cy="85001"/>
            </a:xfrm>
            <a:custGeom>
              <a:avLst/>
              <a:gdLst/>
              <a:ahLst/>
              <a:cxnLst/>
              <a:rect l="l" t="t" r="r" b="b"/>
              <a:pathLst>
                <a:path w="2821" h="1566" extrusionOk="0">
                  <a:moveTo>
                    <a:pt x="119" y="1"/>
                  </a:moveTo>
                  <a:cubicBezTo>
                    <a:pt x="45" y="1"/>
                    <a:pt x="0" y="111"/>
                    <a:pt x="82" y="153"/>
                  </a:cubicBezTo>
                  <a:lnTo>
                    <a:pt x="2670" y="1556"/>
                  </a:lnTo>
                  <a:cubicBezTo>
                    <a:pt x="2682" y="1563"/>
                    <a:pt x="2694" y="1566"/>
                    <a:pt x="2710" y="1566"/>
                  </a:cubicBezTo>
                  <a:cubicBezTo>
                    <a:pt x="2793" y="1566"/>
                    <a:pt x="2821" y="1455"/>
                    <a:pt x="2747" y="1414"/>
                  </a:cubicBezTo>
                  <a:lnTo>
                    <a:pt x="159" y="11"/>
                  </a:lnTo>
                  <a:cubicBezTo>
                    <a:pt x="145" y="4"/>
                    <a:pt x="132" y="1"/>
                    <a:pt x="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7"/>
            <p:cNvSpPr/>
            <p:nvPr/>
          </p:nvSpPr>
          <p:spPr>
            <a:xfrm>
              <a:off x="1939668" y="1287508"/>
              <a:ext cx="231596" cy="58567"/>
            </a:xfrm>
            <a:custGeom>
              <a:avLst/>
              <a:gdLst/>
              <a:ahLst/>
              <a:cxnLst/>
              <a:rect l="l" t="t" r="r" b="b"/>
              <a:pathLst>
                <a:path w="4267" h="1079" extrusionOk="0">
                  <a:moveTo>
                    <a:pt x="113" y="0"/>
                  </a:moveTo>
                  <a:cubicBezTo>
                    <a:pt x="25" y="0"/>
                    <a:pt x="0" y="133"/>
                    <a:pt x="93" y="159"/>
                  </a:cubicBezTo>
                  <a:lnTo>
                    <a:pt x="4140" y="1078"/>
                  </a:lnTo>
                  <a:lnTo>
                    <a:pt x="4155" y="1078"/>
                  </a:lnTo>
                  <a:cubicBezTo>
                    <a:pt x="4251" y="1078"/>
                    <a:pt x="4266" y="940"/>
                    <a:pt x="4174" y="918"/>
                  </a:cubicBezTo>
                  <a:lnTo>
                    <a:pt x="130" y="2"/>
                  </a:lnTo>
                  <a:cubicBezTo>
                    <a:pt x="124" y="1"/>
                    <a:pt x="119" y="0"/>
                    <a:pt x="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7"/>
            <p:cNvSpPr/>
            <p:nvPr/>
          </p:nvSpPr>
          <p:spPr>
            <a:xfrm>
              <a:off x="2013157" y="1362087"/>
              <a:ext cx="156586" cy="16121"/>
            </a:xfrm>
            <a:custGeom>
              <a:avLst/>
              <a:gdLst/>
              <a:ahLst/>
              <a:cxnLst/>
              <a:rect l="l" t="t" r="r" b="b"/>
              <a:pathLst>
                <a:path w="2885" h="297" extrusionOk="0">
                  <a:moveTo>
                    <a:pt x="2804" y="0"/>
                  </a:moveTo>
                  <a:cubicBezTo>
                    <a:pt x="2802" y="0"/>
                    <a:pt x="2800" y="0"/>
                    <a:pt x="2798" y="0"/>
                  </a:cubicBezTo>
                  <a:lnTo>
                    <a:pt x="103" y="136"/>
                  </a:lnTo>
                  <a:cubicBezTo>
                    <a:pt x="1" y="145"/>
                    <a:pt x="4" y="294"/>
                    <a:pt x="106" y="297"/>
                  </a:cubicBezTo>
                  <a:lnTo>
                    <a:pt x="112" y="297"/>
                  </a:lnTo>
                  <a:lnTo>
                    <a:pt x="2807" y="164"/>
                  </a:lnTo>
                  <a:cubicBezTo>
                    <a:pt x="2851" y="161"/>
                    <a:pt x="2885" y="121"/>
                    <a:pt x="2885" y="78"/>
                  </a:cubicBezTo>
                  <a:cubicBezTo>
                    <a:pt x="2882" y="33"/>
                    <a:pt x="2848" y="0"/>
                    <a:pt x="2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7"/>
            <p:cNvSpPr/>
            <p:nvPr/>
          </p:nvSpPr>
          <p:spPr>
            <a:xfrm>
              <a:off x="2505495" y="1187634"/>
              <a:ext cx="96394" cy="110078"/>
            </a:xfrm>
            <a:custGeom>
              <a:avLst/>
              <a:gdLst/>
              <a:ahLst/>
              <a:cxnLst/>
              <a:rect l="l" t="t" r="r" b="b"/>
              <a:pathLst>
                <a:path w="1776" h="2028" extrusionOk="0">
                  <a:moveTo>
                    <a:pt x="1657" y="0"/>
                  </a:moveTo>
                  <a:cubicBezTo>
                    <a:pt x="1636" y="0"/>
                    <a:pt x="1613" y="10"/>
                    <a:pt x="1595" y="35"/>
                  </a:cubicBezTo>
                  <a:lnTo>
                    <a:pt x="32" y="1894"/>
                  </a:lnTo>
                  <a:cubicBezTo>
                    <a:pt x="1" y="1928"/>
                    <a:pt x="7" y="1981"/>
                    <a:pt x="41" y="2009"/>
                  </a:cubicBezTo>
                  <a:cubicBezTo>
                    <a:pt x="56" y="2021"/>
                    <a:pt x="75" y="2027"/>
                    <a:pt x="93" y="2027"/>
                  </a:cubicBezTo>
                  <a:cubicBezTo>
                    <a:pt x="118" y="2027"/>
                    <a:pt x="139" y="2018"/>
                    <a:pt x="155" y="1999"/>
                  </a:cubicBezTo>
                  <a:lnTo>
                    <a:pt x="1719" y="139"/>
                  </a:lnTo>
                  <a:cubicBezTo>
                    <a:pt x="1775" y="78"/>
                    <a:pt x="1718" y="0"/>
                    <a:pt x="16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7"/>
            <p:cNvSpPr/>
            <p:nvPr/>
          </p:nvSpPr>
          <p:spPr>
            <a:xfrm>
              <a:off x="2513365" y="1205383"/>
              <a:ext cx="161851" cy="114421"/>
            </a:xfrm>
            <a:custGeom>
              <a:avLst/>
              <a:gdLst/>
              <a:ahLst/>
              <a:cxnLst/>
              <a:rect l="l" t="t" r="r" b="b"/>
              <a:pathLst>
                <a:path w="2982" h="2108" extrusionOk="0">
                  <a:moveTo>
                    <a:pt x="2864" y="1"/>
                  </a:moveTo>
                  <a:cubicBezTo>
                    <a:pt x="2848" y="1"/>
                    <a:pt x="2830" y="6"/>
                    <a:pt x="2813" y="19"/>
                  </a:cubicBezTo>
                  <a:lnTo>
                    <a:pt x="62" y="1959"/>
                  </a:lnTo>
                  <a:cubicBezTo>
                    <a:pt x="1" y="2005"/>
                    <a:pt x="31" y="2104"/>
                    <a:pt x="112" y="2107"/>
                  </a:cubicBezTo>
                  <a:cubicBezTo>
                    <a:pt x="127" y="2107"/>
                    <a:pt x="142" y="2101"/>
                    <a:pt x="158" y="2092"/>
                  </a:cubicBezTo>
                  <a:lnTo>
                    <a:pt x="2906" y="149"/>
                  </a:lnTo>
                  <a:cubicBezTo>
                    <a:pt x="2981" y="101"/>
                    <a:pt x="2932" y="1"/>
                    <a:pt x="2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7"/>
            <p:cNvSpPr/>
            <p:nvPr/>
          </p:nvSpPr>
          <p:spPr>
            <a:xfrm>
              <a:off x="2532470" y="1313887"/>
              <a:ext cx="147739" cy="23286"/>
            </a:xfrm>
            <a:custGeom>
              <a:avLst/>
              <a:gdLst/>
              <a:ahLst/>
              <a:cxnLst/>
              <a:rect l="l" t="t" r="r" b="b"/>
              <a:pathLst>
                <a:path w="2722" h="429" extrusionOk="0">
                  <a:moveTo>
                    <a:pt x="2613" y="0"/>
                  </a:moveTo>
                  <a:cubicBezTo>
                    <a:pt x="2611" y="0"/>
                    <a:pt x="2609" y="0"/>
                    <a:pt x="2606" y="0"/>
                  </a:cubicBezTo>
                  <a:lnTo>
                    <a:pt x="99" y="269"/>
                  </a:lnTo>
                  <a:cubicBezTo>
                    <a:pt x="0" y="281"/>
                    <a:pt x="9" y="426"/>
                    <a:pt x="108" y="429"/>
                  </a:cubicBezTo>
                  <a:lnTo>
                    <a:pt x="117" y="429"/>
                  </a:lnTo>
                  <a:lnTo>
                    <a:pt x="2625" y="161"/>
                  </a:lnTo>
                  <a:cubicBezTo>
                    <a:pt x="2722" y="142"/>
                    <a:pt x="2709" y="0"/>
                    <a:pt x="2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a:off x="1725766" y="854468"/>
              <a:ext cx="1199445" cy="652002"/>
            </a:xfrm>
            <a:custGeom>
              <a:avLst/>
              <a:gdLst/>
              <a:ahLst/>
              <a:cxnLst/>
              <a:rect l="l" t="t" r="r" b="b"/>
              <a:pathLst>
                <a:path w="22099" h="12012" extrusionOk="0">
                  <a:moveTo>
                    <a:pt x="18763" y="1"/>
                  </a:moveTo>
                  <a:cubicBezTo>
                    <a:pt x="18707" y="1"/>
                    <a:pt x="18652" y="60"/>
                    <a:pt x="18691" y="124"/>
                  </a:cubicBezTo>
                  <a:cubicBezTo>
                    <a:pt x="18725" y="177"/>
                    <a:pt x="21895" y="5506"/>
                    <a:pt x="18931" y="8393"/>
                  </a:cubicBezTo>
                  <a:cubicBezTo>
                    <a:pt x="16651" y="10614"/>
                    <a:pt x="12870" y="11850"/>
                    <a:pt x="9349" y="11850"/>
                  </a:cubicBezTo>
                  <a:cubicBezTo>
                    <a:pt x="7313" y="11850"/>
                    <a:pt x="5365" y="11437"/>
                    <a:pt x="3843" y="10562"/>
                  </a:cubicBezTo>
                  <a:cubicBezTo>
                    <a:pt x="2076" y="9547"/>
                    <a:pt x="182" y="7483"/>
                    <a:pt x="1197" y="3421"/>
                  </a:cubicBezTo>
                  <a:cubicBezTo>
                    <a:pt x="1206" y="3363"/>
                    <a:pt x="1160" y="3326"/>
                    <a:pt x="1115" y="3326"/>
                  </a:cubicBezTo>
                  <a:cubicBezTo>
                    <a:pt x="1083" y="3326"/>
                    <a:pt x="1052" y="3344"/>
                    <a:pt x="1039" y="3384"/>
                  </a:cubicBezTo>
                  <a:cubicBezTo>
                    <a:pt x="0" y="7542"/>
                    <a:pt x="1946" y="9661"/>
                    <a:pt x="3763" y="10703"/>
                  </a:cubicBezTo>
                  <a:cubicBezTo>
                    <a:pt x="5305" y="11592"/>
                    <a:pt x="7279" y="12011"/>
                    <a:pt x="9342" y="12011"/>
                  </a:cubicBezTo>
                  <a:cubicBezTo>
                    <a:pt x="12908" y="12011"/>
                    <a:pt x="16735" y="10756"/>
                    <a:pt x="19042" y="8507"/>
                  </a:cubicBezTo>
                  <a:cubicBezTo>
                    <a:pt x="22099" y="5534"/>
                    <a:pt x="18864" y="97"/>
                    <a:pt x="18830" y="41"/>
                  </a:cubicBezTo>
                  <a:cubicBezTo>
                    <a:pt x="18813" y="13"/>
                    <a:pt x="18788" y="1"/>
                    <a:pt x="18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a:off x="2277482" y="1378642"/>
              <a:ext cx="210157" cy="153719"/>
            </a:xfrm>
            <a:custGeom>
              <a:avLst/>
              <a:gdLst/>
              <a:ahLst/>
              <a:cxnLst/>
              <a:rect l="l" t="t" r="r" b="b"/>
              <a:pathLst>
                <a:path w="3872" h="2832" extrusionOk="0">
                  <a:moveTo>
                    <a:pt x="2570" y="1"/>
                  </a:moveTo>
                  <a:lnTo>
                    <a:pt x="2570" y="1"/>
                  </a:lnTo>
                  <a:cubicBezTo>
                    <a:pt x="2570" y="1"/>
                    <a:pt x="2348" y="759"/>
                    <a:pt x="1760" y="759"/>
                  </a:cubicBezTo>
                  <a:cubicBezTo>
                    <a:pt x="1547" y="759"/>
                    <a:pt x="1286" y="659"/>
                    <a:pt x="969" y="386"/>
                  </a:cubicBezTo>
                  <a:lnTo>
                    <a:pt x="969" y="386"/>
                  </a:lnTo>
                  <a:cubicBezTo>
                    <a:pt x="969" y="387"/>
                    <a:pt x="1" y="2570"/>
                    <a:pt x="1990" y="2817"/>
                  </a:cubicBezTo>
                  <a:cubicBezTo>
                    <a:pt x="2068" y="2827"/>
                    <a:pt x="2141" y="2831"/>
                    <a:pt x="2209" y="2831"/>
                  </a:cubicBezTo>
                  <a:cubicBezTo>
                    <a:pt x="3871" y="2831"/>
                    <a:pt x="2570" y="1"/>
                    <a:pt x="2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a:off x="2311295" y="1255103"/>
              <a:ext cx="73544" cy="35879"/>
            </a:xfrm>
            <a:custGeom>
              <a:avLst/>
              <a:gdLst/>
              <a:ahLst/>
              <a:cxnLst/>
              <a:rect l="l" t="t" r="r" b="b"/>
              <a:pathLst>
                <a:path w="1355" h="661" extrusionOk="0">
                  <a:moveTo>
                    <a:pt x="971" y="1"/>
                  </a:moveTo>
                  <a:cubicBezTo>
                    <a:pt x="464" y="1"/>
                    <a:pt x="1" y="334"/>
                    <a:pt x="1" y="334"/>
                  </a:cubicBezTo>
                  <a:cubicBezTo>
                    <a:pt x="1" y="334"/>
                    <a:pt x="723" y="658"/>
                    <a:pt x="815" y="661"/>
                  </a:cubicBezTo>
                  <a:cubicBezTo>
                    <a:pt x="815" y="661"/>
                    <a:pt x="816" y="661"/>
                    <a:pt x="816" y="661"/>
                  </a:cubicBezTo>
                  <a:cubicBezTo>
                    <a:pt x="910" y="661"/>
                    <a:pt x="1355" y="75"/>
                    <a:pt x="1355" y="75"/>
                  </a:cubicBezTo>
                  <a:cubicBezTo>
                    <a:pt x="1228" y="22"/>
                    <a:pt x="1098"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a:off x="2293493" y="1288050"/>
              <a:ext cx="134876" cy="207347"/>
            </a:xfrm>
            <a:custGeom>
              <a:avLst/>
              <a:gdLst/>
              <a:ahLst/>
              <a:cxnLst/>
              <a:rect l="l" t="t" r="r" b="b"/>
              <a:pathLst>
                <a:path w="2485" h="3820" extrusionOk="0">
                  <a:moveTo>
                    <a:pt x="1098" y="1"/>
                  </a:moveTo>
                  <a:cubicBezTo>
                    <a:pt x="1054" y="1"/>
                    <a:pt x="1010" y="34"/>
                    <a:pt x="1017" y="91"/>
                  </a:cubicBezTo>
                  <a:lnTo>
                    <a:pt x="1384" y="2392"/>
                  </a:lnTo>
                  <a:cubicBezTo>
                    <a:pt x="906" y="2271"/>
                    <a:pt x="354" y="1327"/>
                    <a:pt x="172" y="948"/>
                  </a:cubicBezTo>
                  <a:cubicBezTo>
                    <a:pt x="155" y="917"/>
                    <a:pt x="129" y="904"/>
                    <a:pt x="102" y="904"/>
                  </a:cubicBezTo>
                  <a:cubicBezTo>
                    <a:pt x="51" y="904"/>
                    <a:pt x="0" y="955"/>
                    <a:pt x="27" y="1016"/>
                  </a:cubicBezTo>
                  <a:cubicBezTo>
                    <a:pt x="54" y="1078"/>
                    <a:pt x="745" y="2493"/>
                    <a:pt x="1430" y="2561"/>
                  </a:cubicBezTo>
                  <a:cubicBezTo>
                    <a:pt x="1485" y="2712"/>
                    <a:pt x="1510" y="3264"/>
                    <a:pt x="1501" y="3736"/>
                  </a:cubicBezTo>
                  <a:cubicBezTo>
                    <a:pt x="1501" y="3779"/>
                    <a:pt x="1535" y="3817"/>
                    <a:pt x="1581" y="3820"/>
                  </a:cubicBezTo>
                  <a:cubicBezTo>
                    <a:pt x="1624" y="3820"/>
                    <a:pt x="1661" y="3783"/>
                    <a:pt x="1661" y="3739"/>
                  </a:cubicBezTo>
                  <a:cubicBezTo>
                    <a:pt x="1664" y="3514"/>
                    <a:pt x="1671" y="2848"/>
                    <a:pt x="1593" y="2552"/>
                  </a:cubicBezTo>
                  <a:cubicBezTo>
                    <a:pt x="2216" y="2398"/>
                    <a:pt x="2454" y="973"/>
                    <a:pt x="2479" y="803"/>
                  </a:cubicBezTo>
                  <a:cubicBezTo>
                    <a:pt x="2485" y="760"/>
                    <a:pt x="2457" y="720"/>
                    <a:pt x="2414" y="711"/>
                  </a:cubicBezTo>
                  <a:cubicBezTo>
                    <a:pt x="2410" y="710"/>
                    <a:pt x="2406" y="710"/>
                    <a:pt x="2403" y="710"/>
                  </a:cubicBezTo>
                  <a:cubicBezTo>
                    <a:pt x="2364" y="710"/>
                    <a:pt x="2327" y="739"/>
                    <a:pt x="2321" y="778"/>
                  </a:cubicBezTo>
                  <a:cubicBezTo>
                    <a:pt x="2257" y="1210"/>
                    <a:pt x="1991" y="2293"/>
                    <a:pt x="1547" y="2395"/>
                  </a:cubicBezTo>
                  <a:lnTo>
                    <a:pt x="1177" y="66"/>
                  </a:lnTo>
                  <a:cubicBezTo>
                    <a:pt x="1168" y="21"/>
                    <a:pt x="1133"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a:off x="1803582" y="1818713"/>
              <a:ext cx="74738" cy="84947"/>
            </a:xfrm>
            <a:custGeom>
              <a:avLst/>
              <a:gdLst/>
              <a:ahLst/>
              <a:cxnLst/>
              <a:rect l="l" t="t" r="r" b="b"/>
              <a:pathLst>
                <a:path w="1377" h="1565" extrusionOk="0">
                  <a:moveTo>
                    <a:pt x="725" y="0"/>
                  </a:moveTo>
                  <a:cubicBezTo>
                    <a:pt x="583" y="0"/>
                    <a:pt x="1" y="1456"/>
                    <a:pt x="1" y="1456"/>
                  </a:cubicBezTo>
                  <a:cubicBezTo>
                    <a:pt x="189" y="1536"/>
                    <a:pt x="1213" y="1564"/>
                    <a:pt x="1293" y="1564"/>
                  </a:cubicBezTo>
                  <a:cubicBezTo>
                    <a:pt x="1376" y="1564"/>
                    <a:pt x="864" y="28"/>
                    <a:pt x="729" y="1"/>
                  </a:cubicBezTo>
                  <a:cubicBezTo>
                    <a:pt x="727" y="0"/>
                    <a:pt x="726" y="0"/>
                    <a:pt x="725"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a:off x="1894332" y="1800692"/>
              <a:ext cx="82282" cy="116212"/>
            </a:xfrm>
            <a:custGeom>
              <a:avLst/>
              <a:gdLst/>
              <a:ahLst/>
              <a:cxnLst/>
              <a:rect l="l" t="t" r="r" b="b"/>
              <a:pathLst>
                <a:path w="1516" h="2141" extrusionOk="0">
                  <a:moveTo>
                    <a:pt x="657" y="0"/>
                  </a:moveTo>
                  <a:cubicBezTo>
                    <a:pt x="502" y="0"/>
                    <a:pt x="0" y="2004"/>
                    <a:pt x="0" y="2004"/>
                  </a:cubicBezTo>
                  <a:cubicBezTo>
                    <a:pt x="0" y="2004"/>
                    <a:pt x="862" y="2141"/>
                    <a:pt x="1283" y="2141"/>
                  </a:cubicBezTo>
                  <a:cubicBezTo>
                    <a:pt x="1424" y="2141"/>
                    <a:pt x="1516" y="2125"/>
                    <a:pt x="1509" y="2084"/>
                  </a:cubicBezTo>
                  <a:cubicBezTo>
                    <a:pt x="1484" y="1924"/>
                    <a:pt x="808" y="172"/>
                    <a:pt x="673" y="9"/>
                  </a:cubicBezTo>
                  <a:cubicBezTo>
                    <a:pt x="668" y="3"/>
                    <a:pt x="663" y="0"/>
                    <a:pt x="657"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7"/>
            <p:cNvSpPr/>
            <p:nvPr/>
          </p:nvSpPr>
          <p:spPr>
            <a:xfrm>
              <a:off x="2662240" y="1990923"/>
              <a:ext cx="130100" cy="89289"/>
            </a:xfrm>
            <a:custGeom>
              <a:avLst/>
              <a:gdLst/>
              <a:ahLst/>
              <a:cxnLst/>
              <a:rect l="l" t="t" r="r" b="b"/>
              <a:pathLst>
                <a:path w="2397" h="1645" extrusionOk="0">
                  <a:moveTo>
                    <a:pt x="901" y="1"/>
                  </a:moveTo>
                  <a:cubicBezTo>
                    <a:pt x="410" y="1"/>
                    <a:pt x="1" y="15"/>
                    <a:pt x="53" y="65"/>
                  </a:cubicBezTo>
                  <a:cubicBezTo>
                    <a:pt x="174" y="183"/>
                    <a:pt x="1789" y="1645"/>
                    <a:pt x="2024" y="1645"/>
                  </a:cubicBezTo>
                  <a:cubicBezTo>
                    <a:pt x="2027" y="1645"/>
                    <a:pt x="2030" y="1644"/>
                    <a:pt x="2033" y="1644"/>
                  </a:cubicBezTo>
                  <a:cubicBezTo>
                    <a:pt x="2236" y="1601"/>
                    <a:pt x="2397" y="28"/>
                    <a:pt x="2397" y="28"/>
                  </a:cubicBezTo>
                  <a:cubicBezTo>
                    <a:pt x="2397" y="28"/>
                    <a:pt x="1573" y="1"/>
                    <a:pt x="901"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7"/>
            <p:cNvSpPr/>
            <p:nvPr/>
          </p:nvSpPr>
          <p:spPr>
            <a:xfrm>
              <a:off x="2629945" y="2049924"/>
              <a:ext cx="133465" cy="133473"/>
            </a:xfrm>
            <a:custGeom>
              <a:avLst/>
              <a:gdLst/>
              <a:ahLst/>
              <a:cxnLst/>
              <a:rect l="l" t="t" r="r" b="b"/>
              <a:pathLst>
                <a:path w="2459" h="2459" extrusionOk="0">
                  <a:moveTo>
                    <a:pt x="106" y="0"/>
                  </a:moveTo>
                  <a:cubicBezTo>
                    <a:pt x="67" y="0"/>
                    <a:pt x="44" y="10"/>
                    <a:pt x="40" y="33"/>
                  </a:cubicBezTo>
                  <a:cubicBezTo>
                    <a:pt x="1" y="269"/>
                    <a:pt x="1209" y="2459"/>
                    <a:pt x="1406" y="2459"/>
                  </a:cubicBezTo>
                  <a:cubicBezTo>
                    <a:pt x="1410" y="2459"/>
                    <a:pt x="1413" y="2458"/>
                    <a:pt x="1416" y="2457"/>
                  </a:cubicBezTo>
                  <a:cubicBezTo>
                    <a:pt x="1576" y="2377"/>
                    <a:pt x="2307" y="1710"/>
                    <a:pt x="2458" y="1001"/>
                  </a:cubicBezTo>
                  <a:cubicBezTo>
                    <a:pt x="2458" y="1001"/>
                    <a:pt x="495" y="0"/>
                    <a:pt x="106"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a:off x="2572738" y="2098830"/>
              <a:ext cx="109963" cy="146445"/>
            </a:xfrm>
            <a:custGeom>
              <a:avLst/>
              <a:gdLst/>
              <a:ahLst/>
              <a:cxnLst/>
              <a:rect l="l" t="t" r="r" b="b"/>
              <a:pathLst>
                <a:path w="2026" h="2698" extrusionOk="0">
                  <a:moveTo>
                    <a:pt x="14" y="0"/>
                  </a:moveTo>
                  <a:cubicBezTo>
                    <a:pt x="4" y="0"/>
                    <a:pt x="0" y="7"/>
                    <a:pt x="2" y="20"/>
                  </a:cubicBezTo>
                  <a:cubicBezTo>
                    <a:pt x="42" y="267"/>
                    <a:pt x="326" y="2608"/>
                    <a:pt x="487" y="2691"/>
                  </a:cubicBezTo>
                  <a:cubicBezTo>
                    <a:pt x="496" y="2695"/>
                    <a:pt x="509" y="2698"/>
                    <a:pt x="525" y="2698"/>
                  </a:cubicBezTo>
                  <a:cubicBezTo>
                    <a:pt x="791" y="2698"/>
                    <a:pt x="1912" y="2112"/>
                    <a:pt x="2026" y="1920"/>
                  </a:cubicBezTo>
                  <a:cubicBezTo>
                    <a:pt x="2026" y="1920"/>
                    <a:pt x="181" y="0"/>
                    <a:pt x="1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a:off x="2245346" y="2114616"/>
              <a:ext cx="96604" cy="105207"/>
            </a:xfrm>
            <a:custGeom>
              <a:avLst/>
              <a:gdLst/>
              <a:ahLst/>
              <a:cxnLst/>
              <a:rect l="l" t="t" r="r" b="b"/>
              <a:pathLst>
                <a:path w="1780" h="2022" extrusionOk="0">
                  <a:moveTo>
                    <a:pt x="204" y="0"/>
                  </a:moveTo>
                  <a:cubicBezTo>
                    <a:pt x="0" y="0"/>
                    <a:pt x="891" y="1980"/>
                    <a:pt x="1052" y="2020"/>
                  </a:cubicBezTo>
                  <a:cubicBezTo>
                    <a:pt x="1053" y="2021"/>
                    <a:pt x="1055" y="2021"/>
                    <a:pt x="1057" y="2021"/>
                  </a:cubicBezTo>
                  <a:cubicBezTo>
                    <a:pt x="1226" y="2021"/>
                    <a:pt x="1780" y="0"/>
                    <a:pt x="1780" y="0"/>
                  </a:cubicBezTo>
                  <a:lnTo>
                    <a:pt x="1780" y="0"/>
                  </a:lnTo>
                  <a:cubicBezTo>
                    <a:pt x="1741" y="14"/>
                    <a:pt x="1575" y="18"/>
                    <a:pt x="1364" y="18"/>
                  </a:cubicBezTo>
                  <a:cubicBezTo>
                    <a:pt x="942" y="18"/>
                    <a:pt x="339" y="0"/>
                    <a:pt x="20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a:off x="2127740" y="2093542"/>
              <a:ext cx="104582" cy="126384"/>
            </a:xfrm>
            <a:custGeom>
              <a:avLst/>
              <a:gdLst/>
              <a:ahLst/>
              <a:cxnLst/>
              <a:rect l="l" t="t" r="r" b="b"/>
              <a:pathLst>
                <a:path w="1927" h="2429" extrusionOk="0">
                  <a:moveTo>
                    <a:pt x="182" y="1"/>
                  </a:moveTo>
                  <a:cubicBezTo>
                    <a:pt x="1" y="1"/>
                    <a:pt x="1080" y="2429"/>
                    <a:pt x="1239" y="2429"/>
                  </a:cubicBezTo>
                  <a:cubicBezTo>
                    <a:pt x="1399" y="2429"/>
                    <a:pt x="1926" y="365"/>
                    <a:pt x="1926" y="365"/>
                  </a:cubicBezTo>
                  <a:cubicBezTo>
                    <a:pt x="1563" y="282"/>
                    <a:pt x="387" y="41"/>
                    <a:pt x="187" y="1"/>
                  </a:cubicBezTo>
                  <a:cubicBezTo>
                    <a:pt x="185" y="1"/>
                    <a:pt x="184" y="1"/>
                    <a:pt x="182"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a:off x="2030757" y="2068357"/>
              <a:ext cx="92913" cy="136894"/>
            </a:xfrm>
            <a:custGeom>
              <a:avLst/>
              <a:gdLst/>
              <a:ahLst/>
              <a:cxnLst/>
              <a:rect l="l" t="t" r="r" b="b"/>
              <a:pathLst>
                <a:path w="1712" h="2631" extrusionOk="0">
                  <a:moveTo>
                    <a:pt x="231" y="1"/>
                  </a:moveTo>
                  <a:cubicBezTo>
                    <a:pt x="1" y="1"/>
                    <a:pt x="719" y="2549"/>
                    <a:pt x="842" y="2629"/>
                  </a:cubicBezTo>
                  <a:cubicBezTo>
                    <a:pt x="844" y="2630"/>
                    <a:pt x="846" y="2631"/>
                    <a:pt x="849" y="2631"/>
                  </a:cubicBezTo>
                  <a:cubicBezTo>
                    <a:pt x="988" y="2631"/>
                    <a:pt x="1712" y="405"/>
                    <a:pt x="1712" y="405"/>
                  </a:cubicBezTo>
                  <a:cubicBezTo>
                    <a:pt x="1215" y="331"/>
                    <a:pt x="438" y="19"/>
                    <a:pt x="234" y="1"/>
                  </a:cubicBezTo>
                  <a:cubicBezTo>
                    <a:pt x="233" y="1"/>
                    <a:pt x="232" y="1"/>
                    <a:pt x="231"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7"/>
            <p:cNvSpPr/>
            <p:nvPr/>
          </p:nvSpPr>
          <p:spPr>
            <a:xfrm>
              <a:off x="1822002" y="2133870"/>
              <a:ext cx="86787" cy="123919"/>
            </a:xfrm>
            <a:custGeom>
              <a:avLst/>
              <a:gdLst/>
              <a:ahLst/>
              <a:cxnLst/>
              <a:rect l="l" t="t" r="r" b="b"/>
              <a:pathLst>
                <a:path w="1599" h="2283" extrusionOk="0">
                  <a:moveTo>
                    <a:pt x="159" y="0"/>
                  </a:moveTo>
                  <a:cubicBezTo>
                    <a:pt x="150" y="0"/>
                    <a:pt x="145" y="6"/>
                    <a:pt x="143" y="18"/>
                  </a:cubicBezTo>
                  <a:cubicBezTo>
                    <a:pt x="102" y="259"/>
                    <a:pt x="1" y="2273"/>
                    <a:pt x="143" y="2282"/>
                  </a:cubicBezTo>
                  <a:cubicBezTo>
                    <a:pt x="147" y="2282"/>
                    <a:pt x="152" y="2283"/>
                    <a:pt x="158" y="2283"/>
                  </a:cubicBezTo>
                  <a:cubicBezTo>
                    <a:pt x="365" y="2283"/>
                    <a:pt x="1598" y="2079"/>
                    <a:pt x="1598" y="2079"/>
                  </a:cubicBezTo>
                  <a:cubicBezTo>
                    <a:pt x="1598" y="2079"/>
                    <a:pt x="321" y="0"/>
                    <a:pt x="159"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7"/>
            <p:cNvSpPr/>
            <p:nvPr/>
          </p:nvSpPr>
          <p:spPr>
            <a:xfrm>
              <a:off x="1739665" y="2125728"/>
              <a:ext cx="69853" cy="147965"/>
            </a:xfrm>
            <a:custGeom>
              <a:avLst/>
              <a:gdLst/>
              <a:ahLst/>
              <a:cxnLst/>
              <a:rect l="l" t="t" r="r" b="b"/>
              <a:pathLst>
                <a:path w="1287" h="2726" extrusionOk="0">
                  <a:moveTo>
                    <a:pt x="459" y="1"/>
                  </a:moveTo>
                  <a:cubicBezTo>
                    <a:pt x="454" y="1"/>
                    <a:pt x="449" y="2"/>
                    <a:pt x="444" y="5"/>
                  </a:cubicBezTo>
                  <a:cubicBezTo>
                    <a:pt x="244" y="125"/>
                    <a:pt x="1" y="2725"/>
                    <a:pt x="52" y="2725"/>
                  </a:cubicBezTo>
                  <a:cubicBezTo>
                    <a:pt x="53" y="2725"/>
                    <a:pt x="53" y="2725"/>
                    <a:pt x="53" y="2725"/>
                  </a:cubicBezTo>
                  <a:cubicBezTo>
                    <a:pt x="910" y="2592"/>
                    <a:pt x="1286" y="2472"/>
                    <a:pt x="1286" y="2472"/>
                  </a:cubicBezTo>
                  <a:cubicBezTo>
                    <a:pt x="1286" y="2472"/>
                    <a:pt x="677" y="1"/>
                    <a:pt x="459"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a:off x="1656297" y="2165189"/>
              <a:ext cx="68008" cy="123757"/>
            </a:xfrm>
            <a:custGeom>
              <a:avLst/>
              <a:gdLst/>
              <a:ahLst/>
              <a:cxnLst/>
              <a:rect l="l" t="t" r="r" b="b"/>
              <a:pathLst>
                <a:path w="1253" h="2280" extrusionOk="0">
                  <a:moveTo>
                    <a:pt x="622" y="1"/>
                  </a:moveTo>
                  <a:cubicBezTo>
                    <a:pt x="616" y="1"/>
                    <a:pt x="610" y="2"/>
                    <a:pt x="605" y="6"/>
                  </a:cubicBezTo>
                  <a:cubicBezTo>
                    <a:pt x="404" y="129"/>
                    <a:pt x="0" y="2251"/>
                    <a:pt x="99" y="2269"/>
                  </a:cubicBezTo>
                  <a:cubicBezTo>
                    <a:pt x="130" y="2276"/>
                    <a:pt x="170" y="2279"/>
                    <a:pt x="217" y="2279"/>
                  </a:cubicBezTo>
                  <a:cubicBezTo>
                    <a:pt x="477" y="2279"/>
                    <a:pt x="944" y="2185"/>
                    <a:pt x="1252" y="2075"/>
                  </a:cubicBezTo>
                  <a:cubicBezTo>
                    <a:pt x="1252" y="2075"/>
                    <a:pt x="832" y="1"/>
                    <a:pt x="622"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0FF8FF-CC61-E415-A4D9-378DEEE7AD3E}"/>
              </a:ext>
            </a:extLst>
          </p:cNvPr>
          <p:cNvSpPr>
            <a:spLocks noGrp="1"/>
          </p:cNvSpPr>
          <p:nvPr>
            <p:ph type="title"/>
          </p:nvPr>
        </p:nvSpPr>
        <p:spPr>
          <a:xfrm>
            <a:off x="789527" y="463892"/>
            <a:ext cx="7704000" cy="572700"/>
          </a:xfrm>
        </p:spPr>
        <p:txBody>
          <a:bodyPr/>
          <a:lstStyle/>
          <a:p>
            <a:r>
              <a:rPr lang="en-US" sz="2800" dirty="0"/>
              <a:t>M</a:t>
            </a:r>
            <a:r>
              <a:rPr lang="en-US" altLang="zh-CN" sz="2800" dirty="0"/>
              <a:t>odel 3: VGG16 Model</a:t>
            </a:r>
            <a:endParaRPr lang="en-US" sz="2800" dirty="0"/>
          </a:p>
        </p:txBody>
      </p:sp>
      <p:sp>
        <p:nvSpPr>
          <p:cNvPr id="4" name="Google Shape;2432;p27">
            <a:extLst>
              <a:ext uri="{FF2B5EF4-FFF2-40B4-BE49-F238E27FC236}">
                <a16:creationId xmlns:a16="http://schemas.microsoft.com/office/drawing/2014/main" id="{00773526-3896-972A-997F-D2FF6BD9DD41}"/>
              </a:ext>
            </a:extLst>
          </p:cNvPr>
          <p:cNvSpPr txBox="1">
            <a:spLocks/>
          </p:cNvSpPr>
          <p:nvPr/>
        </p:nvSpPr>
        <p:spPr>
          <a:xfrm>
            <a:off x="2974217" y="1871906"/>
            <a:ext cx="2351238" cy="46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rgbClr val="595959"/>
              </a:buClr>
              <a:buSzPts val="1000"/>
              <a:buFont typeface="Anaheim"/>
              <a:buChar char="●"/>
              <a:defRPr sz="1400" b="0" i="0" u="none" strike="noStrike" cap="none">
                <a:solidFill>
                  <a:schemeClr val="lt1"/>
                </a:solidFill>
                <a:latin typeface="Inter"/>
                <a:ea typeface="Inter"/>
                <a:cs typeface="Inter"/>
                <a:sym typeface="Inter"/>
              </a:defRPr>
            </a:lvl1pPr>
            <a:lvl2pPr marL="914400" marR="0" lvl="1"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2pPr>
            <a:lvl3pPr marL="1371600" marR="0" lvl="2"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3pPr>
            <a:lvl4pPr marL="1828800" marR="0" lvl="3"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4pPr>
            <a:lvl5pPr marL="2286000" marR="0" lvl="4"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5pPr>
            <a:lvl6pPr marL="2743200" marR="0" lvl="5"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6pPr>
            <a:lvl7pPr marL="3200400" marR="0" lvl="6"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7pPr>
            <a:lvl8pPr marL="3657600" marR="0" lvl="7"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8pPr>
            <a:lvl9pPr marL="4114800" marR="0" lvl="8" indent="-317500" algn="l" rtl="0">
              <a:lnSpc>
                <a:spcPct val="100000"/>
              </a:lnSpc>
              <a:spcBef>
                <a:spcPts val="1600"/>
              </a:spcBef>
              <a:spcAft>
                <a:spcPts val="1600"/>
              </a:spcAft>
              <a:buClr>
                <a:srgbClr val="595959"/>
              </a:buClr>
              <a:buSzPts val="1400"/>
              <a:buFont typeface="Anaheim"/>
              <a:buChar char="■"/>
              <a:defRPr sz="1400" b="0" i="0" u="none" strike="noStrike" cap="none">
                <a:solidFill>
                  <a:schemeClr val="lt1"/>
                </a:solidFill>
                <a:latin typeface="Inter"/>
                <a:ea typeface="Inter"/>
                <a:cs typeface="Inter"/>
                <a:sym typeface="Inter"/>
              </a:defRPr>
            </a:lvl9pPr>
          </a:lstStyle>
          <a:p>
            <a:pPr marL="0" indent="0">
              <a:buFont typeface="Anaheim"/>
              <a:buNone/>
            </a:pPr>
            <a:endParaRPr lang="en-US" sz="1600" b="1" dirty="0">
              <a:solidFill>
                <a:schemeClr val="accent3">
                  <a:lumMod val="50000"/>
                </a:schemeClr>
              </a:solidFill>
            </a:endParaRPr>
          </a:p>
        </p:txBody>
      </p:sp>
      <p:sp>
        <p:nvSpPr>
          <p:cNvPr id="7" name="Google Shape;3089;p32">
            <a:extLst>
              <a:ext uri="{FF2B5EF4-FFF2-40B4-BE49-F238E27FC236}">
                <a16:creationId xmlns:a16="http://schemas.microsoft.com/office/drawing/2014/main" id="{C8ED2B32-97DB-0A32-2CEA-3A75A5D166B4}"/>
              </a:ext>
            </a:extLst>
          </p:cNvPr>
          <p:cNvSpPr txBox="1">
            <a:spLocks noGrp="1"/>
          </p:cNvSpPr>
          <p:nvPr>
            <p:ph type="body" idx="1"/>
          </p:nvPr>
        </p:nvSpPr>
        <p:spPr>
          <a:xfrm>
            <a:off x="636107" y="987244"/>
            <a:ext cx="3220276" cy="3638701"/>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Clr>
                <a:schemeClr val="accent2"/>
              </a:buClr>
              <a:buSzPts val="1400"/>
              <a:buFont typeface="Inter"/>
              <a:buChar char="●"/>
            </a:pPr>
            <a:r>
              <a:rPr lang="en-US" sz="1300" b="1" dirty="0"/>
              <a:t>Model Checks</a:t>
            </a:r>
            <a:r>
              <a:rPr lang="en-US" sz="1300" dirty="0"/>
              <a:t>: There is no obvious overfitting or underfitting. After epoch 12, the model may face a little overfitting, since the training accuracy continues increasing, while the validation accuracy fluctuated up and down. </a:t>
            </a:r>
          </a:p>
          <a:p>
            <a:pPr marL="457200" lvl="0" indent="-317500" algn="l" rtl="0">
              <a:spcBef>
                <a:spcPts val="1600"/>
              </a:spcBef>
              <a:spcAft>
                <a:spcPts val="0"/>
              </a:spcAft>
              <a:buClr>
                <a:schemeClr val="accent2"/>
              </a:buClr>
              <a:buSzPts val="1400"/>
              <a:buFont typeface="Inter"/>
              <a:buChar char="●"/>
            </a:pPr>
            <a:r>
              <a:rPr lang="en-US" sz="1300" b="1" dirty="0"/>
              <a:t>Model Selection</a:t>
            </a:r>
            <a:r>
              <a:rPr lang="en-US" sz="1300" dirty="0"/>
              <a:t>: The model with VGG16 has obviously better results than the previous models. It is the first time that validation accuracy has achieved above 60. Adding VGG16 works. Next, I will add hyperparameter tuning to this model using random search to see whether it could work better. </a:t>
            </a:r>
          </a:p>
        </p:txBody>
      </p:sp>
      <p:pic>
        <p:nvPicPr>
          <p:cNvPr id="6146" name="Picture 2">
            <a:extLst>
              <a:ext uri="{FF2B5EF4-FFF2-40B4-BE49-F238E27FC236}">
                <a16:creationId xmlns:a16="http://schemas.microsoft.com/office/drawing/2014/main" id="{D8E19BA4-CFD0-DDEB-8308-4831EB622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588" y="1263277"/>
            <a:ext cx="4978379" cy="3360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33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0FF8FF-CC61-E415-A4D9-378DEEE7AD3E}"/>
              </a:ext>
            </a:extLst>
          </p:cNvPr>
          <p:cNvSpPr>
            <a:spLocks noGrp="1"/>
          </p:cNvSpPr>
          <p:nvPr>
            <p:ph type="title"/>
          </p:nvPr>
        </p:nvSpPr>
        <p:spPr>
          <a:xfrm>
            <a:off x="789527" y="463892"/>
            <a:ext cx="7704000" cy="572700"/>
          </a:xfrm>
        </p:spPr>
        <p:txBody>
          <a:bodyPr/>
          <a:lstStyle/>
          <a:p>
            <a:r>
              <a:rPr lang="en-US" sz="2800" dirty="0"/>
              <a:t>Hyperparameter Tuning</a:t>
            </a:r>
          </a:p>
        </p:txBody>
      </p:sp>
      <p:sp>
        <p:nvSpPr>
          <p:cNvPr id="4" name="Google Shape;2432;p27">
            <a:extLst>
              <a:ext uri="{FF2B5EF4-FFF2-40B4-BE49-F238E27FC236}">
                <a16:creationId xmlns:a16="http://schemas.microsoft.com/office/drawing/2014/main" id="{00773526-3896-972A-997F-D2FF6BD9DD41}"/>
              </a:ext>
            </a:extLst>
          </p:cNvPr>
          <p:cNvSpPr txBox="1">
            <a:spLocks/>
          </p:cNvSpPr>
          <p:nvPr/>
        </p:nvSpPr>
        <p:spPr>
          <a:xfrm>
            <a:off x="2974217" y="1871906"/>
            <a:ext cx="2351238" cy="46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rgbClr val="595959"/>
              </a:buClr>
              <a:buSzPts val="1000"/>
              <a:buFont typeface="Anaheim"/>
              <a:buChar char="●"/>
              <a:defRPr sz="1400" b="0" i="0" u="none" strike="noStrike" cap="none">
                <a:solidFill>
                  <a:schemeClr val="lt1"/>
                </a:solidFill>
                <a:latin typeface="Inter"/>
                <a:ea typeface="Inter"/>
                <a:cs typeface="Inter"/>
                <a:sym typeface="Inter"/>
              </a:defRPr>
            </a:lvl1pPr>
            <a:lvl2pPr marL="914400" marR="0" lvl="1"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2pPr>
            <a:lvl3pPr marL="1371600" marR="0" lvl="2"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3pPr>
            <a:lvl4pPr marL="1828800" marR="0" lvl="3"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4pPr>
            <a:lvl5pPr marL="2286000" marR="0" lvl="4"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5pPr>
            <a:lvl6pPr marL="2743200" marR="0" lvl="5"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6pPr>
            <a:lvl7pPr marL="3200400" marR="0" lvl="6"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7pPr>
            <a:lvl8pPr marL="3657600" marR="0" lvl="7"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8pPr>
            <a:lvl9pPr marL="4114800" marR="0" lvl="8" indent="-317500" algn="l" rtl="0">
              <a:lnSpc>
                <a:spcPct val="100000"/>
              </a:lnSpc>
              <a:spcBef>
                <a:spcPts val="1600"/>
              </a:spcBef>
              <a:spcAft>
                <a:spcPts val="1600"/>
              </a:spcAft>
              <a:buClr>
                <a:srgbClr val="595959"/>
              </a:buClr>
              <a:buSzPts val="1400"/>
              <a:buFont typeface="Anaheim"/>
              <a:buChar char="■"/>
              <a:defRPr sz="1400" b="0" i="0" u="none" strike="noStrike" cap="none">
                <a:solidFill>
                  <a:schemeClr val="lt1"/>
                </a:solidFill>
                <a:latin typeface="Inter"/>
                <a:ea typeface="Inter"/>
                <a:cs typeface="Inter"/>
                <a:sym typeface="Inter"/>
              </a:defRPr>
            </a:lvl9pPr>
          </a:lstStyle>
          <a:p>
            <a:pPr marL="0" indent="0">
              <a:buFont typeface="Anaheim"/>
              <a:buNone/>
            </a:pPr>
            <a:endParaRPr lang="en-US" sz="1600" b="1" dirty="0">
              <a:solidFill>
                <a:schemeClr val="accent3">
                  <a:lumMod val="50000"/>
                </a:schemeClr>
              </a:solidFill>
            </a:endParaRPr>
          </a:p>
        </p:txBody>
      </p:sp>
      <p:sp>
        <p:nvSpPr>
          <p:cNvPr id="7" name="Google Shape;3089;p32">
            <a:extLst>
              <a:ext uri="{FF2B5EF4-FFF2-40B4-BE49-F238E27FC236}">
                <a16:creationId xmlns:a16="http://schemas.microsoft.com/office/drawing/2014/main" id="{C8ED2B32-97DB-0A32-2CEA-3A75A5D166B4}"/>
              </a:ext>
            </a:extLst>
          </p:cNvPr>
          <p:cNvSpPr txBox="1">
            <a:spLocks noGrp="1"/>
          </p:cNvSpPr>
          <p:nvPr>
            <p:ph type="body" idx="1"/>
          </p:nvPr>
        </p:nvSpPr>
        <p:spPr>
          <a:xfrm>
            <a:off x="650473" y="939537"/>
            <a:ext cx="7545785" cy="3638701"/>
          </a:xfrm>
          <a:prstGeom prst="rect">
            <a:avLst/>
          </a:prstGeom>
        </p:spPr>
        <p:txBody>
          <a:bodyPr spcFirstLastPara="1" wrap="square" lIns="91425" tIns="91425" rIns="91425" bIns="91425" anchor="t" anchorCtr="0">
            <a:noAutofit/>
          </a:bodyPr>
          <a:lstStyle/>
          <a:p>
            <a:pPr marL="139700" lvl="0" indent="0" algn="l" rtl="0">
              <a:spcBef>
                <a:spcPts val="1600"/>
              </a:spcBef>
              <a:spcAft>
                <a:spcPts val="0"/>
              </a:spcAft>
              <a:buClr>
                <a:schemeClr val="accent2"/>
              </a:buClr>
              <a:buSzPts val="1400"/>
              <a:buNone/>
            </a:pPr>
            <a:r>
              <a:rPr lang="en-US" sz="1800" b="1" dirty="0">
                <a:solidFill>
                  <a:schemeClr val="accent3">
                    <a:lumMod val="50000"/>
                  </a:schemeClr>
                </a:solidFill>
              </a:rPr>
              <a:t>Random Searc</a:t>
            </a:r>
            <a:r>
              <a:rPr lang="en-US" altLang="zh-CN" sz="1800" b="1" dirty="0">
                <a:solidFill>
                  <a:schemeClr val="accent3">
                    <a:lumMod val="50000"/>
                  </a:schemeClr>
                </a:solidFill>
              </a:rPr>
              <a:t>h CV – resulting in the best &amp; final model (model4)</a:t>
            </a:r>
            <a:endParaRPr lang="en-US" sz="1300" b="1" dirty="0"/>
          </a:p>
          <a:p>
            <a:pPr marL="457200" lvl="0" indent="-317500" algn="l" rtl="0">
              <a:spcBef>
                <a:spcPts val="1600"/>
              </a:spcBef>
              <a:spcAft>
                <a:spcPts val="0"/>
              </a:spcAft>
              <a:buClr>
                <a:schemeClr val="accent2"/>
              </a:buClr>
              <a:buSzPts val="1400"/>
              <a:buFont typeface="Inter"/>
              <a:buChar char="●"/>
            </a:pPr>
            <a:r>
              <a:rPr lang="en-US" sz="1300" b="1" dirty="0" err="1"/>
              <a:t>build_model</a:t>
            </a:r>
            <a:r>
              <a:rPr lang="en-US" sz="1300" b="1" dirty="0"/>
              <a:t>: </a:t>
            </a:r>
            <a:r>
              <a:rPr lang="en-US" sz="1300" dirty="0"/>
              <a:t>Previous model 3 (the one with VGG16). The hyperparameters dropout rate as 0.02, and learning rate as 0.001 are specified here.</a:t>
            </a:r>
          </a:p>
          <a:p>
            <a:pPr marL="457200" lvl="0" indent="-317500" algn="l" rtl="0">
              <a:spcBef>
                <a:spcPts val="1600"/>
              </a:spcBef>
              <a:spcAft>
                <a:spcPts val="0"/>
              </a:spcAft>
              <a:buClr>
                <a:schemeClr val="accent2"/>
              </a:buClr>
              <a:buSzPts val="1400"/>
              <a:buFont typeface="Inter"/>
              <a:buChar char="●"/>
            </a:pPr>
            <a:r>
              <a:rPr lang="en-US" sz="1300" b="1" dirty="0" err="1"/>
              <a:t>param_grid</a:t>
            </a:r>
            <a:r>
              <a:rPr lang="en-US" sz="1300" b="1" dirty="0"/>
              <a:t>: </a:t>
            </a:r>
            <a:r>
              <a:rPr lang="en-US" sz="1300" dirty="0"/>
              <a:t>It includes the hyperparameters epochs with three values 10, 20, and 25. It also includes batch size with two values 32 and 64.</a:t>
            </a:r>
          </a:p>
          <a:p>
            <a:pPr marL="457200" lvl="0" indent="-317500" algn="l" rtl="0">
              <a:spcBef>
                <a:spcPts val="1600"/>
              </a:spcBef>
              <a:spcAft>
                <a:spcPts val="0"/>
              </a:spcAft>
              <a:buClr>
                <a:schemeClr val="accent2"/>
              </a:buClr>
              <a:buSzPts val="1400"/>
              <a:buFont typeface="Inter"/>
              <a:buChar char="●"/>
            </a:pPr>
            <a:r>
              <a:rPr lang="en-US" sz="1300" b="1" dirty="0" err="1"/>
              <a:t>RandomizedSearchCV</a:t>
            </a:r>
            <a:r>
              <a:rPr lang="en-US" sz="1300" b="1" dirty="0"/>
              <a:t>:</a:t>
            </a:r>
            <a:r>
              <a:rPr lang="en-US" sz="1300" dirty="0"/>
              <a:t> It is called with the </a:t>
            </a:r>
            <a:r>
              <a:rPr lang="en-US" sz="1300" b="1" dirty="0" err="1"/>
              <a:t>build_model</a:t>
            </a:r>
            <a:r>
              <a:rPr lang="en-US" sz="1300" b="1" dirty="0"/>
              <a:t> </a:t>
            </a:r>
            <a:r>
              <a:rPr lang="en-US" sz="1300" dirty="0"/>
              <a:t>and </a:t>
            </a:r>
            <a:r>
              <a:rPr lang="en-US" sz="1300" b="1" dirty="0" err="1"/>
              <a:t>param_grid</a:t>
            </a:r>
            <a:r>
              <a:rPr lang="en-US" sz="1300" dirty="0"/>
              <a:t>. It includes the number of cross-validation folds (cv) as 3, a random seed as 42, and scoring metric as accuracy. It performs a randomized search over the specified parameter grid and evaluates the model's performance using cross-validation.</a:t>
            </a:r>
          </a:p>
          <a:p>
            <a:pPr marL="457200" lvl="0" indent="-317500" algn="l" rtl="0">
              <a:spcBef>
                <a:spcPts val="1600"/>
              </a:spcBef>
              <a:spcAft>
                <a:spcPts val="0"/>
              </a:spcAft>
              <a:buClr>
                <a:schemeClr val="accent2"/>
              </a:buClr>
              <a:buSzPts val="1400"/>
              <a:buFont typeface="Inter"/>
              <a:buChar char="●"/>
            </a:pPr>
            <a:r>
              <a:rPr lang="en-US" sz="1300" b="1" dirty="0"/>
              <a:t>Best Parameters:</a:t>
            </a:r>
            <a:r>
              <a:rPr lang="zh-CN" altLang="en-US" sz="1300" b="1" dirty="0"/>
              <a:t> </a:t>
            </a:r>
            <a:r>
              <a:rPr lang="en-US" altLang="zh-CN" sz="1300" dirty="0"/>
              <a:t>epochs = 10; batch size = 32.</a:t>
            </a:r>
          </a:p>
          <a:p>
            <a:pPr marL="457200" lvl="0" indent="-317500" algn="l" rtl="0">
              <a:spcBef>
                <a:spcPts val="1600"/>
              </a:spcBef>
              <a:spcAft>
                <a:spcPts val="0"/>
              </a:spcAft>
              <a:buClr>
                <a:schemeClr val="accent2"/>
              </a:buClr>
              <a:buSzPts val="1400"/>
              <a:buFont typeface="Inter"/>
              <a:buChar char="●"/>
            </a:pPr>
            <a:r>
              <a:rPr lang="en-US" sz="1300" b="1" dirty="0"/>
              <a:t>Best accuracy score: </a:t>
            </a:r>
            <a:r>
              <a:rPr lang="en-US" sz="1300" dirty="0"/>
              <a:t>0.8254593014717102.</a:t>
            </a:r>
          </a:p>
        </p:txBody>
      </p:sp>
    </p:spTree>
    <p:extLst>
      <p:ext uri="{BB962C8B-B14F-4D97-AF65-F5344CB8AC3E}">
        <p14:creationId xmlns:p14="http://schemas.microsoft.com/office/powerpoint/2010/main" val="2987988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0FF8FF-CC61-E415-A4D9-378DEEE7AD3E}"/>
              </a:ext>
            </a:extLst>
          </p:cNvPr>
          <p:cNvSpPr>
            <a:spLocks noGrp="1"/>
          </p:cNvSpPr>
          <p:nvPr>
            <p:ph type="title"/>
          </p:nvPr>
        </p:nvSpPr>
        <p:spPr>
          <a:xfrm>
            <a:off x="891359" y="385481"/>
            <a:ext cx="7704000" cy="572700"/>
          </a:xfrm>
        </p:spPr>
        <p:txBody>
          <a:bodyPr/>
          <a:lstStyle/>
          <a:p>
            <a:r>
              <a:rPr lang="en-US" sz="2800" dirty="0"/>
              <a:t>M</a:t>
            </a:r>
            <a:r>
              <a:rPr lang="en-US" altLang="zh-CN" sz="2800" dirty="0"/>
              <a:t>odel 4: Final Model</a:t>
            </a:r>
            <a:endParaRPr lang="en-US" sz="2800" dirty="0"/>
          </a:p>
        </p:txBody>
      </p:sp>
      <p:sp>
        <p:nvSpPr>
          <p:cNvPr id="4" name="Google Shape;2432;p27">
            <a:extLst>
              <a:ext uri="{FF2B5EF4-FFF2-40B4-BE49-F238E27FC236}">
                <a16:creationId xmlns:a16="http://schemas.microsoft.com/office/drawing/2014/main" id="{00773526-3896-972A-997F-D2FF6BD9DD41}"/>
              </a:ext>
            </a:extLst>
          </p:cNvPr>
          <p:cNvSpPr txBox="1">
            <a:spLocks/>
          </p:cNvSpPr>
          <p:nvPr/>
        </p:nvSpPr>
        <p:spPr>
          <a:xfrm>
            <a:off x="2974217" y="1871906"/>
            <a:ext cx="2351238" cy="46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rgbClr val="595959"/>
              </a:buClr>
              <a:buSzPts val="1000"/>
              <a:buFont typeface="Anaheim"/>
              <a:buChar char="●"/>
              <a:defRPr sz="1400" b="0" i="0" u="none" strike="noStrike" cap="none">
                <a:solidFill>
                  <a:schemeClr val="lt1"/>
                </a:solidFill>
                <a:latin typeface="Inter"/>
                <a:ea typeface="Inter"/>
                <a:cs typeface="Inter"/>
                <a:sym typeface="Inter"/>
              </a:defRPr>
            </a:lvl1pPr>
            <a:lvl2pPr marL="914400" marR="0" lvl="1"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2pPr>
            <a:lvl3pPr marL="1371600" marR="0" lvl="2"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3pPr>
            <a:lvl4pPr marL="1828800" marR="0" lvl="3"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4pPr>
            <a:lvl5pPr marL="2286000" marR="0" lvl="4"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5pPr>
            <a:lvl6pPr marL="2743200" marR="0" lvl="5"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6pPr>
            <a:lvl7pPr marL="3200400" marR="0" lvl="6"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7pPr>
            <a:lvl8pPr marL="3657600" marR="0" lvl="7"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8pPr>
            <a:lvl9pPr marL="4114800" marR="0" lvl="8" indent="-317500" algn="l" rtl="0">
              <a:lnSpc>
                <a:spcPct val="100000"/>
              </a:lnSpc>
              <a:spcBef>
                <a:spcPts val="1600"/>
              </a:spcBef>
              <a:spcAft>
                <a:spcPts val="1600"/>
              </a:spcAft>
              <a:buClr>
                <a:srgbClr val="595959"/>
              </a:buClr>
              <a:buSzPts val="1400"/>
              <a:buFont typeface="Anaheim"/>
              <a:buChar char="■"/>
              <a:defRPr sz="1400" b="0" i="0" u="none" strike="noStrike" cap="none">
                <a:solidFill>
                  <a:schemeClr val="lt1"/>
                </a:solidFill>
                <a:latin typeface="Inter"/>
                <a:ea typeface="Inter"/>
                <a:cs typeface="Inter"/>
                <a:sym typeface="Inter"/>
              </a:defRPr>
            </a:lvl9pPr>
          </a:lstStyle>
          <a:p>
            <a:pPr marL="0" indent="0">
              <a:buFont typeface="Anaheim"/>
              <a:buNone/>
            </a:pPr>
            <a:endParaRPr lang="en-US" sz="1600" b="1" dirty="0">
              <a:solidFill>
                <a:schemeClr val="accent3">
                  <a:lumMod val="50000"/>
                </a:schemeClr>
              </a:solidFill>
            </a:endParaRPr>
          </a:p>
        </p:txBody>
      </p:sp>
      <p:sp>
        <p:nvSpPr>
          <p:cNvPr id="7" name="Google Shape;3089;p32">
            <a:extLst>
              <a:ext uri="{FF2B5EF4-FFF2-40B4-BE49-F238E27FC236}">
                <a16:creationId xmlns:a16="http://schemas.microsoft.com/office/drawing/2014/main" id="{C8ED2B32-97DB-0A32-2CEA-3A75A5D166B4}"/>
              </a:ext>
            </a:extLst>
          </p:cNvPr>
          <p:cNvSpPr txBox="1">
            <a:spLocks noGrp="1"/>
          </p:cNvSpPr>
          <p:nvPr>
            <p:ph type="body" idx="1"/>
          </p:nvPr>
        </p:nvSpPr>
        <p:spPr>
          <a:xfrm>
            <a:off x="675861" y="904301"/>
            <a:ext cx="3347499" cy="3747212"/>
          </a:xfrm>
          <a:prstGeom prst="rect">
            <a:avLst/>
          </a:prstGeom>
        </p:spPr>
        <p:txBody>
          <a:bodyPr spcFirstLastPara="1" wrap="square" lIns="91425" tIns="91425" rIns="91425" bIns="91425" anchor="t" anchorCtr="0">
            <a:noAutofit/>
          </a:bodyPr>
          <a:lstStyle/>
          <a:p>
            <a:pPr indent="-317500">
              <a:spcBef>
                <a:spcPts val="1600"/>
              </a:spcBef>
              <a:buClr>
                <a:schemeClr val="accent2"/>
              </a:buClr>
              <a:buSzPts val="1400"/>
              <a:buFont typeface="Inter"/>
              <a:buChar char="●"/>
            </a:pPr>
            <a:r>
              <a:rPr lang="en-US" sz="1300" b="1" dirty="0"/>
              <a:t>T</a:t>
            </a:r>
            <a:r>
              <a:rPr lang="en-US" altLang="zh-CN" sz="1300" b="1" dirty="0"/>
              <a:t>rain &amp; Test Split: </a:t>
            </a:r>
            <a:r>
              <a:rPr lang="en-US" altLang="zh-CN" sz="1300" dirty="0"/>
              <a:t>20% of the training data (188 images) are randomly selected as a validation set (test set), while the remaining 80% (763 images) will be used for training. X and y are split, as x represents features, while y represents labels. (</a:t>
            </a:r>
            <a:r>
              <a:rPr lang="en-US" altLang="zh-CN" sz="1300" dirty="0" err="1"/>
              <a:t>bengal</a:t>
            </a:r>
            <a:r>
              <a:rPr lang="en-US" altLang="zh-CN" sz="1300" dirty="0"/>
              <a:t>, domestic shorthair, </a:t>
            </a:r>
            <a:r>
              <a:rPr lang="en-US" altLang="zh-CN" sz="1300" dirty="0" err="1"/>
              <a:t>maine</a:t>
            </a:r>
            <a:r>
              <a:rPr lang="en-US" altLang="zh-CN" sz="1300" dirty="0"/>
              <a:t> coon, ragdoll, </a:t>
            </a:r>
            <a:r>
              <a:rPr lang="en-US" altLang="zh-CN" sz="1300" dirty="0" err="1"/>
              <a:t>siamese</a:t>
            </a:r>
            <a:r>
              <a:rPr lang="en-US" altLang="zh-CN" sz="1300" dirty="0"/>
              <a:t>)</a:t>
            </a:r>
          </a:p>
          <a:p>
            <a:pPr indent="-317500">
              <a:spcBef>
                <a:spcPts val="1600"/>
              </a:spcBef>
              <a:buClr>
                <a:schemeClr val="accent2"/>
              </a:buClr>
              <a:buSzPts val="1400"/>
              <a:buFont typeface="Inter"/>
              <a:buChar char="●"/>
            </a:pPr>
            <a:r>
              <a:rPr lang="en-US" sz="1300" b="1" dirty="0"/>
              <a:t>Final Model: </a:t>
            </a:r>
            <a:r>
              <a:rPr lang="en-US" sz="1300" dirty="0"/>
              <a:t>Shown in the right.</a:t>
            </a:r>
          </a:p>
          <a:p>
            <a:pPr marL="457200" lvl="0" indent="-317500" algn="l" rtl="0">
              <a:spcBef>
                <a:spcPts val="1600"/>
              </a:spcBef>
              <a:spcAft>
                <a:spcPts val="0"/>
              </a:spcAft>
              <a:buClr>
                <a:schemeClr val="accent2"/>
              </a:buClr>
              <a:buSzPts val="1400"/>
              <a:buFont typeface="Inter"/>
              <a:buChar char="●"/>
            </a:pPr>
            <a:r>
              <a:rPr lang="en-US" sz="1300" b="1" dirty="0"/>
              <a:t>Model Compile &amp; fit</a:t>
            </a:r>
            <a:r>
              <a:rPr lang="en-US" sz="1300" dirty="0"/>
              <a:t>: Use Adam as optimizer, categorical cross-entropy as loss function, accuracy metric as evaluation, epochs as 10.</a:t>
            </a:r>
          </a:p>
          <a:p>
            <a:pPr marL="139700" lvl="0" indent="0" algn="l" rtl="0">
              <a:spcBef>
                <a:spcPts val="1600"/>
              </a:spcBef>
              <a:spcAft>
                <a:spcPts val="0"/>
              </a:spcAft>
              <a:buClr>
                <a:schemeClr val="accent2"/>
              </a:buClr>
              <a:buSzPts val="1400"/>
              <a:buNone/>
            </a:pPr>
            <a:endParaRPr lang="en-US" sz="1300" dirty="0"/>
          </a:p>
          <a:p>
            <a:pPr marL="457200" lvl="0" indent="-317500" algn="l" rtl="0">
              <a:spcBef>
                <a:spcPts val="1600"/>
              </a:spcBef>
              <a:spcAft>
                <a:spcPts val="0"/>
              </a:spcAft>
              <a:buClr>
                <a:schemeClr val="accent2"/>
              </a:buClr>
              <a:buSzPts val="1400"/>
              <a:buFont typeface="Inter"/>
              <a:buChar char="●"/>
            </a:pPr>
            <a:endParaRPr lang="en-US" sz="1300" dirty="0"/>
          </a:p>
        </p:txBody>
      </p:sp>
      <p:pic>
        <p:nvPicPr>
          <p:cNvPr id="5" name="Picture 4" descr="A screenshot of a computer&#10;&#10;Description automatically generated with low confidence">
            <a:extLst>
              <a:ext uri="{FF2B5EF4-FFF2-40B4-BE49-F238E27FC236}">
                <a16:creationId xmlns:a16="http://schemas.microsoft.com/office/drawing/2014/main" id="{328DA5BA-AC80-9A6A-28AC-E5AFDB2E6F8D}"/>
              </a:ext>
            </a:extLst>
          </p:cNvPr>
          <p:cNvPicPr>
            <a:picLocks noChangeAspect="1"/>
          </p:cNvPicPr>
          <p:nvPr/>
        </p:nvPicPr>
        <p:blipFill>
          <a:blip r:embed="rId2"/>
          <a:stretch>
            <a:fillRect/>
          </a:stretch>
        </p:blipFill>
        <p:spPr>
          <a:xfrm>
            <a:off x="4365331" y="1071856"/>
            <a:ext cx="4392745" cy="2856666"/>
          </a:xfrm>
          <a:prstGeom prst="rect">
            <a:avLst/>
          </a:prstGeom>
        </p:spPr>
      </p:pic>
    </p:spTree>
    <p:extLst>
      <p:ext uri="{BB962C8B-B14F-4D97-AF65-F5344CB8AC3E}">
        <p14:creationId xmlns:p14="http://schemas.microsoft.com/office/powerpoint/2010/main" val="127309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0FF8FF-CC61-E415-A4D9-378DEEE7AD3E}"/>
              </a:ext>
            </a:extLst>
          </p:cNvPr>
          <p:cNvSpPr>
            <a:spLocks noGrp="1"/>
          </p:cNvSpPr>
          <p:nvPr>
            <p:ph type="title"/>
          </p:nvPr>
        </p:nvSpPr>
        <p:spPr>
          <a:xfrm>
            <a:off x="789527" y="463892"/>
            <a:ext cx="7704000" cy="572700"/>
          </a:xfrm>
        </p:spPr>
        <p:txBody>
          <a:bodyPr/>
          <a:lstStyle/>
          <a:p>
            <a:r>
              <a:rPr lang="en-US" sz="2800" dirty="0"/>
              <a:t>M</a:t>
            </a:r>
            <a:r>
              <a:rPr lang="en-US" altLang="zh-CN" sz="2800" dirty="0"/>
              <a:t>odel 4: Final Model</a:t>
            </a:r>
            <a:endParaRPr lang="en-US" sz="2800" dirty="0"/>
          </a:p>
        </p:txBody>
      </p:sp>
      <p:sp>
        <p:nvSpPr>
          <p:cNvPr id="4" name="Google Shape;2432;p27">
            <a:extLst>
              <a:ext uri="{FF2B5EF4-FFF2-40B4-BE49-F238E27FC236}">
                <a16:creationId xmlns:a16="http://schemas.microsoft.com/office/drawing/2014/main" id="{00773526-3896-972A-997F-D2FF6BD9DD41}"/>
              </a:ext>
            </a:extLst>
          </p:cNvPr>
          <p:cNvSpPr txBox="1">
            <a:spLocks/>
          </p:cNvSpPr>
          <p:nvPr/>
        </p:nvSpPr>
        <p:spPr>
          <a:xfrm>
            <a:off x="2974217" y="1871906"/>
            <a:ext cx="2351238" cy="46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rgbClr val="595959"/>
              </a:buClr>
              <a:buSzPts val="1000"/>
              <a:buFont typeface="Anaheim"/>
              <a:buChar char="●"/>
              <a:defRPr sz="1400" b="0" i="0" u="none" strike="noStrike" cap="none">
                <a:solidFill>
                  <a:schemeClr val="lt1"/>
                </a:solidFill>
                <a:latin typeface="Inter"/>
                <a:ea typeface="Inter"/>
                <a:cs typeface="Inter"/>
                <a:sym typeface="Inter"/>
              </a:defRPr>
            </a:lvl1pPr>
            <a:lvl2pPr marL="914400" marR="0" lvl="1"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2pPr>
            <a:lvl3pPr marL="1371600" marR="0" lvl="2"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3pPr>
            <a:lvl4pPr marL="1828800" marR="0" lvl="3"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4pPr>
            <a:lvl5pPr marL="2286000" marR="0" lvl="4"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5pPr>
            <a:lvl6pPr marL="2743200" marR="0" lvl="5"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6pPr>
            <a:lvl7pPr marL="3200400" marR="0" lvl="6"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7pPr>
            <a:lvl8pPr marL="3657600" marR="0" lvl="7"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8pPr>
            <a:lvl9pPr marL="4114800" marR="0" lvl="8" indent="-317500" algn="l" rtl="0">
              <a:lnSpc>
                <a:spcPct val="100000"/>
              </a:lnSpc>
              <a:spcBef>
                <a:spcPts val="1600"/>
              </a:spcBef>
              <a:spcAft>
                <a:spcPts val="1600"/>
              </a:spcAft>
              <a:buClr>
                <a:srgbClr val="595959"/>
              </a:buClr>
              <a:buSzPts val="1400"/>
              <a:buFont typeface="Anaheim"/>
              <a:buChar char="■"/>
              <a:defRPr sz="1400" b="0" i="0" u="none" strike="noStrike" cap="none">
                <a:solidFill>
                  <a:schemeClr val="lt1"/>
                </a:solidFill>
                <a:latin typeface="Inter"/>
                <a:ea typeface="Inter"/>
                <a:cs typeface="Inter"/>
                <a:sym typeface="Inter"/>
              </a:defRPr>
            </a:lvl9pPr>
          </a:lstStyle>
          <a:p>
            <a:pPr marL="0" indent="0">
              <a:buFont typeface="Anaheim"/>
              <a:buNone/>
            </a:pPr>
            <a:endParaRPr lang="en-US" sz="1600" b="1" dirty="0">
              <a:solidFill>
                <a:schemeClr val="accent3">
                  <a:lumMod val="50000"/>
                </a:schemeClr>
              </a:solidFill>
            </a:endParaRPr>
          </a:p>
        </p:txBody>
      </p:sp>
      <p:sp>
        <p:nvSpPr>
          <p:cNvPr id="7" name="Google Shape;3089;p32">
            <a:extLst>
              <a:ext uri="{FF2B5EF4-FFF2-40B4-BE49-F238E27FC236}">
                <a16:creationId xmlns:a16="http://schemas.microsoft.com/office/drawing/2014/main" id="{C8ED2B32-97DB-0A32-2CEA-3A75A5D166B4}"/>
              </a:ext>
            </a:extLst>
          </p:cNvPr>
          <p:cNvSpPr txBox="1">
            <a:spLocks noGrp="1"/>
          </p:cNvSpPr>
          <p:nvPr>
            <p:ph type="body" idx="1"/>
          </p:nvPr>
        </p:nvSpPr>
        <p:spPr>
          <a:xfrm>
            <a:off x="907015" y="946629"/>
            <a:ext cx="3399965" cy="1914982"/>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Clr>
                <a:schemeClr val="accent2"/>
              </a:buClr>
              <a:buSzPts val="1400"/>
              <a:buFont typeface="Inter"/>
              <a:buChar char="●"/>
            </a:pPr>
            <a:r>
              <a:rPr lang="en-US" sz="1300" b="1" dirty="0"/>
              <a:t>Model Checks</a:t>
            </a:r>
            <a:r>
              <a:rPr lang="en-US" sz="1300" dirty="0"/>
              <a:t>: There is still no obvious overfitting or underfitting. We will check confusion matrix and classification reports latter for better analyzing. </a:t>
            </a:r>
          </a:p>
        </p:txBody>
      </p:sp>
      <p:pic>
        <p:nvPicPr>
          <p:cNvPr id="8194" name="Picture 2">
            <a:extLst>
              <a:ext uri="{FF2B5EF4-FFF2-40B4-BE49-F238E27FC236}">
                <a16:creationId xmlns:a16="http://schemas.microsoft.com/office/drawing/2014/main" id="{1B7D42B7-1969-C319-4F64-64A807DA3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292" y="241488"/>
            <a:ext cx="3513100" cy="253016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66BCBFC1-8343-39D3-DC65-A46374C4D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71" y="2464059"/>
            <a:ext cx="3513100" cy="253016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3089;p32">
            <a:extLst>
              <a:ext uri="{FF2B5EF4-FFF2-40B4-BE49-F238E27FC236}">
                <a16:creationId xmlns:a16="http://schemas.microsoft.com/office/drawing/2014/main" id="{8F774C67-0B9C-C6EE-400F-553CB3FB07FD}"/>
              </a:ext>
            </a:extLst>
          </p:cNvPr>
          <p:cNvSpPr txBox="1">
            <a:spLocks/>
          </p:cNvSpPr>
          <p:nvPr/>
        </p:nvSpPr>
        <p:spPr>
          <a:xfrm>
            <a:off x="4980427" y="2806595"/>
            <a:ext cx="3513100" cy="19149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rgbClr val="595959"/>
              </a:buClr>
              <a:buSzPts val="1000"/>
              <a:buFont typeface="Anaheim"/>
              <a:buChar char="●"/>
              <a:defRPr sz="1400" b="0" i="0" u="none" strike="noStrike" cap="none">
                <a:solidFill>
                  <a:schemeClr val="lt1"/>
                </a:solidFill>
                <a:latin typeface="Inter"/>
                <a:ea typeface="Inter"/>
                <a:cs typeface="Inter"/>
                <a:sym typeface="Inter"/>
              </a:defRPr>
            </a:lvl1pPr>
            <a:lvl2pPr marL="914400" marR="0" lvl="1"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2pPr>
            <a:lvl3pPr marL="1371600" marR="0" lvl="2"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3pPr>
            <a:lvl4pPr marL="1828800" marR="0" lvl="3"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4pPr>
            <a:lvl5pPr marL="2286000" marR="0" lvl="4"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5pPr>
            <a:lvl6pPr marL="2743200" marR="0" lvl="5"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6pPr>
            <a:lvl7pPr marL="3200400" marR="0" lvl="6"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7pPr>
            <a:lvl8pPr marL="3657600" marR="0" lvl="7"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8pPr>
            <a:lvl9pPr marL="4114800" marR="0" lvl="8" indent="-317500" algn="l" rtl="0">
              <a:lnSpc>
                <a:spcPct val="100000"/>
              </a:lnSpc>
              <a:spcBef>
                <a:spcPts val="1600"/>
              </a:spcBef>
              <a:spcAft>
                <a:spcPts val="1600"/>
              </a:spcAft>
              <a:buClr>
                <a:srgbClr val="595959"/>
              </a:buClr>
              <a:buSzPts val="1400"/>
              <a:buFont typeface="Anaheim"/>
              <a:buChar char="■"/>
              <a:defRPr sz="1400" b="0" i="0" u="none" strike="noStrike" cap="none">
                <a:solidFill>
                  <a:schemeClr val="lt1"/>
                </a:solidFill>
                <a:latin typeface="Inter"/>
                <a:ea typeface="Inter"/>
                <a:cs typeface="Inter"/>
                <a:sym typeface="Inter"/>
              </a:defRPr>
            </a:lvl9pPr>
          </a:lstStyle>
          <a:p>
            <a:pPr indent="-317500">
              <a:spcBef>
                <a:spcPts val="1600"/>
              </a:spcBef>
              <a:buClr>
                <a:schemeClr val="accent2"/>
              </a:buClr>
              <a:buSzPts val="1400"/>
              <a:buFont typeface="Inter"/>
              <a:buChar char="●"/>
            </a:pPr>
            <a:r>
              <a:rPr lang="en-US" sz="1300" b="1" dirty="0"/>
              <a:t>Model Selection</a:t>
            </a:r>
            <a:r>
              <a:rPr lang="en-US" sz="1300" dirty="0"/>
              <a:t>: Both train accuracy and test accuracy are higher than before, and the test accuracy approaches 0.7. Since the dataset is complicated and does not contain a lot of images, an accuracy of 0.7 is quite good. </a:t>
            </a:r>
          </a:p>
        </p:txBody>
      </p:sp>
    </p:spTree>
    <p:extLst>
      <p:ext uri="{BB962C8B-B14F-4D97-AF65-F5344CB8AC3E}">
        <p14:creationId xmlns:p14="http://schemas.microsoft.com/office/powerpoint/2010/main" val="348855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A23E4C-7677-1204-30C9-63F7549D87BB}"/>
              </a:ext>
            </a:extLst>
          </p:cNvPr>
          <p:cNvSpPr>
            <a:spLocks noGrp="1"/>
          </p:cNvSpPr>
          <p:nvPr>
            <p:ph type="body" idx="1"/>
          </p:nvPr>
        </p:nvSpPr>
        <p:spPr>
          <a:xfrm>
            <a:off x="5171590" y="874602"/>
            <a:ext cx="3388273" cy="3161021"/>
          </a:xfrm>
        </p:spPr>
        <p:txBody>
          <a:bodyPr/>
          <a:lstStyle/>
          <a:p>
            <a:r>
              <a:rPr lang="en-US" b="1" dirty="0"/>
              <a:t>Confusion Matrix for Testing:</a:t>
            </a:r>
          </a:p>
          <a:p>
            <a:r>
              <a:rPr lang="en-US" dirty="0"/>
              <a:t>Bengal, Domestic Shorthair, Siamese has relatively high </a:t>
            </a:r>
            <a:r>
              <a:rPr lang="en-US" altLang="zh-CN" dirty="0"/>
              <a:t>numbers of </a:t>
            </a:r>
            <a:r>
              <a:rPr lang="en-US" dirty="0"/>
              <a:t>correctly predicted samples (true positives). Ragdoll and Maine Coon do not have good true positives.</a:t>
            </a:r>
          </a:p>
          <a:p>
            <a:r>
              <a:rPr lang="en-US" dirty="0"/>
              <a:t>Ragdoll, Maine Coon have larger count of samples that belong to the true class but were predicted wrong (false positives).</a:t>
            </a:r>
          </a:p>
          <a:p>
            <a:r>
              <a:rPr lang="en-US" dirty="0"/>
              <a:t>Siamese has larger count of samples that mistakenly be thought as Siamese, but true classes are others. </a:t>
            </a:r>
          </a:p>
          <a:p>
            <a:r>
              <a:rPr lang="en-US" b="1" dirty="0"/>
              <a:t>Overall: </a:t>
            </a:r>
            <a:r>
              <a:rPr lang="en-US" dirty="0"/>
              <a:t>Bengal and Domestic shorthair predicts more accurately, while other three has lower accuracy.</a:t>
            </a:r>
          </a:p>
        </p:txBody>
      </p:sp>
      <p:sp>
        <p:nvSpPr>
          <p:cNvPr id="3" name="Title 2">
            <a:extLst>
              <a:ext uri="{FF2B5EF4-FFF2-40B4-BE49-F238E27FC236}">
                <a16:creationId xmlns:a16="http://schemas.microsoft.com/office/drawing/2014/main" id="{E104A32E-26FB-D851-EF85-2956FEAF1A6C}"/>
              </a:ext>
            </a:extLst>
          </p:cNvPr>
          <p:cNvSpPr>
            <a:spLocks noGrp="1"/>
          </p:cNvSpPr>
          <p:nvPr>
            <p:ph type="title"/>
          </p:nvPr>
        </p:nvSpPr>
        <p:spPr>
          <a:xfrm>
            <a:off x="721494" y="330710"/>
            <a:ext cx="7704000" cy="572700"/>
          </a:xfrm>
        </p:spPr>
        <p:txBody>
          <a:bodyPr/>
          <a:lstStyle/>
          <a:p>
            <a:r>
              <a:rPr lang="en-US" dirty="0"/>
              <a:t>Results &amp; Learning (Model4)</a:t>
            </a:r>
          </a:p>
        </p:txBody>
      </p:sp>
      <p:pic>
        <p:nvPicPr>
          <p:cNvPr id="9218" name="Picture 2">
            <a:extLst>
              <a:ext uri="{FF2B5EF4-FFF2-40B4-BE49-F238E27FC236}">
                <a16:creationId xmlns:a16="http://schemas.microsoft.com/office/drawing/2014/main" id="{78FC87AF-F7B6-D062-F75A-F2AC75F01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64" y="1040579"/>
            <a:ext cx="4702463" cy="344627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oogle Shape;4434;p41">
            <a:extLst>
              <a:ext uri="{FF2B5EF4-FFF2-40B4-BE49-F238E27FC236}">
                <a16:creationId xmlns:a16="http://schemas.microsoft.com/office/drawing/2014/main" id="{2EB5605D-9BC6-D865-AF59-F44B12527204}"/>
              </a:ext>
            </a:extLst>
          </p:cNvPr>
          <p:cNvGrpSpPr/>
          <p:nvPr/>
        </p:nvGrpSpPr>
        <p:grpSpPr>
          <a:xfrm>
            <a:off x="7895317" y="70511"/>
            <a:ext cx="799095" cy="730218"/>
            <a:chOff x="7503751" y="227223"/>
            <a:chExt cx="1288532" cy="1136463"/>
          </a:xfrm>
        </p:grpSpPr>
        <p:sp>
          <p:nvSpPr>
            <p:cNvPr id="5" name="Google Shape;4435;p41">
              <a:extLst>
                <a:ext uri="{FF2B5EF4-FFF2-40B4-BE49-F238E27FC236}">
                  <a16:creationId xmlns:a16="http://schemas.microsoft.com/office/drawing/2014/main" id="{773B32E1-6EFC-7E57-0AC4-5ACE4E62DC07}"/>
                </a:ext>
              </a:extLst>
            </p:cNvPr>
            <p:cNvSpPr/>
            <p:nvPr/>
          </p:nvSpPr>
          <p:spPr>
            <a:xfrm>
              <a:off x="7503751" y="227223"/>
              <a:ext cx="1230548" cy="1136412"/>
            </a:xfrm>
            <a:custGeom>
              <a:avLst/>
              <a:gdLst/>
              <a:ahLst/>
              <a:cxnLst/>
              <a:rect l="l" t="t" r="r" b="b"/>
              <a:pathLst>
                <a:path w="34445" h="31810" extrusionOk="0">
                  <a:moveTo>
                    <a:pt x="13483" y="1"/>
                  </a:moveTo>
                  <a:cubicBezTo>
                    <a:pt x="13401" y="1"/>
                    <a:pt x="13309" y="14"/>
                    <a:pt x="13204" y="43"/>
                  </a:cubicBezTo>
                  <a:cubicBezTo>
                    <a:pt x="11519" y="503"/>
                    <a:pt x="6924" y="5712"/>
                    <a:pt x="6924" y="5712"/>
                  </a:cubicBezTo>
                  <a:cubicBezTo>
                    <a:pt x="7010" y="5826"/>
                    <a:pt x="7100" y="5934"/>
                    <a:pt x="7189" y="6039"/>
                  </a:cubicBezTo>
                  <a:cubicBezTo>
                    <a:pt x="6998" y="6394"/>
                    <a:pt x="6834" y="6733"/>
                    <a:pt x="6699" y="7057"/>
                  </a:cubicBezTo>
                  <a:lnTo>
                    <a:pt x="5295" y="5657"/>
                  </a:lnTo>
                  <a:cubicBezTo>
                    <a:pt x="5278" y="5639"/>
                    <a:pt x="5258" y="5631"/>
                    <a:pt x="5239" y="5631"/>
                  </a:cubicBezTo>
                  <a:cubicBezTo>
                    <a:pt x="5176" y="5631"/>
                    <a:pt x="5122" y="5714"/>
                    <a:pt x="5181" y="5774"/>
                  </a:cubicBezTo>
                  <a:lnTo>
                    <a:pt x="6631" y="7220"/>
                  </a:lnTo>
                  <a:cubicBezTo>
                    <a:pt x="6498" y="7541"/>
                    <a:pt x="6387" y="7868"/>
                    <a:pt x="6295" y="8201"/>
                  </a:cubicBezTo>
                  <a:lnTo>
                    <a:pt x="3343" y="6209"/>
                  </a:lnTo>
                  <a:cubicBezTo>
                    <a:pt x="3328" y="6200"/>
                    <a:pt x="3314" y="6196"/>
                    <a:pt x="3300" y="6196"/>
                  </a:cubicBezTo>
                  <a:cubicBezTo>
                    <a:pt x="3231" y="6196"/>
                    <a:pt x="3184" y="6293"/>
                    <a:pt x="3254" y="6344"/>
                  </a:cubicBezTo>
                  <a:lnTo>
                    <a:pt x="6252" y="8365"/>
                  </a:lnTo>
                  <a:cubicBezTo>
                    <a:pt x="6181" y="8645"/>
                    <a:pt x="6128" y="8929"/>
                    <a:pt x="6100" y="9213"/>
                  </a:cubicBezTo>
                  <a:lnTo>
                    <a:pt x="3371" y="8442"/>
                  </a:lnTo>
                  <a:cubicBezTo>
                    <a:pt x="3365" y="8439"/>
                    <a:pt x="3355" y="8439"/>
                    <a:pt x="3349" y="8435"/>
                  </a:cubicBezTo>
                  <a:cubicBezTo>
                    <a:pt x="3345" y="8435"/>
                    <a:pt x="3341" y="8435"/>
                    <a:pt x="3338" y="8435"/>
                  </a:cubicBezTo>
                  <a:cubicBezTo>
                    <a:pt x="3240" y="8435"/>
                    <a:pt x="3224" y="8584"/>
                    <a:pt x="3328" y="8596"/>
                  </a:cubicBezTo>
                  <a:lnTo>
                    <a:pt x="6088" y="9376"/>
                  </a:lnTo>
                  <a:cubicBezTo>
                    <a:pt x="5844" y="13207"/>
                    <a:pt x="10458" y="13793"/>
                    <a:pt x="12127" y="15461"/>
                  </a:cubicBezTo>
                  <a:cubicBezTo>
                    <a:pt x="13352" y="16686"/>
                    <a:pt x="13478" y="21022"/>
                    <a:pt x="13759" y="24720"/>
                  </a:cubicBezTo>
                  <a:cubicBezTo>
                    <a:pt x="13537" y="25738"/>
                    <a:pt x="13407" y="27117"/>
                    <a:pt x="13814" y="28502"/>
                  </a:cubicBezTo>
                  <a:cubicBezTo>
                    <a:pt x="12729" y="28835"/>
                    <a:pt x="11596" y="29127"/>
                    <a:pt x="10428" y="29127"/>
                  </a:cubicBezTo>
                  <a:cubicBezTo>
                    <a:pt x="8803" y="29127"/>
                    <a:pt x="7112" y="28561"/>
                    <a:pt x="5391" y="26747"/>
                  </a:cubicBezTo>
                  <a:cubicBezTo>
                    <a:pt x="1" y="21063"/>
                    <a:pt x="4459" y="17839"/>
                    <a:pt x="6085" y="17839"/>
                  </a:cubicBezTo>
                  <a:cubicBezTo>
                    <a:pt x="6168" y="17839"/>
                    <a:pt x="6244" y="17847"/>
                    <a:pt x="6310" y="17864"/>
                  </a:cubicBezTo>
                  <a:cubicBezTo>
                    <a:pt x="7731" y="18223"/>
                    <a:pt x="8595" y="19884"/>
                    <a:pt x="9330" y="19884"/>
                  </a:cubicBezTo>
                  <a:cubicBezTo>
                    <a:pt x="9664" y="19884"/>
                    <a:pt x="9971" y="19542"/>
                    <a:pt x="10292" y="18580"/>
                  </a:cubicBezTo>
                  <a:cubicBezTo>
                    <a:pt x="11109" y="16128"/>
                    <a:pt x="7383" y="15209"/>
                    <a:pt x="7383" y="15209"/>
                  </a:cubicBezTo>
                  <a:cubicBezTo>
                    <a:pt x="7015" y="15093"/>
                    <a:pt x="6611" y="15033"/>
                    <a:pt x="6191" y="15033"/>
                  </a:cubicBezTo>
                  <a:cubicBezTo>
                    <a:pt x="3820" y="15033"/>
                    <a:pt x="926" y="16974"/>
                    <a:pt x="795" y="22049"/>
                  </a:cubicBezTo>
                  <a:cubicBezTo>
                    <a:pt x="651" y="27647"/>
                    <a:pt x="5037" y="31810"/>
                    <a:pt x="10000" y="31810"/>
                  </a:cubicBezTo>
                  <a:cubicBezTo>
                    <a:pt x="10333" y="31810"/>
                    <a:pt x="10670" y="31791"/>
                    <a:pt x="11007" y="31753"/>
                  </a:cubicBezTo>
                  <a:cubicBezTo>
                    <a:pt x="12596" y="31571"/>
                    <a:pt x="14172" y="31401"/>
                    <a:pt x="15609" y="31256"/>
                  </a:cubicBezTo>
                  <a:cubicBezTo>
                    <a:pt x="16249" y="31631"/>
                    <a:pt x="17522" y="31752"/>
                    <a:pt x="18902" y="31752"/>
                  </a:cubicBezTo>
                  <a:cubicBezTo>
                    <a:pt x="21437" y="31752"/>
                    <a:pt x="24335" y="31342"/>
                    <a:pt x="24335" y="31342"/>
                  </a:cubicBezTo>
                  <a:cubicBezTo>
                    <a:pt x="24335" y="31342"/>
                    <a:pt x="24341" y="31287"/>
                    <a:pt x="24353" y="31185"/>
                  </a:cubicBezTo>
                  <a:cubicBezTo>
                    <a:pt x="25473" y="31117"/>
                    <a:pt x="26380" y="30997"/>
                    <a:pt x="26836" y="30830"/>
                  </a:cubicBezTo>
                  <a:cubicBezTo>
                    <a:pt x="27154" y="30716"/>
                    <a:pt x="27687" y="30362"/>
                    <a:pt x="28295" y="29785"/>
                  </a:cubicBezTo>
                  <a:cubicBezTo>
                    <a:pt x="28317" y="29791"/>
                    <a:pt x="28338" y="29791"/>
                    <a:pt x="28363" y="29791"/>
                  </a:cubicBezTo>
                  <a:cubicBezTo>
                    <a:pt x="28363" y="29791"/>
                    <a:pt x="34445" y="24912"/>
                    <a:pt x="32193" y="18854"/>
                  </a:cubicBezTo>
                  <a:cubicBezTo>
                    <a:pt x="32126" y="18194"/>
                    <a:pt x="32015" y="17540"/>
                    <a:pt x="31860" y="16893"/>
                  </a:cubicBezTo>
                  <a:lnTo>
                    <a:pt x="31993" y="16893"/>
                  </a:lnTo>
                  <a:cubicBezTo>
                    <a:pt x="31993" y="16893"/>
                    <a:pt x="32042" y="8846"/>
                    <a:pt x="22731" y="6665"/>
                  </a:cubicBezTo>
                  <a:cubicBezTo>
                    <a:pt x="22706" y="6511"/>
                    <a:pt x="22688" y="6397"/>
                    <a:pt x="22700" y="6326"/>
                  </a:cubicBezTo>
                  <a:cubicBezTo>
                    <a:pt x="22777" y="5866"/>
                    <a:pt x="22546" y="2649"/>
                    <a:pt x="21858" y="2495"/>
                  </a:cubicBezTo>
                  <a:cubicBezTo>
                    <a:pt x="21836" y="2490"/>
                    <a:pt x="21813" y="2488"/>
                    <a:pt x="21788" y="2488"/>
                  </a:cubicBezTo>
                  <a:cubicBezTo>
                    <a:pt x="21023" y="2488"/>
                    <a:pt x="18810" y="4691"/>
                    <a:pt x="18515" y="4691"/>
                  </a:cubicBezTo>
                  <a:cubicBezTo>
                    <a:pt x="18206" y="4691"/>
                    <a:pt x="16649" y="4488"/>
                    <a:pt x="16649" y="4488"/>
                  </a:cubicBezTo>
                  <a:cubicBezTo>
                    <a:pt x="16649" y="4488"/>
                    <a:pt x="16639" y="4503"/>
                    <a:pt x="16621" y="4531"/>
                  </a:cubicBezTo>
                  <a:cubicBezTo>
                    <a:pt x="16143" y="4377"/>
                    <a:pt x="15640" y="4207"/>
                    <a:pt x="15168" y="4043"/>
                  </a:cubicBezTo>
                  <a:cubicBezTo>
                    <a:pt x="15218" y="3966"/>
                    <a:pt x="15245" y="3923"/>
                    <a:pt x="15245" y="3923"/>
                  </a:cubicBezTo>
                  <a:cubicBezTo>
                    <a:pt x="15245" y="3923"/>
                    <a:pt x="14021" y="3670"/>
                    <a:pt x="13715" y="3362"/>
                  </a:cubicBezTo>
                  <a:cubicBezTo>
                    <a:pt x="13395" y="3041"/>
                    <a:pt x="14706" y="1"/>
                    <a:pt x="13483" y="1"/>
                  </a:cubicBezTo>
                  <a:close/>
                </a:path>
              </a:pathLst>
            </a:custGeom>
            <a:solidFill>
              <a:srgbClr val="261D2A"/>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436;p41">
              <a:extLst>
                <a:ext uri="{FF2B5EF4-FFF2-40B4-BE49-F238E27FC236}">
                  <a16:creationId xmlns:a16="http://schemas.microsoft.com/office/drawing/2014/main" id="{17EDF4DB-AD42-C598-7CC8-2E7523DA335B}"/>
                </a:ext>
              </a:extLst>
            </p:cNvPr>
            <p:cNvSpPr/>
            <p:nvPr/>
          </p:nvSpPr>
          <p:spPr>
            <a:xfrm>
              <a:off x="7609715" y="254053"/>
              <a:ext cx="1182569" cy="1089541"/>
            </a:xfrm>
            <a:custGeom>
              <a:avLst/>
              <a:gdLst/>
              <a:ahLst/>
              <a:cxnLst/>
              <a:rect l="l" t="t" r="r" b="b"/>
              <a:pathLst>
                <a:path w="33102" h="30498" extrusionOk="0">
                  <a:moveTo>
                    <a:pt x="10249" y="1"/>
                  </a:moveTo>
                  <a:cubicBezTo>
                    <a:pt x="9139" y="1"/>
                    <a:pt x="4698" y="4452"/>
                    <a:pt x="4698" y="4452"/>
                  </a:cubicBezTo>
                  <a:cubicBezTo>
                    <a:pt x="1" y="12212"/>
                    <a:pt x="7018" y="12570"/>
                    <a:pt x="9161" y="14714"/>
                  </a:cubicBezTo>
                  <a:cubicBezTo>
                    <a:pt x="11308" y="16857"/>
                    <a:pt x="10080" y="28550"/>
                    <a:pt x="12227" y="29623"/>
                  </a:cubicBezTo>
                  <a:cubicBezTo>
                    <a:pt x="13447" y="30234"/>
                    <a:pt x="16506" y="30497"/>
                    <a:pt x="19225" y="30497"/>
                  </a:cubicBezTo>
                  <a:cubicBezTo>
                    <a:pt x="21281" y="30497"/>
                    <a:pt x="23144" y="30347"/>
                    <a:pt x="23870" y="30082"/>
                  </a:cubicBezTo>
                  <a:cubicBezTo>
                    <a:pt x="25554" y="29469"/>
                    <a:pt x="33101" y="22248"/>
                    <a:pt x="26899" y="11145"/>
                  </a:cubicBezTo>
                  <a:cubicBezTo>
                    <a:pt x="25326" y="8332"/>
                    <a:pt x="22337" y="6494"/>
                    <a:pt x="20194" y="6185"/>
                  </a:cubicBezTo>
                  <a:cubicBezTo>
                    <a:pt x="18047" y="5880"/>
                    <a:pt x="19885" y="2663"/>
                    <a:pt x="18429" y="2049"/>
                  </a:cubicBezTo>
                  <a:cubicBezTo>
                    <a:pt x="18401" y="2038"/>
                    <a:pt x="18371" y="2032"/>
                    <a:pt x="18340" y="2032"/>
                  </a:cubicBezTo>
                  <a:cubicBezTo>
                    <a:pt x="17716" y="2032"/>
                    <a:pt x="16572" y="4298"/>
                    <a:pt x="15700" y="4298"/>
                  </a:cubicBezTo>
                  <a:cubicBezTo>
                    <a:pt x="14781" y="4298"/>
                    <a:pt x="10185" y="2561"/>
                    <a:pt x="10185" y="2561"/>
                  </a:cubicBezTo>
                  <a:cubicBezTo>
                    <a:pt x="10185" y="2561"/>
                    <a:pt x="11052" y="847"/>
                    <a:pt x="10438" y="79"/>
                  </a:cubicBezTo>
                  <a:cubicBezTo>
                    <a:pt x="10395" y="26"/>
                    <a:pt x="10331" y="1"/>
                    <a:pt x="10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37;p41">
              <a:extLst>
                <a:ext uri="{FF2B5EF4-FFF2-40B4-BE49-F238E27FC236}">
                  <a16:creationId xmlns:a16="http://schemas.microsoft.com/office/drawing/2014/main" id="{DEC7F548-61DB-EF14-BB7D-BFFB993D1F97}"/>
                </a:ext>
              </a:extLst>
            </p:cNvPr>
            <p:cNvSpPr/>
            <p:nvPr/>
          </p:nvSpPr>
          <p:spPr>
            <a:xfrm>
              <a:off x="7892486" y="544005"/>
              <a:ext cx="91456" cy="90170"/>
            </a:xfrm>
            <a:custGeom>
              <a:avLst/>
              <a:gdLst/>
              <a:ahLst/>
              <a:cxnLst/>
              <a:rect l="l" t="t" r="r" b="b"/>
              <a:pathLst>
                <a:path w="2560" h="2524" extrusionOk="0">
                  <a:moveTo>
                    <a:pt x="1805" y="0"/>
                  </a:moveTo>
                  <a:cubicBezTo>
                    <a:pt x="1779" y="0"/>
                    <a:pt x="1753" y="13"/>
                    <a:pt x="1736" y="43"/>
                  </a:cubicBezTo>
                  <a:lnTo>
                    <a:pt x="617" y="2230"/>
                  </a:lnTo>
                  <a:cubicBezTo>
                    <a:pt x="278" y="1832"/>
                    <a:pt x="398" y="682"/>
                    <a:pt x="481" y="244"/>
                  </a:cubicBezTo>
                  <a:cubicBezTo>
                    <a:pt x="497" y="181"/>
                    <a:pt x="447" y="142"/>
                    <a:pt x="398" y="142"/>
                  </a:cubicBezTo>
                  <a:cubicBezTo>
                    <a:pt x="362" y="142"/>
                    <a:pt x="326" y="164"/>
                    <a:pt x="321" y="213"/>
                  </a:cubicBezTo>
                  <a:cubicBezTo>
                    <a:pt x="308" y="287"/>
                    <a:pt x="0" y="1987"/>
                    <a:pt x="589" y="2424"/>
                  </a:cubicBezTo>
                  <a:cubicBezTo>
                    <a:pt x="678" y="2490"/>
                    <a:pt x="783" y="2523"/>
                    <a:pt x="893" y="2523"/>
                  </a:cubicBezTo>
                  <a:cubicBezTo>
                    <a:pt x="897" y="2523"/>
                    <a:pt x="902" y="2523"/>
                    <a:pt x="907" y="2523"/>
                  </a:cubicBezTo>
                  <a:cubicBezTo>
                    <a:pt x="1539" y="2523"/>
                    <a:pt x="2415" y="1666"/>
                    <a:pt x="2529" y="1552"/>
                  </a:cubicBezTo>
                  <a:cubicBezTo>
                    <a:pt x="2560" y="1521"/>
                    <a:pt x="2560" y="1471"/>
                    <a:pt x="2532" y="1441"/>
                  </a:cubicBezTo>
                  <a:cubicBezTo>
                    <a:pt x="2517" y="1424"/>
                    <a:pt x="2496" y="1415"/>
                    <a:pt x="2475" y="1415"/>
                  </a:cubicBezTo>
                  <a:cubicBezTo>
                    <a:pt x="2454" y="1415"/>
                    <a:pt x="2432" y="1424"/>
                    <a:pt x="2415" y="1441"/>
                  </a:cubicBezTo>
                  <a:cubicBezTo>
                    <a:pt x="2127" y="1731"/>
                    <a:pt x="1381" y="2363"/>
                    <a:pt x="909" y="2363"/>
                  </a:cubicBezTo>
                  <a:cubicBezTo>
                    <a:pt x="850" y="2363"/>
                    <a:pt x="795" y="2354"/>
                    <a:pt x="746" y="2332"/>
                  </a:cubicBezTo>
                  <a:lnTo>
                    <a:pt x="1881" y="117"/>
                  </a:lnTo>
                  <a:cubicBezTo>
                    <a:pt x="1912" y="53"/>
                    <a:pt x="1859" y="0"/>
                    <a:pt x="1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38;p41">
              <a:extLst>
                <a:ext uri="{FF2B5EF4-FFF2-40B4-BE49-F238E27FC236}">
                  <a16:creationId xmlns:a16="http://schemas.microsoft.com/office/drawing/2014/main" id="{EDB00329-477B-2495-527D-66030E142925}"/>
                </a:ext>
              </a:extLst>
            </p:cNvPr>
            <p:cNvSpPr/>
            <p:nvPr/>
          </p:nvSpPr>
          <p:spPr>
            <a:xfrm>
              <a:off x="7941609" y="519104"/>
              <a:ext cx="46871" cy="28473"/>
            </a:xfrm>
            <a:custGeom>
              <a:avLst/>
              <a:gdLst/>
              <a:ahLst/>
              <a:cxnLst/>
              <a:rect l="l" t="t" r="r" b="b"/>
              <a:pathLst>
                <a:path w="1312" h="797" extrusionOk="0">
                  <a:moveTo>
                    <a:pt x="1" y="0"/>
                  </a:moveTo>
                  <a:cubicBezTo>
                    <a:pt x="1" y="0"/>
                    <a:pt x="411" y="725"/>
                    <a:pt x="488" y="787"/>
                  </a:cubicBezTo>
                  <a:cubicBezTo>
                    <a:pt x="497" y="794"/>
                    <a:pt x="515" y="797"/>
                    <a:pt x="540" y="797"/>
                  </a:cubicBezTo>
                  <a:cubicBezTo>
                    <a:pt x="729" y="797"/>
                    <a:pt x="1311" y="623"/>
                    <a:pt x="1311" y="623"/>
                  </a:cubicBezTo>
                  <a:cubicBezTo>
                    <a:pt x="941" y="13"/>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439;p41">
              <a:extLst>
                <a:ext uri="{FF2B5EF4-FFF2-40B4-BE49-F238E27FC236}">
                  <a16:creationId xmlns:a16="http://schemas.microsoft.com/office/drawing/2014/main" id="{DA93CE08-1B84-C078-6FF1-598F7DF9CA4C}"/>
                </a:ext>
              </a:extLst>
            </p:cNvPr>
            <p:cNvSpPr/>
            <p:nvPr/>
          </p:nvSpPr>
          <p:spPr>
            <a:xfrm>
              <a:off x="7983587" y="316180"/>
              <a:ext cx="369504" cy="370325"/>
            </a:xfrm>
            <a:custGeom>
              <a:avLst/>
              <a:gdLst/>
              <a:ahLst/>
              <a:cxnLst/>
              <a:rect l="l" t="t" r="r" b="b"/>
              <a:pathLst>
                <a:path w="10343" h="10366" extrusionOk="0">
                  <a:moveTo>
                    <a:pt x="8356" y="1"/>
                  </a:moveTo>
                  <a:cubicBezTo>
                    <a:pt x="7592" y="1"/>
                    <a:pt x="5379" y="2201"/>
                    <a:pt x="5084" y="2201"/>
                  </a:cubicBezTo>
                  <a:cubicBezTo>
                    <a:pt x="4775" y="2201"/>
                    <a:pt x="3218" y="1998"/>
                    <a:pt x="3218" y="1998"/>
                  </a:cubicBezTo>
                  <a:cubicBezTo>
                    <a:pt x="3218" y="1998"/>
                    <a:pt x="1" y="6861"/>
                    <a:pt x="3141" y="7565"/>
                  </a:cubicBezTo>
                  <a:cubicBezTo>
                    <a:pt x="6303" y="8272"/>
                    <a:pt x="6832" y="10366"/>
                    <a:pt x="7152" y="10366"/>
                  </a:cubicBezTo>
                  <a:cubicBezTo>
                    <a:pt x="7178" y="10366"/>
                    <a:pt x="7203" y="10352"/>
                    <a:pt x="7227" y="10322"/>
                  </a:cubicBezTo>
                  <a:cubicBezTo>
                    <a:pt x="10342" y="6544"/>
                    <a:pt x="9192" y="4295"/>
                    <a:pt x="9269" y="3836"/>
                  </a:cubicBezTo>
                  <a:cubicBezTo>
                    <a:pt x="9346" y="3376"/>
                    <a:pt x="9115" y="159"/>
                    <a:pt x="8427" y="8"/>
                  </a:cubicBezTo>
                  <a:cubicBezTo>
                    <a:pt x="8405" y="3"/>
                    <a:pt x="8382" y="1"/>
                    <a:pt x="8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40;p41">
              <a:extLst>
                <a:ext uri="{FF2B5EF4-FFF2-40B4-BE49-F238E27FC236}">
                  <a16:creationId xmlns:a16="http://schemas.microsoft.com/office/drawing/2014/main" id="{16B415AA-A025-F60D-E68C-A9690E416A09}"/>
                </a:ext>
              </a:extLst>
            </p:cNvPr>
            <p:cNvSpPr/>
            <p:nvPr/>
          </p:nvSpPr>
          <p:spPr>
            <a:xfrm>
              <a:off x="7751083" y="227330"/>
              <a:ext cx="297339" cy="272868"/>
            </a:xfrm>
            <a:custGeom>
              <a:avLst/>
              <a:gdLst/>
              <a:ahLst/>
              <a:cxnLst/>
              <a:rect l="l" t="t" r="r" b="b"/>
              <a:pathLst>
                <a:path w="8323" h="7638" extrusionOk="0">
                  <a:moveTo>
                    <a:pt x="6560" y="1"/>
                  </a:moveTo>
                  <a:cubicBezTo>
                    <a:pt x="6478" y="1"/>
                    <a:pt x="6386" y="14"/>
                    <a:pt x="6281" y="43"/>
                  </a:cubicBezTo>
                  <a:cubicBezTo>
                    <a:pt x="4596" y="503"/>
                    <a:pt x="1" y="5709"/>
                    <a:pt x="1" y="5709"/>
                  </a:cubicBezTo>
                  <a:cubicBezTo>
                    <a:pt x="1081" y="7122"/>
                    <a:pt x="2188" y="7637"/>
                    <a:pt x="3227" y="7637"/>
                  </a:cubicBezTo>
                  <a:cubicBezTo>
                    <a:pt x="6018" y="7637"/>
                    <a:pt x="8322" y="3923"/>
                    <a:pt x="8322" y="3923"/>
                  </a:cubicBezTo>
                  <a:cubicBezTo>
                    <a:pt x="8322" y="3923"/>
                    <a:pt x="7098" y="3667"/>
                    <a:pt x="6789" y="3362"/>
                  </a:cubicBezTo>
                  <a:cubicBezTo>
                    <a:pt x="6468" y="3041"/>
                    <a:pt x="7782" y="1"/>
                    <a:pt x="6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41;p41">
              <a:extLst>
                <a:ext uri="{FF2B5EF4-FFF2-40B4-BE49-F238E27FC236}">
                  <a16:creationId xmlns:a16="http://schemas.microsoft.com/office/drawing/2014/main" id="{2D7E2133-2DDF-84E5-3991-0531A68AF679}"/>
                </a:ext>
              </a:extLst>
            </p:cNvPr>
            <p:cNvSpPr/>
            <p:nvPr/>
          </p:nvSpPr>
          <p:spPr>
            <a:xfrm>
              <a:off x="7912850" y="712775"/>
              <a:ext cx="309986" cy="99566"/>
            </a:xfrm>
            <a:custGeom>
              <a:avLst/>
              <a:gdLst/>
              <a:ahLst/>
              <a:cxnLst/>
              <a:rect l="l" t="t" r="r" b="b"/>
              <a:pathLst>
                <a:path w="8677" h="2787" extrusionOk="0">
                  <a:moveTo>
                    <a:pt x="8568" y="1"/>
                  </a:moveTo>
                  <a:cubicBezTo>
                    <a:pt x="8539" y="1"/>
                    <a:pt x="8510" y="16"/>
                    <a:pt x="8495" y="54"/>
                  </a:cubicBezTo>
                  <a:cubicBezTo>
                    <a:pt x="8486" y="72"/>
                    <a:pt x="7637" y="1855"/>
                    <a:pt x="5673" y="2438"/>
                  </a:cubicBezTo>
                  <a:cubicBezTo>
                    <a:pt x="5252" y="2563"/>
                    <a:pt x="4813" y="2626"/>
                    <a:pt x="4355" y="2626"/>
                  </a:cubicBezTo>
                  <a:cubicBezTo>
                    <a:pt x="3088" y="2626"/>
                    <a:pt x="1684" y="2147"/>
                    <a:pt x="161" y="1195"/>
                  </a:cubicBezTo>
                  <a:cubicBezTo>
                    <a:pt x="145" y="1185"/>
                    <a:pt x="130" y="1181"/>
                    <a:pt x="115" y="1181"/>
                  </a:cubicBezTo>
                  <a:cubicBezTo>
                    <a:pt x="45" y="1181"/>
                    <a:pt x="1" y="1282"/>
                    <a:pt x="75" y="1331"/>
                  </a:cubicBezTo>
                  <a:cubicBezTo>
                    <a:pt x="1626" y="2299"/>
                    <a:pt x="3060" y="2786"/>
                    <a:pt x="4359" y="2786"/>
                  </a:cubicBezTo>
                  <a:cubicBezTo>
                    <a:pt x="4369" y="2787"/>
                    <a:pt x="4380" y="2787"/>
                    <a:pt x="4390" y="2787"/>
                  </a:cubicBezTo>
                  <a:cubicBezTo>
                    <a:pt x="4839" y="2787"/>
                    <a:pt x="5288" y="2722"/>
                    <a:pt x="5719" y="2592"/>
                  </a:cubicBezTo>
                  <a:cubicBezTo>
                    <a:pt x="7755" y="1988"/>
                    <a:pt x="8634" y="140"/>
                    <a:pt x="8643" y="122"/>
                  </a:cubicBezTo>
                  <a:cubicBezTo>
                    <a:pt x="8677" y="55"/>
                    <a:pt x="8622" y="1"/>
                    <a:pt x="8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442;p41">
              <a:extLst>
                <a:ext uri="{FF2B5EF4-FFF2-40B4-BE49-F238E27FC236}">
                  <a16:creationId xmlns:a16="http://schemas.microsoft.com/office/drawing/2014/main" id="{EDDB989D-898E-1169-1A79-758FCD20242A}"/>
                </a:ext>
              </a:extLst>
            </p:cNvPr>
            <p:cNvSpPr/>
            <p:nvPr/>
          </p:nvSpPr>
          <p:spPr>
            <a:xfrm>
              <a:off x="7862298" y="399494"/>
              <a:ext cx="39583" cy="78524"/>
            </a:xfrm>
            <a:custGeom>
              <a:avLst/>
              <a:gdLst/>
              <a:ahLst/>
              <a:cxnLst/>
              <a:rect l="l" t="t" r="r" b="b"/>
              <a:pathLst>
                <a:path w="1108" h="2198" extrusionOk="0">
                  <a:moveTo>
                    <a:pt x="112" y="1"/>
                  </a:moveTo>
                  <a:cubicBezTo>
                    <a:pt x="51" y="1"/>
                    <a:pt x="0" y="75"/>
                    <a:pt x="49" y="134"/>
                  </a:cubicBezTo>
                  <a:cubicBezTo>
                    <a:pt x="55" y="141"/>
                    <a:pt x="934" y="986"/>
                    <a:pt x="790" y="2108"/>
                  </a:cubicBezTo>
                  <a:cubicBezTo>
                    <a:pt x="783" y="2151"/>
                    <a:pt x="814" y="2192"/>
                    <a:pt x="860" y="2198"/>
                  </a:cubicBezTo>
                  <a:lnTo>
                    <a:pt x="870" y="2198"/>
                  </a:lnTo>
                  <a:cubicBezTo>
                    <a:pt x="910" y="2198"/>
                    <a:pt x="944" y="2170"/>
                    <a:pt x="950" y="2130"/>
                  </a:cubicBezTo>
                  <a:cubicBezTo>
                    <a:pt x="1107" y="927"/>
                    <a:pt x="197" y="54"/>
                    <a:pt x="160" y="17"/>
                  </a:cubicBezTo>
                  <a:cubicBezTo>
                    <a:pt x="145" y="6"/>
                    <a:pt x="128" y="1"/>
                    <a:pt x="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43;p41">
              <a:extLst>
                <a:ext uri="{FF2B5EF4-FFF2-40B4-BE49-F238E27FC236}">
                  <a16:creationId xmlns:a16="http://schemas.microsoft.com/office/drawing/2014/main" id="{599F670A-1FC3-CE34-B0EA-ECD8A360DDB3}"/>
                </a:ext>
              </a:extLst>
            </p:cNvPr>
            <p:cNvSpPr/>
            <p:nvPr/>
          </p:nvSpPr>
          <p:spPr>
            <a:xfrm>
              <a:off x="8088943" y="518354"/>
              <a:ext cx="113141" cy="41870"/>
            </a:xfrm>
            <a:custGeom>
              <a:avLst/>
              <a:gdLst/>
              <a:ahLst/>
              <a:cxnLst/>
              <a:rect l="l" t="t" r="r" b="b"/>
              <a:pathLst>
                <a:path w="3167" h="1172" extrusionOk="0">
                  <a:moveTo>
                    <a:pt x="2249" y="0"/>
                  </a:moveTo>
                  <a:cubicBezTo>
                    <a:pt x="1664" y="0"/>
                    <a:pt x="844" y="194"/>
                    <a:pt x="34" y="1033"/>
                  </a:cubicBezTo>
                  <a:cubicBezTo>
                    <a:pt x="0" y="1064"/>
                    <a:pt x="0" y="1116"/>
                    <a:pt x="34" y="1147"/>
                  </a:cubicBezTo>
                  <a:cubicBezTo>
                    <a:pt x="50" y="1162"/>
                    <a:pt x="71" y="1172"/>
                    <a:pt x="90" y="1172"/>
                  </a:cubicBezTo>
                  <a:cubicBezTo>
                    <a:pt x="114" y="1169"/>
                    <a:pt x="136" y="1159"/>
                    <a:pt x="148" y="1141"/>
                  </a:cubicBezTo>
                  <a:cubicBezTo>
                    <a:pt x="921" y="343"/>
                    <a:pt x="1697" y="160"/>
                    <a:pt x="2247" y="160"/>
                  </a:cubicBezTo>
                  <a:cubicBezTo>
                    <a:pt x="2710" y="160"/>
                    <a:pt x="3013" y="290"/>
                    <a:pt x="3020" y="293"/>
                  </a:cubicBezTo>
                  <a:cubicBezTo>
                    <a:pt x="3031" y="297"/>
                    <a:pt x="3041" y="299"/>
                    <a:pt x="3051" y="299"/>
                  </a:cubicBezTo>
                  <a:cubicBezTo>
                    <a:pt x="3128" y="299"/>
                    <a:pt x="3166" y="185"/>
                    <a:pt x="3085" y="145"/>
                  </a:cubicBezTo>
                  <a:cubicBezTo>
                    <a:pt x="3078" y="142"/>
                    <a:pt x="2748" y="0"/>
                    <a:pt x="2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44;p41">
              <a:extLst>
                <a:ext uri="{FF2B5EF4-FFF2-40B4-BE49-F238E27FC236}">
                  <a16:creationId xmlns:a16="http://schemas.microsoft.com/office/drawing/2014/main" id="{9A4E164D-6DF9-C776-4FF9-8F09E2FD1756}"/>
                </a:ext>
              </a:extLst>
            </p:cNvPr>
            <p:cNvSpPr/>
            <p:nvPr/>
          </p:nvSpPr>
          <p:spPr>
            <a:xfrm>
              <a:off x="7686704" y="428396"/>
              <a:ext cx="117535" cy="115285"/>
            </a:xfrm>
            <a:custGeom>
              <a:avLst/>
              <a:gdLst/>
              <a:ahLst/>
              <a:cxnLst/>
              <a:rect l="l" t="t" r="r" b="b"/>
              <a:pathLst>
                <a:path w="3290" h="3227" extrusionOk="0">
                  <a:moveTo>
                    <a:pt x="118" y="0"/>
                  </a:moveTo>
                  <a:cubicBezTo>
                    <a:pt x="55" y="0"/>
                    <a:pt x="1" y="83"/>
                    <a:pt x="60" y="143"/>
                  </a:cubicBezTo>
                  <a:lnTo>
                    <a:pt x="3123" y="3202"/>
                  </a:lnTo>
                  <a:cubicBezTo>
                    <a:pt x="3138" y="3218"/>
                    <a:pt x="3160" y="3227"/>
                    <a:pt x="3182" y="3227"/>
                  </a:cubicBezTo>
                  <a:cubicBezTo>
                    <a:pt x="3253" y="3227"/>
                    <a:pt x="3290" y="3141"/>
                    <a:pt x="3240" y="3088"/>
                  </a:cubicBezTo>
                  <a:lnTo>
                    <a:pt x="174" y="26"/>
                  </a:lnTo>
                  <a:cubicBezTo>
                    <a:pt x="157" y="8"/>
                    <a:pt x="137" y="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45;p41">
              <a:extLst>
                <a:ext uri="{FF2B5EF4-FFF2-40B4-BE49-F238E27FC236}">
                  <a16:creationId xmlns:a16="http://schemas.microsoft.com/office/drawing/2014/main" id="{DEF8195C-79D2-D473-1C92-E5D9B0C19D71}"/>
                </a:ext>
              </a:extLst>
            </p:cNvPr>
            <p:cNvSpPr/>
            <p:nvPr/>
          </p:nvSpPr>
          <p:spPr>
            <a:xfrm>
              <a:off x="7617503" y="448581"/>
              <a:ext cx="164907" cy="111641"/>
            </a:xfrm>
            <a:custGeom>
              <a:avLst/>
              <a:gdLst/>
              <a:ahLst/>
              <a:cxnLst/>
              <a:rect l="l" t="t" r="r" b="b"/>
              <a:pathLst>
                <a:path w="4616" h="3125" extrusionOk="0">
                  <a:moveTo>
                    <a:pt x="116" y="0"/>
                  </a:moveTo>
                  <a:cubicBezTo>
                    <a:pt x="47" y="0"/>
                    <a:pt x="0" y="97"/>
                    <a:pt x="70" y="148"/>
                  </a:cubicBezTo>
                  <a:lnTo>
                    <a:pt x="4459" y="3109"/>
                  </a:lnTo>
                  <a:cubicBezTo>
                    <a:pt x="4474" y="3118"/>
                    <a:pt x="4489" y="3125"/>
                    <a:pt x="4505" y="3125"/>
                  </a:cubicBezTo>
                  <a:cubicBezTo>
                    <a:pt x="4585" y="3122"/>
                    <a:pt x="4616" y="3020"/>
                    <a:pt x="4551" y="2977"/>
                  </a:cubicBezTo>
                  <a:lnTo>
                    <a:pt x="159" y="13"/>
                  </a:lnTo>
                  <a:cubicBezTo>
                    <a:pt x="144" y="4"/>
                    <a:pt x="130"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46;p41">
              <a:extLst>
                <a:ext uri="{FF2B5EF4-FFF2-40B4-BE49-F238E27FC236}">
                  <a16:creationId xmlns:a16="http://schemas.microsoft.com/office/drawing/2014/main" id="{FC51D37B-E9FE-57EA-D016-4D1274AE0928}"/>
                </a:ext>
              </a:extLst>
            </p:cNvPr>
            <p:cNvSpPr/>
            <p:nvPr/>
          </p:nvSpPr>
          <p:spPr>
            <a:xfrm>
              <a:off x="7619611" y="528714"/>
              <a:ext cx="150045" cy="46050"/>
            </a:xfrm>
            <a:custGeom>
              <a:avLst/>
              <a:gdLst/>
              <a:ahLst/>
              <a:cxnLst/>
              <a:rect l="l" t="t" r="r" b="b"/>
              <a:pathLst>
                <a:path w="4200" h="1289" extrusionOk="0">
                  <a:moveTo>
                    <a:pt x="105" y="1"/>
                  </a:moveTo>
                  <a:cubicBezTo>
                    <a:pt x="36" y="1"/>
                    <a:pt x="1" y="149"/>
                    <a:pt x="85" y="160"/>
                  </a:cubicBezTo>
                  <a:lnTo>
                    <a:pt x="4066" y="1283"/>
                  </a:lnTo>
                  <a:cubicBezTo>
                    <a:pt x="4073" y="1286"/>
                    <a:pt x="4082" y="1286"/>
                    <a:pt x="4088" y="1286"/>
                  </a:cubicBezTo>
                  <a:lnTo>
                    <a:pt x="4088" y="1289"/>
                  </a:lnTo>
                  <a:cubicBezTo>
                    <a:pt x="4181" y="1289"/>
                    <a:pt x="4199" y="1156"/>
                    <a:pt x="4110" y="1128"/>
                  </a:cubicBezTo>
                  <a:lnTo>
                    <a:pt x="128" y="6"/>
                  </a:lnTo>
                  <a:cubicBezTo>
                    <a:pt x="120" y="2"/>
                    <a:pt x="112"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47;p41">
              <a:extLst>
                <a:ext uri="{FF2B5EF4-FFF2-40B4-BE49-F238E27FC236}">
                  <a16:creationId xmlns:a16="http://schemas.microsoft.com/office/drawing/2014/main" id="{9CC3AC12-D07D-56F5-A341-FB1172AED2A3}"/>
                </a:ext>
              </a:extLst>
            </p:cNvPr>
            <p:cNvSpPr/>
            <p:nvPr/>
          </p:nvSpPr>
          <p:spPr>
            <a:xfrm>
              <a:off x="8048930" y="649111"/>
              <a:ext cx="161906" cy="16791"/>
            </a:xfrm>
            <a:custGeom>
              <a:avLst/>
              <a:gdLst/>
              <a:ahLst/>
              <a:cxnLst/>
              <a:rect l="l" t="t" r="r" b="b"/>
              <a:pathLst>
                <a:path w="4532" h="470" extrusionOk="0">
                  <a:moveTo>
                    <a:pt x="85" y="0"/>
                  </a:moveTo>
                  <a:cubicBezTo>
                    <a:pt x="44" y="0"/>
                    <a:pt x="10" y="33"/>
                    <a:pt x="4" y="75"/>
                  </a:cubicBezTo>
                  <a:cubicBezTo>
                    <a:pt x="1" y="121"/>
                    <a:pt x="38" y="161"/>
                    <a:pt x="81" y="161"/>
                  </a:cubicBezTo>
                  <a:lnTo>
                    <a:pt x="4424" y="469"/>
                  </a:lnTo>
                  <a:lnTo>
                    <a:pt x="4427" y="469"/>
                  </a:lnTo>
                  <a:cubicBezTo>
                    <a:pt x="4528" y="466"/>
                    <a:pt x="4532" y="315"/>
                    <a:pt x="4433" y="306"/>
                  </a:cubicBezTo>
                  <a:lnTo>
                    <a:pt x="90" y="1"/>
                  </a:lnTo>
                  <a:cubicBezTo>
                    <a:pt x="88" y="1"/>
                    <a:pt x="87"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48;p41">
              <a:extLst>
                <a:ext uri="{FF2B5EF4-FFF2-40B4-BE49-F238E27FC236}">
                  <a16:creationId xmlns:a16="http://schemas.microsoft.com/office/drawing/2014/main" id="{C73C583B-AC72-3C1B-92B4-FC02ED12DB9A}"/>
                </a:ext>
              </a:extLst>
            </p:cNvPr>
            <p:cNvSpPr/>
            <p:nvPr/>
          </p:nvSpPr>
          <p:spPr>
            <a:xfrm>
              <a:off x="8044286" y="663794"/>
              <a:ext cx="146830" cy="75165"/>
            </a:xfrm>
            <a:custGeom>
              <a:avLst/>
              <a:gdLst/>
              <a:ahLst/>
              <a:cxnLst/>
              <a:rect l="l" t="t" r="r" b="b"/>
              <a:pathLst>
                <a:path w="4110" h="2104" extrusionOk="0">
                  <a:moveTo>
                    <a:pt x="116" y="1"/>
                  </a:moveTo>
                  <a:cubicBezTo>
                    <a:pt x="41" y="1"/>
                    <a:pt x="1" y="108"/>
                    <a:pt x="78" y="151"/>
                  </a:cubicBezTo>
                  <a:lnTo>
                    <a:pt x="3961" y="2094"/>
                  </a:lnTo>
                  <a:cubicBezTo>
                    <a:pt x="3971" y="2097"/>
                    <a:pt x="3983" y="2100"/>
                    <a:pt x="3995" y="2100"/>
                  </a:cubicBezTo>
                  <a:lnTo>
                    <a:pt x="3995" y="2103"/>
                  </a:lnTo>
                  <a:cubicBezTo>
                    <a:pt x="4085" y="2103"/>
                    <a:pt x="4109" y="1986"/>
                    <a:pt x="4032" y="1949"/>
                  </a:cubicBezTo>
                  <a:lnTo>
                    <a:pt x="152" y="9"/>
                  </a:lnTo>
                  <a:cubicBezTo>
                    <a:pt x="139" y="3"/>
                    <a:pt x="127" y="1"/>
                    <a:pt x="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49;p41">
              <a:extLst>
                <a:ext uri="{FF2B5EF4-FFF2-40B4-BE49-F238E27FC236}">
                  <a16:creationId xmlns:a16="http://schemas.microsoft.com/office/drawing/2014/main" id="{E5125A40-2AAF-BBAA-FB45-6DCB38937E11}"/>
                </a:ext>
              </a:extLst>
            </p:cNvPr>
            <p:cNvSpPr/>
            <p:nvPr/>
          </p:nvSpPr>
          <p:spPr>
            <a:xfrm>
              <a:off x="8031460" y="681908"/>
              <a:ext cx="94957" cy="87991"/>
            </a:xfrm>
            <a:custGeom>
              <a:avLst/>
              <a:gdLst/>
              <a:ahLst/>
              <a:cxnLst/>
              <a:rect l="l" t="t" r="r" b="b"/>
              <a:pathLst>
                <a:path w="2658" h="2463" extrusionOk="0">
                  <a:moveTo>
                    <a:pt x="117" y="0"/>
                  </a:moveTo>
                  <a:cubicBezTo>
                    <a:pt x="53" y="0"/>
                    <a:pt x="1" y="86"/>
                    <a:pt x="61" y="144"/>
                  </a:cubicBezTo>
                  <a:lnTo>
                    <a:pt x="2513" y="2441"/>
                  </a:lnTo>
                  <a:cubicBezTo>
                    <a:pt x="2528" y="2454"/>
                    <a:pt x="2547" y="2463"/>
                    <a:pt x="2569" y="2463"/>
                  </a:cubicBezTo>
                  <a:cubicBezTo>
                    <a:pt x="2590" y="2463"/>
                    <a:pt x="2612" y="2454"/>
                    <a:pt x="2627" y="2438"/>
                  </a:cubicBezTo>
                  <a:cubicBezTo>
                    <a:pt x="2658" y="2404"/>
                    <a:pt x="2658" y="2352"/>
                    <a:pt x="2624" y="2321"/>
                  </a:cubicBezTo>
                  <a:lnTo>
                    <a:pt x="172" y="23"/>
                  </a:lnTo>
                  <a:cubicBezTo>
                    <a:pt x="154" y="7"/>
                    <a:pt x="135" y="0"/>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50;p41">
              <a:extLst>
                <a:ext uri="{FF2B5EF4-FFF2-40B4-BE49-F238E27FC236}">
                  <a16:creationId xmlns:a16="http://schemas.microsoft.com/office/drawing/2014/main" id="{06D82C42-B7DD-7EA2-75A5-814B7AE6831D}"/>
                </a:ext>
              </a:extLst>
            </p:cNvPr>
            <p:cNvSpPr/>
            <p:nvPr/>
          </p:nvSpPr>
          <p:spPr>
            <a:xfrm>
              <a:off x="8210698" y="367126"/>
              <a:ext cx="80346" cy="75201"/>
            </a:xfrm>
            <a:custGeom>
              <a:avLst/>
              <a:gdLst/>
              <a:ahLst/>
              <a:cxnLst/>
              <a:rect l="l" t="t" r="r" b="b"/>
              <a:pathLst>
                <a:path w="2249" h="2105" extrusionOk="0">
                  <a:moveTo>
                    <a:pt x="1743" y="1"/>
                  </a:moveTo>
                  <a:cubicBezTo>
                    <a:pt x="1228" y="1"/>
                    <a:pt x="0" y="1389"/>
                    <a:pt x="0" y="1389"/>
                  </a:cubicBezTo>
                  <a:lnTo>
                    <a:pt x="2196" y="2104"/>
                  </a:lnTo>
                  <a:cubicBezTo>
                    <a:pt x="2196" y="2104"/>
                    <a:pt x="2249" y="470"/>
                    <a:pt x="1891" y="63"/>
                  </a:cubicBezTo>
                  <a:cubicBezTo>
                    <a:pt x="1854" y="20"/>
                    <a:pt x="1803" y="1"/>
                    <a:pt x="17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51;p41">
              <a:extLst>
                <a:ext uri="{FF2B5EF4-FFF2-40B4-BE49-F238E27FC236}">
                  <a16:creationId xmlns:a16="http://schemas.microsoft.com/office/drawing/2014/main" id="{4B650C2A-C55E-6162-FBCB-DB7139A2733D}"/>
                </a:ext>
              </a:extLst>
            </p:cNvPr>
            <p:cNvSpPr/>
            <p:nvPr/>
          </p:nvSpPr>
          <p:spPr>
            <a:xfrm>
              <a:off x="7911635" y="275703"/>
              <a:ext cx="58339" cy="62590"/>
            </a:xfrm>
            <a:custGeom>
              <a:avLst/>
              <a:gdLst/>
              <a:ahLst/>
              <a:cxnLst/>
              <a:rect l="l" t="t" r="r" b="b"/>
              <a:pathLst>
                <a:path w="1633" h="1752" extrusionOk="0">
                  <a:moveTo>
                    <a:pt x="1427" y="0"/>
                  </a:moveTo>
                  <a:cubicBezTo>
                    <a:pt x="1076" y="0"/>
                    <a:pt x="1" y="885"/>
                    <a:pt x="1" y="885"/>
                  </a:cubicBezTo>
                  <a:cubicBezTo>
                    <a:pt x="1" y="885"/>
                    <a:pt x="969" y="1752"/>
                    <a:pt x="1225" y="1752"/>
                  </a:cubicBezTo>
                  <a:cubicBezTo>
                    <a:pt x="1481" y="1752"/>
                    <a:pt x="1632" y="426"/>
                    <a:pt x="1531" y="68"/>
                  </a:cubicBezTo>
                  <a:cubicBezTo>
                    <a:pt x="1517" y="21"/>
                    <a:pt x="1480" y="0"/>
                    <a:pt x="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52;p41">
              <a:extLst>
                <a:ext uri="{FF2B5EF4-FFF2-40B4-BE49-F238E27FC236}">
                  <a16:creationId xmlns:a16="http://schemas.microsoft.com/office/drawing/2014/main" id="{49974908-715A-5A87-03EB-BC0C46EACB56}"/>
                </a:ext>
              </a:extLst>
            </p:cNvPr>
            <p:cNvSpPr/>
            <p:nvPr/>
          </p:nvSpPr>
          <p:spPr>
            <a:xfrm>
              <a:off x="8241779" y="462336"/>
              <a:ext cx="406836" cy="368539"/>
            </a:xfrm>
            <a:custGeom>
              <a:avLst/>
              <a:gdLst/>
              <a:ahLst/>
              <a:cxnLst/>
              <a:rect l="l" t="t" r="r" b="b"/>
              <a:pathLst>
                <a:path w="11388" h="10316" extrusionOk="0">
                  <a:moveTo>
                    <a:pt x="1684" y="1"/>
                  </a:moveTo>
                  <a:lnTo>
                    <a:pt x="0" y="3727"/>
                  </a:lnTo>
                  <a:cubicBezTo>
                    <a:pt x="0" y="3727"/>
                    <a:pt x="1278" y="5064"/>
                    <a:pt x="2882" y="5064"/>
                  </a:cubicBezTo>
                  <a:cubicBezTo>
                    <a:pt x="3380" y="5064"/>
                    <a:pt x="3909" y="4935"/>
                    <a:pt x="4442" y="4596"/>
                  </a:cubicBezTo>
                  <a:cubicBezTo>
                    <a:pt x="5010" y="4235"/>
                    <a:pt x="5616" y="4075"/>
                    <a:pt x="6132" y="4075"/>
                  </a:cubicBezTo>
                  <a:cubicBezTo>
                    <a:pt x="6878" y="4075"/>
                    <a:pt x="7434" y="4410"/>
                    <a:pt x="7403" y="4954"/>
                  </a:cubicBezTo>
                  <a:cubicBezTo>
                    <a:pt x="7320" y="6443"/>
                    <a:pt x="7301" y="10315"/>
                    <a:pt x="11255" y="10315"/>
                  </a:cubicBezTo>
                  <a:cubicBezTo>
                    <a:pt x="11282" y="10315"/>
                    <a:pt x="11308" y="10315"/>
                    <a:pt x="11335" y="10315"/>
                  </a:cubicBezTo>
                  <a:cubicBezTo>
                    <a:pt x="11335" y="10315"/>
                    <a:pt x="11387" y="2043"/>
                    <a:pt x="16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53;p41">
              <a:extLst>
                <a:ext uri="{FF2B5EF4-FFF2-40B4-BE49-F238E27FC236}">
                  <a16:creationId xmlns:a16="http://schemas.microsoft.com/office/drawing/2014/main" id="{866F7EF3-01EF-B388-245A-32B64E80875D}"/>
                </a:ext>
              </a:extLst>
            </p:cNvPr>
            <p:cNvSpPr/>
            <p:nvPr/>
          </p:nvSpPr>
          <p:spPr>
            <a:xfrm>
              <a:off x="7932571" y="289708"/>
              <a:ext cx="27794" cy="38797"/>
            </a:xfrm>
            <a:custGeom>
              <a:avLst/>
              <a:gdLst/>
              <a:ahLst/>
              <a:cxnLst/>
              <a:rect l="l" t="t" r="r" b="b"/>
              <a:pathLst>
                <a:path w="778" h="1086" extrusionOk="0">
                  <a:moveTo>
                    <a:pt x="665" y="1"/>
                  </a:moveTo>
                  <a:cubicBezTo>
                    <a:pt x="614" y="1"/>
                    <a:pt x="562" y="50"/>
                    <a:pt x="590" y="114"/>
                  </a:cubicBezTo>
                  <a:cubicBezTo>
                    <a:pt x="599" y="135"/>
                    <a:pt x="596" y="225"/>
                    <a:pt x="519" y="407"/>
                  </a:cubicBezTo>
                  <a:cubicBezTo>
                    <a:pt x="448" y="573"/>
                    <a:pt x="355" y="728"/>
                    <a:pt x="244" y="869"/>
                  </a:cubicBezTo>
                  <a:cubicBezTo>
                    <a:pt x="281" y="654"/>
                    <a:pt x="337" y="444"/>
                    <a:pt x="408" y="237"/>
                  </a:cubicBezTo>
                  <a:cubicBezTo>
                    <a:pt x="429" y="174"/>
                    <a:pt x="377" y="130"/>
                    <a:pt x="327" y="130"/>
                  </a:cubicBezTo>
                  <a:cubicBezTo>
                    <a:pt x="297" y="130"/>
                    <a:pt x="266" y="146"/>
                    <a:pt x="254" y="185"/>
                  </a:cubicBezTo>
                  <a:cubicBezTo>
                    <a:pt x="1" y="940"/>
                    <a:pt x="87" y="1024"/>
                    <a:pt x="118" y="1055"/>
                  </a:cubicBezTo>
                  <a:cubicBezTo>
                    <a:pt x="136" y="1076"/>
                    <a:pt x="164" y="1085"/>
                    <a:pt x="192" y="1085"/>
                  </a:cubicBezTo>
                  <a:cubicBezTo>
                    <a:pt x="204" y="1085"/>
                    <a:pt x="217" y="1082"/>
                    <a:pt x="229" y="1079"/>
                  </a:cubicBezTo>
                  <a:cubicBezTo>
                    <a:pt x="371" y="1030"/>
                    <a:pt x="559" y="715"/>
                    <a:pt x="651" y="502"/>
                  </a:cubicBezTo>
                  <a:cubicBezTo>
                    <a:pt x="747" y="293"/>
                    <a:pt x="778" y="139"/>
                    <a:pt x="738" y="52"/>
                  </a:cubicBezTo>
                  <a:cubicBezTo>
                    <a:pt x="722" y="16"/>
                    <a:pt x="694" y="1"/>
                    <a:pt x="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54;p41">
              <a:extLst>
                <a:ext uri="{FF2B5EF4-FFF2-40B4-BE49-F238E27FC236}">
                  <a16:creationId xmlns:a16="http://schemas.microsoft.com/office/drawing/2014/main" id="{D71F172D-9466-A45E-DD2B-DC8FC7E0DC51}"/>
                </a:ext>
              </a:extLst>
            </p:cNvPr>
            <p:cNvSpPr/>
            <p:nvPr/>
          </p:nvSpPr>
          <p:spPr>
            <a:xfrm>
              <a:off x="8240672" y="382809"/>
              <a:ext cx="36225" cy="44085"/>
            </a:xfrm>
            <a:custGeom>
              <a:avLst/>
              <a:gdLst/>
              <a:ahLst/>
              <a:cxnLst/>
              <a:rect l="l" t="t" r="r" b="b"/>
              <a:pathLst>
                <a:path w="1014" h="1234" extrusionOk="0">
                  <a:moveTo>
                    <a:pt x="641" y="0"/>
                  </a:moveTo>
                  <a:cubicBezTo>
                    <a:pt x="617" y="0"/>
                    <a:pt x="592" y="12"/>
                    <a:pt x="574" y="40"/>
                  </a:cubicBezTo>
                  <a:cubicBezTo>
                    <a:pt x="358" y="382"/>
                    <a:pt x="0" y="990"/>
                    <a:pt x="56" y="1153"/>
                  </a:cubicBezTo>
                  <a:cubicBezTo>
                    <a:pt x="68" y="1190"/>
                    <a:pt x="96" y="1218"/>
                    <a:pt x="133" y="1227"/>
                  </a:cubicBezTo>
                  <a:cubicBezTo>
                    <a:pt x="142" y="1231"/>
                    <a:pt x="155" y="1234"/>
                    <a:pt x="164" y="1234"/>
                  </a:cubicBezTo>
                  <a:cubicBezTo>
                    <a:pt x="247" y="1234"/>
                    <a:pt x="349" y="1147"/>
                    <a:pt x="531" y="987"/>
                  </a:cubicBezTo>
                  <a:cubicBezTo>
                    <a:pt x="636" y="894"/>
                    <a:pt x="830" y="725"/>
                    <a:pt x="886" y="725"/>
                  </a:cubicBezTo>
                  <a:cubicBezTo>
                    <a:pt x="891" y="725"/>
                    <a:pt x="895" y="726"/>
                    <a:pt x="900" y="726"/>
                  </a:cubicBezTo>
                  <a:cubicBezTo>
                    <a:pt x="996" y="726"/>
                    <a:pt x="1013" y="579"/>
                    <a:pt x="910" y="564"/>
                  </a:cubicBezTo>
                  <a:cubicBezTo>
                    <a:pt x="902" y="563"/>
                    <a:pt x="894" y="562"/>
                    <a:pt x="886" y="562"/>
                  </a:cubicBezTo>
                  <a:cubicBezTo>
                    <a:pt x="773" y="562"/>
                    <a:pt x="633" y="680"/>
                    <a:pt x="423" y="864"/>
                  </a:cubicBezTo>
                  <a:cubicBezTo>
                    <a:pt x="364" y="916"/>
                    <a:pt x="284" y="990"/>
                    <a:pt x="226" y="1033"/>
                  </a:cubicBezTo>
                  <a:cubicBezTo>
                    <a:pt x="284" y="857"/>
                    <a:pt x="503" y="459"/>
                    <a:pt x="713" y="126"/>
                  </a:cubicBezTo>
                  <a:cubicBezTo>
                    <a:pt x="752" y="62"/>
                    <a:pt x="697" y="0"/>
                    <a:pt x="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55;p41">
              <a:extLst>
                <a:ext uri="{FF2B5EF4-FFF2-40B4-BE49-F238E27FC236}">
                  <a16:creationId xmlns:a16="http://schemas.microsoft.com/office/drawing/2014/main" id="{FA4AE0A4-2D65-8764-0939-2E227CFABCE2}"/>
                </a:ext>
              </a:extLst>
            </p:cNvPr>
            <p:cNvSpPr/>
            <p:nvPr/>
          </p:nvSpPr>
          <p:spPr>
            <a:xfrm>
              <a:off x="8314482" y="890190"/>
              <a:ext cx="424592" cy="401478"/>
            </a:xfrm>
            <a:custGeom>
              <a:avLst/>
              <a:gdLst/>
              <a:ahLst/>
              <a:cxnLst/>
              <a:rect l="l" t="t" r="r" b="b"/>
              <a:pathLst>
                <a:path w="11885" h="11238" extrusionOk="0">
                  <a:moveTo>
                    <a:pt x="8667" y="0"/>
                  </a:moveTo>
                  <a:cubicBezTo>
                    <a:pt x="8180" y="0"/>
                    <a:pt x="7480" y="103"/>
                    <a:pt x="6626" y="513"/>
                  </a:cubicBezTo>
                  <a:cubicBezTo>
                    <a:pt x="5141" y="1223"/>
                    <a:pt x="6081" y="2814"/>
                    <a:pt x="5189" y="2814"/>
                  </a:cubicBezTo>
                  <a:cubicBezTo>
                    <a:pt x="5054" y="2814"/>
                    <a:pt x="4878" y="2778"/>
                    <a:pt x="4646" y="2697"/>
                  </a:cubicBezTo>
                  <a:cubicBezTo>
                    <a:pt x="3665" y="2358"/>
                    <a:pt x="2518" y="1769"/>
                    <a:pt x="1641" y="1769"/>
                  </a:cubicBezTo>
                  <a:cubicBezTo>
                    <a:pt x="929" y="1769"/>
                    <a:pt x="395" y="2157"/>
                    <a:pt x="272" y="3381"/>
                  </a:cubicBezTo>
                  <a:cubicBezTo>
                    <a:pt x="1" y="6114"/>
                    <a:pt x="963" y="6534"/>
                    <a:pt x="2869" y="7752"/>
                  </a:cubicBezTo>
                  <a:cubicBezTo>
                    <a:pt x="3677" y="8270"/>
                    <a:pt x="2937" y="11098"/>
                    <a:pt x="5670" y="11237"/>
                  </a:cubicBezTo>
                  <a:cubicBezTo>
                    <a:pt x="5670" y="11234"/>
                    <a:pt x="11885" y="6250"/>
                    <a:pt x="9426" y="103"/>
                  </a:cubicBezTo>
                  <a:cubicBezTo>
                    <a:pt x="9426" y="103"/>
                    <a:pt x="9153" y="0"/>
                    <a:pt x="8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56;p41">
              <a:extLst>
                <a:ext uri="{FF2B5EF4-FFF2-40B4-BE49-F238E27FC236}">
                  <a16:creationId xmlns:a16="http://schemas.microsoft.com/office/drawing/2014/main" id="{ECA1A993-9520-F74B-B457-260FE01E8C77}"/>
                </a:ext>
              </a:extLst>
            </p:cNvPr>
            <p:cNvSpPr/>
            <p:nvPr/>
          </p:nvSpPr>
          <p:spPr>
            <a:xfrm>
              <a:off x="8270789" y="822739"/>
              <a:ext cx="219566" cy="111998"/>
            </a:xfrm>
            <a:custGeom>
              <a:avLst/>
              <a:gdLst/>
              <a:ahLst/>
              <a:cxnLst/>
              <a:rect l="l" t="t" r="r" b="b"/>
              <a:pathLst>
                <a:path w="6146" h="3135" extrusionOk="0">
                  <a:moveTo>
                    <a:pt x="3078" y="0"/>
                  </a:moveTo>
                  <a:cubicBezTo>
                    <a:pt x="2060" y="0"/>
                    <a:pt x="1292" y="692"/>
                    <a:pt x="1292" y="692"/>
                  </a:cubicBezTo>
                  <a:cubicBezTo>
                    <a:pt x="419" y="1315"/>
                    <a:pt x="1" y="3135"/>
                    <a:pt x="1390" y="3135"/>
                  </a:cubicBezTo>
                  <a:cubicBezTo>
                    <a:pt x="1522" y="3135"/>
                    <a:pt x="1671" y="3118"/>
                    <a:pt x="1838" y="3083"/>
                  </a:cubicBezTo>
                  <a:cubicBezTo>
                    <a:pt x="3237" y="2782"/>
                    <a:pt x="3832" y="2591"/>
                    <a:pt x="4452" y="2591"/>
                  </a:cubicBezTo>
                  <a:cubicBezTo>
                    <a:pt x="4679" y="2591"/>
                    <a:pt x="4909" y="2617"/>
                    <a:pt x="5184" y="2672"/>
                  </a:cubicBezTo>
                  <a:cubicBezTo>
                    <a:pt x="5240" y="2684"/>
                    <a:pt x="5291" y="2689"/>
                    <a:pt x="5337" y="2689"/>
                  </a:cubicBezTo>
                  <a:cubicBezTo>
                    <a:pt x="6146" y="2689"/>
                    <a:pt x="5581" y="1058"/>
                    <a:pt x="4160" y="282"/>
                  </a:cubicBezTo>
                  <a:cubicBezTo>
                    <a:pt x="3785" y="77"/>
                    <a:pt x="3418" y="0"/>
                    <a:pt x="3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57;p41">
              <a:extLst>
                <a:ext uri="{FF2B5EF4-FFF2-40B4-BE49-F238E27FC236}">
                  <a16:creationId xmlns:a16="http://schemas.microsoft.com/office/drawing/2014/main" id="{74696837-E4FC-3032-3B60-1738624FC59F}"/>
                </a:ext>
              </a:extLst>
            </p:cNvPr>
            <p:cNvSpPr/>
            <p:nvPr/>
          </p:nvSpPr>
          <p:spPr>
            <a:xfrm>
              <a:off x="7953131" y="810320"/>
              <a:ext cx="256148" cy="454493"/>
            </a:xfrm>
            <a:custGeom>
              <a:avLst/>
              <a:gdLst/>
              <a:ahLst/>
              <a:cxnLst/>
              <a:rect l="l" t="t" r="r" b="b"/>
              <a:pathLst>
                <a:path w="7170" h="12722" extrusionOk="0">
                  <a:moveTo>
                    <a:pt x="7052" y="0"/>
                  </a:moveTo>
                  <a:cubicBezTo>
                    <a:pt x="7041" y="0"/>
                    <a:pt x="7030" y="3"/>
                    <a:pt x="7018" y="8"/>
                  </a:cubicBezTo>
                  <a:cubicBezTo>
                    <a:pt x="6999" y="20"/>
                    <a:pt x="4893" y="1189"/>
                    <a:pt x="3171" y="3324"/>
                  </a:cubicBezTo>
                  <a:cubicBezTo>
                    <a:pt x="1580" y="5294"/>
                    <a:pt x="1" y="8517"/>
                    <a:pt x="1518" y="12669"/>
                  </a:cubicBezTo>
                  <a:cubicBezTo>
                    <a:pt x="1531" y="12700"/>
                    <a:pt x="1561" y="12721"/>
                    <a:pt x="1595" y="12721"/>
                  </a:cubicBezTo>
                  <a:cubicBezTo>
                    <a:pt x="1605" y="12721"/>
                    <a:pt x="1614" y="12718"/>
                    <a:pt x="1623" y="12715"/>
                  </a:cubicBezTo>
                  <a:cubicBezTo>
                    <a:pt x="1663" y="12700"/>
                    <a:pt x="1685" y="12653"/>
                    <a:pt x="1669" y="12613"/>
                  </a:cubicBezTo>
                  <a:cubicBezTo>
                    <a:pt x="180" y="8536"/>
                    <a:pt x="1731" y="5368"/>
                    <a:pt x="3295" y="3428"/>
                  </a:cubicBezTo>
                  <a:cubicBezTo>
                    <a:pt x="4994" y="1319"/>
                    <a:pt x="7076" y="162"/>
                    <a:pt x="7095" y="150"/>
                  </a:cubicBezTo>
                  <a:cubicBezTo>
                    <a:pt x="7170" y="104"/>
                    <a:pt x="7126" y="0"/>
                    <a:pt x="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458;p41">
              <a:extLst>
                <a:ext uri="{FF2B5EF4-FFF2-40B4-BE49-F238E27FC236}">
                  <a16:creationId xmlns:a16="http://schemas.microsoft.com/office/drawing/2014/main" id="{FDAEBCBC-561A-FFCA-1A36-11A87ADFB4FA}"/>
                </a:ext>
              </a:extLst>
            </p:cNvPr>
            <p:cNvSpPr/>
            <p:nvPr/>
          </p:nvSpPr>
          <p:spPr>
            <a:xfrm>
              <a:off x="7503751" y="764327"/>
              <a:ext cx="890410" cy="599358"/>
            </a:xfrm>
            <a:custGeom>
              <a:avLst/>
              <a:gdLst/>
              <a:ahLst/>
              <a:cxnLst/>
              <a:rect l="l" t="t" r="r" b="b"/>
              <a:pathLst>
                <a:path w="24924" h="16777" extrusionOk="0">
                  <a:moveTo>
                    <a:pt x="6189" y="1"/>
                  </a:moveTo>
                  <a:cubicBezTo>
                    <a:pt x="3818" y="1"/>
                    <a:pt x="926" y="1944"/>
                    <a:pt x="795" y="7019"/>
                  </a:cubicBezTo>
                  <a:cubicBezTo>
                    <a:pt x="651" y="12615"/>
                    <a:pt x="5034" y="16776"/>
                    <a:pt x="9995" y="16776"/>
                  </a:cubicBezTo>
                  <a:cubicBezTo>
                    <a:pt x="10330" y="16776"/>
                    <a:pt x="10668" y="16757"/>
                    <a:pt x="11007" y="16719"/>
                  </a:cubicBezTo>
                  <a:cubicBezTo>
                    <a:pt x="12596" y="16540"/>
                    <a:pt x="14172" y="16370"/>
                    <a:pt x="15609" y="16225"/>
                  </a:cubicBezTo>
                  <a:cubicBezTo>
                    <a:pt x="16249" y="16600"/>
                    <a:pt x="17522" y="16722"/>
                    <a:pt x="18902" y="16722"/>
                  </a:cubicBezTo>
                  <a:cubicBezTo>
                    <a:pt x="21437" y="16722"/>
                    <a:pt x="24335" y="16311"/>
                    <a:pt x="24335" y="16311"/>
                  </a:cubicBezTo>
                  <a:cubicBezTo>
                    <a:pt x="24335" y="16311"/>
                    <a:pt x="24924" y="12074"/>
                    <a:pt x="22598" y="11972"/>
                  </a:cubicBezTo>
                  <a:cubicBezTo>
                    <a:pt x="17901" y="11765"/>
                    <a:pt x="20044" y="10541"/>
                    <a:pt x="18564" y="8243"/>
                  </a:cubicBezTo>
                  <a:cubicBezTo>
                    <a:pt x="18025" y="7406"/>
                    <a:pt x="17336" y="7135"/>
                    <a:pt x="16670" y="7135"/>
                  </a:cubicBezTo>
                  <a:cubicBezTo>
                    <a:pt x="15436" y="7135"/>
                    <a:pt x="14277" y="8064"/>
                    <a:pt x="14277" y="8064"/>
                  </a:cubicBezTo>
                  <a:cubicBezTo>
                    <a:pt x="14277" y="8064"/>
                    <a:pt x="13018" y="10757"/>
                    <a:pt x="13814" y="13468"/>
                  </a:cubicBezTo>
                  <a:cubicBezTo>
                    <a:pt x="12729" y="13802"/>
                    <a:pt x="11596" y="14095"/>
                    <a:pt x="10428" y="14095"/>
                  </a:cubicBezTo>
                  <a:cubicBezTo>
                    <a:pt x="8803" y="14095"/>
                    <a:pt x="7112" y="13528"/>
                    <a:pt x="5391" y="11716"/>
                  </a:cubicBezTo>
                  <a:cubicBezTo>
                    <a:pt x="1" y="6032"/>
                    <a:pt x="4459" y="2808"/>
                    <a:pt x="6085" y="2808"/>
                  </a:cubicBezTo>
                  <a:cubicBezTo>
                    <a:pt x="6168" y="2808"/>
                    <a:pt x="6244" y="2816"/>
                    <a:pt x="6310" y="2833"/>
                  </a:cubicBezTo>
                  <a:cubicBezTo>
                    <a:pt x="7731" y="3192"/>
                    <a:pt x="8595" y="4852"/>
                    <a:pt x="9330" y="4852"/>
                  </a:cubicBezTo>
                  <a:cubicBezTo>
                    <a:pt x="9664" y="4852"/>
                    <a:pt x="9971" y="4509"/>
                    <a:pt x="10292" y="3546"/>
                  </a:cubicBezTo>
                  <a:cubicBezTo>
                    <a:pt x="11109" y="1097"/>
                    <a:pt x="7383" y="178"/>
                    <a:pt x="7383" y="178"/>
                  </a:cubicBezTo>
                  <a:cubicBezTo>
                    <a:pt x="7014" y="62"/>
                    <a:pt x="6610" y="1"/>
                    <a:pt x="6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59;p41">
              <a:extLst>
                <a:ext uri="{FF2B5EF4-FFF2-40B4-BE49-F238E27FC236}">
                  <a16:creationId xmlns:a16="http://schemas.microsoft.com/office/drawing/2014/main" id="{BF69F9A0-FD44-013F-CEE8-EC75A46685AE}"/>
                </a:ext>
              </a:extLst>
            </p:cNvPr>
            <p:cNvSpPr/>
            <p:nvPr/>
          </p:nvSpPr>
          <p:spPr>
            <a:xfrm>
              <a:off x="8396473" y="520069"/>
              <a:ext cx="25508" cy="14040"/>
            </a:xfrm>
            <a:custGeom>
              <a:avLst/>
              <a:gdLst/>
              <a:ahLst/>
              <a:cxnLst/>
              <a:rect l="l" t="t" r="r" b="b"/>
              <a:pathLst>
                <a:path w="714" h="393" extrusionOk="0">
                  <a:moveTo>
                    <a:pt x="85" y="0"/>
                  </a:moveTo>
                  <a:cubicBezTo>
                    <a:pt x="44" y="0"/>
                    <a:pt x="10" y="32"/>
                    <a:pt x="7" y="72"/>
                  </a:cubicBezTo>
                  <a:cubicBezTo>
                    <a:pt x="1" y="118"/>
                    <a:pt x="31" y="158"/>
                    <a:pt x="78" y="161"/>
                  </a:cubicBezTo>
                  <a:cubicBezTo>
                    <a:pt x="81" y="164"/>
                    <a:pt x="395" y="198"/>
                    <a:pt x="565" y="368"/>
                  </a:cubicBezTo>
                  <a:cubicBezTo>
                    <a:pt x="580" y="383"/>
                    <a:pt x="602" y="393"/>
                    <a:pt x="624" y="393"/>
                  </a:cubicBezTo>
                  <a:cubicBezTo>
                    <a:pt x="645" y="393"/>
                    <a:pt x="664" y="386"/>
                    <a:pt x="679" y="371"/>
                  </a:cubicBezTo>
                  <a:cubicBezTo>
                    <a:pt x="713" y="337"/>
                    <a:pt x="713" y="288"/>
                    <a:pt x="679" y="254"/>
                  </a:cubicBezTo>
                  <a:cubicBezTo>
                    <a:pt x="469" y="44"/>
                    <a:pt x="112" y="1"/>
                    <a:pt x="96" y="1"/>
                  </a:cubicBezTo>
                  <a:cubicBezTo>
                    <a:pt x="93" y="0"/>
                    <a:pt x="89"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60;p41">
              <a:extLst>
                <a:ext uri="{FF2B5EF4-FFF2-40B4-BE49-F238E27FC236}">
                  <a16:creationId xmlns:a16="http://schemas.microsoft.com/office/drawing/2014/main" id="{19B0FAE1-F189-89FE-961D-7D0AEDCB362C}"/>
                </a:ext>
              </a:extLst>
            </p:cNvPr>
            <p:cNvSpPr/>
            <p:nvPr/>
          </p:nvSpPr>
          <p:spPr>
            <a:xfrm>
              <a:off x="8369142" y="528214"/>
              <a:ext cx="26044" cy="14040"/>
            </a:xfrm>
            <a:custGeom>
              <a:avLst/>
              <a:gdLst/>
              <a:ahLst/>
              <a:cxnLst/>
              <a:rect l="l" t="t" r="r" b="b"/>
              <a:pathLst>
                <a:path w="729" h="393" extrusionOk="0">
                  <a:moveTo>
                    <a:pt x="83" y="0"/>
                  </a:moveTo>
                  <a:cubicBezTo>
                    <a:pt x="44" y="0"/>
                    <a:pt x="9" y="32"/>
                    <a:pt x="4" y="72"/>
                  </a:cubicBezTo>
                  <a:cubicBezTo>
                    <a:pt x="1" y="118"/>
                    <a:pt x="32" y="158"/>
                    <a:pt x="78" y="162"/>
                  </a:cubicBezTo>
                  <a:cubicBezTo>
                    <a:pt x="81" y="165"/>
                    <a:pt x="395" y="199"/>
                    <a:pt x="565" y="368"/>
                  </a:cubicBezTo>
                  <a:cubicBezTo>
                    <a:pt x="581" y="384"/>
                    <a:pt x="599" y="393"/>
                    <a:pt x="621" y="393"/>
                  </a:cubicBezTo>
                  <a:cubicBezTo>
                    <a:pt x="695" y="393"/>
                    <a:pt x="729" y="307"/>
                    <a:pt x="679" y="254"/>
                  </a:cubicBezTo>
                  <a:cubicBezTo>
                    <a:pt x="469" y="44"/>
                    <a:pt x="109" y="1"/>
                    <a:pt x="93" y="1"/>
                  </a:cubicBezTo>
                  <a:cubicBezTo>
                    <a:pt x="90" y="1"/>
                    <a:pt x="86" y="0"/>
                    <a:pt x="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61;p41">
              <a:extLst>
                <a:ext uri="{FF2B5EF4-FFF2-40B4-BE49-F238E27FC236}">
                  <a16:creationId xmlns:a16="http://schemas.microsoft.com/office/drawing/2014/main" id="{C5DB2BF9-0501-3363-F558-ADECBB28B6F1}"/>
                </a:ext>
              </a:extLst>
            </p:cNvPr>
            <p:cNvSpPr/>
            <p:nvPr/>
          </p:nvSpPr>
          <p:spPr>
            <a:xfrm>
              <a:off x="8363641" y="507743"/>
              <a:ext cx="26151" cy="14040"/>
            </a:xfrm>
            <a:custGeom>
              <a:avLst/>
              <a:gdLst/>
              <a:ahLst/>
              <a:cxnLst/>
              <a:rect l="l" t="t" r="r" b="b"/>
              <a:pathLst>
                <a:path w="732" h="393" extrusionOk="0">
                  <a:moveTo>
                    <a:pt x="90" y="0"/>
                  </a:moveTo>
                  <a:cubicBezTo>
                    <a:pt x="46" y="0"/>
                    <a:pt x="10" y="30"/>
                    <a:pt x="7" y="75"/>
                  </a:cubicBezTo>
                  <a:cubicBezTo>
                    <a:pt x="0" y="118"/>
                    <a:pt x="34" y="158"/>
                    <a:pt x="78" y="164"/>
                  </a:cubicBezTo>
                  <a:cubicBezTo>
                    <a:pt x="81" y="164"/>
                    <a:pt x="395" y="201"/>
                    <a:pt x="565" y="371"/>
                  </a:cubicBezTo>
                  <a:cubicBezTo>
                    <a:pt x="580" y="386"/>
                    <a:pt x="602" y="392"/>
                    <a:pt x="623" y="392"/>
                  </a:cubicBezTo>
                  <a:cubicBezTo>
                    <a:pt x="694" y="392"/>
                    <a:pt x="731" y="306"/>
                    <a:pt x="679" y="253"/>
                  </a:cubicBezTo>
                  <a:cubicBezTo>
                    <a:pt x="469" y="47"/>
                    <a:pt x="111" y="1"/>
                    <a:pt x="96" y="1"/>
                  </a:cubicBezTo>
                  <a:cubicBezTo>
                    <a:pt x="94" y="0"/>
                    <a:pt x="92" y="0"/>
                    <a:pt x="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4462;p41">
              <a:extLst>
                <a:ext uri="{FF2B5EF4-FFF2-40B4-BE49-F238E27FC236}">
                  <a16:creationId xmlns:a16="http://schemas.microsoft.com/office/drawing/2014/main" id="{3EC48180-25B6-1239-3608-6E5D23ADD350}"/>
                </a:ext>
              </a:extLst>
            </p:cNvPr>
            <p:cNvSpPr/>
            <p:nvPr/>
          </p:nvSpPr>
          <p:spPr>
            <a:xfrm>
              <a:off x="8341812" y="515996"/>
              <a:ext cx="25508" cy="14040"/>
            </a:xfrm>
            <a:custGeom>
              <a:avLst/>
              <a:gdLst/>
              <a:ahLst/>
              <a:cxnLst/>
              <a:rect l="l" t="t" r="r" b="b"/>
              <a:pathLst>
                <a:path w="714" h="393" extrusionOk="0">
                  <a:moveTo>
                    <a:pt x="85" y="0"/>
                  </a:moveTo>
                  <a:cubicBezTo>
                    <a:pt x="44" y="0"/>
                    <a:pt x="10" y="32"/>
                    <a:pt x="7" y="72"/>
                  </a:cubicBezTo>
                  <a:cubicBezTo>
                    <a:pt x="1" y="118"/>
                    <a:pt x="32" y="155"/>
                    <a:pt x="78" y="161"/>
                  </a:cubicBezTo>
                  <a:cubicBezTo>
                    <a:pt x="81" y="161"/>
                    <a:pt x="396" y="198"/>
                    <a:pt x="565" y="368"/>
                  </a:cubicBezTo>
                  <a:cubicBezTo>
                    <a:pt x="581" y="383"/>
                    <a:pt x="602" y="393"/>
                    <a:pt x="624" y="393"/>
                  </a:cubicBezTo>
                  <a:cubicBezTo>
                    <a:pt x="642" y="393"/>
                    <a:pt x="664" y="383"/>
                    <a:pt x="679" y="368"/>
                  </a:cubicBezTo>
                  <a:cubicBezTo>
                    <a:pt x="713" y="337"/>
                    <a:pt x="713" y="285"/>
                    <a:pt x="679" y="254"/>
                  </a:cubicBezTo>
                  <a:cubicBezTo>
                    <a:pt x="470" y="44"/>
                    <a:pt x="112" y="1"/>
                    <a:pt x="96" y="1"/>
                  </a:cubicBezTo>
                  <a:cubicBezTo>
                    <a:pt x="93" y="0"/>
                    <a:pt x="89"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4463;p41">
              <a:extLst>
                <a:ext uri="{FF2B5EF4-FFF2-40B4-BE49-F238E27FC236}">
                  <a16:creationId xmlns:a16="http://schemas.microsoft.com/office/drawing/2014/main" id="{F4C16B4E-C63D-009A-97E4-DDCA0C4B0661}"/>
                </a:ext>
              </a:extLst>
            </p:cNvPr>
            <p:cNvSpPr/>
            <p:nvPr/>
          </p:nvSpPr>
          <p:spPr>
            <a:xfrm>
              <a:off x="8409334" y="543434"/>
              <a:ext cx="26937" cy="14040"/>
            </a:xfrm>
            <a:custGeom>
              <a:avLst/>
              <a:gdLst/>
              <a:ahLst/>
              <a:cxnLst/>
              <a:rect l="l" t="t" r="r" b="b"/>
              <a:pathLst>
                <a:path w="754" h="393" extrusionOk="0">
                  <a:moveTo>
                    <a:pt x="113" y="1"/>
                  </a:moveTo>
                  <a:cubicBezTo>
                    <a:pt x="16" y="1"/>
                    <a:pt x="0" y="146"/>
                    <a:pt x="100" y="161"/>
                  </a:cubicBezTo>
                  <a:cubicBezTo>
                    <a:pt x="103" y="161"/>
                    <a:pt x="418" y="198"/>
                    <a:pt x="587" y="368"/>
                  </a:cubicBezTo>
                  <a:cubicBezTo>
                    <a:pt x="603" y="383"/>
                    <a:pt x="624" y="389"/>
                    <a:pt x="646" y="393"/>
                  </a:cubicBezTo>
                  <a:cubicBezTo>
                    <a:pt x="717" y="389"/>
                    <a:pt x="754" y="303"/>
                    <a:pt x="702" y="254"/>
                  </a:cubicBezTo>
                  <a:cubicBezTo>
                    <a:pt x="495" y="44"/>
                    <a:pt x="134" y="1"/>
                    <a:pt x="119" y="1"/>
                  </a:cubicBezTo>
                  <a:cubicBezTo>
                    <a:pt x="117" y="1"/>
                    <a:pt x="115" y="1"/>
                    <a:pt x="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4464;p41">
              <a:extLst>
                <a:ext uri="{FF2B5EF4-FFF2-40B4-BE49-F238E27FC236}">
                  <a16:creationId xmlns:a16="http://schemas.microsoft.com/office/drawing/2014/main" id="{9A9416DB-B9E7-44D3-09B9-DA2B66D9E155}"/>
                </a:ext>
              </a:extLst>
            </p:cNvPr>
            <p:cNvSpPr/>
            <p:nvPr/>
          </p:nvSpPr>
          <p:spPr>
            <a:xfrm>
              <a:off x="8437772" y="532394"/>
              <a:ext cx="27258" cy="14076"/>
            </a:xfrm>
            <a:custGeom>
              <a:avLst/>
              <a:gdLst/>
              <a:ahLst/>
              <a:cxnLst/>
              <a:rect l="l" t="t" r="r" b="b"/>
              <a:pathLst>
                <a:path w="763" h="394" extrusionOk="0">
                  <a:moveTo>
                    <a:pt x="111" y="0"/>
                  </a:moveTo>
                  <a:cubicBezTo>
                    <a:pt x="12" y="0"/>
                    <a:pt x="1" y="156"/>
                    <a:pt x="109" y="162"/>
                  </a:cubicBezTo>
                  <a:cubicBezTo>
                    <a:pt x="112" y="162"/>
                    <a:pt x="427" y="199"/>
                    <a:pt x="596" y="368"/>
                  </a:cubicBezTo>
                  <a:cubicBezTo>
                    <a:pt x="612" y="384"/>
                    <a:pt x="633" y="393"/>
                    <a:pt x="655" y="393"/>
                  </a:cubicBezTo>
                  <a:cubicBezTo>
                    <a:pt x="726" y="390"/>
                    <a:pt x="763" y="304"/>
                    <a:pt x="711" y="254"/>
                  </a:cubicBezTo>
                  <a:cubicBezTo>
                    <a:pt x="501" y="45"/>
                    <a:pt x="143" y="1"/>
                    <a:pt x="128" y="1"/>
                  </a:cubicBezTo>
                  <a:cubicBezTo>
                    <a:pt x="122" y="0"/>
                    <a:pt x="116" y="0"/>
                    <a:pt x="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4465;p41">
              <a:extLst>
                <a:ext uri="{FF2B5EF4-FFF2-40B4-BE49-F238E27FC236}">
                  <a16:creationId xmlns:a16="http://schemas.microsoft.com/office/drawing/2014/main" id="{A47EAEDB-E6B1-6028-EA74-04D8EBB7B37F}"/>
                </a:ext>
              </a:extLst>
            </p:cNvPr>
            <p:cNvSpPr/>
            <p:nvPr/>
          </p:nvSpPr>
          <p:spPr>
            <a:xfrm>
              <a:off x="8451741" y="554330"/>
              <a:ext cx="26972" cy="13933"/>
            </a:xfrm>
            <a:custGeom>
              <a:avLst/>
              <a:gdLst/>
              <a:ahLst/>
              <a:cxnLst/>
              <a:rect l="l" t="t" r="r" b="b"/>
              <a:pathLst>
                <a:path w="755" h="390" extrusionOk="0">
                  <a:moveTo>
                    <a:pt x="113" y="1"/>
                  </a:moveTo>
                  <a:cubicBezTo>
                    <a:pt x="14" y="1"/>
                    <a:pt x="1" y="146"/>
                    <a:pt x="101" y="162"/>
                  </a:cubicBezTo>
                  <a:cubicBezTo>
                    <a:pt x="104" y="162"/>
                    <a:pt x="418" y="199"/>
                    <a:pt x="588" y="368"/>
                  </a:cubicBezTo>
                  <a:cubicBezTo>
                    <a:pt x="603" y="384"/>
                    <a:pt x="625" y="390"/>
                    <a:pt x="646" y="390"/>
                  </a:cubicBezTo>
                  <a:cubicBezTo>
                    <a:pt x="717" y="390"/>
                    <a:pt x="754" y="303"/>
                    <a:pt x="702" y="254"/>
                  </a:cubicBezTo>
                  <a:cubicBezTo>
                    <a:pt x="495" y="44"/>
                    <a:pt x="135" y="1"/>
                    <a:pt x="119" y="1"/>
                  </a:cubicBezTo>
                  <a:cubicBezTo>
                    <a:pt x="117" y="1"/>
                    <a:pt x="115" y="1"/>
                    <a:pt x="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4466;p41">
              <a:extLst>
                <a:ext uri="{FF2B5EF4-FFF2-40B4-BE49-F238E27FC236}">
                  <a16:creationId xmlns:a16="http://schemas.microsoft.com/office/drawing/2014/main" id="{C43B8549-3F3F-EBD9-56AC-27B5C9128089}"/>
                </a:ext>
              </a:extLst>
            </p:cNvPr>
            <p:cNvSpPr/>
            <p:nvPr/>
          </p:nvSpPr>
          <p:spPr>
            <a:xfrm>
              <a:off x="8637445" y="1011444"/>
              <a:ext cx="9288" cy="25365"/>
            </a:xfrm>
            <a:custGeom>
              <a:avLst/>
              <a:gdLst/>
              <a:ahLst/>
              <a:cxnLst/>
              <a:rect l="l" t="t" r="r" b="b"/>
              <a:pathLst>
                <a:path w="260" h="710" extrusionOk="0">
                  <a:moveTo>
                    <a:pt x="111" y="0"/>
                  </a:moveTo>
                  <a:cubicBezTo>
                    <a:pt x="59" y="0"/>
                    <a:pt x="7" y="49"/>
                    <a:pt x="32" y="111"/>
                  </a:cubicBezTo>
                  <a:cubicBezTo>
                    <a:pt x="93" y="268"/>
                    <a:pt x="90" y="444"/>
                    <a:pt x="19" y="595"/>
                  </a:cubicBezTo>
                  <a:cubicBezTo>
                    <a:pt x="1" y="635"/>
                    <a:pt x="19" y="684"/>
                    <a:pt x="63" y="703"/>
                  </a:cubicBezTo>
                  <a:cubicBezTo>
                    <a:pt x="72" y="706"/>
                    <a:pt x="84" y="709"/>
                    <a:pt x="93" y="709"/>
                  </a:cubicBezTo>
                  <a:cubicBezTo>
                    <a:pt x="127" y="709"/>
                    <a:pt x="155" y="691"/>
                    <a:pt x="167" y="660"/>
                  </a:cubicBezTo>
                  <a:cubicBezTo>
                    <a:pt x="254" y="465"/>
                    <a:pt x="260" y="243"/>
                    <a:pt x="180" y="43"/>
                  </a:cubicBezTo>
                  <a:cubicBezTo>
                    <a:pt x="163" y="13"/>
                    <a:pt x="137" y="0"/>
                    <a:pt x="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4467;p41">
              <a:extLst>
                <a:ext uri="{FF2B5EF4-FFF2-40B4-BE49-F238E27FC236}">
                  <a16:creationId xmlns:a16="http://schemas.microsoft.com/office/drawing/2014/main" id="{E8D52686-0897-EDB0-30F3-9107EC78A557}"/>
                </a:ext>
              </a:extLst>
            </p:cNvPr>
            <p:cNvSpPr/>
            <p:nvPr/>
          </p:nvSpPr>
          <p:spPr>
            <a:xfrm>
              <a:off x="8618617" y="986507"/>
              <a:ext cx="9396" cy="25722"/>
            </a:xfrm>
            <a:custGeom>
              <a:avLst/>
              <a:gdLst/>
              <a:ahLst/>
              <a:cxnLst/>
              <a:rect l="l" t="t" r="r" b="b"/>
              <a:pathLst>
                <a:path w="263" h="720" extrusionOk="0">
                  <a:moveTo>
                    <a:pt x="110" y="0"/>
                  </a:moveTo>
                  <a:cubicBezTo>
                    <a:pt x="56" y="0"/>
                    <a:pt x="1" y="55"/>
                    <a:pt x="38" y="121"/>
                  </a:cubicBezTo>
                  <a:cubicBezTo>
                    <a:pt x="96" y="278"/>
                    <a:pt x="93" y="451"/>
                    <a:pt x="25" y="605"/>
                  </a:cubicBezTo>
                  <a:cubicBezTo>
                    <a:pt x="0" y="658"/>
                    <a:pt x="41" y="719"/>
                    <a:pt x="99" y="719"/>
                  </a:cubicBezTo>
                  <a:cubicBezTo>
                    <a:pt x="130" y="719"/>
                    <a:pt x="161" y="701"/>
                    <a:pt x="173" y="670"/>
                  </a:cubicBezTo>
                  <a:cubicBezTo>
                    <a:pt x="260" y="476"/>
                    <a:pt x="263" y="251"/>
                    <a:pt x="182" y="53"/>
                  </a:cubicBezTo>
                  <a:cubicBezTo>
                    <a:pt x="167" y="16"/>
                    <a:pt x="139" y="0"/>
                    <a:pt x="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4468;p41">
              <a:extLst>
                <a:ext uri="{FF2B5EF4-FFF2-40B4-BE49-F238E27FC236}">
                  <a16:creationId xmlns:a16="http://schemas.microsoft.com/office/drawing/2014/main" id="{F14D7248-94FA-AB4A-E46B-8EA4B1BED767}"/>
                </a:ext>
              </a:extLst>
            </p:cNvPr>
            <p:cNvSpPr/>
            <p:nvPr/>
          </p:nvSpPr>
          <p:spPr>
            <a:xfrm>
              <a:off x="8211126" y="1324797"/>
              <a:ext cx="27437" cy="9074"/>
            </a:xfrm>
            <a:custGeom>
              <a:avLst/>
              <a:gdLst/>
              <a:ahLst/>
              <a:cxnLst/>
              <a:rect l="l" t="t" r="r" b="b"/>
              <a:pathLst>
                <a:path w="768" h="254" extrusionOk="0">
                  <a:moveTo>
                    <a:pt x="651" y="1"/>
                  </a:moveTo>
                  <a:cubicBezTo>
                    <a:pt x="637" y="1"/>
                    <a:pt x="623" y="4"/>
                    <a:pt x="608" y="13"/>
                  </a:cubicBezTo>
                  <a:cubicBezTo>
                    <a:pt x="515" y="66"/>
                    <a:pt x="411" y="93"/>
                    <a:pt x="304" y="93"/>
                  </a:cubicBezTo>
                  <a:cubicBezTo>
                    <a:pt x="245" y="93"/>
                    <a:pt x="186" y="85"/>
                    <a:pt x="127" y="68"/>
                  </a:cubicBezTo>
                  <a:cubicBezTo>
                    <a:pt x="119" y="65"/>
                    <a:pt x="112" y="63"/>
                    <a:pt x="104" y="63"/>
                  </a:cubicBezTo>
                  <a:cubicBezTo>
                    <a:pt x="35" y="63"/>
                    <a:pt x="0" y="209"/>
                    <a:pt x="84" y="223"/>
                  </a:cubicBezTo>
                  <a:cubicBezTo>
                    <a:pt x="155" y="241"/>
                    <a:pt x="229" y="253"/>
                    <a:pt x="303" y="253"/>
                  </a:cubicBezTo>
                  <a:cubicBezTo>
                    <a:pt x="442" y="253"/>
                    <a:pt x="578" y="216"/>
                    <a:pt x="698" y="148"/>
                  </a:cubicBezTo>
                  <a:cubicBezTo>
                    <a:pt x="768" y="99"/>
                    <a:pt x="720"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4469;p41">
              <a:extLst>
                <a:ext uri="{FF2B5EF4-FFF2-40B4-BE49-F238E27FC236}">
                  <a16:creationId xmlns:a16="http://schemas.microsoft.com/office/drawing/2014/main" id="{CC469C61-9227-B066-761D-F38C17DED88F}"/>
                </a:ext>
              </a:extLst>
            </p:cNvPr>
            <p:cNvSpPr/>
            <p:nvPr/>
          </p:nvSpPr>
          <p:spPr>
            <a:xfrm>
              <a:off x="8235777" y="1308363"/>
              <a:ext cx="27365" cy="9074"/>
            </a:xfrm>
            <a:custGeom>
              <a:avLst/>
              <a:gdLst/>
              <a:ahLst/>
              <a:cxnLst/>
              <a:rect l="l" t="t" r="r" b="b"/>
              <a:pathLst>
                <a:path w="766" h="254" extrusionOk="0">
                  <a:moveTo>
                    <a:pt x="652" y="1"/>
                  </a:moveTo>
                  <a:cubicBezTo>
                    <a:pt x="639" y="1"/>
                    <a:pt x="624" y="5"/>
                    <a:pt x="609" y="13"/>
                  </a:cubicBezTo>
                  <a:cubicBezTo>
                    <a:pt x="513" y="65"/>
                    <a:pt x="406" y="93"/>
                    <a:pt x="299" y="93"/>
                  </a:cubicBezTo>
                  <a:cubicBezTo>
                    <a:pt x="242" y="93"/>
                    <a:pt x="184" y="85"/>
                    <a:pt x="128" y="69"/>
                  </a:cubicBezTo>
                  <a:cubicBezTo>
                    <a:pt x="120" y="65"/>
                    <a:pt x="112" y="64"/>
                    <a:pt x="105" y="64"/>
                  </a:cubicBezTo>
                  <a:cubicBezTo>
                    <a:pt x="34" y="64"/>
                    <a:pt x="1" y="209"/>
                    <a:pt x="82" y="223"/>
                  </a:cubicBezTo>
                  <a:cubicBezTo>
                    <a:pt x="153" y="241"/>
                    <a:pt x="227" y="254"/>
                    <a:pt x="301" y="254"/>
                  </a:cubicBezTo>
                  <a:cubicBezTo>
                    <a:pt x="440" y="254"/>
                    <a:pt x="575" y="217"/>
                    <a:pt x="696" y="149"/>
                  </a:cubicBezTo>
                  <a:cubicBezTo>
                    <a:pt x="765" y="97"/>
                    <a:pt x="721"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4470;p41">
              <a:extLst>
                <a:ext uri="{FF2B5EF4-FFF2-40B4-BE49-F238E27FC236}">
                  <a16:creationId xmlns:a16="http://schemas.microsoft.com/office/drawing/2014/main" id="{D66DDAC1-6544-3F96-5B4C-E46DA75B7CFF}"/>
                </a:ext>
              </a:extLst>
            </p:cNvPr>
            <p:cNvSpPr/>
            <p:nvPr/>
          </p:nvSpPr>
          <p:spPr>
            <a:xfrm>
              <a:off x="8252175" y="1324797"/>
              <a:ext cx="27473" cy="9074"/>
            </a:xfrm>
            <a:custGeom>
              <a:avLst/>
              <a:gdLst/>
              <a:ahLst/>
              <a:cxnLst/>
              <a:rect l="l" t="t" r="r" b="b"/>
              <a:pathLst>
                <a:path w="769" h="254" extrusionOk="0">
                  <a:moveTo>
                    <a:pt x="652" y="1"/>
                  </a:moveTo>
                  <a:cubicBezTo>
                    <a:pt x="639" y="1"/>
                    <a:pt x="624" y="4"/>
                    <a:pt x="610" y="13"/>
                  </a:cubicBezTo>
                  <a:cubicBezTo>
                    <a:pt x="515" y="66"/>
                    <a:pt x="409" y="93"/>
                    <a:pt x="304" y="93"/>
                  </a:cubicBezTo>
                  <a:cubicBezTo>
                    <a:pt x="245" y="93"/>
                    <a:pt x="186" y="85"/>
                    <a:pt x="129" y="68"/>
                  </a:cubicBezTo>
                  <a:cubicBezTo>
                    <a:pt x="123" y="67"/>
                    <a:pt x="118" y="67"/>
                    <a:pt x="113" y="67"/>
                  </a:cubicBezTo>
                  <a:cubicBezTo>
                    <a:pt x="29" y="67"/>
                    <a:pt x="1" y="185"/>
                    <a:pt x="82" y="223"/>
                  </a:cubicBezTo>
                  <a:cubicBezTo>
                    <a:pt x="153" y="241"/>
                    <a:pt x="227" y="253"/>
                    <a:pt x="301" y="253"/>
                  </a:cubicBezTo>
                  <a:cubicBezTo>
                    <a:pt x="440" y="253"/>
                    <a:pt x="576" y="216"/>
                    <a:pt x="696" y="148"/>
                  </a:cubicBezTo>
                  <a:cubicBezTo>
                    <a:pt x="769" y="99"/>
                    <a:pt x="722"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4471;p41">
              <a:extLst>
                <a:ext uri="{FF2B5EF4-FFF2-40B4-BE49-F238E27FC236}">
                  <a16:creationId xmlns:a16="http://schemas.microsoft.com/office/drawing/2014/main" id="{6AABA0B4-BD63-43DB-4FD8-879CCDCE0085}"/>
                </a:ext>
              </a:extLst>
            </p:cNvPr>
            <p:cNvSpPr/>
            <p:nvPr/>
          </p:nvSpPr>
          <p:spPr>
            <a:xfrm>
              <a:off x="8271861" y="1298788"/>
              <a:ext cx="26972" cy="9074"/>
            </a:xfrm>
            <a:custGeom>
              <a:avLst/>
              <a:gdLst/>
              <a:ahLst/>
              <a:cxnLst/>
              <a:rect l="l" t="t" r="r" b="b"/>
              <a:pathLst>
                <a:path w="755" h="254" extrusionOk="0">
                  <a:moveTo>
                    <a:pt x="638" y="1"/>
                  </a:moveTo>
                  <a:cubicBezTo>
                    <a:pt x="624" y="1"/>
                    <a:pt x="610" y="4"/>
                    <a:pt x="596" y="13"/>
                  </a:cubicBezTo>
                  <a:cubicBezTo>
                    <a:pt x="500" y="66"/>
                    <a:pt x="395" y="93"/>
                    <a:pt x="289" y="93"/>
                  </a:cubicBezTo>
                  <a:cubicBezTo>
                    <a:pt x="230" y="93"/>
                    <a:pt x="172" y="85"/>
                    <a:pt x="114" y="68"/>
                  </a:cubicBezTo>
                  <a:cubicBezTo>
                    <a:pt x="106" y="65"/>
                    <a:pt x="97" y="64"/>
                    <a:pt x="88" y="64"/>
                  </a:cubicBezTo>
                  <a:cubicBezTo>
                    <a:pt x="54" y="64"/>
                    <a:pt x="22" y="86"/>
                    <a:pt x="13" y="121"/>
                  </a:cubicBezTo>
                  <a:cubicBezTo>
                    <a:pt x="0" y="164"/>
                    <a:pt x="25" y="210"/>
                    <a:pt x="68" y="223"/>
                  </a:cubicBezTo>
                  <a:cubicBezTo>
                    <a:pt x="139" y="241"/>
                    <a:pt x="213" y="253"/>
                    <a:pt x="287" y="253"/>
                  </a:cubicBezTo>
                  <a:cubicBezTo>
                    <a:pt x="426" y="253"/>
                    <a:pt x="562" y="216"/>
                    <a:pt x="682" y="149"/>
                  </a:cubicBezTo>
                  <a:cubicBezTo>
                    <a:pt x="754" y="100"/>
                    <a:pt x="708" y="1"/>
                    <a:pt x="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4472;p41">
              <a:extLst>
                <a:ext uri="{FF2B5EF4-FFF2-40B4-BE49-F238E27FC236}">
                  <a16:creationId xmlns:a16="http://schemas.microsoft.com/office/drawing/2014/main" id="{3D9CADF8-2022-5C10-328C-3F307AF3A8CF}"/>
                </a:ext>
              </a:extLst>
            </p:cNvPr>
            <p:cNvSpPr/>
            <p:nvPr/>
          </p:nvSpPr>
          <p:spPr>
            <a:xfrm>
              <a:off x="8290474" y="1324797"/>
              <a:ext cx="27437" cy="9074"/>
            </a:xfrm>
            <a:custGeom>
              <a:avLst/>
              <a:gdLst/>
              <a:ahLst/>
              <a:cxnLst/>
              <a:rect l="l" t="t" r="r" b="b"/>
              <a:pathLst>
                <a:path w="768" h="254" extrusionOk="0">
                  <a:moveTo>
                    <a:pt x="652" y="1"/>
                  </a:moveTo>
                  <a:cubicBezTo>
                    <a:pt x="638" y="1"/>
                    <a:pt x="623" y="4"/>
                    <a:pt x="608" y="13"/>
                  </a:cubicBezTo>
                  <a:cubicBezTo>
                    <a:pt x="515" y="66"/>
                    <a:pt x="410" y="93"/>
                    <a:pt x="304" y="93"/>
                  </a:cubicBezTo>
                  <a:cubicBezTo>
                    <a:pt x="245" y="93"/>
                    <a:pt x="185" y="85"/>
                    <a:pt x="127" y="68"/>
                  </a:cubicBezTo>
                  <a:cubicBezTo>
                    <a:pt x="119" y="65"/>
                    <a:pt x="111" y="63"/>
                    <a:pt x="104" y="63"/>
                  </a:cubicBezTo>
                  <a:cubicBezTo>
                    <a:pt x="35" y="63"/>
                    <a:pt x="0" y="209"/>
                    <a:pt x="84" y="223"/>
                  </a:cubicBezTo>
                  <a:cubicBezTo>
                    <a:pt x="155" y="241"/>
                    <a:pt x="229" y="253"/>
                    <a:pt x="303" y="253"/>
                  </a:cubicBezTo>
                  <a:cubicBezTo>
                    <a:pt x="442" y="253"/>
                    <a:pt x="577" y="216"/>
                    <a:pt x="698" y="148"/>
                  </a:cubicBezTo>
                  <a:cubicBezTo>
                    <a:pt x="767" y="99"/>
                    <a:pt x="722"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4473;p41">
              <a:extLst>
                <a:ext uri="{FF2B5EF4-FFF2-40B4-BE49-F238E27FC236}">
                  <a16:creationId xmlns:a16="http://schemas.microsoft.com/office/drawing/2014/main" id="{8F249B5E-BC74-C813-57B5-D41D5AFAC21A}"/>
                </a:ext>
              </a:extLst>
            </p:cNvPr>
            <p:cNvSpPr/>
            <p:nvPr/>
          </p:nvSpPr>
          <p:spPr>
            <a:xfrm>
              <a:off x="8308122" y="1306934"/>
              <a:ext cx="27615" cy="9074"/>
            </a:xfrm>
            <a:custGeom>
              <a:avLst/>
              <a:gdLst/>
              <a:ahLst/>
              <a:cxnLst/>
              <a:rect l="l" t="t" r="r" b="b"/>
              <a:pathLst>
                <a:path w="773" h="254" extrusionOk="0">
                  <a:moveTo>
                    <a:pt x="656" y="1"/>
                  </a:moveTo>
                  <a:cubicBezTo>
                    <a:pt x="643" y="1"/>
                    <a:pt x="628" y="5"/>
                    <a:pt x="614" y="13"/>
                  </a:cubicBezTo>
                  <a:cubicBezTo>
                    <a:pt x="519" y="67"/>
                    <a:pt x="413" y="93"/>
                    <a:pt x="307" y="93"/>
                  </a:cubicBezTo>
                  <a:cubicBezTo>
                    <a:pt x="249" y="93"/>
                    <a:pt x="190" y="85"/>
                    <a:pt x="133" y="69"/>
                  </a:cubicBezTo>
                  <a:cubicBezTo>
                    <a:pt x="126" y="67"/>
                    <a:pt x="119" y="66"/>
                    <a:pt x="113" y="66"/>
                  </a:cubicBezTo>
                  <a:cubicBezTo>
                    <a:pt x="29" y="66"/>
                    <a:pt x="0" y="191"/>
                    <a:pt x="86" y="223"/>
                  </a:cubicBezTo>
                  <a:cubicBezTo>
                    <a:pt x="157" y="244"/>
                    <a:pt x="231" y="254"/>
                    <a:pt x="305" y="254"/>
                  </a:cubicBezTo>
                  <a:cubicBezTo>
                    <a:pt x="311" y="254"/>
                    <a:pt x="316" y="254"/>
                    <a:pt x="321" y="254"/>
                  </a:cubicBezTo>
                  <a:cubicBezTo>
                    <a:pt x="455" y="254"/>
                    <a:pt x="584" y="217"/>
                    <a:pt x="700" y="152"/>
                  </a:cubicBezTo>
                  <a:cubicBezTo>
                    <a:pt x="772" y="100"/>
                    <a:pt x="726" y="1"/>
                    <a:pt x="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4474;p41">
              <a:extLst>
                <a:ext uri="{FF2B5EF4-FFF2-40B4-BE49-F238E27FC236}">
                  <a16:creationId xmlns:a16="http://schemas.microsoft.com/office/drawing/2014/main" id="{F88A2844-3371-0C65-F10D-9206E3576353}"/>
                </a:ext>
              </a:extLst>
            </p:cNvPr>
            <p:cNvSpPr/>
            <p:nvPr/>
          </p:nvSpPr>
          <p:spPr>
            <a:xfrm>
              <a:off x="7798777" y="1323261"/>
              <a:ext cx="25079" cy="13897"/>
            </a:xfrm>
            <a:custGeom>
              <a:avLst/>
              <a:gdLst/>
              <a:ahLst/>
              <a:cxnLst/>
              <a:rect l="l" t="t" r="r" b="b"/>
              <a:pathLst>
                <a:path w="702" h="389" extrusionOk="0">
                  <a:moveTo>
                    <a:pt x="116" y="0"/>
                  </a:moveTo>
                  <a:cubicBezTo>
                    <a:pt x="54" y="0"/>
                    <a:pt x="1" y="78"/>
                    <a:pt x="57" y="139"/>
                  </a:cubicBezTo>
                  <a:cubicBezTo>
                    <a:pt x="202" y="293"/>
                    <a:pt x="402" y="383"/>
                    <a:pt x="612" y="389"/>
                  </a:cubicBezTo>
                  <a:lnTo>
                    <a:pt x="624" y="389"/>
                  </a:lnTo>
                  <a:cubicBezTo>
                    <a:pt x="668" y="386"/>
                    <a:pt x="702" y="349"/>
                    <a:pt x="702" y="303"/>
                  </a:cubicBezTo>
                  <a:cubicBezTo>
                    <a:pt x="698" y="259"/>
                    <a:pt x="661" y="225"/>
                    <a:pt x="615" y="225"/>
                  </a:cubicBezTo>
                  <a:cubicBezTo>
                    <a:pt x="449" y="222"/>
                    <a:pt x="288" y="151"/>
                    <a:pt x="174" y="28"/>
                  </a:cubicBezTo>
                  <a:cubicBezTo>
                    <a:pt x="156" y="8"/>
                    <a:pt x="135"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4475;p41">
              <a:extLst>
                <a:ext uri="{FF2B5EF4-FFF2-40B4-BE49-F238E27FC236}">
                  <a16:creationId xmlns:a16="http://schemas.microsoft.com/office/drawing/2014/main" id="{049B93F3-3CED-93FB-3E15-771957FA175D}"/>
                </a:ext>
              </a:extLst>
            </p:cNvPr>
            <p:cNvSpPr/>
            <p:nvPr/>
          </p:nvSpPr>
          <p:spPr>
            <a:xfrm>
              <a:off x="7774126" y="1304076"/>
              <a:ext cx="25936" cy="13933"/>
            </a:xfrm>
            <a:custGeom>
              <a:avLst/>
              <a:gdLst/>
              <a:ahLst/>
              <a:cxnLst/>
              <a:rect l="l" t="t" r="r" b="b"/>
              <a:pathLst>
                <a:path w="726" h="390" extrusionOk="0">
                  <a:moveTo>
                    <a:pt x="117" y="1"/>
                  </a:moveTo>
                  <a:cubicBezTo>
                    <a:pt x="55" y="1"/>
                    <a:pt x="0" y="79"/>
                    <a:pt x="56" y="139"/>
                  </a:cubicBezTo>
                  <a:cubicBezTo>
                    <a:pt x="201" y="294"/>
                    <a:pt x="401" y="383"/>
                    <a:pt x="614" y="389"/>
                  </a:cubicBezTo>
                  <a:lnTo>
                    <a:pt x="624" y="389"/>
                  </a:lnTo>
                  <a:cubicBezTo>
                    <a:pt x="725" y="380"/>
                    <a:pt x="719" y="229"/>
                    <a:pt x="617" y="229"/>
                  </a:cubicBezTo>
                  <a:cubicBezTo>
                    <a:pt x="448" y="223"/>
                    <a:pt x="290" y="152"/>
                    <a:pt x="176" y="28"/>
                  </a:cubicBezTo>
                  <a:cubicBezTo>
                    <a:pt x="158" y="9"/>
                    <a:pt x="137"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4476;p41">
              <a:extLst>
                <a:ext uri="{FF2B5EF4-FFF2-40B4-BE49-F238E27FC236}">
                  <a16:creationId xmlns:a16="http://schemas.microsoft.com/office/drawing/2014/main" id="{4B1FAF13-E32C-4175-C4CC-A4FF4A8C9394}"/>
                </a:ext>
              </a:extLst>
            </p:cNvPr>
            <p:cNvSpPr/>
            <p:nvPr/>
          </p:nvSpPr>
          <p:spPr>
            <a:xfrm>
              <a:off x="7765945" y="1319188"/>
              <a:ext cx="25079" cy="13897"/>
            </a:xfrm>
            <a:custGeom>
              <a:avLst/>
              <a:gdLst/>
              <a:ahLst/>
              <a:cxnLst/>
              <a:rect l="l" t="t" r="r" b="b"/>
              <a:pathLst>
                <a:path w="702" h="389" extrusionOk="0">
                  <a:moveTo>
                    <a:pt x="115" y="0"/>
                  </a:moveTo>
                  <a:cubicBezTo>
                    <a:pt x="54" y="0"/>
                    <a:pt x="1" y="78"/>
                    <a:pt x="57" y="139"/>
                  </a:cubicBezTo>
                  <a:cubicBezTo>
                    <a:pt x="202" y="290"/>
                    <a:pt x="402" y="383"/>
                    <a:pt x="612" y="389"/>
                  </a:cubicBezTo>
                  <a:lnTo>
                    <a:pt x="621" y="386"/>
                  </a:lnTo>
                  <a:cubicBezTo>
                    <a:pt x="667" y="386"/>
                    <a:pt x="701" y="349"/>
                    <a:pt x="698" y="302"/>
                  </a:cubicBezTo>
                  <a:cubicBezTo>
                    <a:pt x="698" y="261"/>
                    <a:pt x="664" y="225"/>
                    <a:pt x="620" y="225"/>
                  </a:cubicBezTo>
                  <a:cubicBezTo>
                    <a:pt x="619" y="225"/>
                    <a:pt x="617" y="225"/>
                    <a:pt x="615" y="225"/>
                  </a:cubicBezTo>
                  <a:cubicBezTo>
                    <a:pt x="448" y="222"/>
                    <a:pt x="288" y="148"/>
                    <a:pt x="174" y="28"/>
                  </a:cubicBezTo>
                  <a:cubicBezTo>
                    <a:pt x="156" y="8"/>
                    <a:pt x="135" y="0"/>
                    <a:pt x="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4477;p41">
              <a:extLst>
                <a:ext uri="{FF2B5EF4-FFF2-40B4-BE49-F238E27FC236}">
                  <a16:creationId xmlns:a16="http://schemas.microsoft.com/office/drawing/2014/main" id="{F069E663-CB3F-40BA-1B54-07924E1F65BD}"/>
                </a:ext>
              </a:extLst>
            </p:cNvPr>
            <p:cNvSpPr/>
            <p:nvPr/>
          </p:nvSpPr>
          <p:spPr>
            <a:xfrm>
              <a:off x="7704246" y="1290321"/>
              <a:ext cx="26401" cy="14004"/>
            </a:xfrm>
            <a:custGeom>
              <a:avLst/>
              <a:gdLst/>
              <a:ahLst/>
              <a:cxnLst/>
              <a:rect l="l" t="t" r="r" b="b"/>
              <a:pathLst>
                <a:path w="739" h="392" extrusionOk="0">
                  <a:moveTo>
                    <a:pt x="119" y="1"/>
                  </a:moveTo>
                  <a:cubicBezTo>
                    <a:pt x="56" y="1"/>
                    <a:pt x="0" y="82"/>
                    <a:pt x="63" y="142"/>
                  </a:cubicBezTo>
                  <a:cubicBezTo>
                    <a:pt x="205" y="296"/>
                    <a:pt x="405" y="386"/>
                    <a:pt x="618" y="392"/>
                  </a:cubicBezTo>
                  <a:lnTo>
                    <a:pt x="627" y="392"/>
                  </a:lnTo>
                  <a:cubicBezTo>
                    <a:pt x="628" y="392"/>
                    <a:pt x="629" y="392"/>
                    <a:pt x="630" y="392"/>
                  </a:cubicBezTo>
                  <a:cubicBezTo>
                    <a:pt x="738" y="392"/>
                    <a:pt x="734" y="228"/>
                    <a:pt x="630" y="228"/>
                  </a:cubicBezTo>
                  <a:cubicBezTo>
                    <a:pt x="627" y="228"/>
                    <a:pt x="624" y="228"/>
                    <a:pt x="621" y="228"/>
                  </a:cubicBezTo>
                  <a:cubicBezTo>
                    <a:pt x="451" y="225"/>
                    <a:pt x="294" y="154"/>
                    <a:pt x="180" y="31"/>
                  </a:cubicBezTo>
                  <a:cubicBezTo>
                    <a:pt x="162" y="9"/>
                    <a:pt x="140" y="1"/>
                    <a:pt x="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4478;p41">
              <a:extLst>
                <a:ext uri="{FF2B5EF4-FFF2-40B4-BE49-F238E27FC236}">
                  <a16:creationId xmlns:a16="http://schemas.microsoft.com/office/drawing/2014/main" id="{27FC5046-D2FB-EA41-2724-4B35455C9F12}"/>
                </a:ext>
              </a:extLst>
            </p:cNvPr>
            <p:cNvSpPr/>
            <p:nvPr/>
          </p:nvSpPr>
          <p:spPr>
            <a:xfrm>
              <a:off x="7684525" y="780226"/>
              <a:ext cx="24293" cy="13718"/>
            </a:xfrm>
            <a:custGeom>
              <a:avLst/>
              <a:gdLst/>
              <a:ahLst/>
              <a:cxnLst/>
              <a:rect l="l" t="t" r="r" b="b"/>
              <a:pathLst>
                <a:path w="680" h="384" extrusionOk="0">
                  <a:moveTo>
                    <a:pt x="599" y="1"/>
                  </a:moveTo>
                  <a:cubicBezTo>
                    <a:pt x="383" y="4"/>
                    <a:pt x="180" y="93"/>
                    <a:pt x="32" y="248"/>
                  </a:cubicBezTo>
                  <a:cubicBezTo>
                    <a:pt x="1" y="282"/>
                    <a:pt x="7" y="334"/>
                    <a:pt x="41" y="365"/>
                  </a:cubicBezTo>
                  <a:cubicBezTo>
                    <a:pt x="56" y="377"/>
                    <a:pt x="75" y="383"/>
                    <a:pt x="94" y="383"/>
                  </a:cubicBezTo>
                  <a:cubicBezTo>
                    <a:pt x="118" y="383"/>
                    <a:pt x="140" y="371"/>
                    <a:pt x="155" y="353"/>
                  </a:cubicBezTo>
                  <a:cubicBezTo>
                    <a:pt x="272" y="232"/>
                    <a:pt x="433" y="164"/>
                    <a:pt x="599" y="161"/>
                  </a:cubicBezTo>
                  <a:cubicBezTo>
                    <a:pt x="646" y="161"/>
                    <a:pt x="680" y="124"/>
                    <a:pt x="680" y="81"/>
                  </a:cubicBezTo>
                  <a:cubicBezTo>
                    <a:pt x="680" y="35"/>
                    <a:pt x="643" y="1"/>
                    <a:pt x="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4479;p41">
              <a:extLst>
                <a:ext uri="{FF2B5EF4-FFF2-40B4-BE49-F238E27FC236}">
                  <a16:creationId xmlns:a16="http://schemas.microsoft.com/office/drawing/2014/main" id="{0228C59D-410E-51FF-D06E-A6DB5A449F45}"/>
                </a:ext>
              </a:extLst>
            </p:cNvPr>
            <p:cNvSpPr/>
            <p:nvPr/>
          </p:nvSpPr>
          <p:spPr>
            <a:xfrm>
              <a:off x="7705032" y="794980"/>
              <a:ext cx="25829" cy="11646"/>
            </a:xfrm>
            <a:custGeom>
              <a:avLst/>
              <a:gdLst/>
              <a:ahLst/>
              <a:cxnLst/>
              <a:rect l="l" t="t" r="r" b="b"/>
              <a:pathLst>
                <a:path w="723" h="326" extrusionOk="0">
                  <a:moveTo>
                    <a:pt x="565" y="0"/>
                  </a:moveTo>
                  <a:cubicBezTo>
                    <a:pt x="380" y="0"/>
                    <a:pt x="199" y="65"/>
                    <a:pt x="56" y="186"/>
                  </a:cubicBezTo>
                  <a:cubicBezTo>
                    <a:pt x="1" y="236"/>
                    <a:pt x="38" y="325"/>
                    <a:pt x="112" y="325"/>
                  </a:cubicBezTo>
                  <a:cubicBezTo>
                    <a:pt x="130" y="325"/>
                    <a:pt x="152" y="319"/>
                    <a:pt x="167" y="303"/>
                  </a:cubicBezTo>
                  <a:cubicBezTo>
                    <a:pt x="280" y="213"/>
                    <a:pt x="420" y="161"/>
                    <a:pt x="564" y="161"/>
                  </a:cubicBezTo>
                  <a:cubicBezTo>
                    <a:pt x="586" y="161"/>
                    <a:pt x="608" y="162"/>
                    <a:pt x="630" y="165"/>
                  </a:cubicBezTo>
                  <a:cubicBezTo>
                    <a:pt x="632" y="165"/>
                    <a:pt x="634" y="165"/>
                    <a:pt x="636" y="165"/>
                  </a:cubicBezTo>
                  <a:cubicBezTo>
                    <a:pt x="677" y="165"/>
                    <a:pt x="713" y="135"/>
                    <a:pt x="719" y="94"/>
                  </a:cubicBezTo>
                  <a:cubicBezTo>
                    <a:pt x="722" y="47"/>
                    <a:pt x="692" y="7"/>
                    <a:pt x="645" y="4"/>
                  </a:cubicBezTo>
                  <a:cubicBezTo>
                    <a:pt x="618" y="2"/>
                    <a:pt x="592" y="0"/>
                    <a:pt x="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4480;p41">
              <a:extLst>
                <a:ext uri="{FF2B5EF4-FFF2-40B4-BE49-F238E27FC236}">
                  <a16:creationId xmlns:a16="http://schemas.microsoft.com/office/drawing/2014/main" id="{975B6028-5032-2318-FDBA-9C586D51523D}"/>
                </a:ext>
              </a:extLst>
            </p:cNvPr>
            <p:cNvSpPr/>
            <p:nvPr/>
          </p:nvSpPr>
          <p:spPr>
            <a:xfrm>
              <a:off x="7666805" y="808628"/>
              <a:ext cx="25722" cy="11646"/>
            </a:xfrm>
            <a:custGeom>
              <a:avLst/>
              <a:gdLst/>
              <a:ahLst/>
              <a:cxnLst/>
              <a:rect l="l" t="t" r="r" b="b"/>
              <a:pathLst>
                <a:path w="720" h="326" extrusionOk="0">
                  <a:moveTo>
                    <a:pt x="564" y="1"/>
                  </a:moveTo>
                  <a:cubicBezTo>
                    <a:pt x="376" y="1"/>
                    <a:pt x="196" y="65"/>
                    <a:pt x="53" y="187"/>
                  </a:cubicBezTo>
                  <a:cubicBezTo>
                    <a:pt x="0" y="236"/>
                    <a:pt x="34" y="326"/>
                    <a:pt x="108" y="326"/>
                  </a:cubicBezTo>
                  <a:cubicBezTo>
                    <a:pt x="130" y="326"/>
                    <a:pt x="148" y="319"/>
                    <a:pt x="164" y="304"/>
                  </a:cubicBezTo>
                  <a:cubicBezTo>
                    <a:pt x="276" y="213"/>
                    <a:pt x="416" y="161"/>
                    <a:pt x="560" y="161"/>
                  </a:cubicBezTo>
                  <a:cubicBezTo>
                    <a:pt x="582" y="161"/>
                    <a:pt x="604" y="163"/>
                    <a:pt x="627" y="165"/>
                  </a:cubicBezTo>
                  <a:cubicBezTo>
                    <a:pt x="629" y="165"/>
                    <a:pt x="630" y="165"/>
                    <a:pt x="632" y="165"/>
                  </a:cubicBezTo>
                  <a:cubicBezTo>
                    <a:pt x="673" y="165"/>
                    <a:pt x="710" y="135"/>
                    <a:pt x="716" y="94"/>
                  </a:cubicBezTo>
                  <a:cubicBezTo>
                    <a:pt x="719" y="48"/>
                    <a:pt x="688" y="11"/>
                    <a:pt x="645" y="5"/>
                  </a:cubicBezTo>
                  <a:cubicBezTo>
                    <a:pt x="618" y="2"/>
                    <a:pt x="591" y="1"/>
                    <a:pt x="5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4481;p41">
              <a:extLst>
                <a:ext uri="{FF2B5EF4-FFF2-40B4-BE49-F238E27FC236}">
                  <a16:creationId xmlns:a16="http://schemas.microsoft.com/office/drawing/2014/main" id="{F6ED068A-0DD0-7C06-C27F-B1DBC39F70B3}"/>
                </a:ext>
              </a:extLst>
            </p:cNvPr>
            <p:cNvSpPr/>
            <p:nvPr/>
          </p:nvSpPr>
          <p:spPr>
            <a:xfrm>
              <a:off x="7631865" y="815451"/>
              <a:ext cx="25150" cy="11646"/>
            </a:xfrm>
            <a:custGeom>
              <a:avLst/>
              <a:gdLst/>
              <a:ahLst/>
              <a:cxnLst/>
              <a:rect l="l" t="t" r="r" b="b"/>
              <a:pathLst>
                <a:path w="704" h="326" extrusionOk="0">
                  <a:moveTo>
                    <a:pt x="546" y="1"/>
                  </a:moveTo>
                  <a:cubicBezTo>
                    <a:pt x="361" y="1"/>
                    <a:pt x="180" y="66"/>
                    <a:pt x="35" y="187"/>
                  </a:cubicBezTo>
                  <a:cubicBezTo>
                    <a:pt x="4" y="218"/>
                    <a:pt x="1" y="267"/>
                    <a:pt x="32" y="301"/>
                  </a:cubicBezTo>
                  <a:cubicBezTo>
                    <a:pt x="47" y="317"/>
                    <a:pt x="69" y="326"/>
                    <a:pt x="90" y="326"/>
                  </a:cubicBezTo>
                  <a:cubicBezTo>
                    <a:pt x="112" y="326"/>
                    <a:pt x="130" y="320"/>
                    <a:pt x="146" y="307"/>
                  </a:cubicBezTo>
                  <a:cubicBezTo>
                    <a:pt x="258" y="214"/>
                    <a:pt x="398" y="162"/>
                    <a:pt x="542" y="162"/>
                  </a:cubicBezTo>
                  <a:cubicBezTo>
                    <a:pt x="564" y="162"/>
                    <a:pt x="586" y="163"/>
                    <a:pt x="608" y="165"/>
                  </a:cubicBezTo>
                  <a:cubicBezTo>
                    <a:pt x="610" y="166"/>
                    <a:pt x="613" y="166"/>
                    <a:pt x="615" y="166"/>
                  </a:cubicBezTo>
                  <a:cubicBezTo>
                    <a:pt x="658" y="166"/>
                    <a:pt x="692" y="136"/>
                    <a:pt x="698" y="94"/>
                  </a:cubicBezTo>
                  <a:cubicBezTo>
                    <a:pt x="704" y="48"/>
                    <a:pt x="670" y="11"/>
                    <a:pt x="627" y="5"/>
                  </a:cubicBezTo>
                  <a:cubicBezTo>
                    <a:pt x="600" y="2"/>
                    <a:pt x="573" y="1"/>
                    <a:pt x="5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4482;p41">
              <a:extLst>
                <a:ext uri="{FF2B5EF4-FFF2-40B4-BE49-F238E27FC236}">
                  <a16:creationId xmlns:a16="http://schemas.microsoft.com/office/drawing/2014/main" id="{0278A519-EFE5-35BC-D0C7-7D478CFE773E}"/>
                </a:ext>
              </a:extLst>
            </p:cNvPr>
            <p:cNvSpPr/>
            <p:nvPr/>
          </p:nvSpPr>
          <p:spPr>
            <a:xfrm>
              <a:off x="7648406" y="792122"/>
              <a:ext cx="25329" cy="14612"/>
            </a:xfrm>
            <a:custGeom>
              <a:avLst/>
              <a:gdLst/>
              <a:ahLst/>
              <a:cxnLst/>
              <a:rect l="l" t="t" r="r" b="b"/>
              <a:pathLst>
                <a:path w="709" h="409" extrusionOk="0">
                  <a:moveTo>
                    <a:pt x="599" y="1"/>
                  </a:moveTo>
                  <a:cubicBezTo>
                    <a:pt x="598" y="1"/>
                    <a:pt x="597" y="1"/>
                    <a:pt x="596" y="1"/>
                  </a:cubicBezTo>
                  <a:cubicBezTo>
                    <a:pt x="383" y="16"/>
                    <a:pt x="182" y="115"/>
                    <a:pt x="44" y="279"/>
                  </a:cubicBezTo>
                  <a:cubicBezTo>
                    <a:pt x="0" y="331"/>
                    <a:pt x="40" y="408"/>
                    <a:pt x="108" y="408"/>
                  </a:cubicBezTo>
                  <a:cubicBezTo>
                    <a:pt x="133" y="408"/>
                    <a:pt x="155" y="396"/>
                    <a:pt x="170" y="377"/>
                  </a:cubicBezTo>
                  <a:cubicBezTo>
                    <a:pt x="281" y="251"/>
                    <a:pt x="438" y="174"/>
                    <a:pt x="605" y="165"/>
                  </a:cubicBezTo>
                  <a:cubicBezTo>
                    <a:pt x="709" y="155"/>
                    <a:pt x="701" y="1"/>
                    <a:pt x="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4483;p41">
              <a:extLst>
                <a:ext uri="{FF2B5EF4-FFF2-40B4-BE49-F238E27FC236}">
                  <a16:creationId xmlns:a16="http://schemas.microsoft.com/office/drawing/2014/main" id="{BB7649B7-A920-0FFF-7A8B-0927C206BC5C}"/>
                </a:ext>
              </a:extLst>
            </p:cNvPr>
            <p:cNvSpPr/>
            <p:nvPr/>
          </p:nvSpPr>
          <p:spPr>
            <a:xfrm>
              <a:off x="7723895" y="778118"/>
              <a:ext cx="28116" cy="8431"/>
            </a:xfrm>
            <a:custGeom>
              <a:avLst/>
              <a:gdLst/>
              <a:ahLst/>
              <a:cxnLst/>
              <a:rect l="l" t="t" r="r" b="b"/>
              <a:pathLst>
                <a:path w="787" h="236" extrusionOk="0">
                  <a:moveTo>
                    <a:pt x="429" y="0"/>
                  </a:moveTo>
                  <a:cubicBezTo>
                    <a:pt x="307" y="0"/>
                    <a:pt x="184" y="29"/>
                    <a:pt x="71" y="85"/>
                  </a:cubicBezTo>
                  <a:cubicBezTo>
                    <a:pt x="0" y="125"/>
                    <a:pt x="28" y="233"/>
                    <a:pt x="111" y="236"/>
                  </a:cubicBezTo>
                  <a:cubicBezTo>
                    <a:pt x="127" y="236"/>
                    <a:pt x="139" y="233"/>
                    <a:pt x="151" y="223"/>
                  </a:cubicBezTo>
                  <a:cubicBezTo>
                    <a:pt x="236" y="182"/>
                    <a:pt x="329" y="161"/>
                    <a:pt x="423" y="161"/>
                  </a:cubicBezTo>
                  <a:cubicBezTo>
                    <a:pt x="495" y="161"/>
                    <a:pt x="567" y="173"/>
                    <a:pt x="635" y="199"/>
                  </a:cubicBezTo>
                  <a:cubicBezTo>
                    <a:pt x="647" y="204"/>
                    <a:pt x="659" y="206"/>
                    <a:pt x="669" y="206"/>
                  </a:cubicBezTo>
                  <a:cubicBezTo>
                    <a:pt x="751" y="206"/>
                    <a:pt x="786" y="72"/>
                    <a:pt x="688" y="45"/>
                  </a:cubicBezTo>
                  <a:cubicBezTo>
                    <a:pt x="604" y="15"/>
                    <a:pt x="517"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4484;p41">
              <a:extLst>
                <a:ext uri="{FF2B5EF4-FFF2-40B4-BE49-F238E27FC236}">
                  <a16:creationId xmlns:a16="http://schemas.microsoft.com/office/drawing/2014/main" id="{19ED63E4-4E14-4577-7A70-3E5291E6EEDE}"/>
                </a:ext>
              </a:extLst>
            </p:cNvPr>
            <p:cNvSpPr/>
            <p:nvPr/>
          </p:nvSpPr>
          <p:spPr>
            <a:xfrm>
              <a:off x="7726432" y="1312436"/>
              <a:ext cx="24936" cy="13826"/>
            </a:xfrm>
            <a:custGeom>
              <a:avLst/>
              <a:gdLst/>
              <a:ahLst/>
              <a:cxnLst/>
              <a:rect l="l" t="t" r="r" b="b"/>
              <a:pathLst>
                <a:path w="698" h="387" extrusionOk="0">
                  <a:moveTo>
                    <a:pt x="113" y="0"/>
                  </a:moveTo>
                  <a:cubicBezTo>
                    <a:pt x="53" y="0"/>
                    <a:pt x="1" y="75"/>
                    <a:pt x="52" y="134"/>
                  </a:cubicBezTo>
                  <a:cubicBezTo>
                    <a:pt x="197" y="288"/>
                    <a:pt x="398" y="380"/>
                    <a:pt x="608" y="387"/>
                  </a:cubicBezTo>
                  <a:lnTo>
                    <a:pt x="617" y="383"/>
                  </a:lnTo>
                  <a:cubicBezTo>
                    <a:pt x="663" y="383"/>
                    <a:pt x="697" y="343"/>
                    <a:pt x="694" y="300"/>
                  </a:cubicBezTo>
                  <a:cubicBezTo>
                    <a:pt x="697" y="256"/>
                    <a:pt x="660" y="223"/>
                    <a:pt x="617" y="223"/>
                  </a:cubicBezTo>
                  <a:cubicBezTo>
                    <a:pt x="615" y="223"/>
                    <a:pt x="613" y="223"/>
                    <a:pt x="611" y="223"/>
                  </a:cubicBezTo>
                  <a:cubicBezTo>
                    <a:pt x="444" y="220"/>
                    <a:pt x="284" y="146"/>
                    <a:pt x="170" y="26"/>
                  </a:cubicBezTo>
                  <a:cubicBezTo>
                    <a:pt x="152" y="8"/>
                    <a:pt x="132" y="0"/>
                    <a:pt x="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4485;p41">
              <a:extLst>
                <a:ext uri="{FF2B5EF4-FFF2-40B4-BE49-F238E27FC236}">
                  <a16:creationId xmlns:a16="http://schemas.microsoft.com/office/drawing/2014/main" id="{2A3C506B-F591-A5D9-0D28-8B8770A6D643}"/>
                </a:ext>
              </a:extLst>
            </p:cNvPr>
            <p:cNvSpPr/>
            <p:nvPr/>
          </p:nvSpPr>
          <p:spPr>
            <a:xfrm>
              <a:off x="7739793" y="1294394"/>
              <a:ext cx="25222" cy="14004"/>
            </a:xfrm>
            <a:custGeom>
              <a:avLst/>
              <a:gdLst/>
              <a:ahLst/>
              <a:cxnLst/>
              <a:rect l="l" t="t" r="r" b="b"/>
              <a:pathLst>
                <a:path w="706" h="392" extrusionOk="0">
                  <a:moveTo>
                    <a:pt x="118" y="1"/>
                  </a:moveTo>
                  <a:cubicBezTo>
                    <a:pt x="55" y="1"/>
                    <a:pt x="1" y="82"/>
                    <a:pt x="61" y="142"/>
                  </a:cubicBezTo>
                  <a:cubicBezTo>
                    <a:pt x="206" y="296"/>
                    <a:pt x="406" y="386"/>
                    <a:pt x="619" y="392"/>
                  </a:cubicBezTo>
                  <a:lnTo>
                    <a:pt x="628" y="392"/>
                  </a:lnTo>
                  <a:cubicBezTo>
                    <a:pt x="672" y="389"/>
                    <a:pt x="706" y="352"/>
                    <a:pt x="706" y="309"/>
                  </a:cubicBezTo>
                  <a:cubicBezTo>
                    <a:pt x="706" y="266"/>
                    <a:pt x="671" y="231"/>
                    <a:pt x="632" y="231"/>
                  </a:cubicBezTo>
                  <a:cubicBezTo>
                    <a:pt x="629" y="231"/>
                    <a:pt x="625" y="231"/>
                    <a:pt x="622" y="232"/>
                  </a:cubicBezTo>
                  <a:cubicBezTo>
                    <a:pt x="453" y="225"/>
                    <a:pt x="292" y="154"/>
                    <a:pt x="178" y="31"/>
                  </a:cubicBezTo>
                  <a:cubicBezTo>
                    <a:pt x="160" y="10"/>
                    <a:pt x="138" y="1"/>
                    <a:pt x="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4486;p41">
              <a:extLst>
                <a:ext uri="{FF2B5EF4-FFF2-40B4-BE49-F238E27FC236}">
                  <a16:creationId xmlns:a16="http://schemas.microsoft.com/office/drawing/2014/main" id="{10EA1F5B-79D0-3383-2CB2-356D30008B1C}"/>
                </a:ext>
              </a:extLst>
            </p:cNvPr>
            <p:cNvSpPr/>
            <p:nvPr/>
          </p:nvSpPr>
          <p:spPr>
            <a:xfrm>
              <a:off x="8604827" y="1066569"/>
              <a:ext cx="13290" cy="24650"/>
            </a:xfrm>
            <a:custGeom>
              <a:avLst/>
              <a:gdLst/>
              <a:ahLst/>
              <a:cxnLst/>
              <a:rect l="l" t="t" r="r" b="b"/>
              <a:pathLst>
                <a:path w="372" h="690" extrusionOk="0">
                  <a:moveTo>
                    <a:pt x="272" y="0"/>
                  </a:moveTo>
                  <a:cubicBezTo>
                    <a:pt x="267" y="0"/>
                    <a:pt x="262" y="1"/>
                    <a:pt x="257" y="2"/>
                  </a:cubicBezTo>
                  <a:cubicBezTo>
                    <a:pt x="211" y="11"/>
                    <a:pt x="183" y="51"/>
                    <a:pt x="189" y="95"/>
                  </a:cubicBezTo>
                  <a:cubicBezTo>
                    <a:pt x="205" y="261"/>
                    <a:pt x="155" y="428"/>
                    <a:pt x="47" y="557"/>
                  </a:cubicBezTo>
                  <a:cubicBezTo>
                    <a:pt x="1" y="610"/>
                    <a:pt x="41" y="690"/>
                    <a:pt x="109" y="690"/>
                  </a:cubicBezTo>
                  <a:cubicBezTo>
                    <a:pt x="130" y="690"/>
                    <a:pt x="155" y="681"/>
                    <a:pt x="171" y="662"/>
                  </a:cubicBezTo>
                  <a:cubicBezTo>
                    <a:pt x="306" y="495"/>
                    <a:pt x="371" y="283"/>
                    <a:pt x="349" y="70"/>
                  </a:cubicBezTo>
                  <a:cubicBezTo>
                    <a:pt x="344" y="29"/>
                    <a:pt x="310"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4487;p41">
              <a:extLst>
                <a:ext uri="{FF2B5EF4-FFF2-40B4-BE49-F238E27FC236}">
                  <a16:creationId xmlns:a16="http://schemas.microsoft.com/office/drawing/2014/main" id="{ECAC4DF7-5342-7AB8-3CE9-F3E1FCB186FF}"/>
                </a:ext>
              </a:extLst>
            </p:cNvPr>
            <p:cNvSpPr/>
            <p:nvPr/>
          </p:nvSpPr>
          <p:spPr>
            <a:xfrm>
              <a:off x="8643411" y="973003"/>
              <a:ext cx="9181" cy="25436"/>
            </a:xfrm>
            <a:custGeom>
              <a:avLst/>
              <a:gdLst/>
              <a:ahLst/>
              <a:cxnLst/>
              <a:rect l="l" t="t" r="r" b="b"/>
              <a:pathLst>
                <a:path w="257" h="712" extrusionOk="0">
                  <a:moveTo>
                    <a:pt x="107" y="1"/>
                  </a:moveTo>
                  <a:cubicBezTo>
                    <a:pt x="56" y="1"/>
                    <a:pt x="5" y="50"/>
                    <a:pt x="31" y="113"/>
                  </a:cubicBezTo>
                  <a:cubicBezTo>
                    <a:pt x="90" y="271"/>
                    <a:pt x="87" y="443"/>
                    <a:pt x="19" y="598"/>
                  </a:cubicBezTo>
                  <a:cubicBezTo>
                    <a:pt x="0" y="638"/>
                    <a:pt x="19" y="687"/>
                    <a:pt x="59" y="706"/>
                  </a:cubicBezTo>
                  <a:cubicBezTo>
                    <a:pt x="68" y="709"/>
                    <a:pt x="81" y="712"/>
                    <a:pt x="93" y="712"/>
                  </a:cubicBezTo>
                  <a:cubicBezTo>
                    <a:pt x="124" y="712"/>
                    <a:pt x="155" y="693"/>
                    <a:pt x="167" y="662"/>
                  </a:cubicBezTo>
                  <a:cubicBezTo>
                    <a:pt x="253" y="468"/>
                    <a:pt x="256" y="243"/>
                    <a:pt x="176" y="46"/>
                  </a:cubicBezTo>
                  <a:cubicBezTo>
                    <a:pt x="160" y="14"/>
                    <a:pt x="134"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4488;p41">
              <a:extLst>
                <a:ext uri="{FF2B5EF4-FFF2-40B4-BE49-F238E27FC236}">
                  <a16:creationId xmlns:a16="http://schemas.microsoft.com/office/drawing/2014/main" id="{F4B3AA78-EEFD-6D3A-7841-44CCF40079E0}"/>
                </a:ext>
              </a:extLst>
            </p:cNvPr>
            <p:cNvSpPr/>
            <p:nvPr/>
          </p:nvSpPr>
          <p:spPr>
            <a:xfrm>
              <a:off x="8629621" y="951282"/>
              <a:ext cx="9181" cy="25579"/>
            </a:xfrm>
            <a:custGeom>
              <a:avLst/>
              <a:gdLst/>
              <a:ahLst/>
              <a:cxnLst/>
              <a:rect l="l" t="t" r="r" b="b"/>
              <a:pathLst>
                <a:path w="257" h="716" extrusionOk="0">
                  <a:moveTo>
                    <a:pt x="107" y="1"/>
                  </a:moveTo>
                  <a:cubicBezTo>
                    <a:pt x="55" y="1"/>
                    <a:pt x="1" y="52"/>
                    <a:pt x="32" y="117"/>
                  </a:cubicBezTo>
                  <a:cubicBezTo>
                    <a:pt x="90" y="274"/>
                    <a:pt x="87" y="447"/>
                    <a:pt x="19" y="601"/>
                  </a:cubicBezTo>
                  <a:cubicBezTo>
                    <a:pt x="1" y="641"/>
                    <a:pt x="19" y="688"/>
                    <a:pt x="60" y="706"/>
                  </a:cubicBezTo>
                  <a:cubicBezTo>
                    <a:pt x="69" y="712"/>
                    <a:pt x="81" y="715"/>
                    <a:pt x="93" y="715"/>
                  </a:cubicBezTo>
                  <a:cubicBezTo>
                    <a:pt x="124" y="715"/>
                    <a:pt x="155" y="694"/>
                    <a:pt x="167" y="666"/>
                  </a:cubicBezTo>
                  <a:cubicBezTo>
                    <a:pt x="254" y="469"/>
                    <a:pt x="257" y="246"/>
                    <a:pt x="177" y="49"/>
                  </a:cubicBezTo>
                  <a:cubicBezTo>
                    <a:pt x="162" y="15"/>
                    <a:pt x="134"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4489;p41">
              <a:extLst>
                <a:ext uri="{FF2B5EF4-FFF2-40B4-BE49-F238E27FC236}">
                  <a16:creationId xmlns:a16="http://schemas.microsoft.com/office/drawing/2014/main" id="{3418C600-712D-A5A0-5C9F-4BFA312253F1}"/>
                </a:ext>
              </a:extLst>
            </p:cNvPr>
            <p:cNvSpPr/>
            <p:nvPr/>
          </p:nvSpPr>
          <p:spPr>
            <a:xfrm>
              <a:off x="8615866" y="1030129"/>
              <a:ext cx="9181" cy="25400"/>
            </a:xfrm>
            <a:custGeom>
              <a:avLst/>
              <a:gdLst/>
              <a:ahLst/>
              <a:cxnLst/>
              <a:rect l="l" t="t" r="r" b="b"/>
              <a:pathLst>
                <a:path w="257" h="711" extrusionOk="0">
                  <a:moveTo>
                    <a:pt x="108" y="1"/>
                  </a:moveTo>
                  <a:cubicBezTo>
                    <a:pt x="57" y="1"/>
                    <a:pt x="7" y="49"/>
                    <a:pt x="31" y="112"/>
                  </a:cubicBezTo>
                  <a:cubicBezTo>
                    <a:pt x="93" y="266"/>
                    <a:pt x="87" y="442"/>
                    <a:pt x="19" y="596"/>
                  </a:cubicBezTo>
                  <a:cubicBezTo>
                    <a:pt x="0" y="636"/>
                    <a:pt x="19" y="683"/>
                    <a:pt x="59" y="701"/>
                  </a:cubicBezTo>
                  <a:cubicBezTo>
                    <a:pt x="68" y="707"/>
                    <a:pt x="81" y="710"/>
                    <a:pt x="93" y="710"/>
                  </a:cubicBezTo>
                  <a:cubicBezTo>
                    <a:pt x="124" y="710"/>
                    <a:pt x="155" y="689"/>
                    <a:pt x="167" y="661"/>
                  </a:cubicBezTo>
                  <a:cubicBezTo>
                    <a:pt x="253" y="464"/>
                    <a:pt x="256" y="242"/>
                    <a:pt x="176" y="44"/>
                  </a:cubicBezTo>
                  <a:cubicBezTo>
                    <a:pt x="160" y="14"/>
                    <a:pt x="134"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4490;p41">
              <a:extLst>
                <a:ext uri="{FF2B5EF4-FFF2-40B4-BE49-F238E27FC236}">
                  <a16:creationId xmlns:a16="http://schemas.microsoft.com/office/drawing/2014/main" id="{1CE04FFD-67C9-5A5B-6CA2-A46ABDAA27CB}"/>
                </a:ext>
              </a:extLst>
            </p:cNvPr>
            <p:cNvSpPr/>
            <p:nvPr/>
          </p:nvSpPr>
          <p:spPr>
            <a:xfrm>
              <a:off x="8627549" y="1053780"/>
              <a:ext cx="12039" cy="25008"/>
            </a:xfrm>
            <a:custGeom>
              <a:avLst/>
              <a:gdLst/>
              <a:ahLst/>
              <a:cxnLst/>
              <a:rect l="l" t="t" r="r" b="b"/>
              <a:pathLst>
                <a:path w="337" h="700" extrusionOk="0">
                  <a:moveTo>
                    <a:pt x="218" y="1"/>
                  </a:moveTo>
                  <a:cubicBezTo>
                    <a:pt x="171" y="1"/>
                    <a:pt x="123" y="39"/>
                    <a:pt x="136" y="98"/>
                  </a:cubicBezTo>
                  <a:cubicBezTo>
                    <a:pt x="167" y="261"/>
                    <a:pt x="133" y="434"/>
                    <a:pt x="37" y="573"/>
                  </a:cubicBezTo>
                  <a:cubicBezTo>
                    <a:pt x="0" y="625"/>
                    <a:pt x="37" y="699"/>
                    <a:pt x="105" y="699"/>
                  </a:cubicBezTo>
                  <a:cubicBezTo>
                    <a:pt x="130" y="699"/>
                    <a:pt x="155" y="687"/>
                    <a:pt x="170" y="662"/>
                  </a:cubicBezTo>
                  <a:cubicBezTo>
                    <a:pt x="293" y="486"/>
                    <a:pt x="337" y="267"/>
                    <a:pt x="293" y="58"/>
                  </a:cubicBezTo>
                  <a:cubicBezTo>
                    <a:pt x="281" y="18"/>
                    <a:pt x="250"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2029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A23E4C-7677-1204-30C9-63F7549D87BB}"/>
              </a:ext>
            </a:extLst>
          </p:cNvPr>
          <p:cNvSpPr>
            <a:spLocks noGrp="1"/>
          </p:cNvSpPr>
          <p:nvPr>
            <p:ph type="body" idx="1"/>
          </p:nvPr>
        </p:nvSpPr>
        <p:spPr>
          <a:xfrm>
            <a:off x="5035727" y="1135746"/>
            <a:ext cx="3742513" cy="1828894"/>
          </a:xfrm>
        </p:spPr>
        <p:txBody>
          <a:bodyPr/>
          <a:lstStyle/>
          <a:p>
            <a:r>
              <a:rPr lang="en-US" b="1" dirty="0"/>
              <a:t>C</a:t>
            </a:r>
            <a:r>
              <a:rPr lang="en-US" altLang="zh-CN" b="1" dirty="0"/>
              <a:t>lassification Report </a:t>
            </a:r>
            <a:r>
              <a:rPr lang="en-US" b="1" dirty="0"/>
              <a:t>for Testing:</a:t>
            </a:r>
          </a:p>
          <a:p>
            <a:r>
              <a:rPr lang="en-US" b="1" dirty="0"/>
              <a:t>Overall: </a:t>
            </a:r>
            <a:r>
              <a:rPr lang="en-US" dirty="0"/>
              <a:t>Bengal and Domestic shorthair shows relatively higher scores in precision, recall, and f1 scores. Ragdoll, Maine Coon, Siamese sometimes look similar, so this might be the reason why they have relatively lower scores.</a:t>
            </a:r>
          </a:p>
        </p:txBody>
      </p:sp>
      <p:sp>
        <p:nvSpPr>
          <p:cNvPr id="3" name="Title 2">
            <a:extLst>
              <a:ext uri="{FF2B5EF4-FFF2-40B4-BE49-F238E27FC236}">
                <a16:creationId xmlns:a16="http://schemas.microsoft.com/office/drawing/2014/main" id="{E104A32E-26FB-D851-EF85-2956FEAF1A6C}"/>
              </a:ext>
            </a:extLst>
          </p:cNvPr>
          <p:cNvSpPr>
            <a:spLocks noGrp="1"/>
          </p:cNvSpPr>
          <p:nvPr>
            <p:ph type="title"/>
          </p:nvPr>
        </p:nvSpPr>
        <p:spPr>
          <a:xfrm>
            <a:off x="720000" y="354250"/>
            <a:ext cx="7704000" cy="572700"/>
          </a:xfrm>
        </p:spPr>
        <p:txBody>
          <a:bodyPr/>
          <a:lstStyle/>
          <a:p>
            <a:r>
              <a:rPr lang="en-US" dirty="0"/>
              <a:t>Results &amp; Learning (Model4)</a:t>
            </a:r>
          </a:p>
        </p:txBody>
      </p:sp>
      <p:pic>
        <p:nvPicPr>
          <p:cNvPr id="5" name="Picture 4" descr="A picture containing text, receipt, screenshot, font&#10;&#10;Description automatically generated">
            <a:extLst>
              <a:ext uri="{FF2B5EF4-FFF2-40B4-BE49-F238E27FC236}">
                <a16:creationId xmlns:a16="http://schemas.microsoft.com/office/drawing/2014/main" id="{831BE777-14CF-054D-D6E5-6D2E557D49F1}"/>
              </a:ext>
            </a:extLst>
          </p:cNvPr>
          <p:cNvPicPr>
            <a:picLocks noChangeAspect="1"/>
          </p:cNvPicPr>
          <p:nvPr/>
        </p:nvPicPr>
        <p:blipFill>
          <a:blip r:embed="rId2"/>
          <a:stretch>
            <a:fillRect/>
          </a:stretch>
        </p:blipFill>
        <p:spPr>
          <a:xfrm>
            <a:off x="607991" y="1086748"/>
            <a:ext cx="4553184" cy="1886047"/>
          </a:xfrm>
          <a:prstGeom prst="rect">
            <a:avLst/>
          </a:prstGeom>
        </p:spPr>
      </p:pic>
      <p:pic>
        <p:nvPicPr>
          <p:cNvPr id="7" name="Picture 6" descr="A picture containing text, receipt, screenshot, font&#10;&#10;Description automatically generated">
            <a:extLst>
              <a:ext uri="{FF2B5EF4-FFF2-40B4-BE49-F238E27FC236}">
                <a16:creationId xmlns:a16="http://schemas.microsoft.com/office/drawing/2014/main" id="{058F4DA5-1F49-F794-A1A1-29768BBCA855}"/>
              </a:ext>
            </a:extLst>
          </p:cNvPr>
          <p:cNvPicPr>
            <a:picLocks noChangeAspect="1"/>
          </p:cNvPicPr>
          <p:nvPr/>
        </p:nvPicPr>
        <p:blipFill>
          <a:blip r:embed="rId3"/>
          <a:stretch>
            <a:fillRect/>
          </a:stretch>
        </p:blipFill>
        <p:spPr>
          <a:xfrm>
            <a:off x="4478672" y="3105359"/>
            <a:ext cx="4502381" cy="1828894"/>
          </a:xfrm>
          <a:prstGeom prst="rect">
            <a:avLst/>
          </a:prstGeom>
        </p:spPr>
      </p:pic>
      <p:sp>
        <p:nvSpPr>
          <p:cNvPr id="8" name="Arrow: Right 7">
            <a:extLst>
              <a:ext uri="{FF2B5EF4-FFF2-40B4-BE49-F238E27FC236}">
                <a16:creationId xmlns:a16="http://schemas.microsoft.com/office/drawing/2014/main" id="{0D04B1CB-E37F-EE4F-3930-7D496DDFE700}"/>
              </a:ext>
            </a:extLst>
          </p:cNvPr>
          <p:cNvSpPr/>
          <p:nvPr/>
        </p:nvSpPr>
        <p:spPr>
          <a:xfrm>
            <a:off x="5035727" y="1924216"/>
            <a:ext cx="418868" cy="2464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 Placeholder 1">
            <a:extLst>
              <a:ext uri="{FF2B5EF4-FFF2-40B4-BE49-F238E27FC236}">
                <a16:creationId xmlns:a16="http://schemas.microsoft.com/office/drawing/2014/main" id="{BA864A5E-1384-FA07-0E12-3B7226CA7485}"/>
              </a:ext>
            </a:extLst>
          </p:cNvPr>
          <p:cNvSpPr txBox="1">
            <a:spLocks/>
          </p:cNvSpPr>
          <p:nvPr/>
        </p:nvSpPr>
        <p:spPr>
          <a:xfrm>
            <a:off x="385539" y="2972795"/>
            <a:ext cx="3799713" cy="1828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rgbClr val="595959"/>
              </a:buClr>
              <a:buSzPts val="1000"/>
              <a:buFont typeface="Anaheim"/>
              <a:buChar char="●"/>
              <a:defRPr sz="1400" b="0" i="0" u="none" strike="noStrike" cap="none">
                <a:solidFill>
                  <a:schemeClr val="lt1"/>
                </a:solidFill>
                <a:latin typeface="Inter"/>
                <a:ea typeface="Inter"/>
                <a:cs typeface="Inter"/>
                <a:sym typeface="Inter"/>
              </a:defRPr>
            </a:lvl1pPr>
            <a:lvl2pPr marL="914400" marR="0" lvl="1"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2pPr>
            <a:lvl3pPr marL="1371600" marR="0" lvl="2"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3pPr>
            <a:lvl4pPr marL="1828800" marR="0" lvl="3"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4pPr>
            <a:lvl5pPr marL="2286000" marR="0" lvl="4"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5pPr>
            <a:lvl6pPr marL="2743200" marR="0" lvl="5"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6pPr>
            <a:lvl7pPr marL="3200400" marR="0" lvl="6"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7pPr>
            <a:lvl8pPr marL="3657600" marR="0" lvl="7"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8pPr>
            <a:lvl9pPr marL="4114800" marR="0" lvl="8" indent="-317500" algn="l" rtl="0">
              <a:lnSpc>
                <a:spcPct val="100000"/>
              </a:lnSpc>
              <a:spcBef>
                <a:spcPts val="1600"/>
              </a:spcBef>
              <a:spcAft>
                <a:spcPts val="1600"/>
              </a:spcAft>
              <a:buClr>
                <a:srgbClr val="595959"/>
              </a:buClr>
              <a:buSzPts val="1400"/>
              <a:buFont typeface="Anaheim"/>
              <a:buChar char="■"/>
              <a:defRPr sz="1400" b="0" i="0" u="none" strike="noStrike" cap="none">
                <a:solidFill>
                  <a:schemeClr val="lt1"/>
                </a:solidFill>
                <a:latin typeface="Inter"/>
                <a:ea typeface="Inter"/>
                <a:cs typeface="Inter"/>
                <a:sym typeface="Inter"/>
              </a:defRPr>
            </a:lvl9pPr>
          </a:lstStyle>
          <a:p>
            <a:r>
              <a:rPr lang="en-US" b="1" dirty="0"/>
              <a:t>C</a:t>
            </a:r>
            <a:r>
              <a:rPr lang="en-US" altLang="zh-CN" b="1" dirty="0"/>
              <a:t>lassification Report </a:t>
            </a:r>
            <a:r>
              <a:rPr lang="en-US" b="1" dirty="0"/>
              <a:t>for Training:</a:t>
            </a:r>
          </a:p>
          <a:p>
            <a:r>
              <a:rPr lang="en-US" b="1" dirty="0"/>
              <a:t>Overall: </a:t>
            </a:r>
            <a:r>
              <a:rPr lang="en-US" dirty="0"/>
              <a:t>All breeds seem performed well, while Ragdoll still have lower precision score and Siamese have lower recall score.</a:t>
            </a:r>
          </a:p>
          <a:p>
            <a:r>
              <a:rPr lang="en-US" b="1" dirty="0">
                <a:solidFill>
                  <a:schemeClr val="accent3">
                    <a:lumMod val="50000"/>
                  </a:schemeClr>
                </a:solidFill>
              </a:rPr>
              <a:t>Overfitting?: </a:t>
            </a:r>
            <a:r>
              <a:rPr lang="en-US" dirty="0">
                <a:solidFill>
                  <a:schemeClr val="accent3">
                    <a:lumMod val="50000"/>
                  </a:schemeClr>
                </a:solidFill>
              </a:rPr>
              <a:t>From two classification reports, there seems to be a slight indication of overfitting in the model. But it is not that obvious. </a:t>
            </a:r>
          </a:p>
        </p:txBody>
      </p:sp>
      <p:sp>
        <p:nvSpPr>
          <p:cNvPr id="11" name="Arrow: Left 10">
            <a:extLst>
              <a:ext uri="{FF2B5EF4-FFF2-40B4-BE49-F238E27FC236}">
                <a16:creationId xmlns:a16="http://schemas.microsoft.com/office/drawing/2014/main" id="{24AAB6B5-F458-74A1-EF87-E603B4E6EF71}"/>
              </a:ext>
            </a:extLst>
          </p:cNvPr>
          <p:cNvSpPr/>
          <p:nvPr/>
        </p:nvSpPr>
        <p:spPr>
          <a:xfrm>
            <a:off x="4209106" y="3466769"/>
            <a:ext cx="421419" cy="27829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023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E9C7E5-569A-6C1C-41AF-D5992522C28A}"/>
              </a:ext>
            </a:extLst>
          </p:cNvPr>
          <p:cNvSpPr>
            <a:spLocks noGrp="1"/>
          </p:cNvSpPr>
          <p:nvPr>
            <p:ph type="body" idx="1"/>
          </p:nvPr>
        </p:nvSpPr>
        <p:spPr>
          <a:xfrm>
            <a:off x="663803" y="1119583"/>
            <a:ext cx="6694736" cy="3578891"/>
          </a:xfrm>
        </p:spPr>
        <p:txBody>
          <a:bodyPr/>
          <a:lstStyle/>
          <a:p>
            <a:r>
              <a:rPr lang="en-US" dirty="0"/>
              <a:t>To further improve the accuracy and enhance predictions in the future, several potential enhancements can be considered:</a:t>
            </a:r>
          </a:p>
          <a:p>
            <a:r>
              <a:rPr lang="en-US" b="1" dirty="0">
                <a:solidFill>
                  <a:schemeClr val="accent3">
                    <a:lumMod val="50000"/>
                  </a:schemeClr>
                </a:solidFill>
              </a:rPr>
              <a:t>1. Increase the size of the dataset</a:t>
            </a:r>
            <a:r>
              <a:rPr lang="en-US" dirty="0"/>
              <a:t>: Since the Cat Breed Dataset consists of only 951 images, acquiring a larger dataset (e.g., 5,000+ images) would provide more training data for the models, enabling them to learn more effectively and potentially improve prediction results.</a:t>
            </a:r>
          </a:p>
          <a:p>
            <a:r>
              <a:rPr lang="en-US" b="1" dirty="0">
                <a:solidFill>
                  <a:schemeClr val="accent3">
                    <a:lumMod val="50000"/>
                  </a:schemeClr>
                </a:solidFill>
              </a:rPr>
              <a:t>2. Explore additional neural network architectures</a:t>
            </a:r>
            <a:r>
              <a:rPr lang="en-US" dirty="0"/>
              <a:t>: It would be beneficial to experiment with newer architectures like </a:t>
            </a:r>
            <a:r>
              <a:rPr lang="en-US" dirty="0" err="1"/>
              <a:t>AlexNet</a:t>
            </a:r>
            <a:r>
              <a:rPr lang="en-US" dirty="0"/>
              <a:t>, </a:t>
            </a:r>
            <a:r>
              <a:rPr lang="en-US" dirty="0" err="1"/>
              <a:t>ResNet</a:t>
            </a:r>
            <a:r>
              <a:rPr lang="en-US" dirty="0"/>
              <a:t>, Inception, and </a:t>
            </a:r>
            <a:r>
              <a:rPr lang="en-US" dirty="0" err="1"/>
              <a:t>EfficientNet</a:t>
            </a:r>
            <a:r>
              <a:rPr lang="en-US" dirty="0"/>
              <a:t>. By comparing and evaluating different architectures, it becomes possible to identify the one that strikes the best balance between accuracy and computational efficiency.</a:t>
            </a:r>
          </a:p>
          <a:p>
            <a:r>
              <a:rPr lang="en-US" b="1" dirty="0">
                <a:solidFill>
                  <a:schemeClr val="accent3">
                    <a:lumMod val="50000"/>
                  </a:schemeClr>
                </a:solidFill>
              </a:rPr>
              <a:t>3. Perform hyperparameter tuning on a wider range of parameters</a:t>
            </a:r>
            <a:r>
              <a:rPr lang="en-US" dirty="0"/>
              <a:t>: Expanding the search space by including more values for parameters such as learning rate, dropout rate, batch size, and other relevant factors can help in finding the optimal combination. Techniques like random search or other hyperparameter tuning methods can be utilized to identify the best-performing model configuration.</a:t>
            </a:r>
          </a:p>
        </p:txBody>
      </p:sp>
      <p:sp>
        <p:nvSpPr>
          <p:cNvPr id="3" name="Title 2">
            <a:extLst>
              <a:ext uri="{FF2B5EF4-FFF2-40B4-BE49-F238E27FC236}">
                <a16:creationId xmlns:a16="http://schemas.microsoft.com/office/drawing/2014/main" id="{D156B75F-5816-244C-79D4-CAEF18E8BDF9}"/>
              </a:ext>
            </a:extLst>
          </p:cNvPr>
          <p:cNvSpPr>
            <a:spLocks noGrp="1"/>
          </p:cNvSpPr>
          <p:nvPr>
            <p:ph type="title"/>
          </p:nvPr>
        </p:nvSpPr>
        <p:spPr/>
        <p:txBody>
          <a:bodyPr/>
          <a:lstStyle/>
          <a:p>
            <a:r>
              <a:rPr lang="en-US" dirty="0"/>
              <a:t>Future Work</a:t>
            </a:r>
          </a:p>
        </p:txBody>
      </p:sp>
      <p:grpSp>
        <p:nvGrpSpPr>
          <p:cNvPr id="4" name="Google Shape;2894;p30">
            <a:extLst>
              <a:ext uri="{FF2B5EF4-FFF2-40B4-BE49-F238E27FC236}">
                <a16:creationId xmlns:a16="http://schemas.microsoft.com/office/drawing/2014/main" id="{9A29E5AE-CC1A-6E27-3CDD-EBE72112F921}"/>
              </a:ext>
            </a:extLst>
          </p:cNvPr>
          <p:cNvGrpSpPr/>
          <p:nvPr/>
        </p:nvGrpSpPr>
        <p:grpSpPr>
          <a:xfrm>
            <a:off x="7049682" y="327247"/>
            <a:ext cx="1998902" cy="1482815"/>
            <a:chOff x="5110564" y="1519722"/>
            <a:chExt cx="2843996" cy="2109718"/>
          </a:xfrm>
        </p:grpSpPr>
        <p:sp>
          <p:nvSpPr>
            <p:cNvPr id="5" name="Google Shape;2895;p30">
              <a:extLst>
                <a:ext uri="{FF2B5EF4-FFF2-40B4-BE49-F238E27FC236}">
                  <a16:creationId xmlns:a16="http://schemas.microsoft.com/office/drawing/2014/main" id="{ECFE2E0D-6413-DDBC-BD2A-3095E7209DEE}"/>
                </a:ext>
              </a:extLst>
            </p:cNvPr>
            <p:cNvSpPr/>
            <p:nvPr/>
          </p:nvSpPr>
          <p:spPr>
            <a:xfrm>
              <a:off x="5110564" y="1519722"/>
              <a:ext cx="2576567" cy="2109513"/>
            </a:xfrm>
            <a:custGeom>
              <a:avLst/>
              <a:gdLst/>
              <a:ahLst/>
              <a:cxnLst/>
              <a:rect l="l" t="t" r="r" b="b"/>
              <a:pathLst>
                <a:path w="38153" h="31237" extrusionOk="0">
                  <a:moveTo>
                    <a:pt x="17589" y="1"/>
                  </a:moveTo>
                  <a:cubicBezTo>
                    <a:pt x="17584" y="1"/>
                    <a:pt x="17580" y="1"/>
                    <a:pt x="17577" y="2"/>
                  </a:cubicBezTo>
                  <a:cubicBezTo>
                    <a:pt x="17287" y="76"/>
                    <a:pt x="16833" y="3537"/>
                    <a:pt x="16833" y="3537"/>
                  </a:cubicBezTo>
                  <a:lnTo>
                    <a:pt x="15334" y="4073"/>
                  </a:lnTo>
                  <a:cubicBezTo>
                    <a:pt x="15334" y="4073"/>
                    <a:pt x="15334" y="4083"/>
                    <a:pt x="15338" y="4098"/>
                  </a:cubicBezTo>
                  <a:cubicBezTo>
                    <a:pt x="14616" y="4329"/>
                    <a:pt x="13786" y="4579"/>
                    <a:pt x="13040" y="4801"/>
                  </a:cubicBezTo>
                  <a:lnTo>
                    <a:pt x="10924" y="5338"/>
                  </a:lnTo>
                  <a:cubicBezTo>
                    <a:pt x="10924" y="5338"/>
                    <a:pt x="7824" y="4120"/>
                    <a:pt x="7173" y="3904"/>
                  </a:cubicBezTo>
                  <a:cubicBezTo>
                    <a:pt x="7160" y="3899"/>
                    <a:pt x="7147" y="3897"/>
                    <a:pt x="7135" y="3897"/>
                  </a:cubicBezTo>
                  <a:cubicBezTo>
                    <a:pt x="6549" y="3897"/>
                    <a:pt x="7173" y="8888"/>
                    <a:pt x="7173" y="8888"/>
                  </a:cubicBezTo>
                  <a:cubicBezTo>
                    <a:pt x="7173" y="8888"/>
                    <a:pt x="6378" y="12863"/>
                    <a:pt x="6594" y="13511"/>
                  </a:cubicBezTo>
                  <a:cubicBezTo>
                    <a:pt x="6652" y="13684"/>
                    <a:pt x="6964" y="13928"/>
                    <a:pt x="7389" y="14196"/>
                  </a:cubicBezTo>
                  <a:cubicBezTo>
                    <a:pt x="5230" y="14618"/>
                    <a:pt x="3300" y="15559"/>
                    <a:pt x="2892" y="16389"/>
                  </a:cubicBezTo>
                  <a:cubicBezTo>
                    <a:pt x="2821" y="16426"/>
                    <a:pt x="2754" y="16466"/>
                    <a:pt x="2686" y="16506"/>
                  </a:cubicBezTo>
                  <a:cubicBezTo>
                    <a:pt x="2612" y="16549"/>
                    <a:pt x="2646" y="16663"/>
                    <a:pt x="2732" y="16663"/>
                  </a:cubicBezTo>
                  <a:cubicBezTo>
                    <a:pt x="2747" y="16663"/>
                    <a:pt x="2763" y="16660"/>
                    <a:pt x="2775" y="16651"/>
                  </a:cubicBezTo>
                  <a:cubicBezTo>
                    <a:pt x="2791" y="16642"/>
                    <a:pt x="2803" y="16636"/>
                    <a:pt x="2818" y="16626"/>
                  </a:cubicBezTo>
                  <a:lnTo>
                    <a:pt x="2818" y="16626"/>
                  </a:lnTo>
                  <a:cubicBezTo>
                    <a:pt x="2803" y="16731"/>
                    <a:pt x="2821" y="16839"/>
                    <a:pt x="2868" y="16935"/>
                  </a:cubicBezTo>
                  <a:cubicBezTo>
                    <a:pt x="2785" y="16981"/>
                    <a:pt x="2831" y="17096"/>
                    <a:pt x="2908" y="17096"/>
                  </a:cubicBezTo>
                  <a:cubicBezTo>
                    <a:pt x="2922" y="17096"/>
                    <a:pt x="2938" y="17092"/>
                    <a:pt x="2954" y="17083"/>
                  </a:cubicBezTo>
                  <a:lnTo>
                    <a:pt x="2963" y="17080"/>
                  </a:lnTo>
                  <a:cubicBezTo>
                    <a:pt x="3576" y="17787"/>
                    <a:pt x="5987" y="17931"/>
                    <a:pt x="7851" y="17931"/>
                  </a:cubicBezTo>
                  <a:cubicBezTo>
                    <a:pt x="9131" y="17931"/>
                    <a:pt x="10153" y="17863"/>
                    <a:pt x="10153" y="17863"/>
                  </a:cubicBezTo>
                  <a:lnTo>
                    <a:pt x="10366" y="19140"/>
                  </a:lnTo>
                  <a:cubicBezTo>
                    <a:pt x="9670" y="18986"/>
                    <a:pt x="8972" y="18918"/>
                    <a:pt x="8292" y="18918"/>
                  </a:cubicBezTo>
                  <a:cubicBezTo>
                    <a:pt x="3715" y="18918"/>
                    <a:pt x="0" y="21970"/>
                    <a:pt x="3957" y="21970"/>
                  </a:cubicBezTo>
                  <a:cubicBezTo>
                    <a:pt x="4270" y="21970"/>
                    <a:pt x="4631" y="21951"/>
                    <a:pt x="5042" y="21910"/>
                  </a:cubicBezTo>
                  <a:cubicBezTo>
                    <a:pt x="5523" y="21862"/>
                    <a:pt x="6078" y="21839"/>
                    <a:pt x="6693" y="21839"/>
                  </a:cubicBezTo>
                  <a:cubicBezTo>
                    <a:pt x="14252" y="21839"/>
                    <a:pt x="30860" y="25258"/>
                    <a:pt x="30364" y="26949"/>
                  </a:cubicBezTo>
                  <a:cubicBezTo>
                    <a:pt x="30296" y="27168"/>
                    <a:pt x="30185" y="27375"/>
                    <a:pt x="30037" y="27551"/>
                  </a:cubicBezTo>
                  <a:lnTo>
                    <a:pt x="30037" y="27529"/>
                  </a:lnTo>
                  <a:cubicBezTo>
                    <a:pt x="28512" y="28747"/>
                    <a:pt x="25190" y="28772"/>
                    <a:pt x="24914" y="28772"/>
                  </a:cubicBezTo>
                  <a:cubicBezTo>
                    <a:pt x="24902" y="28772"/>
                    <a:pt x="24896" y="28772"/>
                    <a:pt x="24896" y="28772"/>
                  </a:cubicBezTo>
                  <a:lnTo>
                    <a:pt x="24896" y="28778"/>
                  </a:lnTo>
                  <a:cubicBezTo>
                    <a:pt x="22820" y="28606"/>
                    <a:pt x="20229" y="27955"/>
                    <a:pt x="17237" y="26626"/>
                  </a:cubicBezTo>
                  <a:cubicBezTo>
                    <a:pt x="17287" y="26592"/>
                    <a:pt x="17311" y="26573"/>
                    <a:pt x="17311" y="26573"/>
                  </a:cubicBezTo>
                  <a:cubicBezTo>
                    <a:pt x="16775" y="26425"/>
                    <a:pt x="13240" y="24399"/>
                    <a:pt x="12670" y="24072"/>
                  </a:cubicBezTo>
                  <a:cubicBezTo>
                    <a:pt x="11935" y="23508"/>
                    <a:pt x="10784" y="23313"/>
                    <a:pt x="9582" y="23313"/>
                  </a:cubicBezTo>
                  <a:cubicBezTo>
                    <a:pt x="9119" y="23313"/>
                    <a:pt x="8648" y="23342"/>
                    <a:pt x="8191" y="23390"/>
                  </a:cubicBezTo>
                  <a:cubicBezTo>
                    <a:pt x="6177" y="23603"/>
                    <a:pt x="5064" y="24504"/>
                    <a:pt x="5486" y="25299"/>
                  </a:cubicBezTo>
                  <a:cubicBezTo>
                    <a:pt x="5623" y="25556"/>
                    <a:pt x="6107" y="25586"/>
                    <a:pt x="6805" y="25586"/>
                  </a:cubicBezTo>
                  <a:cubicBezTo>
                    <a:pt x="7023" y="25586"/>
                    <a:pt x="7263" y="25583"/>
                    <a:pt x="7520" y="25583"/>
                  </a:cubicBezTo>
                  <a:cubicBezTo>
                    <a:pt x="8985" y="25583"/>
                    <a:pt x="11000" y="25681"/>
                    <a:pt x="12805" y="26996"/>
                  </a:cubicBezTo>
                  <a:cubicBezTo>
                    <a:pt x="12805" y="26996"/>
                    <a:pt x="12827" y="26977"/>
                    <a:pt x="12864" y="26943"/>
                  </a:cubicBezTo>
                  <a:cubicBezTo>
                    <a:pt x="14209" y="27841"/>
                    <a:pt x="15751" y="28926"/>
                    <a:pt x="17975" y="29765"/>
                  </a:cubicBezTo>
                  <a:cubicBezTo>
                    <a:pt x="20661" y="31051"/>
                    <a:pt x="25636" y="31237"/>
                    <a:pt x="25636" y="31237"/>
                  </a:cubicBezTo>
                  <a:cubicBezTo>
                    <a:pt x="25617" y="31190"/>
                    <a:pt x="25596" y="31147"/>
                    <a:pt x="25577" y="31104"/>
                  </a:cubicBezTo>
                  <a:lnTo>
                    <a:pt x="25577" y="31104"/>
                  </a:lnTo>
                  <a:cubicBezTo>
                    <a:pt x="25811" y="31109"/>
                    <a:pt x="26050" y="31111"/>
                    <a:pt x="26292" y="31111"/>
                  </a:cubicBezTo>
                  <a:cubicBezTo>
                    <a:pt x="26855" y="31111"/>
                    <a:pt x="27441" y="31098"/>
                    <a:pt x="28051" y="31070"/>
                  </a:cubicBezTo>
                  <a:cubicBezTo>
                    <a:pt x="28856" y="31039"/>
                    <a:pt x="29658" y="30931"/>
                    <a:pt x="30444" y="30749"/>
                  </a:cubicBezTo>
                  <a:lnTo>
                    <a:pt x="30444" y="30749"/>
                  </a:lnTo>
                  <a:cubicBezTo>
                    <a:pt x="30389" y="30820"/>
                    <a:pt x="30355" y="30866"/>
                    <a:pt x="30355" y="30866"/>
                  </a:cubicBezTo>
                  <a:cubicBezTo>
                    <a:pt x="30355" y="30866"/>
                    <a:pt x="33643" y="30339"/>
                    <a:pt x="35231" y="27739"/>
                  </a:cubicBezTo>
                  <a:cubicBezTo>
                    <a:pt x="35231" y="27739"/>
                    <a:pt x="35219" y="27727"/>
                    <a:pt x="35188" y="27708"/>
                  </a:cubicBezTo>
                  <a:cubicBezTo>
                    <a:pt x="35450" y="27338"/>
                    <a:pt x="35678" y="26943"/>
                    <a:pt x="35870" y="26533"/>
                  </a:cubicBezTo>
                  <a:cubicBezTo>
                    <a:pt x="36308" y="25873"/>
                    <a:pt x="38152" y="22708"/>
                    <a:pt x="36696" y="18461"/>
                  </a:cubicBezTo>
                  <a:cubicBezTo>
                    <a:pt x="36064" y="15852"/>
                    <a:pt x="34281" y="9224"/>
                    <a:pt x="32313" y="8530"/>
                  </a:cubicBezTo>
                  <a:cubicBezTo>
                    <a:pt x="30468" y="7878"/>
                    <a:pt x="27624" y="7796"/>
                    <a:pt x="26326" y="7796"/>
                  </a:cubicBezTo>
                  <a:cubicBezTo>
                    <a:pt x="26059" y="7796"/>
                    <a:pt x="25858" y="7800"/>
                    <a:pt x="25744" y="7802"/>
                  </a:cubicBezTo>
                  <a:lnTo>
                    <a:pt x="26166" y="6852"/>
                  </a:lnTo>
                  <a:lnTo>
                    <a:pt x="20538" y="2750"/>
                  </a:lnTo>
                  <a:cubicBezTo>
                    <a:pt x="20538" y="2750"/>
                    <a:pt x="17930" y="1"/>
                    <a:pt x="17589" y="1"/>
                  </a:cubicBezTo>
                  <a:close/>
                </a:path>
              </a:pathLst>
            </a:custGeom>
            <a:solidFill>
              <a:srgbClr val="261D2A"/>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96;p30">
              <a:extLst>
                <a:ext uri="{FF2B5EF4-FFF2-40B4-BE49-F238E27FC236}">
                  <a16:creationId xmlns:a16="http://schemas.microsoft.com/office/drawing/2014/main" id="{05BF5283-F069-CF0F-081D-554DAC5F8CCA}"/>
                </a:ext>
              </a:extLst>
            </p:cNvPr>
            <p:cNvSpPr/>
            <p:nvPr/>
          </p:nvSpPr>
          <p:spPr>
            <a:xfrm>
              <a:off x="5110564" y="2051339"/>
              <a:ext cx="2843996" cy="1569523"/>
            </a:xfrm>
            <a:custGeom>
              <a:avLst/>
              <a:gdLst/>
              <a:ahLst/>
              <a:cxnLst/>
              <a:rect l="l" t="t" r="r" b="b"/>
              <a:pathLst>
                <a:path w="42113" h="23241" extrusionOk="0">
                  <a:moveTo>
                    <a:pt x="27149" y="0"/>
                  </a:moveTo>
                  <a:cubicBezTo>
                    <a:pt x="23215" y="0"/>
                    <a:pt x="19313" y="1895"/>
                    <a:pt x="19313" y="1895"/>
                  </a:cubicBezTo>
                  <a:cubicBezTo>
                    <a:pt x="19313" y="1895"/>
                    <a:pt x="14634" y="6185"/>
                    <a:pt x="11058" y="6185"/>
                  </a:cubicBezTo>
                  <a:cubicBezTo>
                    <a:pt x="10896" y="6185"/>
                    <a:pt x="10736" y="6176"/>
                    <a:pt x="10578" y="6157"/>
                  </a:cubicBezTo>
                  <a:cubicBezTo>
                    <a:pt x="10258" y="6120"/>
                    <a:pt x="9927" y="6102"/>
                    <a:pt x="9591" y="6102"/>
                  </a:cubicBezTo>
                  <a:cubicBezTo>
                    <a:pt x="6135" y="6102"/>
                    <a:pt x="2132" y="7973"/>
                    <a:pt x="2908" y="9140"/>
                  </a:cubicBezTo>
                  <a:cubicBezTo>
                    <a:pt x="3420" y="9906"/>
                    <a:pt x="5926" y="10059"/>
                    <a:pt x="7849" y="10059"/>
                  </a:cubicBezTo>
                  <a:cubicBezTo>
                    <a:pt x="9130" y="10059"/>
                    <a:pt x="10153" y="9991"/>
                    <a:pt x="10153" y="9991"/>
                  </a:cubicBezTo>
                  <a:lnTo>
                    <a:pt x="10366" y="11271"/>
                  </a:lnTo>
                  <a:cubicBezTo>
                    <a:pt x="9669" y="11116"/>
                    <a:pt x="8970" y="11049"/>
                    <a:pt x="8289" y="11049"/>
                  </a:cubicBezTo>
                  <a:cubicBezTo>
                    <a:pt x="3713" y="11049"/>
                    <a:pt x="1" y="14101"/>
                    <a:pt x="3956" y="14101"/>
                  </a:cubicBezTo>
                  <a:cubicBezTo>
                    <a:pt x="4268" y="14101"/>
                    <a:pt x="4628" y="14082"/>
                    <a:pt x="5039" y="14041"/>
                  </a:cubicBezTo>
                  <a:cubicBezTo>
                    <a:pt x="5522" y="13992"/>
                    <a:pt x="6079" y="13969"/>
                    <a:pt x="6697" y="13969"/>
                  </a:cubicBezTo>
                  <a:cubicBezTo>
                    <a:pt x="14259" y="13969"/>
                    <a:pt x="30860" y="17389"/>
                    <a:pt x="30361" y="19077"/>
                  </a:cubicBezTo>
                  <a:cubicBezTo>
                    <a:pt x="30039" y="20175"/>
                    <a:pt x="28492" y="20955"/>
                    <a:pt x="25998" y="20955"/>
                  </a:cubicBezTo>
                  <a:cubicBezTo>
                    <a:pt x="22906" y="20955"/>
                    <a:pt x="18357" y="19757"/>
                    <a:pt x="12879" y="16477"/>
                  </a:cubicBezTo>
                  <a:cubicBezTo>
                    <a:pt x="11814" y="15840"/>
                    <a:pt x="10674" y="15604"/>
                    <a:pt x="9623" y="15604"/>
                  </a:cubicBezTo>
                  <a:cubicBezTo>
                    <a:pt x="6603" y="15604"/>
                    <a:pt x="4319" y="17557"/>
                    <a:pt x="6652" y="17557"/>
                  </a:cubicBezTo>
                  <a:cubicBezTo>
                    <a:pt x="6956" y="17557"/>
                    <a:pt x="7339" y="17524"/>
                    <a:pt x="7809" y="17449"/>
                  </a:cubicBezTo>
                  <a:cubicBezTo>
                    <a:pt x="8105" y="17402"/>
                    <a:pt x="8388" y="17379"/>
                    <a:pt x="8660" y="17379"/>
                  </a:cubicBezTo>
                  <a:cubicBezTo>
                    <a:pt x="13065" y="17379"/>
                    <a:pt x="14631" y="23241"/>
                    <a:pt x="26335" y="23241"/>
                  </a:cubicBezTo>
                  <a:cubicBezTo>
                    <a:pt x="26884" y="23241"/>
                    <a:pt x="27456" y="23228"/>
                    <a:pt x="28051" y="23201"/>
                  </a:cubicBezTo>
                  <a:cubicBezTo>
                    <a:pt x="42112" y="22563"/>
                    <a:pt x="36147" y="3813"/>
                    <a:pt x="31459" y="1044"/>
                  </a:cubicBezTo>
                  <a:cubicBezTo>
                    <a:pt x="30162" y="277"/>
                    <a:pt x="28653" y="0"/>
                    <a:pt x="27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97;p30">
              <a:extLst>
                <a:ext uri="{FF2B5EF4-FFF2-40B4-BE49-F238E27FC236}">
                  <a16:creationId xmlns:a16="http://schemas.microsoft.com/office/drawing/2014/main" id="{ABF0B555-D1D2-5500-4479-3D61F5AA4A9E}"/>
                </a:ext>
              </a:extLst>
            </p:cNvPr>
            <p:cNvSpPr/>
            <p:nvPr/>
          </p:nvSpPr>
          <p:spPr>
            <a:xfrm>
              <a:off x="5575189" y="1548626"/>
              <a:ext cx="1293112" cy="1252323"/>
            </a:xfrm>
            <a:custGeom>
              <a:avLst/>
              <a:gdLst/>
              <a:ahLst/>
              <a:cxnLst/>
              <a:rect l="l" t="t" r="r" b="b"/>
              <a:pathLst>
                <a:path w="19148" h="18544" extrusionOk="0">
                  <a:moveTo>
                    <a:pt x="10739" y="1"/>
                  </a:moveTo>
                  <a:cubicBezTo>
                    <a:pt x="10400" y="1"/>
                    <a:pt x="10333" y="2759"/>
                    <a:pt x="10333" y="2970"/>
                  </a:cubicBezTo>
                  <a:cubicBezTo>
                    <a:pt x="10333" y="3186"/>
                    <a:pt x="4047" y="4993"/>
                    <a:pt x="4047" y="4993"/>
                  </a:cubicBezTo>
                  <a:cubicBezTo>
                    <a:pt x="4047" y="4993"/>
                    <a:pt x="1231" y="3907"/>
                    <a:pt x="725" y="3692"/>
                  </a:cubicBezTo>
                  <a:cubicBezTo>
                    <a:pt x="714" y="3687"/>
                    <a:pt x="704" y="3685"/>
                    <a:pt x="694" y="3685"/>
                  </a:cubicBezTo>
                  <a:cubicBezTo>
                    <a:pt x="247" y="3685"/>
                    <a:pt x="870" y="8389"/>
                    <a:pt x="870" y="8389"/>
                  </a:cubicBezTo>
                  <a:cubicBezTo>
                    <a:pt x="870" y="8389"/>
                    <a:pt x="0" y="12867"/>
                    <a:pt x="364" y="13589"/>
                  </a:cubicBezTo>
                  <a:cubicBezTo>
                    <a:pt x="707" y="14277"/>
                    <a:pt x="10226" y="18543"/>
                    <a:pt x="11875" y="18543"/>
                  </a:cubicBezTo>
                  <a:cubicBezTo>
                    <a:pt x="11963" y="18543"/>
                    <a:pt x="12029" y="18531"/>
                    <a:pt x="12069" y="18505"/>
                  </a:cubicBezTo>
                  <a:cubicBezTo>
                    <a:pt x="12862" y="17996"/>
                    <a:pt x="19148" y="8966"/>
                    <a:pt x="18642" y="7158"/>
                  </a:cubicBezTo>
                  <a:cubicBezTo>
                    <a:pt x="18136" y="5354"/>
                    <a:pt x="13439" y="2825"/>
                    <a:pt x="13439" y="2825"/>
                  </a:cubicBezTo>
                  <a:cubicBezTo>
                    <a:pt x="13439" y="2825"/>
                    <a:pt x="11129" y="151"/>
                    <a:pt x="10765" y="6"/>
                  </a:cubicBezTo>
                  <a:cubicBezTo>
                    <a:pt x="10756" y="2"/>
                    <a:pt x="10747" y="1"/>
                    <a:pt x="10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98;p30">
              <a:extLst>
                <a:ext uri="{FF2B5EF4-FFF2-40B4-BE49-F238E27FC236}">
                  <a16:creationId xmlns:a16="http://schemas.microsoft.com/office/drawing/2014/main" id="{74AC8AFE-8043-4F66-CBB1-51C9F703D1D0}"/>
                </a:ext>
              </a:extLst>
            </p:cNvPr>
            <p:cNvSpPr/>
            <p:nvPr/>
          </p:nvSpPr>
          <p:spPr>
            <a:xfrm>
              <a:off x="5541220" y="1782897"/>
              <a:ext cx="580577" cy="810322"/>
            </a:xfrm>
            <a:custGeom>
              <a:avLst/>
              <a:gdLst/>
              <a:ahLst/>
              <a:cxnLst/>
              <a:rect l="l" t="t" r="r" b="b"/>
              <a:pathLst>
                <a:path w="8597" h="11999" extrusionOk="0">
                  <a:moveTo>
                    <a:pt x="758" y="0"/>
                  </a:moveTo>
                  <a:cubicBezTo>
                    <a:pt x="172" y="0"/>
                    <a:pt x="796" y="4991"/>
                    <a:pt x="796" y="4991"/>
                  </a:cubicBezTo>
                  <a:cubicBezTo>
                    <a:pt x="796" y="4991"/>
                    <a:pt x="1" y="8966"/>
                    <a:pt x="217" y="9614"/>
                  </a:cubicBezTo>
                  <a:cubicBezTo>
                    <a:pt x="432" y="10265"/>
                    <a:pt x="4334" y="11998"/>
                    <a:pt x="4334" y="11998"/>
                  </a:cubicBezTo>
                  <a:cubicBezTo>
                    <a:pt x="4439" y="11644"/>
                    <a:pt x="4510" y="11283"/>
                    <a:pt x="4553" y="10916"/>
                  </a:cubicBezTo>
                  <a:cubicBezTo>
                    <a:pt x="4803" y="8846"/>
                    <a:pt x="8597" y="9108"/>
                    <a:pt x="8526" y="7736"/>
                  </a:cubicBezTo>
                  <a:cubicBezTo>
                    <a:pt x="8452" y="6363"/>
                    <a:pt x="6943" y="833"/>
                    <a:pt x="6943" y="833"/>
                  </a:cubicBezTo>
                  <a:lnTo>
                    <a:pt x="4547" y="1441"/>
                  </a:lnTo>
                  <a:cubicBezTo>
                    <a:pt x="4547" y="1441"/>
                    <a:pt x="1444" y="223"/>
                    <a:pt x="796" y="7"/>
                  </a:cubicBezTo>
                  <a:cubicBezTo>
                    <a:pt x="783" y="2"/>
                    <a:pt x="770"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99;p30">
              <a:extLst>
                <a:ext uri="{FF2B5EF4-FFF2-40B4-BE49-F238E27FC236}">
                  <a16:creationId xmlns:a16="http://schemas.microsoft.com/office/drawing/2014/main" id="{19A7B8D3-D560-F13A-9A24-B550A5A35485}"/>
                </a:ext>
              </a:extLst>
            </p:cNvPr>
            <p:cNvSpPr/>
            <p:nvPr/>
          </p:nvSpPr>
          <p:spPr>
            <a:xfrm>
              <a:off x="6145907" y="1519722"/>
              <a:ext cx="731782" cy="720437"/>
            </a:xfrm>
            <a:custGeom>
              <a:avLst/>
              <a:gdLst/>
              <a:ahLst/>
              <a:cxnLst/>
              <a:rect l="l" t="t" r="r" b="b"/>
              <a:pathLst>
                <a:path w="10836" h="10668" extrusionOk="0">
                  <a:moveTo>
                    <a:pt x="2255" y="1"/>
                  </a:moveTo>
                  <a:cubicBezTo>
                    <a:pt x="2250" y="1"/>
                    <a:pt x="2246" y="1"/>
                    <a:pt x="2243" y="2"/>
                  </a:cubicBezTo>
                  <a:cubicBezTo>
                    <a:pt x="1956" y="76"/>
                    <a:pt x="1502" y="3537"/>
                    <a:pt x="1502" y="3537"/>
                  </a:cubicBezTo>
                  <a:lnTo>
                    <a:pt x="0" y="4073"/>
                  </a:lnTo>
                  <a:cubicBezTo>
                    <a:pt x="0" y="4073"/>
                    <a:pt x="1450" y="9899"/>
                    <a:pt x="2317" y="10334"/>
                  </a:cubicBezTo>
                  <a:cubicBezTo>
                    <a:pt x="2374" y="10363"/>
                    <a:pt x="2446" y="10376"/>
                    <a:pt x="2531" y="10376"/>
                  </a:cubicBezTo>
                  <a:cubicBezTo>
                    <a:pt x="3301" y="10376"/>
                    <a:pt x="5134" y="9311"/>
                    <a:pt x="6780" y="9311"/>
                  </a:cubicBezTo>
                  <a:cubicBezTo>
                    <a:pt x="7696" y="9311"/>
                    <a:pt x="8554" y="9641"/>
                    <a:pt x="9139" y="10667"/>
                  </a:cubicBezTo>
                  <a:lnTo>
                    <a:pt x="10835" y="6852"/>
                  </a:lnTo>
                  <a:lnTo>
                    <a:pt x="5207" y="2747"/>
                  </a:lnTo>
                  <a:cubicBezTo>
                    <a:pt x="5207" y="2747"/>
                    <a:pt x="2599" y="1"/>
                    <a:pt x="22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00;p30">
              <a:extLst>
                <a:ext uri="{FF2B5EF4-FFF2-40B4-BE49-F238E27FC236}">
                  <a16:creationId xmlns:a16="http://schemas.microsoft.com/office/drawing/2014/main" id="{BDD4E484-525D-534B-FA6E-38A8AC978E01}"/>
                </a:ext>
              </a:extLst>
            </p:cNvPr>
            <p:cNvSpPr/>
            <p:nvPr/>
          </p:nvSpPr>
          <p:spPr>
            <a:xfrm>
              <a:off x="6726822" y="2046206"/>
              <a:ext cx="878395" cy="801543"/>
            </a:xfrm>
            <a:custGeom>
              <a:avLst/>
              <a:gdLst/>
              <a:ahLst/>
              <a:cxnLst/>
              <a:rect l="l" t="t" r="r" b="b"/>
              <a:pathLst>
                <a:path w="13007" h="11869" extrusionOk="0">
                  <a:moveTo>
                    <a:pt x="2401" y="0"/>
                  </a:moveTo>
                  <a:cubicBezTo>
                    <a:pt x="1967" y="0"/>
                    <a:pt x="1703" y="9"/>
                    <a:pt x="1703" y="9"/>
                  </a:cubicBezTo>
                  <a:lnTo>
                    <a:pt x="0" y="3621"/>
                  </a:lnTo>
                  <a:cubicBezTo>
                    <a:pt x="0" y="3621"/>
                    <a:pt x="1228" y="7812"/>
                    <a:pt x="2816" y="8099"/>
                  </a:cubicBezTo>
                  <a:cubicBezTo>
                    <a:pt x="2972" y="8128"/>
                    <a:pt x="3146" y="8140"/>
                    <a:pt x="3332" y="8140"/>
                  </a:cubicBezTo>
                  <a:cubicBezTo>
                    <a:pt x="4644" y="8140"/>
                    <a:pt x="6606" y="7526"/>
                    <a:pt x="7778" y="7526"/>
                  </a:cubicBezTo>
                  <a:cubicBezTo>
                    <a:pt x="8141" y="7526"/>
                    <a:pt x="8428" y="7585"/>
                    <a:pt x="8596" y="7738"/>
                  </a:cubicBezTo>
                  <a:cubicBezTo>
                    <a:pt x="9392" y="8460"/>
                    <a:pt x="8020" y="10123"/>
                    <a:pt x="9176" y="11208"/>
                  </a:cubicBezTo>
                  <a:cubicBezTo>
                    <a:pt x="9735" y="11733"/>
                    <a:pt x="10649" y="11869"/>
                    <a:pt x="11444" y="11869"/>
                  </a:cubicBezTo>
                  <a:cubicBezTo>
                    <a:pt x="12294" y="11869"/>
                    <a:pt x="13007" y="11714"/>
                    <a:pt x="13007" y="11714"/>
                  </a:cubicBezTo>
                  <a:cubicBezTo>
                    <a:pt x="13007" y="11714"/>
                    <a:pt x="10839" y="1601"/>
                    <a:pt x="8380" y="734"/>
                  </a:cubicBezTo>
                  <a:cubicBezTo>
                    <a:pt x="6539" y="82"/>
                    <a:pt x="3704" y="0"/>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01;p30">
              <a:extLst>
                <a:ext uri="{FF2B5EF4-FFF2-40B4-BE49-F238E27FC236}">
                  <a16:creationId xmlns:a16="http://schemas.microsoft.com/office/drawing/2014/main" id="{437A64C0-632B-2E45-B8E5-B57153E223ED}"/>
                </a:ext>
              </a:extLst>
            </p:cNvPr>
            <p:cNvSpPr/>
            <p:nvPr/>
          </p:nvSpPr>
          <p:spPr>
            <a:xfrm>
              <a:off x="7361088" y="2750369"/>
              <a:ext cx="344281" cy="569772"/>
            </a:xfrm>
            <a:custGeom>
              <a:avLst/>
              <a:gdLst/>
              <a:ahLst/>
              <a:cxnLst/>
              <a:rect l="l" t="t" r="r" b="b"/>
              <a:pathLst>
                <a:path w="5098" h="8437" extrusionOk="0">
                  <a:moveTo>
                    <a:pt x="3285" y="1"/>
                  </a:moveTo>
                  <a:cubicBezTo>
                    <a:pt x="3285" y="1"/>
                    <a:pt x="833" y="741"/>
                    <a:pt x="759" y="2475"/>
                  </a:cubicBezTo>
                  <a:cubicBezTo>
                    <a:pt x="688" y="4211"/>
                    <a:pt x="2094" y="5186"/>
                    <a:pt x="2094" y="5476"/>
                  </a:cubicBezTo>
                  <a:cubicBezTo>
                    <a:pt x="2094" y="5765"/>
                    <a:pt x="0" y="7354"/>
                    <a:pt x="2458" y="8436"/>
                  </a:cubicBezTo>
                  <a:cubicBezTo>
                    <a:pt x="2458" y="8436"/>
                    <a:pt x="2458" y="8436"/>
                    <a:pt x="2458" y="8436"/>
                  </a:cubicBezTo>
                  <a:cubicBezTo>
                    <a:pt x="2461" y="8436"/>
                    <a:pt x="5098" y="4909"/>
                    <a:pt x="3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02;p30">
              <a:extLst>
                <a:ext uri="{FF2B5EF4-FFF2-40B4-BE49-F238E27FC236}">
                  <a16:creationId xmlns:a16="http://schemas.microsoft.com/office/drawing/2014/main" id="{CF017955-0A16-C811-B002-C839B94028D7}"/>
                </a:ext>
              </a:extLst>
            </p:cNvPr>
            <p:cNvSpPr/>
            <p:nvPr/>
          </p:nvSpPr>
          <p:spPr>
            <a:xfrm>
              <a:off x="6339995" y="1986372"/>
              <a:ext cx="142764" cy="159039"/>
            </a:xfrm>
            <a:custGeom>
              <a:avLst/>
              <a:gdLst/>
              <a:ahLst/>
              <a:cxnLst/>
              <a:rect l="l" t="t" r="r" b="b"/>
              <a:pathLst>
                <a:path w="2114" h="2355" extrusionOk="0">
                  <a:moveTo>
                    <a:pt x="2023" y="0"/>
                  </a:moveTo>
                  <a:cubicBezTo>
                    <a:pt x="2019" y="0"/>
                    <a:pt x="2016" y="0"/>
                    <a:pt x="2012" y="1"/>
                  </a:cubicBezTo>
                  <a:cubicBezTo>
                    <a:pt x="1993" y="4"/>
                    <a:pt x="272" y="232"/>
                    <a:pt x="7" y="2255"/>
                  </a:cubicBezTo>
                  <a:cubicBezTo>
                    <a:pt x="1" y="2305"/>
                    <a:pt x="35" y="2345"/>
                    <a:pt x="81" y="2354"/>
                  </a:cubicBezTo>
                  <a:lnTo>
                    <a:pt x="93" y="2354"/>
                  </a:lnTo>
                  <a:cubicBezTo>
                    <a:pt x="137" y="2354"/>
                    <a:pt x="171" y="2320"/>
                    <a:pt x="177" y="2280"/>
                  </a:cubicBezTo>
                  <a:cubicBezTo>
                    <a:pt x="423" y="389"/>
                    <a:pt x="1966" y="180"/>
                    <a:pt x="2033" y="170"/>
                  </a:cubicBezTo>
                  <a:cubicBezTo>
                    <a:pt x="2080" y="164"/>
                    <a:pt x="2114" y="121"/>
                    <a:pt x="2107" y="75"/>
                  </a:cubicBezTo>
                  <a:cubicBezTo>
                    <a:pt x="2102" y="32"/>
                    <a:pt x="2065" y="0"/>
                    <a:pt x="20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03;p30">
              <a:extLst>
                <a:ext uri="{FF2B5EF4-FFF2-40B4-BE49-F238E27FC236}">
                  <a16:creationId xmlns:a16="http://schemas.microsoft.com/office/drawing/2014/main" id="{4560443B-DD75-8953-9B38-399BA587D121}"/>
                </a:ext>
              </a:extLst>
            </p:cNvPr>
            <p:cNvSpPr/>
            <p:nvPr/>
          </p:nvSpPr>
          <p:spPr>
            <a:xfrm>
              <a:off x="5778057" y="2184445"/>
              <a:ext cx="243995" cy="73003"/>
            </a:xfrm>
            <a:custGeom>
              <a:avLst/>
              <a:gdLst/>
              <a:ahLst/>
              <a:cxnLst/>
              <a:rect l="l" t="t" r="r" b="b"/>
              <a:pathLst>
                <a:path w="3613" h="1081" extrusionOk="0">
                  <a:moveTo>
                    <a:pt x="1730" y="0"/>
                  </a:moveTo>
                  <a:cubicBezTo>
                    <a:pt x="1178" y="0"/>
                    <a:pt x="621" y="224"/>
                    <a:pt x="71" y="664"/>
                  </a:cubicBezTo>
                  <a:cubicBezTo>
                    <a:pt x="0" y="721"/>
                    <a:pt x="52" y="818"/>
                    <a:pt x="122" y="818"/>
                  </a:cubicBezTo>
                  <a:cubicBezTo>
                    <a:pt x="139" y="818"/>
                    <a:pt x="158" y="812"/>
                    <a:pt x="176" y="797"/>
                  </a:cubicBezTo>
                  <a:cubicBezTo>
                    <a:pt x="698" y="382"/>
                    <a:pt x="1220" y="171"/>
                    <a:pt x="1732" y="171"/>
                  </a:cubicBezTo>
                  <a:cubicBezTo>
                    <a:pt x="1810" y="171"/>
                    <a:pt x="1888" y="176"/>
                    <a:pt x="1965" y="186"/>
                  </a:cubicBezTo>
                  <a:cubicBezTo>
                    <a:pt x="2863" y="300"/>
                    <a:pt x="3427" y="1040"/>
                    <a:pt x="3433" y="1047"/>
                  </a:cubicBezTo>
                  <a:cubicBezTo>
                    <a:pt x="3449" y="1068"/>
                    <a:pt x="3473" y="1080"/>
                    <a:pt x="3501" y="1080"/>
                  </a:cubicBezTo>
                  <a:cubicBezTo>
                    <a:pt x="3569" y="1080"/>
                    <a:pt x="3612" y="1000"/>
                    <a:pt x="3569" y="942"/>
                  </a:cubicBezTo>
                  <a:cubicBezTo>
                    <a:pt x="3544" y="911"/>
                    <a:pt x="2958" y="140"/>
                    <a:pt x="1987" y="16"/>
                  </a:cubicBezTo>
                  <a:cubicBezTo>
                    <a:pt x="1901" y="6"/>
                    <a:pt x="1816" y="0"/>
                    <a:pt x="1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04;p30">
              <a:extLst>
                <a:ext uri="{FF2B5EF4-FFF2-40B4-BE49-F238E27FC236}">
                  <a16:creationId xmlns:a16="http://schemas.microsoft.com/office/drawing/2014/main" id="{1E896466-C95C-C2DF-D54F-BBBC351AF264}"/>
                </a:ext>
              </a:extLst>
            </p:cNvPr>
            <p:cNvSpPr/>
            <p:nvPr/>
          </p:nvSpPr>
          <p:spPr>
            <a:xfrm>
              <a:off x="5298980" y="2636238"/>
              <a:ext cx="167008" cy="38223"/>
            </a:xfrm>
            <a:custGeom>
              <a:avLst/>
              <a:gdLst/>
              <a:ahLst/>
              <a:cxnLst/>
              <a:rect l="l" t="t" r="r" b="b"/>
              <a:pathLst>
                <a:path w="2473" h="566" extrusionOk="0">
                  <a:moveTo>
                    <a:pt x="2360" y="1"/>
                  </a:moveTo>
                  <a:cubicBezTo>
                    <a:pt x="2358" y="1"/>
                    <a:pt x="2356" y="1"/>
                    <a:pt x="2354" y="1"/>
                  </a:cubicBezTo>
                  <a:cubicBezTo>
                    <a:pt x="2286" y="4"/>
                    <a:pt x="667" y="69"/>
                    <a:pt x="78" y="405"/>
                  </a:cubicBezTo>
                  <a:cubicBezTo>
                    <a:pt x="1" y="448"/>
                    <a:pt x="31" y="565"/>
                    <a:pt x="121" y="565"/>
                  </a:cubicBezTo>
                  <a:cubicBezTo>
                    <a:pt x="133" y="565"/>
                    <a:pt x="149" y="559"/>
                    <a:pt x="161" y="553"/>
                  </a:cubicBezTo>
                  <a:cubicBezTo>
                    <a:pt x="716" y="238"/>
                    <a:pt x="2345" y="170"/>
                    <a:pt x="2363" y="170"/>
                  </a:cubicBezTo>
                  <a:cubicBezTo>
                    <a:pt x="2472" y="167"/>
                    <a:pt x="2468" y="1"/>
                    <a:pt x="2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05;p30">
              <a:extLst>
                <a:ext uri="{FF2B5EF4-FFF2-40B4-BE49-F238E27FC236}">
                  <a16:creationId xmlns:a16="http://schemas.microsoft.com/office/drawing/2014/main" id="{91F4C1E1-6B3B-D0D5-9ECC-FC7D942A4F23}"/>
                </a:ext>
              </a:extLst>
            </p:cNvPr>
            <p:cNvSpPr/>
            <p:nvPr/>
          </p:nvSpPr>
          <p:spPr>
            <a:xfrm>
              <a:off x="5274601" y="2880706"/>
              <a:ext cx="235891" cy="59901"/>
            </a:xfrm>
            <a:custGeom>
              <a:avLst/>
              <a:gdLst/>
              <a:ahLst/>
              <a:cxnLst/>
              <a:rect l="l" t="t" r="r" b="b"/>
              <a:pathLst>
                <a:path w="3493" h="887" extrusionOk="0">
                  <a:moveTo>
                    <a:pt x="2560" y="0"/>
                  </a:moveTo>
                  <a:cubicBezTo>
                    <a:pt x="1877" y="0"/>
                    <a:pt x="892" y="127"/>
                    <a:pt x="69" y="733"/>
                  </a:cubicBezTo>
                  <a:cubicBezTo>
                    <a:pt x="1" y="782"/>
                    <a:pt x="35" y="887"/>
                    <a:pt x="118" y="887"/>
                  </a:cubicBezTo>
                  <a:cubicBezTo>
                    <a:pt x="136" y="887"/>
                    <a:pt x="155" y="881"/>
                    <a:pt x="170" y="871"/>
                  </a:cubicBezTo>
                  <a:cubicBezTo>
                    <a:pt x="950" y="295"/>
                    <a:pt x="1910" y="175"/>
                    <a:pt x="2571" y="175"/>
                  </a:cubicBezTo>
                  <a:cubicBezTo>
                    <a:pt x="3031" y="175"/>
                    <a:pt x="3346" y="234"/>
                    <a:pt x="3353" y="236"/>
                  </a:cubicBezTo>
                  <a:cubicBezTo>
                    <a:pt x="3359" y="237"/>
                    <a:pt x="3365" y="238"/>
                    <a:pt x="3370" y="238"/>
                  </a:cubicBezTo>
                  <a:cubicBezTo>
                    <a:pt x="3468" y="238"/>
                    <a:pt x="3493" y="87"/>
                    <a:pt x="3387" y="66"/>
                  </a:cubicBezTo>
                  <a:cubicBezTo>
                    <a:pt x="3355" y="60"/>
                    <a:pt x="3029"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06;p30">
              <a:extLst>
                <a:ext uri="{FF2B5EF4-FFF2-40B4-BE49-F238E27FC236}">
                  <a16:creationId xmlns:a16="http://schemas.microsoft.com/office/drawing/2014/main" id="{8E05849F-F623-6834-565A-88679366C755}"/>
                </a:ext>
              </a:extLst>
            </p:cNvPr>
            <p:cNvSpPr/>
            <p:nvPr/>
          </p:nvSpPr>
          <p:spPr>
            <a:xfrm>
              <a:off x="5288986" y="2937704"/>
              <a:ext cx="219008" cy="46868"/>
            </a:xfrm>
            <a:custGeom>
              <a:avLst/>
              <a:gdLst/>
              <a:ahLst/>
              <a:cxnLst/>
              <a:rect l="l" t="t" r="r" b="b"/>
              <a:pathLst>
                <a:path w="3243" h="694" extrusionOk="0">
                  <a:moveTo>
                    <a:pt x="2729" y="0"/>
                  </a:moveTo>
                  <a:cubicBezTo>
                    <a:pt x="2139" y="0"/>
                    <a:pt x="1050" y="72"/>
                    <a:pt x="84" y="530"/>
                  </a:cubicBezTo>
                  <a:cubicBezTo>
                    <a:pt x="1" y="567"/>
                    <a:pt x="28" y="694"/>
                    <a:pt x="121" y="694"/>
                  </a:cubicBezTo>
                  <a:cubicBezTo>
                    <a:pt x="133" y="691"/>
                    <a:pt x="146" y="688"/>
                    <a:pt x="155" y="684"/>
                  </a:cubicBezTo>
                  <a:cubicBezTo>
                    <a:pt x="1096" y="239"/>
                    <a:pt x="2186" y="173"/>
                    <a:pt x="2755" y="173"/>
                  </a:cubicBezTo>
                  <a:cubicBezTo>
                    <a:pt x="2994" y="173"/>
                    <a:pt x="3141" y="185"/>
                    <a:pt x="3147" y="185"/>
                  </a:cubicBezTo>
                  <a:cubicBezTo>
                    <a:pt x="3150" y="185"/>
                    <a:pt x="3154" y="185"/>
                    <a:pt x="3157" y="185"/>
                  </a:cubicBezTo>
                  <a:cubicBezTo>
                    <a:pt x="3199" y="185"/>
                    <a:pt x="3236" y="153"/>
                    <a:pt x="3239" y="108"/>
                  </a:cubicBezTo>
                  <a:cubicBezTo>
                    <a:pt x="3242" y="61"/>
                    <a:pt x="3208" y="21"/>
                    <a:pt x="3162" y="15"/>
                  </a:cubicBezTo>
                  <a:cubicBezTo>
                    <a:pt x="3142" y="13"/>
                    <a:pt x="2981" y="0"/>
                    <a:pt x="2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7;p30">
              <a:extLst>
                <a:ext uri="{FF2B5EF4-FFF2-40B4-BE49-F238E27FC236}">
                  <a16:creationId xmlns:a16="http://schemas.microsoft.com/office/drawing/2014/main" id="{B5892097-92DD-D860-7918-1AE5B19C1A86}"/>
                </a:ext>
              </a:extLst>
            </p:cNvPr>
            <p:cNvSpPr/>
            <p:nvPr/>
          </p:nvSpPr>
          <p:spPr>
            <a:xfrm>
              <a:off x="6630723" y="3099850"/>
              <a:ext cx="143236" cy="26135"/>
            </a:xfrm>
            <a:custGeom>
              <a:avLst/>
              <a:gdLst/>
              <a:ahLst/>
              <a:cxnLst/>
              <a:rect l="l" t="t" r="r" b="b"/>
              <a:pathLst>
                <a:path w="2121" h="387" extrusionOk="0">
                  <a:moveTo>
                    <a:pt x="733" y="1"/>
                  </a:moveTo>
                  <a:cubicBezTo>
                    <a:pt x="526" y="1"/>
                    <a:pt x="311" y="21"/>
                    <a:pt x="103" y="72"/>
                  </a:cubicBezTo>
                  <a:cubicBezTo>
                    <a:pt x="1" y="98"/>
                    <a:pt x="27" y="242"/>
                    <a:pt x="119" y="242"/>
                  </a:cubicBezTo>
                  <a:cubicBezTo>
                    <a:pt x="127" y="242"/>
                    <a:pt x="135" y="241"/>
                    <a:pt x="143" y="239"/>
                  </a:cubicBezTo>
                  <a:cubicBezTo>
                    <a:pt x="334" y="191"/>
                    <a:pt x="534" y="173"/>
                    <a:pt x="728" y="173"/>
                  </a:cubicBezTo>
                  <a:cubicBezTo>
                    <a:pt x="1377" y="173"/>
                    <a:pt x="1965" y="378"/>
                    <a:pt x="1972" y="381"/>
                  </a:cubicBezTo>
                  <a:cubicBezTo>
                    <a:pt x="1982" y="384"/>
                    <a:pt x="1991" y="387"/>
                    <a:pt x="2000" y="387"/>
                  </a:cubicBezTo>
                  <a:cubicBezTo>
                    <a:pt x="2096" y="387"/>
                    <a:pt x="2120" y="251"/>
                    <a:pt x="2028" y="220"/>
                  </a:cubicBezTo>
                  <a:cubicBezTo>
                    <a:pt x="1997" y="209"/>
                    <a:pt x="1404" y="1"/>
                    <a:pt x="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08;p30">
              <a:extLst>
                <a:ext uri="{FF2B5EF4-FFF2-40B4-BE49-F238E27FC236}">
                  <a16:creationId xmlns:a16="http://schemas.microsoft.com/office/drawing/2014/main" id="{941E27DF-F202-6FD8-42D6-3262A090F8FD}"/>
                </a:ext>
              </a:extLst>
            </p:cNvPr>
            <p:cNvSpPr/>
            <p:nvPr/>
          </p:nvSpPr>
          <p:spPr>
            <a:xfrm>
              <a:off x="6528749" y="3021512"/>
              <a:ext cx="211512" cy="70369"/>
            </a:xfrm>
            <a:custGeom>
              <a:avLst/>
              <a:gdLst/>
              <a:ahLst/>
              <a:cxnLst/>
              <a:rect l="l" t="t" r="r" b="b"/>
              <a:pathLst>
                <a:path w="3132" h="1042" extrusionOk="0">
                  <a:moveTo>
                    <a:pt x="2354" y="0"/>
                  </a:moveTo>
                  <a:cubicBezTo>
                    <a:pt x="1313" y="0"/>
                    <a:pt x="128" y="842"/>
                    <a:pt x="65" y="887"/>
                  </a:cubicBezTo>
                  <a:cubicBezTo>
                    <a:pt x="0" y="936"/>
                    <a:pt x="34" y="1038"/>
                    <a:pt x="114" y="1041"/>
                  </a:cubicBezTo>
                  <a:cubicBezTo>
                    <a:pt x="133" y="1041"/>
                    <a:pt x="151" y="1035"/>
                    <a:pt x="167" y="1026"/>
                  </a:cubicBezTo>
                  <a:cubicBezTo>
                    <a:pt x="179" y="1016"/>
                    <a:pt x="1365" y="171"/>
                    <a:pt x="2356" y="171"/>
                  </a:cubicBezTo>
                  <a:cubicBezTo>
                    <a:pt x="2573" y="171"/>
                    <a:pt x="2780" y="211"/>
                    <a:pt x="2964" y="310"/>
                  </a:cubicBezTo>
                  <a:cubicBezTo>
                    <a:pt x="2979" y="318"/>
                    <a:pt x="2993" y="321"/>
                    <a:pt x="3006" y="321"/>
                  </a:cubicBezTo>
                  <a:cubicBezTo>
                    <a:pt x="3085" y="321"/>
                    <a:pt x="3132" y="204"/>
                    <a:pt x="3044" y="159"/>
                  </a:cubicBezTo>
                  <a:cubicBezTo>
                    <a:pt x="2833" y="46"/>
                    <a:pt x="2598" y="0"/>
                    <a:pt x="2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09;p30">
              <a:extLst>
                <a:ext uri="{FF2B5EF4-FFF2-40B4-BE49-F238E27FC236}">
                  <a16:creationId xmlns:a16="http://schemas.microsoft.com/office/drawing/2014/main" id="{141517B0-FF57-F4F6-0064-F99FD2E2A2E4}"/>
                </a:ext>
              </a:extLst>
            </p:cNvPr>
            <p:cNvSpPr/>
            <p:nvPr/>
          </p:nvSpPr>
          <p:spPr>
            <a:xfrm>
              <a:off x="6582505" y="3060478"/>
              <a:ext cx="143034" cy="50920"/>
            </a:xfrm>
            <a:custGeom>
              <a:avLst/>
              <a:gdLst/>
              <a:ahLst/>
              <a:cxnLst/>
              <a:rect l="l" t="t" r="r" b="b"/>
              <a:pathLst>
                <a:path w="2118" h="754" extrusionOk="0">
                  <a:moveTo>
                    <a:pt x="1377" y="0"/>
                  </a:moveTo>
                  <a:cubicBezTo>
                    <a:pt x="622" y="0"/>
                    <a:pt x="57" y="602"/>
                    <a:pt x="49" y="609"/>
                  </a:cubicBezTo>
                  <a:cubicBezTo>
                    <a:pt x="0" y="665"/>
                    <a:pt x="37" y="754"/>
                    <a:pt x="114" y="754"/>
                  </a:cubicBezTo>
                  <a:cubicBezTo>
                    <a:pt x="136" y="754"/>
                    <a:pt x="157" y="745"/>
                    <a:pt x="176" y="726"/>
                  </a:cubicBezTo>
                  <a:cubicBezTo>
                    <a:pt x="202" y="697"/>
                    <a:pt x="700" y="170"/>
                    <a:pt x="1367" y="170"/>
                  </a:cubicBezTo>
                  <a:cubicBezTo>
                    <a:pt x="1551" y="170"/>
                    <a:pt x="1749" y="211"/>
                    <a:pt x="1952" y="313"/>
                  </a:cubicBezTo>
                  <a:cubicBezTo>
                    <a:pt x="1966" y="320"/>
                    <a:pt x="1979" y="323"/>
                    <a:pt x="1992" y="323"/>
                  </a:cubicBezTo>
                  <a:cubicBezTo>
                    <a:pt x="2072" y="323"/>
                    <a:pt x="2118" y="201"/>
                    <a:pt x="2029" y="159"/>
                  </a:cubicBezTo>
                  <a:cubicBezTo>
                    <a:pt x="1803" y="45"/>
                    <a:pt x="1583" y="0"/>
                    <a:pt x="13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10;p30">
              <a:extLst>
                <a:ext uri="{FF2B5EF4-FFF2-40B4-BE49-F238E27FC236}">
                  <a16:creationId xmlns:a16="http://schemas.microsoft.com/office/drawing/2014/main" id="{5924CEEF-7654-C72F-A8CF-8CF505BD9CC9}"/>
                </a:ext>
              </a:extLst>
            </p:cNvPr>
            <p:cNvSpPr/>
            <p:nvPr/>
          </p:nvSpPr>
          <p:spPr>
            <a:xfrm>
              <a:off x="5452482" y="3094245"/>
              <a:ext cx="601647" cy="248790"/>
            </a:xfrm>
            <a:custGeom>
              <a:avLst/>
              <a:gdLst/>
              <a:ahLst/>
              <a:cxnLst/>
              <a:rect l="l" t="t" r="r" b="b"/>
              <a:pathLst>
                <a:path w="8909" h="3684" extrusionOk="0">
                  <a:moveTo>
                    <a:pt x="4520" y="1"/>
                  </a:moveTo>
                  <a:cubicBezTo>
                    <a:pt x="4056" y="1"/>
                    <a:pt x="3585" y="30"/>
                    <a:pt x="3128" y="78"/>
                  </a:cubicBezTo>
                  <a:cubicBezTo>
                    <a:pt x="1114" y="288"/>
                    <a:pt x="1" y="1192"/>
                    <a:pt x="423" y="1984"/>
                  </a:cubicBezTo>
                  <a:cubicBezTo>
                    <a:pt x="561" y="2241"/>
                    <a:pt x="1046" y="2271"/>
                    <a:pt x="1745" y="2271"/>
                  </a:cubicBezTo>
                  <a:cubicBezTo>
                    <a:pt x="1961" y="2271"/>
                    <a:pt x="2197" y="2269"/>
                    <a:pt x="2450" y="2269"/>
                  </a:cubicBezTo>
                  <a:cubicBezTo>
                    <a:pt x="3915" y="2269"/>
                    <a:pt x="5934" y="2366"/>
                    <a:pt x="7742" y="3684"/>
                  </a:cubicBezTo>
                  <a:cubicBezTo>
                    <a:pt x="7742" y="3684"/>
                    <a:pt x="8908" y="2780"/>
                    <a:pt x="8165" y="1401"/>
                  </a:cubicBezTo>
                  <a:cubicBezTo>
                    <a:pt x="7590" y="338"/>
                    <a:pt x="6098" y="1"/>
                    <a:pt x="45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11;p30">
              <a:extLst>
                <a:ext uri="{FF2B5EF4-FFF2-40B4-BE49-F238E27FC236}">
                  <a16:creationId xmlns:a16="http://schemas.microsoft.com/office/drawing/2014/main" id="{77D4EF51-34A3-99A1-E4B9-605554C30B07}"/>
                </a:ext>
              </a:extLst>
            </p:cNvPr>
            <p:cNvSpPr/>
            <p:nvPr/>
          </p:nvSpPr>
          <p:spPr>
            <a:xfrm>
              <a:off x="5943039" y="3142395"/>
              <a:ext cx="336650" cy="222114"/>
            </a:xfrm>
            <a:custGeom>
              <a:avLst/>
              <a:gdLst/>
              <a:ahLst/>
              <a:cxnLst/>
              <a:rect l="l" t="t" r="r" b="b"/>
              <a:pathLst>
                <a:path w="4985" h="3289" extrusionOk="0">
                  <a:moveTo>
                    <a:pt x="266" y="1"/>
                  </a:moveTo>
                  <a:cubicBezTo>
                    <a:pt x="0" y="1114"/>
                    <a:pt x="1536" y="3288"/>
                    <a:pt x="2810" y="3288"/>
                  </a:cubicBezTo>
                  <a:cubicBezTo>
                    <a:pt x="4084" y="3288"/>
                    <a:pt x="4984" y="2545"/>
                    <a:pt x="4984" y="2545"/>
                  </a:cubicBezTo>
                  <a:cubicBezTo>
                    <a:pt x="4402" y="2385"/>
                    <a:pt x="266"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12;p30">
              <a:extLst>
                <a:ext uri="{FF2B5EF4-FFF2-40B4-BE49-F238E27FC236}">
                  <a16:creationId xmlns:a16="http://schemas.microsoft.com/office/drawing/2014/main" id="{82970D6A-EEBD-A6C1-F664-8E921CB9CDC6}"/>
                </a:ext>
              </a:extLst>
            </p:cNvPr>
            <p:cNvSpPr/>
            <p:nvPr/>
          </p:nvSpPr>
          <p:spPr>
            <a:xfrm>
              <a:off x="6322504" y="3470874"/>
              <a:ext cx="519325" cy="158566"/>
            </a:xfrm>
            <a:custGeom>
              <a:avLst/>
              <a:gdLst/>
              <a:ahLst/>
              <a:cxnLst/>
              <a:rect l="l" t="t" r="r" b="b"/>
              <a:pathLst>
                <a:path w="7690" h="2348" extrusionOk="0">
                  <a:moveTo>
                    <a:pt x="1615" y="1"/>
                  </a:moveTo>
                  <a:cubicBezTo>
                    <a:pt x="623" y="1"/>
                    <a:pt x="1" y="864"/>
                    <a:pt x="1" y="864"/>
                  </a:cubicBezTo>
                  <a:cubicBezTo>
                    <a:pt x="2678" y="2163"/>
                    <a:pt x="7690" y="2348"/>
                    <a:pt x="7690" y="2348"/>
                  </a:cubicBezTo>
                  <a:cubicBezTo>
                    <a:pt x="7287" y="1353"/>
                    <a:pt x="6829" y="1094"/>
                    <a:pt x="6296" y="1094"/>
                  </a:cubicBezTo>
                  <a:cubicBezTo>
                    <a:pt x="5777" y="1094"/>
                    <a:pt x="5187" y="1340"/>
                    <a:pt x="4507" y="1391"/>
                  </a:cubicBezTo>
                  <a:cubicBezTo>
                    <a:pt x="4410" y="1399"/>
                    <a:pt x="4324" y="1403"/>
                    <a:pt x="4246" y="1403"/>
                  </a:cubicBezTo>
                  <a:cubicBezTo>
                    <a:pt x="3215" y="1403"/>
                    <a:pt x="3719" y="764"/>
                    <a:pt x="2388" y="173"/>
                  </a:cubicBezTo>
                  <a:cubicBezTo>
                    <a:pt x="2112" y="50"/>
                    <a:pt x="1853" y="1"/>
                    <a:pt x="1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13;p30">
              <a:extLst>
                <a:ext uri="{FF2B5EF4-FFF2-40B4-BE49-F238E27FC236}">
                  <a16:creationId xmlns:a16="http://schemas.microsoft.com/office/drawing/2014/main" id="{8A3A416B-C6AF-AF2E-0D9A-9F209335F354}"/>
                </a:ext>
              </a:extLst>
            </p:cNvPr>
            <p:cNvSpPr/>
            <p:nvPr/>
          </p:nvSpPr>
          <p:spPr>
            <a:xfrm>
              <a:off x="6791586" y="3378827"/>
              <a:ext cx="347522" cy="183283"/>
            </a:xfrm>
            <a:custGeom>
              <a:avLst/>
              <a:gdLst/>
              <a:ahLst/>
              <a:cxnLst/>
              <a:rect l="l" t="t" r="r" b="b"/>
              <a:pathLst>
                <a:path w="5146" h="2714" extrusionOk="0">
                  <a:moveTo>
                    <a:pt x="5145" y="0"/>
                  </a:moveTo>
                  <a:lnTo>
                    <a:pt x="5145" y="0"/>
                  </a:lnTo>
                  <a:cubicBezTo>
                    <a:pt x="3620" y="1221"/>
                    <a:pt x="294" y="1246"/>
                    <a:pt x="19" y="1246"/>
                  </a:cubicBezTo>
                  <a:cubicBezTo>
                    <a:pt x="7" y="1246"/>
                    <a:pt x="1" y="1246"/>
                    <a:pt x="1" y="1246"/>
                  </a:cubicBezTo>
                  <a:lnTo>
                    <a:pt x="1" y="1246"/>
                  </a:lnTo>
                  <a:cubicBezTo>
                    <a:pt x="1" y="1246"/>
                    <a:pt x="128" y="2108"/>
                    <a:pt x="1094" y="2108"/>
                  </a:cubicBezTo>
                  <a:cubicBezTo>
                    <a:pt x="1212" y="2108"/>
                    <a:pt x="1343" y="2096"/>
                    <a:pt x="1487" y="2067"/>
                  </a:cubicBezTo>
                  <a:cubicBezTo>
                    <a:pt x="1606" y="2043"/>
                    <a:pt x="1712" y="2032"/>
                    <a:pt x="1808" y="2032"/>
                  </a:cubicBezTo>
                  <a:cubicBezTo>
                    <a:pt x="2580" y="2032"/>
                    <a:pt x="2698" y="2714"/>
                    <a:pt x="3285" y="2714"/>
                  </a:cubicBezTo>
                  <a:cubicBezTo>
                    <a:pt x="3440" y="2714"/>
                    <a:pt x="3629" y="2666"/>
                    <a:pt x="3871" y="2545"/>
                  </a:cubicBezTo>
                  <a:cubicBezTo>
                    <a:pt x="5145" y="1909"/>
                    <a:pt x="5145" y="0"/>
                    <a:pt x="5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14;p30">
              <a:extLst>
                <a:ext uri="{FF2B5EF4-FFF2-40B4-BE49-F238E27FC236}">
                  <a16:creationId xmlns:a16="http://schemas.microsoft.com/office/drawing/2014/main" id="{0EB5CDA2-7EDF-8219-4305-4940D7278576}"/>
                </a:ext>
              </a:extLst>
            </p:cNvPr>
            <p:cNvSpPr/>
            <p:nvPr/>
          </p:nvSpPr>
          <p:spPr>
            <a:xfrm>
              <a:off x="7160449" y="3365793"/>
              <a:ext cx="329424" cy="238457"/>
            </a:xfrm>
            <a:custGeom>
              <a:avLst/>
              <a:gdLst/>
              <a:ahLst/>
              <a:cxnLst/>
              <a:rect l="l" t="t" r="r" b="b"/>
              <a:pathLst>
                <a:path w="4878" h="3531" extrusionOk="0">
                  <a:moveTo>
                    <a:pt x="3620" y="1"/>
                  </a:moveTo>
                  <a:cubicBezTo>
                    <a:pt x="3346" y="1"/>
                    <a:pt x="3037" y="52"/>
                    <a:pt x="2703" y="190"/>
                  </a:cubicBezTo>
                  <a:cubicBezTo>
                    <a:pt x="1432" y="721"/>
                    <a:pt x="1484" y="2682"/>
                    <a:pt x="1006" y="2735"/>
                  </a:cubicBezTo>
                  <a:cubicBezTo>
                    <a:pt x="531" y="2787"/>
                    <a:pt x="1" y="3530"/>
                    <a:pt x="1" y="3530"/>
                  </a:cubicBezTo>
                  <a:cubicBezTo>
                    <a:pt x="1" y="3530"/>
                    <a:pt x="3289" y="3003"/>
                    <a:pt x="4877" y="403"/>
                  </a:cubicBezTo>
                  <a:cubicBezTo>
                    <a:pt x="4877" y="403"/>
                    <a:pt x="4388" y="1"/>
                    <a:pt x="3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15;p30">
              <a:extLst>
                <a:ext uri="{FF2B5EF4-FFF2-40B4-BE49-F238E27FC236}">
                  <a16:creationId xmlns:a16="http://schemas.microsoft.com/office/drawing/2014/main" id="{C1ECD04A-2878-9DA1-659F-9A5629581287}"/>
                </a:ext>
              </a:extLst>
            </p:cNvPr>
            <p:cNvSpPr/>
            <p:nvPr/>
          </p:nvSpPr>
          <p:spPr>
            <a:xfrm>
              <a:off x="6816573" y="2691615"/>
              <a:ext cx="487044" cy="429777"/>
            </a:xfrm>
            <a:custGeom>
              <a:avLst/>
              <a:gdLst/>
              <a:ahLst/>
              <a:cxnLst/>
              <a:rect l="l" t="t" r="r" b="b"/>
              <a:pathLst>
                <a:path w="7212" h="6364" extrusionOk="0">
                  <a:moveTo>
                    <a:pt x="3209" y="0"/>
                  </a:moveTo>
                  <a:cubicBezTo>
                    <a:pt x="2691" y="0"/>
                    <a:pt x="2029" y="165"/>
                    <a:pt x="1379" y="791"/>
                  </a:cubicBezTo>
                  <a:cubicBezTo>
                    <a:pt x="1" y="2114"/>
                    <a:pt x="1222" y="2700"/>
                    <a:pt x="1805" y="3493"/>
                  </a:cubicBezTo>
                  <a:cubicBezTo>
                    <a:pt x="2388" y="4288"/>
                    <a:pt x="895" y="4933"/>
                    <a:pt x="2601" y="5908"/>
                  </a:cubicBezTo>
                  <a:cubicBezTo>
                    <a:pt x="3136" y="6213"/>
                    <a:pt x="3683" y="6364"/>
                    <a:pt x="4197" y="6364"/>
                  </a:cubicBezTo>
                  <a:cubicBezTo>
                    <a:pt x="5287" y="6364"/>
                    <a:pt x="6233" y="5691"/>
                    <a:pt x="6629" y="4396"/>
                  </a:cubicBezTo>
                  <a:cubicBezTo>
                    <a:pt x="7212" y="2487"/>
                    <a:pt x="4933" y="313"/>
                    <a:pt x="4189" y="208"/>
                  </a:cubicBezTo>
                  <a:cubicBezTo>
                    <a:pt x="4189" y="208"/>
                    <a:pt x="3789" y="0"/>
                    <a:pt x="3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16;p30">
              <a:extLst>
                <a:ext uri="{FF2B5EF4-FFF2-40B4-BE49-F238E27FC236}">
                  <a16:creationId xmlns:a16="http://schemas.microsoft.com/office/drawing/2014/main" id="{0AE228D8-B408-E715-658E-A473BB895AD0}"/>
                </a:ext>
              </a:extLst>
            </p:cNvPr>
            <p:cNvSpPr/>
            <p:nvPr/>
          </p:nvSpPr>
          <p:spPr>
            <a:xfrm>
              <a:off x="5825599" y="2260487"/>
              <a:ext cx="928437" cy="403101"/>
            </a:xfrm>
            <a:custGeom>
              <a:avLst/>
              <a:gdLst/>
              <a:ahLst/>
              <a:cxnLst/>
              <a:rect l="l" t="t" r="r" b="b"/>
              <a:pathLst>
                <a:path w="13748" h="5969" extrusionOk="0">
                  <a:moveTo>
                    <a:pt x="13631" y="0"/>
                  </a:moveTo>
                  <a:cubicBezTo>
                    <a:pt x="13605" y="0"/>
                    <a:pt x="13579" y="13"/>
                    <a:pt x="13561" y="44"/>
                  </a:cubicBezTo>
                  <a:cubicBezTo>
                    <a:pt x="13530" y="96"/>
                    <a:pt x="10511" y="5284"/>
                    <a:pt x="7337" y="5710"/>
                  </a:cubicBezTo>
                  <a:cubicBezTo>
                    <a:pt x="6882" y="5770"/>
                    <a:pt x="6410" y="5797"/>
                    <a:pt x="5937" y="5797"/>
                  </a:cubicBezTo>
                  <a:cubicBezTo>
                    <a:pt x="3095" y="5797"/>
                    <a:pt x="183" y="4857"/>
                    <a:pt x="151" y="4846"/>
                  </a:cubicBezTo>
                  <a:cubicBezTo>
                    <a:pt x="141" y="4843"/>
                    <a:pt x="131" y="4841"/>
                    <a:pt x="122" y="4841"/>
                  </a:cubicBezTo>
                  <a:cubicBezTo>
                    <a:pt x="34" y="4841"/>
                    <a:pt x="1" y="4976"/>
                    <a:pt x="98" y="5010"/>
                  </a:cubicBezTo>
                  <a:cubicBezTo>
                    <a:pt x="132" y="5019"/>
                    <a:pt x="3066" y="5969"/>
                    <a:pt x="5937" y="5969"/>
                  </a:cubicBezTo>
                  <a:cubicBezTo>
                    <a:pt x="6412" y="5969"/>
                    <a:pt x="6887" y="5941"/>
                    <a:pt x="7359" y="5879"/>
                  </a:cubicBezTo>
                  <a:cubicBezTo>
                    <a:pt x="8731" y="5697"/>
                    <a:pt x="10215" y="4670"/>
                    <a:pt x="11776" y="2832"/>
                  </a:cubicBezTo>
                  <a:cubicBezTo>
                    <a:pt x="12491" y="1984"/>
                    <a:pt x="13139" y="1080"/>
                    <a:pt x="13709" y="130"/>
                  </a:cubicBezTo>
                  <a:cubicBezTo>
                    <a:pt x="13748" y="62"/>
                    <a:pt x="13689" y="0"/>
                    <a:pt x="1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17;p30">
              <a:extLst>
                <a:ext uri="{FF2B5EF4-FFF2-40B4-BE49-F238E27FC236}">
                  <a16:creationId xmlns:a16="http://schemas.microsoft.com/office/drawing/2014/main" id="{88C0F311-7C97-4C28-FFA2-05A9BD8680A6}"/>
                </a:ext>
              </a:extLst>
            </p:cNvPr>
            <p:cNvSpPr/>
            <p:nvPr/>
          </p:nvSpPr>
          <p:spPr>
            <a:xfrm>
              <a:off x="6144218" y="2268388"/>
              <a:ext cx="198816" cy="203813"/>
            </a:xfrm>
            <a:custGeom>
              <a:avLst/>
              <a:gdLst/>
              <a:ahLst/>
              <a:cxnLst/>
              <a:rect l="l" t="t" r="r" b="b"/>
              <a:pathLst>
                <a:path w="2944" h="3018" extrusionOk="0">
                  <a:moveTo>
                    <a:pt x="1201" y="1"/>
                  </a:moveTo>
                  <a:cubicBezTo>
                    <a:pt x="1150" y="1"/>
                    <a:pt x="1099" y="43"/>
                    <a:pt x="1117" y="109"/>
                  </a:cubicBezTo>
                  <a:lnTo>
                    <a:pt x="1848" y="2842"/>
                  </a:lnTo>
                  <a:cubicBezTo>
                    <a:pt x="1250" y="2777"/>
                    <a:pt x="457" y="1688"/>
                    <a:pt x="189" y="1250"/>
                  </a:cubicBezTo>
                  <a:cubicBezTo>
                    <a:pt x="171" y="1221"/>
                    <a:pt x="145" y="1209"/>
                    <a:pt x="119" y="1209"/>
                  </a:cubicBezTo>
                  <a:cubicBezTo>
                    <a:pt x="60" y="1209"/>
                    <a:pt x="1" y="1273"/>
                    <a:pt x="44" y="1340"/>
                  </a:cubicBezTo>
                  <a:cubicBezTo>
                    <a:pt x="87" y="1410"/>
                    <a:pt x="1083" y="3017"/>
                    <a:pt x="1907" y="3017"/>
                  </a:cubicBezTo>
                  <a:cubicBezTo>
                    <a:pt x="1928" y="3014"/>
                    <a:pt x="1947" y="3014"/>
                    <a:pt x="1968" y="3011"/>
                  </a:cubicBezTo>
                  <a:cubicBezTo>
                    <a:pt x="2823" y="2925"/>
                    <a:pt x="2937" y="874"/>
                    <a:pt x="2940" y="784"/>
                  </a:cubicBezTo>
                  <a:cubicBezTo>
                    <a:pt x="2943" y="738"/>
                    <a:pt x="2906" y="698"/>
                    <a:pt x="2860" y="695"/>
                  </a:cubicBezTo>
                  <a:cubicBezTo>
                    <a:pt x="2858" y="695"/>
                    <a:pt x="2856" y="695"/>
                    <a:pt x="2854" y="695"/>
                  </a:cubicBezTo>
                  <a:cubicBezTo>
                    <a:pt x="2807" y="695"/>
                    <a:pt x="2770" y="731"/>
                    <a:pt x="2770" y="778"/>
                  </a:cubicBezTo>
                  <a:cubicBezTo>
                    <a:pt x="2743" y="1309"/>
                    <a:pt x="2554" y="2663"/>
                    <a:pt x="2021" y="2826"/>
                  </a:cubicBezTo>
                  <a:lnTo>
                    <a:pt x="1284" y="66"/>
                  </a:lnTo>
                  <a:cubicBezTo>
                    <a:pt x="1271" y="21"/>
                    <a:pt x="1236" y="1"/>
                    <a:pt x="1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18;p30">
              <a:extLst>
                <a:ext uri="{FF2B5EF4-FFF2-40B4-BE49-F238E27FC236}">
                  <a16:creationId xmlns:a16="http://schemas.microsoft.com/office/drawing/2014/main" id="{888326EC-B2FC-E0A4-CD40-32124475970F}"/>
                </a:ext>
              </a:extLst>
            </p:cNvPr>
            <p:cNvSpPr/>
            <p:nvPr/>
          </p:nvSpPr>
          <p:spPr>
            <a:xfrm>
              <a:off x="6159886" y="2216659"/>
              <a:ext cx="107714" cy="55377"/>
            </a:xfrm>
            <a:custGeom>
              <a:avLst/>
              <a:gdLst/>
              <a:ahLst/>
              <a:cxnLst/>
              <a:rect l="l" t="t" r="r" b="b"/>
              <a:pathLst>
                <a:path w="1595" h="820" extrusionOk="0">
                  <a:moveTo>
                    <a:pt x="1263" y="1"/>
                  </a:moveTo>
                  <a:cubicBezTo>
                    <a:pt x="598" y="1"/>
                    <a:pt x="0" y="526"/>
                    <a:pt x="0" y="526"/>
                  </a:cubicBezTo>
                  <a:cubicBezTo>
                    <a:pt x="0" y="526"/>
                    <a:pt x="874" y="820"/>
                    <a:pt x="1012" y="820"/>
                  </a:cubicBezTo>
                  <a:cubicBezTo>
                    <a:pt x="1014" y="820"/>
                    <a:pt x="1016" y="819"/>
                    <a:pt x="1018" y="819"/>
                  </a:cubicBezTo>
                  <a:cubicBezTo>
                    <a:pt x="1132" y="813"/>
                    <a:pt x="1595" y="48"/>
                    <a:pt x="1595" y="48"/>
                  </a:cubicBezTo>
                  <a:cubicBezTo>
                    <a:pt x="1484" y="15"/>
                    <a:pt x="1373" y="1"/>
                    <a:pt x="1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19;p30">
              <a:extLst>
                <a:ext uri="{FF2B5EF4-FFF2-40B4-BE49-F238E27FC236}">
                  <a16:creationId xmlns:a16="http://schemas.microsoft.com/office/drawing/2014/main" id="{91CDB380-8B33-48A8-C0D3-9665639205E4}"/>
                </a:ext>
              </a:extLst>
            </p:cNvPr>
            <p:cNvSpPr/>
            <p:nvPr/>
          </p:nvSpPr>
          <p:spPr>
            <a:xfrm>
              <a:off x="6542931" y="1971650"/>
              <a:ext cx="201179" cy="258312"/>
            </a:xfrm>
            <a:custGeom>
              <a:avLst/>
              <a:gdLst/>
              <a:ahLst/>
              <a:cxnLst/>
              <a:rect l="l" t="t" r="r" b="b"/>
              <a:pathLst>
                <a:path w="2979" h="3825" extrusionOk="0">
                  <a:moveTo>
                    <a:pt x="2858" y="1"/>
                  </a:moveTo>
                  <a:cubicBezTo>
                    <a:pt x="2834" y="1"/>
                    <a:pt x="2810" y="11"/>
                    <a:pt x="2791" y="37"/>
                  </a:cubicBezTo>
                  <a:lnTo>
                    <a:pt x="43" y="3689"/>
                  </a:lnTo>
                  <a:cubicBezTo>
                    <a:pt x="0" y="3744"/>
                    <a:pt x="40" y="3824"/>
                    <a:pt x="111" y="3824"/>
                  </a:cubicBezTo>
                  <a:cubicBezTo>
                    <a:pt x="139" y="3824"/>
                    <a:pt x="163" y="3812"/>
                    <a:pt x="179" y="3790"/>
                  </a:cubicBezTo>
                  <a:lnTo>
                    <a:pt x="2927" y="139"/>
                  </a:lnTo>
                  <a:cubicBezTo>
                    <a:pt x="2978" y="74"/>
                    <a:pt x="2920" y="1"/>
                    <a:pt x="28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20;p30">
              <a:extLst>
                <a:ext uri="{FF2B5EF4-FFF2-40B4-BE49-F238E27FC236}">
                  <a16:creationId xmlns:a16="http://schemas.microsoft.com/office/drawing/2014/main" id="{E74EEBB6-6E89-7D8D-7594-1B3CBA452631}"/>
                </a:ext>
              </a:extLst>
            </p:cNvPr>
            <p:cNvSpPr/>
            <p:nvPr/>
          </p:nvSpPr>
          <p:spPr>
            <a:xfrm>
              <a:off x="6570214" y="1990289"/>
              <a:ext cx="290660" cy="244468"/>
            </a:xfrm>
            <a:custGeom>
              <a:avLst/>
              <a:gdLst/>
              <a:ahLst/>
              <a:cxnLst/>
              <a:rect l="l" t="t" r="r" b="b"/>
              <a:pathLst>
                <a:path w="4304" h="3620" extrusionOk="0">
                  <a:moveTo>
                    <a:pt x="4179" y="1"/>
                  </a:moveTo>
                  <a:cubicBezTo>
                    <a:pt x="4161" y="1"/>
                    <a:pt x="4142" y="7"/>
                    <a:pt x="4124" y="23"/>
                  </a:cubicBezTo>
                  <a:lnTo>
                    <a:pt x="62" y="3468"/>
                  </a:lnTo>
                  <a:cubicBezTo>
                    <a:pt x="0" y="3521"/>
                    <a:pt x="37" y="3619"/>
                    <a:pt x="117" y="3619"/>
                  </a:cubicBezTo>
                  <a:cubicBezTo>
                    <a:pt x="139" y="3619"/>
                    <a:pt x="157" y="3610"/>
                    <a:pt x="173" y="3598"/>
                  </a:cubicBezTo>
                  <a:lnTo>
                    <a:pt x="4235" y="153"/>
                  </a:lnTo>
                  <a:cubicBezTo>
                    <a:pt x="4303" y="94"/>
                    <a:pt x="4248" y="1"/>
                    <a:pt x="4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21;p30">
              <a:extLst>
                <a:ext uri="{FF2B5EF4-FFF2-40B4-BE49-F238E27FC236}">
                  <a16:creationId xmlns:a16="http://schemas.microsoft.com/office/drawing/2014/main" id="{FCF4B181-DA77-B872-6B39-5CC16E0F0DBA}"/>
                </a:ext>
              </a:extLst>
            </p:cNvPr>
            <p:cNvSpPr/>
            <p:nvPr/>
          </p:nvSpPr>
          <p:spPr>
            <a:xfrm>
              <a:off x="6583720" y="2132310"/>
              <a:ext cx="238390" cy="122639"/>
            </a:xfrm>
            <a:custGeom>
              <a:avLst/>
              <a:gdLst/>
              <a:ahLst/>
              <a:cxnLst/>
              <a:rect l="l" t="t" r="r" b="b"/>
              <a:pathLst>
                <a:path w="3530" h="1816" extrusionOk="0">
                  <a:moveTo>
                    <a:pt x="3407" y="0"/>
                  </a:moveTo>
                  <a:cubicBezTo>
                    <a:pt x="3394" y="0"/>
                    <a:pt x="3380" y="4"/>
                    <a:pt x="3365" y="11"/>
                  </a:cubicBezTo>
                  <a:lnTo>
                    <a:pt x="84" y="1652"/>
                  </a:lnTo>
                  <a:cubicBezTo>
                    <a:pt x="1" y="1692"/>
                    <a:pt x="31" y="1815"/>
                    <a:pt x="124" y="1815"/>
                  </a:cubicBezTo>
                  <a:cubicBezTo>
                    <a:pt x="136" y="1815"/>
                    <a:pt x="149" y="1812"/>
                    <a:pt x="161" y="1806"/>
                  </a:cubicBezTo>
                  <a:lnTo>
                    <a:pt x="3443" y="165"/>
                  </a:lnTo>
                  <a:cubicBezTo>
                    <a:pt x="3530" y="120"/>
                    <a:pt x="3486" y="0"/>
                    <a:pt x="3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22;p30">
              <a:extLst>
                <a:ext uri="{FF2B5EF4-FFF2-40B4-BE49-F238E27FC236}">
                  <a16:creationId xmlns:a16="http://schemas.microsoft.com/office/drawing/2014/main" id="{AE85F7D4-B6CF-4337-A9A3-CDD62258C860}"/>
                </a:ext>
              </a:extLst>
            </p:cNvPr>
            <p:cNvSpPr/>
            <p:nvPr/>
          </p:nvSpPr>
          <p:spPr>
            <a:xfrm>
              <a:off x="5636238" y="1860627"/>
              <a:ext cx="152286" cy="197533"/>
            </a:xfrm>
            <a:custGeom>
              <a:avLst/>
              <a:gdLst/>
              <a:ahLst/>
              <a:cxnLst/>
              <a:rect l="l" t="t" r="r" b="b"/>
              <a:pathLst>
                <a:path w="2255" h="2925" extrusionOk="0">
                  <a:moveTo>
                    <a:pt x="59" y="1"/>
                  </a:moveTo>
                  <a:cubicBezTo>
                    <a:pt x="48" y="1"/>
                    <a:pt x="42" y="3"/>
                    <a:pt x="40" y="9"/>
                  </a:cubicBezTo>
                  <a:cubicBezTo>
                    <a:pt x="1" y="130"/>
                    <a:pt x="630" y="2925"/>
                    <a:pt x="694" y="2925"/>
                  </a:cubicBezTo>
                  <a:cubicBezTo>
                    <a:pt x="695" y="2925"/>
                    <a:pt x="696" y="2923"/>
                    <a:pt x="697" y="2921"/>
                  </a:cubicBezTo>
                  <a:cubicBezTo>
                    <a:pt x="734" y="2797"/>
                    <a:pt x="2255" y="1157"/>
                    <a:pt x="2255" y="1157"/>
                  </a:cubicBezTo>
                  <a:cubicBezTo>
                    <a:pt x="2255" y="1157"/>
                    <a:pt x="277" y="1"/>
                    <a:pt x="59" y="1"/>
                  </a:cubicBezTo>
                  <a:close/>
                </a:path>
              </a:pathLst>
            </a:custGeom>
            <a:solidFill>
              <a:srgbClr val="F6F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23;p30">
              <a:extLst>
                <a:ext uri="{FF2B5EF4-FFF2-40B4-BE49-F238E27FC236}">
                  <a16:creationId xmlns:a16="http://schemas.microsoft.com/office/drawing/2014/main" id="{BBC38DB2-C588-9DCD-709A-D36FAF1A7A48}"/>
                </a:ext>
              </a:extLst>
            </p:cNvPr>
            <p:cNvSpPr/>
            <p:nvPr/>
          </p:nvSpPr>
          <p:spPr>
            <a:xfrm>
              <a:off x="6298395" y="1607650"/>
              <a:ext cx="149584" cy="153839"/>
            </a:xfrm>
            <a:custGeom>
              <a:avLst/>
              <a:gdLst/>
              <a:ahLst/>
              <a:cxnLst/>
              <a:rect l="l" t="t" r="r" b="b"/>
              <a:pathLst>
                <a:path w="2215" h="2278" extrusionOk="0">
                  <a:moveTo>
                    <a:pt x="595" y="0"/>
                  </a:moveTo>
                  <a:cubicBezTo>
                    <a:pt x="257" y="0"/>
                    <a:pt x="0" y="2278"/>
                    <a:pt x="0" y="2278"/>
                  </a:cubicBezTo>
                  <a:cubicBezTo>
                    <a:pt x="0" y="2278"/>
                    <a:pt x="2215" y="2031"/>
                    <a:pt x="2171" y="1908"/>
                  </a:cubicBezTo>
                  <a:cubicBezTo>
                    <a:pt x="2131" y="1787"/>
                    <a:pt x="1024" y="310"/>
                    <a:pt x="654" y="23"/>
                  </a:cubicBezTo>
                  <a:cubicBezTo>
                    <a:pt x="634" y="8"/>
                    <a:pt x="615" y="0"/>
                    <a:pt x="595" y="0"/>
                  </a:cubicBezTo>
                  <a:close/>
                </a:path>
              </a:pathLst>
            </a:custGeom>
            <a:solidFill>
              <a:srgbClr val="F6F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24;p30">
              <a:extLst>
                <a:ext uri="{FF2B5EF4-FFF2-40B4-BE49-F238E27FC236}">
                  <a16:creationId xmlns:a16="http://schemas.microsoft.com/office/drawing/2014/main" id="{CA2FC0BF-6ABA-90C5-B6C5-291C4A3CBE28}"/>
                </a:ext>
              </a:extLst>
            </p:cNvPr>
            <p:cNvSpPr/>
            <p:nvPr/>
          </p:nvSpPr>
          <p:spPr>
            <a:xfrm>
              <a:off x="5663589" y="1910466"/>
              <a:ext cx="103933" cy="84145"/>
            </a:xfrm>
            <a:custGeom>
              <a:avLst/>
              <a:gdLst/>
              <a:ahLst/>
              <a:cxnLst/>
              <a:rect l="l" t="t" r="r" b="b"/>
              <a:pathLst>
                <a:path w="1539" h="1246" extrusionOk="0">
                  <a:moveTo>
                    <a:pt x="743" y="1"/>
                  </a:moveTo>
                  <a:cubicBezTo>
                    <a:pt x="681" y="1"/>
                    <a:pt x="622" y="73"/>
                    <a:pt x="675" y="141"/>
                  </a:cubicBezTo>
                  <a:cubicBezTo>
                    <a:pt x="897" y="456"/>
                    <a:pt x="1137" y="829"/>
                    <a:pt x="1242" y="1020"/>
                  </a:cubicBezTo>
                  <a:cubicBezTo>
                    <a:pt x="995" y="915"/>
                    <a:pt x="502" y="675"/>
                    <a:pt x="166" y="505"/>
                  </a:cubicBezTo>
                  <a:cubicBezTo>
                    <a:pt x="152" y="498"/>
                    <a:pt x="139" y="495"/>
                    <a:pt x="126" y="495"/>
                  </a:cubicBezTo>
                  <a:cubicBezTo>
                    <a:pt x="46" y="495"/>
                    <a:pt x="1" y="616"/>
                    <a:pt x="89" y="659"/>
                  </a:cubicBezTo>
                  <a:cubicBezTo>
                    <a:pt x="200" y="715"/>
                    <a:pt x="1168" y="1199"/>
                    <a:pt x="1338" y="1242"/>
                  </a:cubicBezTo>
                  <a:cubicBezTo>
                    <a:pt x="1347" y="1242"/>
                    <a:pt x="1356" y="1245"/>
                    <a:pt x="1365" y="1245"/>
                  </a:cubicBezTo>
                  <a:cubicBezTo>
                    <a:pt x="1399" y="1245"/>
                    <a:pt x="1430" y="1230"/>
                    <a:pt x="1449" y="1202"/>
                  </a:cubicBezTo>
                  <a:cubicBezTo>
                    <a:pt x="1486" y="1149"/>
                    <a:pt x="1538" y="1072"/>
                    <a:pt x="813" y="42"/>
                  </a:cubicBezTo>
                  <a:cubicBezTo>
                    <a:pt x="795" y="13"/>
                    <a:pt x="769" y="1"/>
                    <a:pt x="7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25;p30">
              <a:extLst>
                <a:ext uri="{FF2B5EF4-FFF2-40B4-BE49-F238E27FC236}">
                  <a16:creationId xmlns:a16="http://schemas.microsoft.com/office/drawing/2014/main" id="{8A350DD6-B3B7-362B-C3D9-298C3F512CF5}"/>
                </a:ext>
              </a:extLst>
            </p:cNvPr>
            <p:cNvSpPr/>
            <p:nvPr/>
          </p:nvSpPr>
          <p:spPr>
            <a:xfrm>
              <a:off x="6333107" y="1653099"/>
              <a:ext cx="58213" cy="96099"/>
            </a:xfrm>
            <a:custGeom>
              <a:avLst/>
              <a:gdLst/>
              <a:ahLst/>
              <a:cxnLst/>
              <a:rect l="l" t="t" r="r" b="b"/>
              <a:pathLst>
                <a:path w="862" h="1423" extrusionOk="0">
                  <a:moveTo>
                    <a:pt x="102" y="1"/>
                  </a:moveTo>
                  <a:cubicBezTo>
                    <a:pt x="51" y="1"/>
                    <a:pt x="0" y="43"/>
                    <a:pt x="17" y="109"/>
                  </a:cubicBezTo>
                  <a:cubicBezTo>
                    <a:pt x="340" y="1377"/>
                    <a:pt x="418" y="1423"/>
                    <a:pt x="492" y="1423"/>
                  </a:cubicBezTo>
                  <a:lnTo>
                    <a:pt x="501" y="1423"/>
                  </a:lnTo>
                  <a:cubicBezTo>
                    <a:pt x="547" y="1420"/>
                    <a:pt x="587" y="1383"/>
                    <a:pt x="593" y="1333"/>
                  </a:cubicBezTo>
                  <a:cubicBezTo>
                    <a:pt x="633" y="1139"/>
                    <a:pt x="834" y="615"/>
                    <a:pt x="834" y="612"/>
                  </a:cubicBezTo>
                  <a:cubicBezTo>
                    <a:pt x="861" y="543"/>
                    <a:pt x="807" y="494"/>
                    <a:pt x="753" y="494"/>
                  </a:cubicBezTo>
                  <a:cubicBezTo>
                    <a:pt x="722" y="494"/>
                    <a:pt x="691" y="510"/>
                    <a:pt x="677" y="550"/>
                  </a:cubicBezTo>
                  <a:cubicBezTo>
                    <a:pt x="670" y="565"/>
                    <a:pt x="553" y="868"/>
                    <a:pt x="479" y="1102"/>
                  </a:cubicBezTo>
                  <a:cubicBezTo>
                    <a:pt x="399" y="874"/>
                    <a:pt x="282" y="454"/>
                    <a:pt x="183" y="66"/>
                  </a:cubicBezTo>
                  <a:cubicBezTo>
                    <a:pt x="171" y="21"/>
                    <a:pt x="136"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26;p30">
              <a:extLst>
                <a:ext uri="{FF2B5EF4-FFF2-40B4-BE49-F238E27FC236}">
                  <a16:creationId xmlns:a16="http://schemas.microsoft.com/office/drawing/2014/main" id="{5D9CC69C-01CC-FD62-8941-DA16EB05ED5B}"/>
                </a:ext>
              </a:extLst>
            </p:cNvPr>
            <p:cNvSpPr/>
            <p:nvPr/>
          </p:nvSpPr>
          <p:spPr>
            <a:xfrm>
              <a:off x="6700754" y="2617059"/>
              <a:ext cx="444769" cy="174504"/>
            </a:xfrm>
            <a:custGeom>
              <a:avLst/>
              <a:gdLst/>
              <a:ahLst/>
              <a:cxnLst/>
              <a:rect l="l" t="t" r="r" b="b"/>
              <a:pathLst>
                <a:path w="6586" h="2584" extrusionOk="0">
                  <a:moveTo>
                    <a:pt x="4295" y="1"/>
                  </a:moveTo>
                  <a:cubicBezTo>
                    <a:pt x="1643" y="1"/>
                    <a:pt x="1" y="1722"/>
                    <a:pt x="1" y="1722"/>
                  </a:cubicBezTo>
                  <a:cubicBezTo>
                    <a:pt x="1" y="1722"/>
                    <a:pt x="695" y="2431"/>
                    <a:pt x="1139" y="2431"/>
                  </a:cubicBezTo>
                  <a:cubicBezTo>
                    <a:pt x="1141" y="2431"/>
                    <a:pt x="1143" y="2431"/>
                    <a:pt x="1145" y="2431"/>
                  </a:cubicBezTo>
                  <a:cubicBezTo>
                    <a:pt x="1589" y="2428"/>
                    <a:pt x="2092" y="1824"/>
                    <a:pt x="2450" y="1475"/>
                  </a:cubicBezTo>
                  <a:cubicBezTo>
                    <a:pt x="2480" y="1445"/>
                    <a:pt x="2516" y="1432"/>
                    <a:pt x="2557" y="1432"/>
                  </a:cubicBezTo>
                  <a:cubicBezTo>
                    <a:pt x="2936" y="1432"/>
                    <a:pt x="3737" y="2584"/>
                    <a:pt x="4645" y="2584"/>
                  </a:cubicBezTo>
                  <a:cubicBezTo>
                    <a:pt x="4785" y="2584"/>
                    <a:pt x="4927" y="2556"/>
                    <a:pt x="5071" y="2493"/>
                  </a:cubicBezTo>
                  <a:cubicBezTo>
                    <a:pt x="6250" y="1975"/>
                    <a:pt x="6586" y="420"/>
                    <a:pt x="6586" y="420"/>
                  </a:cubicBezTo>
                  <a:cubicBezTo>
                    <a:pt x="5760" y="120"/>
                    <a:pt x="4993" y="1"/>
                    <a:pt x="4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27;p30">
              <a:extLst>
                <a:ext uri="{FF2B5EF4-FFF2-40B4-BE49-F238E27FC236}">
                  <a16:creationId xmlns:a16="http://schemas.microsoft.com/office/drawing/2014/main" id="{BDBA9AC8-2A2D-1747-791B-C185F17A2BF1}"/>
                </a:ext>
              </a:extLst>
            </p:cNvPr>
            <p:cNvSpPr/>
            <p:nvPr/>
          </p:nvSpPr>
          <p:spPr>
            <a:xfrm>
              <a:off x="5652243" y="2334165"/>
              <a:ext cx="364068" cy="95964"/>
            </a:xfrm>
            <a:custGeom>
              <a:avLst/>
              <a:gdLst/>
              <a:ahLst/>
              <a:cxnLst/>
              <a:rect l="l" t="t" r="r" b="b"/>
              <a:pathLst>
                <a:path w="5391" h="1421" extrusionOk="0">
                  <a:moveTo>
                    <a:pt x="119" y="0"/>
                  </a:moveTo>
                  <a:cubicBezTo>
                    <a:pt x="28" y="0"/>
                    <a:pt x="0" y="139"/>
                    <a:pt x="99" y="168"/>
                  </a:cubicBezTo>
                  <a:lnTo>
                    <a:pt x="5253" y="1417"/>
                  </a:lnTo>
                  <a:cubicBezTo>
                    <a:pt x="5259" y="1417"/>
                    <a:pt x="5265" y="1417"/>
                    <a:pt x="5275" y="1420"/>
                  </a:cubicBezTo>
                  <a:lnTo>
                    <a:pt x="5275" y="1420"/>
                  </a:lnTo>
                  <a:cubicBezTo>
                    <a:pt x="5374" y="1417"/>
                    <a:pt x="5391" y="1272"/>
                    <a:pt x="5293" y="1251"/>
                  </a:cubicBezTo>
                  <a:lnTo>
                    <a:pt x="136" y="2"/>
                  </a:lnTo>
                  <a:cubicBezTo>
                    <a:pt x="130" y="1"/>
                    <a:pt x="125" y="0"/>
                    <a:pt x="119" y="0"/>
                  </a:cubicBezTo>
                  <a:close/>
                  <a:moveTo>
                    <a:pt x="5275" y="1420"/>
                  </a:moveTo>
                  <a:cubicBezTo>
                    <a:pt x="5274" y="1420"/>
                    <a:pt x="5273" y="1420"/>
                    <a:pt x="5272" y="1420"/>
                  </a:cubicBezTo>
                  <a:lnTo>
                    <a:pt x="5275" y="1420"/>
                  </a:lnTo>
                  <a:cubicBezTo>
                    <a:pt x="5275" y="1420"/>
                    <a:pt x="5275" y="1420"/>
                    <a:pt x="5275" y="14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28;p30">
              <a:extLst>
                <a:ext uri="{FF2B5EF4-FFF2-40B4-BE49-F238E27FC236}">
                  <a16:creationId xmlns:a16="http://schemas.microsoft.com/office/drawing/2014/main" id="{666BB3E9-01DB-81D5-71B3-B42AD2354C4A}"/>
                </a:ext>
              </a:extLst>
            </p:cNvPr>
            <p:cNvSpPr/>
            <p:nvPr/>
          </p:nvSpPr>
          <p:spPr>
            <a:xfrm>
              <a:off x="5603080" y="2418378"/>
              <a:ext cx="406140" cy="40925"/>
            </a:xfrm>
            <a:custGeom>
              <a:avLst/>
              <a:gdLst/>
              <a:ahLst/>
              <a:cxnLst/>
              <a:rect l="l" t="t" r="r" b="b"/>
              <a:pathLst>
                <a:path w="6014" h="606" extrusionOk="0">
                  <a:moveTo>
                    <a:pt x="90" y="0"/>
                  </a:moveTo>
                  <a:cubicBezTo>
                    <a:pt x="46" y="0"/>
                    <a:pt x="7" y="34"/>
                    <a:pt x="4" y="81"/>
                  </a:cubicBezTo>
                  <a:cubicBezTo>
                    <a:pt x="1" y="127"/>
                    <a:pt x="35" y="167"/>
                    <a:pt x="81" y="170"/>
                  </a:cubicBezTo>
                  <a:lnTo>
                    <a:pt x="5886" y="605"/>
                  </a:lnTo>
                  <a:lnTo>
                    <a:pt x="5895" y="605"/>
                  </a:lnTo>
                  <a:cubicBezTo>
                    <a:pt x="5897" y="605"/>
                    <a:pt x="5899" y="605"/>
                    <a:pt x="5901" y="605"/>
                  </a:cubicBezTo>
                  <a:cubicBezTo>
                    <a:pt x="6009" y="605"/>
                    <a:pt x="6013" y="439"/>
                    <a:pt x="5901" y="435"/>
                  </a:cubicBezTo>
                  <a:lnTo>
                    <a:pt x="96" y="1"/>
                  </a:lnTo>
                  <a:cubicBezTo>
                    <a:pt x="94" y="0"/>
                    <a:pt x="92" y="0"/>
                    <a:pt x="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29;p30">
              <a:extLst>
                <a:ext uri="{FF2B5EF4-FFF2-40B4-BE49-F238E27FC236}">
                  <a16:creationId xmlns:a16="http://schemas.microsoft.com/office/drawing/2014/main" id="{D2DFB46D-6079-88FC-C6B9-07E25A6F98FC}"/>
                </a:ext>
              </a:extLst>
            </p:cNvPr>
            <p:cNvSpPr/>
            <p:nvPr/>
          </p:nvSpPr>
          <p:spPr>
            <a:xfrm>
              <a:off x="5692493" y="2477064"/>
              <a:ext cx="301938" cy="48218"/>
            </a:xfrm>
            <a:custGeom>
              <a:avLst/>
              <a:gdLst/>
              <a:ahLst/>
              <a:cxnLst/>
              <a:rect l="l" t="t" r="r" b="b"/>
              <a:pathLst>
                <a:path w="4471" h="714" extrusionOk="0">
                  <a:moveTo>
                    <a:pt x="4356" y="0"/>
                  </a:moveTo>
                  <a:cubicBezTo>
                    <a:pt x="4352" y="0"/>
                    <a:pt x="4347" y="1"/>
                    <a:pt x="4343" y="1"/>
                  </a:cubicBezTo>
                  <a:lnTo>
                    <a:pt x="108" y="544"/>
                  </a:lnTo>
                  <a:cubicBezTo>
                    <a:pt x="1" y="553"/>
                    <a:pt x="9" y="714"/>
                    <a:pt x="117" y="714"/>
                  </a:cubicBezTo>
                  <a:cubicBezTo>
                    <a:pt x="118" y="714"/>
                    <a:pt x="119" y="714"/>
                    <a:pt x="120" y="714"/>
                  </a:cubicBezTo>
                  <a:lnTo>
                    <a:pt x="129" y="714"/>
                  </a:lnTo>
                  <a:lnTo>
                    <a:pt x="4364" y="171"/>
                  </a:lnTo>
                  <a:cubicBezTo>
                    <a:pt x="4470" y="156"/>
                    <a:pt x="4455" y="0"/>
                    <a:pt x="43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30;p30">
              <a:extLst>
                <a:ext uri="{FF2B5EF4-FFF2-40B4-BE49-F238E27FC236}">
                  <a16:creationId xmlns:a16="http://schemas.microsoft.com/office/drawing/2014/main" id="{AFF47123-2CC0-E43A-AB1B-8E1D99E0AD3E}"/>
                </a:ext>
              </a:extLst>
            </p:cNvPr>
            <p:cNvSpPr/>
            <p:nvPr/>
          </p:nvSpPr>
          <p:spPr>
            <a:xfrm rot="134298">
              <a:off x="5651905" y="2334099"/>
              <a:ext cx="298692" cy="73947"/>
            </a:xfrm>
            <a:custGeom>
              <a:avLst/>
              <a:gdLst/>
              <a:ahLst/>
              <a:cxnLst/>
              <a:rect l="l" t="t" r="r" b="b"/>
              <a:pathLst>
                <a:path w="4423" h="1095" extrusionOk="0">
                  <a:moveTo>
                    <a:pt x="123" y="0"/>
                  </a:moveTo>
                  <a:cubicBezTo>
                    <a:pt x="29" y="0"/>
                    <a:pt x="1" y="146"/>
                    <a:pt x="104" y="169"/>
                  </a:cubicBezTo>
                  <a:lnTo>
                    <a:pt x="4284" y="1091"/>
                  </a:lnTo>
                  <a:cubicBezTo>
                    <a:pt x="4290" y="1094"/>
                    <a:pt x="4296" y="1094"/>
                    <a:pt x="4302" y="1094"/>
                  </a:cubicBezTo>
                  <a:cubicBezTo>
                    <a:pt x="4407" y="1094"/>
                    <a:pt x="4422" y="946"/>
                    <a:pt x="4321" y="925"/>
                  </a:cubicBezTo>
                  <a:lnTo>
                    <a:pt x="144" y="3"/>
                  </a:lnTo>
                  <a:cubicBezTo>
                    <a:pt x="137" y="1"/>
                    <a:pt x="129" y="0"/>
                    <a:pt x="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31;p30">
              <a:extLst>
                <a:ext uri="{FF2B5EF4-FFF2-40B4-BE49-F238E27FC236}">
                  <a16:creationId xmlns:a16="http://schemas.microsoft.com/office/drawing/2014/main" id="{93EF2DE8-C23B-A9DF-542D-5D08C9E015E0}"/>
                </a:ext>
              </a:extLst>
            </p:cNvPr>
            <p:cNvSpPr/>
            <p:nvPr/>
          </p:nvSpPr>
          <p:spPr>
            <a:xfrm>
              <a:off x="5603080" y="2418378"/>
              <a:ext cx="293969" cy="35049"/>
            </a:xfrm>
            <a:custGeom>
              <a:avLst/>
              <a:gdLst/>
              <a:ahLst/>
              <a:cxnLst/>
              <a:rect l="l" t="t" r="r" b="b"/>
              <a:pathLst>
                <a:path w="4353" h="519" extrusionOk="0">
                  <a:moveTo>
                    <a:pt x="90" y="0"/>
                  </a:moveTo>
                  <a:cubicBezTo>
                    <a:pt x="47" y="0"/>
                    <a:pt x="10" y="33"/>
                    <a:pt x="4" y="78"/>
                  </a:cubicBezTo>
                  <a:cubicBezTo>
                    <a:pt x="1" y="127"/>
                    <a:pt x="35" y="167"/>
                    <a:pt x="81" y="170"/>
                  </a:cubicBezTo>
                  <a:lnTo>
                    <a:pt x="4229" y="516"/>
                  </a:lnTo>
                  <a:lnTo>
                    <a:pt x="4235" y="516"/>
                  </a:lnTo>
                  <a:lnTo>
                    <a:pt x="4239" y="519"/>
                  </a:lnTo>
                  <a:cubicBezTo>
                    <a:pt x="4346" y="516"/>
                    <a:pt x="4353" y="358"/>
                    <a:pt x="4245" y="346"/>
                  </a:cubicBezTo>
                  <a:lnTo>
                    <a:pt x="96" y="1"/>
                  </a:lnTo>
                  <a:cubicBezTo>
                    <a:pt x="94" y="0"/>
                    <a:pt x="92" y="0"/>
                    <a:pt x="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32;p30">
              <a:extLst>
                <a:ext uri="{FF2B5EF4-FFF2-40B4-BE49-F238E27FC236}">
                  <a16:creationId xmlns:a16="http://schemas.microsoft.com/office/drawing/2014/main" id="{0E993481-6C21-51AF-67A0-E218C3B74322}"/>
                </a:ext>
              </a:extLst>
            </p:cNvPr>
            <p:cNvSpPr/>
            <p:nvPr/>
          </p:nvSpPr>
          <p:spPr>
            <a:xfrm>
              <a:off x="5674934" y="2492664"/>
              <a:ext cx="185579" cy="36400"/>
            </a:xfrm>
            <a:custGeom>
              <a:avLst/>
              <a:gdLst/>
              <a:ahLst/>
              <a:cxnLst/>
              <a:rect l="l" t="t" r="r" b="b"/>
              <a:pathLst>
                <a:path w="2748" h="539" extrusionOk="0">
                  <a:moveTo>
                    <a:pt x="2633" y="1"/>
                  </a:moveTo>
                  <a:cubicBezTo>
                    <a:pt x="2629" y="1"/>
                    <a:pt x="2624" y="1"/>
                    <a:pt x="2619" y="2"/>
                  </a:cubicBezTo>
                  <a:lnTo>
                    <a:pt x="106" y="369"/>
                  </a:lnTo>
                  <a:cubicBezTo>
                    <a:pt x="1" y="381"/>
                    <a:pt x="10" y="538"/>
                    <a:pt x="118" y="538"/>
                  </a:cubicBezTo>
                  <a:cubicBezTo>
                    <a:pt x="124" y="538"/>
                    <a:pt x="127" y="538"/>
                    <a:pt x="130" y="535"/>
                  </a:cubicBezTo>
                  <a:lnTo>
                    <a:pt x="2644" y="168"/>
                  </a:lnTo>
                  <a:cubicBezTo>
                    <a:pt x="2747" y="151"/>
                    <a:pt x="2729" y="1"/>
                    <a:pt x="26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33;p30">
              <a:extLst>
                <a:ext uri="{FF2B5EF4-FFF2-40B4-BE49-F238E27FC236}">
                  <a16:creationId xmlns:a16="http://schemas.microsoft.com/office/drawing/2014/main" id="{B55E97D8-C473-90CD-B5DF-EB7C29B975F2}"/>
                </a:ext>
              </a:extLst>
            </p:cNvPr>
            <p:cNvSpPr/>
            <p:nvPr/>
          </p:nvSpPr>
          <p:spPr>
            <a:xfrm>
              <a:off x="6660775" y="2611994"/>
              <a:ext cx="557683" cy="562748"/>
            </a:xfrm>
            <a:custGeom>
              <a:avLst/>
              <a:gdLst/>
              <a:ahLst/>
              <a:cxnLst/>
              <a:rect l="l" t="t" r="r" b="b"/>
              <a:pathLst>
                <a:path w="8258" h="8333" extrusionOk="0">
                  <a:moveTo>
                    <a:pt x="4761" y="0"/>
                  </a:moveTo>
                  <a:cubicBezTo>
                    <a:pt x="3478" y="0"/>
                    <a:pt x="2055" y="317"/>
                    <a:pt x="920" y="1393"/>
                  </a:cubicBezTo>
                  <a:cubicBezTo>
                    <a:pt x="309" y="1973"/>
                    <a:pt x="1" y="2676"/>
                    <a:pt x="1" y="3484"/>
                  </a:cubicBezTo>
                  <a:cubicBezTo>
                    <a:pt x="10" y="5810"/>
                    <a:pt x="2545" y="8209"/>
                    <a:pt x="2653" y="8311"/>
                  </a:cubicBezTo>
                  <a:cubicBezTo>
                    <a:pt x="2669" y="8323"/>
                    <a:pt x="2690" y="8333"/>
                    <a:pt x="2712" y="8333"/>
                  </a:cubicBezTo>
                  <a:cubicBezTo>
                    <a:pt x="2789" y="8333"/>
                    <a:pt x="2826" y="8240"/>
                    <a:pt x="2770" y="8185"/>
                  </a:cubicBezTo>
                  <a:cubicBezTo>
                    <a:pt x="2746" y="8163"/>
                    <a:pt x="180" y="5736"/>
                    <a:pt x="173" y="3484"/>
                  </a:cubicBezTo>
                  <a:cubicBezTo>
                    <a:pt x="170" y="2725"/>
                    <a:pt x="460" y="2062"/>
                    <a:pt x="1037" y="1519"/>
                  </a:cubicBezTo>
                  <a:cubicBezTo>
                    <a:pt x="2135" y="479"/>
                    <a:pt x="3516" y="171"/>
                    <a:pt x="4765" y="171"/>
                  </a:cubicBezTo>
                  <a:cubicBezTo>
                    <a:pt x="6554" y="171"/>
                    <a:pt x="8072" y="802"/>
                    <a:pt x="8097" y="813"/>
                  </a:cubicBezTo>
                  <a:cubicBezTo>
                    <a:pt x="8109" y="818"/>
                    <a:pt x="8121" y="821"/>
                    <a:pt x="8133" y="821"/>
                  </a:cubicBezTo>
                  <a:cubicBezTo>
                    <a:pt x="8216" y="821"/>
                    <a:pt x="8257" y="694"/>
                    <a:pt x="8165" y="656"/>
                  </a:cubicBezTo>
                  <a:cubicBezTo>
                    <a:pt x="8138" y="645"/>
                    <a:pt x="6591" y="0"/>
                    <a:pt x="4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34;p30">
              <a:extLst>
                <a:ext uri="{FF2B5EF4-FFF2-40B4-BE49-F238E27FC236}">
                  <a16:creationId xmlns:a16="http://schemas.microsoft.com/office/drawing/2014/main" id="{4A47B464-E530-69D1-48A8-07E1B5315B57}"/>
                </a:ext>
              </a:extLst>
            </p:cNvPr>
            <p:cNvSpPr/>
            <p:nvPr/>
          </p:nvSpPr>
          <p:spPr>
            <a:xfrm>
              <a:off x="7249929" y="2147032"/>
              <a:ext cx="60374" cy="38358"/>
            </a:xfrm>
            <a:custGeom>
              <a:avLst/>
              <a:gdLst/>
              <a:ahLst/>
              <a:cxnLst/>
              <a:rect l="l" t="t" r="r" b="b"/>
              <a:pathLst>
                <a:path w="894" h="568" extrusionOk="0">
                  <a:moveTo>
                    <a:pt x="327" y="1"/>
                  </a:moveTo>
                  <a:cubicBezTo>
                    <a:pt x="205" y="1"/>
                    <a:pt x="111" y="29"/>
                    <a:pt x="104" y="31"/>
                  </a:cubicBezTo>
                  <a:cubicBezTo>
                    <a:pt x="1" y="58"/>
                    <a:pt x="34" y="199"/>
                    <a:pt x="123" y="199"/>
                  </a:cubicBezTo>
                  <a:cubicBezTo>
                    <a:pt x="132" y="199"/>
                    <a:pt x="142" y="198"/>
                    <a:pt x="153" y="194"/>
                  </a:cubicBezTo>
                  <a:cubicBezTo>
                    <a:pt x="155" y="194"/>
                    <a:pt x="231" y="171"/>
                    <a:pt x="327" y="171"/>
                  </a:cubicBezTo>
                  <a:cubicBezTo>
                    <a:pt x="397" y="171"/>
                    <a:pt x="478" y="183"/>
                    <a:pt x="548" y="225"/>
                  </a:cubicBezTo>
                  <a:cubicBezTo>
                    <a:pt x="634" y="277"/>
                    <a:pt x="690" y="367"/>
                    <a:pt x="718" y="496"/>
                  </a:cubicBezTo>
                  <a:cubicBezTo>
                    <a:pt x="724" y="536"/>
                    <a:pt x="758" y="567"/>
                    <a:pt x="801" y="567"/>
                  </a:cubicBezTo>
                  <a:cubicBezTo>
                    <a:pt x="804" y="564"/>
                    <a:pt x="810" y="564"/>
                    <a:pt x="816" y="564"/>
                  </a:cubicBezTo>
                  <a:cubicBezTo>
                    <a:pt x="863" y="555"/>
                    <a:pt x="894" y="509"/>
                    <a:pt x="884" y="462"/>
                  </a:cubicBezTo>
                  <a:cubicBezTo>
                    <a:pt x="847" y="287"/>
                    <a:pt x="764" y="154"/>
                    <a:pt x="634" y="77"/>
                  </a:cubicBezTo>
                  <a:cubicBezTo>
                    <a:pt x="533" y="18"/>
                    <a:pt x="42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35;p30">
              <a:extLst>
                <a:ext uri="{FF2B5EF4-FFF2-40B4-BE49-F238E27FC236}">
                  <a16:creationId xmlns:a16="http://schemas.microsoft.com/office/drawing/2014/main" id="{C7ECE3FF-60BC-9799-9081-212CC61D056D}"/>
                </a:ext>
              </a:extLst>
            </p:cNvPr>
            <p:cNvSpPr/>
            <p:nvPr/>
          </p:nvSpPr>
          <p:spPr>
            <a:xfrm>
              <a:off x="7318745" y="2196061"/>
              <a:ext cx="50920" cy="45787"/>
            </a:xfrm>
            <a:custGeom>
              <a:avLst/>
              <a:gdLst/>
              <a:ahLst/>
              <a:cxnLst/>
              <a:rect l="l" t="t" r="r" b="b"/>
              <a:pathLst>
                <a:path w="754" h="678" extrusionOk="0">
                  <a:moveTo>
                    <a:pt x="119" y="1"/>
                  </a:moveTo>
                  <a:cubicBezTo>
                    <a:pt x="99" y="1"/>
                    <a:pt x="87" y="2"/>
                    <a:pt x="84" y="2"/>
                  </a:cubicBezTo>
                  <a:cubicBezTo>
                    <a:pt x="35" y="5"/>
                    <a:pt x="1" y="45"/>
                    <a:pt x="4" y="94"/>
                  </a:cubicBezTo>
                  <a:cubicBezTo>
                    <a:pt x="10" y="137"/>
                    <a:pt x="50" y="171"/>
                    <a:pt x="97" y="171"/>
                  </a:cubicBezTo>
                  <a:cubicBezTo>
                    <a:pt x="97" y="171"/>
                    <a:pt x="106" y="171"/>
                    <a:pt x="122" y="171"/>
                  </a:cubicBezTo>
                  <a:cubicBezTo>
                    <a:pt x="186" y="171"/>
                    <a:pt x="361" y="181"/>
                    <a:pt x="473" y="285"/>
                  </a:cubicBezTo>
                  <a:cubicBezTo>
                    <a:pt x="547" y="356"/>
                    <a:pt x="581" y="458"/>
                    <a:pt x="578" y="588"/>
                  </a:cubicBezTo>
                  <a:cubicBezTo>
                    <a:pt x="578" y="637"/>
                    <a:pt x="615" y="674"/>
                    <a:pt x="661" y="677"/>
                  </a:cubicBezTo>
                  <a:lnTo>
                    <a:pt x="664" y="677"/>
                  </a:lnTo>
                  <a:cubicBezTo>
                    <a:pt x="710" y="677"/>
                    <a:pt x="747" y="640"/>
                    <a:pt x="750" y="597"/>
                  </a:cubicBezTo>
                  <a:cubicBezTo>
                    <a:pt x="754" y="415"/>
                    <a:pt x="701" y="270"/>
                    <a:pt x="590" y="165"/>
                  </a:cubicBezTo>
                  <a:cubicBezTo>
                    <a:pt x="433" y="15"/>
                    <a:pt x="206"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36;p30">
              <a:extLst>
                <a:ext uri="{FF2B5EF4-FFF2-40B4-BE49-F238E27FC236}">
                  <a16:creationId xmlns:a16="http://schemas.microsoft.com/office/drawing/2014/main" id="{F47E44C5-B03D-F720-32BC-603248D19822}"/>
                </a:ext>
              </a:extLst>
            </p:cNvPr>
            <p:cNvSpPr/>
            <p:nvPr/>
          </p:nvSpPr>
          <p:spPr>
            <a:xfrm>
              <a:off x="7280049" y="2215443"/>
              <a:ext cx="50852" cy="45720"/>
            </a:xfrm>
            <a:custGeom>
              <a:avLst/>
              <a:gdLst/>
              <a:ahLst/>
              <a:cxnLst/>
              <a:rect l="l" t="t" r="r" b="b"/>
              <a:pathLst>
                <a:path w="753" h="677" extrusionOk="0">
                  <a:moveTo>
                    <a:pt x="117" y="1"/>
                  </a:moveTo>
                  <a:cubicBezTo>
                    <a:pt x="96" y="1"/>
                    <a:pt x="83" y="2"/>
                    <a:pt x="81" y="2"/>
                  </a:cubicBezTo>
                  <a:cubicBezTo>
                    <a:pt x="34" y="5"/>
                    <a:pt x="0" y="48"/>
                    <a:pt x="3" y="94"/>
                  </a:cubicBezTo>
                  <a:cubicBezTo>
                    <a:pt x="9" y="138"/>
                    <a:pt x="46" y="171"/>
                    <a:pt x="90" y="171"/>
                  </a:cubicBezTo>
                  <a:cubicBezTo>
                    <a:pt x="92" y="171"/>
                    <a:pt x="94" y="171"/>
                    <a:pt x="96" y="171"/>
                  </a:cubicBezTo>
                  <a:cubicBezTo>
                    <a:pt x="97" y="171"/>
                    <a:pt x="105" y="171"/>
                    <a:pt x="120" y="171"/>
                  </a:cubicBezTo>
                  <a:cubicBezTo>
                    <a:pt x="184" y="171"/>
                    <a:pt x="360" y="181"/>
                    <a:pt x="472" y="288"/>
                  </a:cubicBezTo>
                  <a:cubicBezTo>
                    <a:pt x="543" y="359"/>
                    <a:pt x="580" y="458"/>
                    <a:pt x="577" y="591"/>
                  </a:cubicBezTo>
                  <a:cubicBezTo>
                    <a:pt x="574" y="637"/>
                    <a:pt x="611" y="677"/>
                    <a:pt x="660" y="677"/>
                  </a:cubicBezTo>
                  <a:lnTo>
                    <a:pt x="663" y="677"/>
                  </a:lnTo>
                  <a:cubicBezTo>
                    <a:pt x="707" y="677"/>
                    <a:pt x="744" y="643"/>
                    <a:pt x="747" y="597"/>
                  </a:cubicBezTo>
                  <a:cubicBezTo>
                    <a:pt x="753" y="415"/>
                    <a:pt x="700" y="270"/>
                    <a:pt x="589" y="165"/>
                  </a:cubicBezTo>
                  <a:cubicBezTo>
                    <a:pt x="432" y="15"/>
                    <a:pt x="205" y="1"/>
                    <a:pt x="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37;p30">
              <a:extLst>
                <a:ext uri="{FF2B5EF4-FFF2-40B4-BE49-F238E27FC236}">
                  <a16:creationId xmlns:a16="http://schemas.microsoft.com/office/drawing/2014/main" id="{F1C3358C-207F-B2BA-ECF0-3828EFC07655}"/>
                </a:ext>
              </a:extLst>
            </p:cNvPr>
            <p:cNvSpPr/>
            <p:nvPr/>
          </p:nvSpPr>
          <p:spPr>
            <a:xfrm>
              <a:off x="6177107" y="3002940"/>
              <a:ext cx="65304" cy="29579"/>
            </a:xfrm>
            <a:custGeom>
              <a:avLst/>
              <a:gdLst/>
              <a:ahLst/>
              <a:cxnLst/>
              <a:rect l="l" t="t" r="r" b="b"/>
              <a:pathLst>
                <a:path w="967" h="438" extrusionOk="0">
                  <a:moveTo>
                    <a:pt x="472" y="1"/>
                  </a:moveTo>
                  <a:cubicBezTo>
                    <a:pt x="259" y="1"/>
                    <a:pt x="80" y="120"/>
                    <a:pt x="72" y="126"/>
                  </a:cubicBezTo>
                  <a:cubicBezTo>
                    <a:pt x="1" y="182"/>
                    <a:pt x="49" y="282"/>
                    <a:pt x="121" y="282"/>
                  </a:cubicBezTo>
                  <a:cubicBezTo>
                    <a:pt x="136" y="282"/>
                    <a:pt x="152" y="278"/>
                    <a:pt x="168" y="267"/>
                  </a:cubicBezTo>
                  <a:cubicBezTo>
                    <a:pt x="170" y="267"/>
                    <a:pt x="316" y="172"/>
                    <a:pt x="474" y="172"/>
                  </a:cubicBezTo>
                  <a:cubicBezTo>
                    <a:pt x="500" y="172"/>
                    <a:pt x="527" y="175"/>
                    <a:pt x="553" y="181"/>
                  </a:cubicBezTo>
                  <a:cubicBezTo>
                    <a:pt x="652" y="206"/>
                    <a:pt x="732" y="277"/>
                    <a:pt x="797" y="391"/>
                  </a:cubicBezTo>
                  <a:cubicBezTo>
                    <a:pt x="809" y="419"/>
                    <a:pt x="840" y="437"/>
                    <a:pt x="874" y="437"/>
                  </a:cubicBezTo>
                  <a:cubicBezTo>
                    <a:pt x="886" y="434"/>
                    <a:pt x="899" y="431"/>
                    <a:pt x="911" y="425"/>
                  </a:cubicBezTo>
                  <a:cubicBezTo>
                    <a:pt x="951" y="403"/>
                    <a:pt x="966" y="351"/>
                    <a:pt x="945" y="311"/>
                  </a:cubicBezTo>
                  <a:cubicBezTo>
                    <a:pt x="858" y="150"/>
                    <a:pt x="741" y="52"/>
                    <a:pt x="593" y="15"/>
                  </a:cubicBezTo>
                  <a:cubicBezTo>
                    <a:pt x="552" y="5"/>
                    <a:pt x="512" y="1"/>
                    <a:pt x="4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38;p30">
              <a:extLst>
                <a:ext uri="{FF2B5EF4-FFF2-40B4-BE49-F238E27FC236}">
                  <a16:creationId xmlns:a16="http://schemas.microsoft.com/office/drawing/2014/main" id="{853958F7-385B-B566-3EEB-DE14CE5E22AD}"/>
                </a:ext>
              </a:extLst>
            </p:cNvPr>
            <p:cNvSpPr/>
            <p:nvPr/>
          </p:nvSpPr>
          <p:spPr>
            <a:xfrm>
              <a:off x="6131792" y="2958166"/>
              <a:ext cx="66452" cy="29512"/>
            </a:xfrm>
            <a:custGeom>
              <a:avLst/>
              <a:gdLst/>
              <a:ahLst/>
              <a:cxnLst/>
              <a:rect l="l" t="t" r="r" b="b"/>
              <a:pathLst>
                <a:path w="984" h="437" extrusionOk="0">
                  <a:moveTo>
                    <a:pt x="478" y="1"/>
                  </a:moveTo>
                  <a:cubicBezTo>
                    <a:pt x="267" y="1"/>
                    <a:pt x="87" y="120"/>
                    <a:pt x="77" y="125"/>
                  </a:cubicBezTo>
                  <a:cubicBezTo>
                    <a:pt x="1" y="179"/>
                    <a:pt x="52" y="284"/>
                    <a:pt x="125" y="284"/>
                  </a:cubicBezTo>
                  <a:cubicBezTo>
                    <a:pt x="141" y="284"/>
                    <a:pt x="158" y="279"/>
                    <a:pt x="175" y="267"/>
                  </a:cubicBezTo>
                  <a:cubicBezTo>
                    <a:pt x="178" y="267"/>
                    <a:pt x="323" y="172"/>
                    <a:pt x="482" y="172"/>
                  </a:cubicBezTo>
                  <a:cubicBezTo>
                    <a:pt x="508" y="172"/>
                    <a:pt x="535" y="175"/>
                    <a:pt x="561" y="181"/>
                  </a:cubicBezTo>
                  <a:cubicBezTo>
                    <a:pt x="657" y="206"/>
                    <a:pt x="740" y="277"/>
                    <a:pt x="802" y="391"/>
                  </a:cubicBezTo>
                  <a:cubicBezTo>
                    <a:pt x="817" y="418"/>
                    <a:pt x="847" y="436"/>
                    <a:pt x="877" y="437"/>
                  </a:cubicBezTo>
                  <a:lnTo>
                    <a:pt x="877" y="437"/>
                  </a:lnTo>
                  <a:cubicBezTo>
                    <a:pt x="941" y="436"/>
                    <a:pt x="983" y="366"/>
                    <a:pt x="953" y="310"/>
                  </a:cubicBezTo>
                  <a:cubicBezTo>
                    <a:pt x="863" y="150"/>
                    <a:pt x="746" y="51"/>
                    <a:pt x="598" y="14"/>
                  </a:cubicBezTo>
                  <a:cubicBezTo>
                    <a:pt x="558" y="5"/>
                    <a:pt x="517" y="1"/>
                    <a:pt x="478" y="1"/>
                  </a:cubicBezTo>
                  <a:close/>
                  <a:moveTo>
                    <a:pt x="877" y="437"/>
                  </a:moveTo>
                  <a:lnTo>
                    <a:pt x="877" y="437"/>
                  </a:lnTo>
                  <a:cubicBezTo>
                    <a:pt x="877" y="437"/>
                    <a:pt x="876" y="437"/>
                    <a:pt x="876" y="437"/>
                  </a:cubicBezTo>
                  <a:lnTo>
                    <a:pt x="879" y="437"/>
                  </a:lnTo>
                  <a:cubicBezTo>
                    <a:pt x="878" y="437"/>
                    <a:pt x="878" y="437"/>
                    <a:pt x="877" y="4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39;p30">
              <a:extLst>
                <a:ext uri="{FF2B5EF4-FFF2-40B4-BE49-F238E27FC236}">
                  <a16:creationId xmlns:a16="http://schemas.microsoft.com/office/drawing/2014/main" id="{5066CAEA-1472-B7D7-1BDB-7B3825A73071}"/>
                </a:ext>
              </a:extLst>
            </p:cNvPr>
            <p:cNvSpPr/>
            <p:nvPr/>
          </p:nvSpPr>
          <p:spPr>
            <a:xfrm>
              <a:off x="6078036" y="2994026"/>
              <a:ext cx="65844" cy="29512"/>
            </a:xfrm>
            <a:custGeom>
              <a:avLst/>
              <a:gdLst/>
              <a:ahLst/>
              <a:cxnLst/>
              <a:rect l="l" t="t" r="r" b="b"/>
              <a:pathLst>
                <a:path w="975" h="437" extrusionOk="0">
                  <a:moveTo>
                    <a:pt x="479" y="0"/>
                  </a:moveTo>
                  <a:cubicBezTo>
                    <a:pt x="267" y="0"/>
                    <a:pt x="87" y="120"/>
                    <a:pt x="77" y="125"/>
                  </a:cubicBezTo>
                  <a:cubicBezTo>
                    <a:pt x="1" y="178"/>
                    <a:pt x="52" y="283"/>
                    <a:pt x="126" y="283"/>
                  </a:cubicBezTo>
                  <a:cubicBezTo>
                    <a:pt x="142" y="283"/>
                    <a:pt x="159" y="278"/>
                    <a:pt x="176" y="267"/>
                  </a:cubicBezTo>
                  <a:cubicBezTo>
                    <a:pt x="178" y="267"/>
                    <a:pt x="324" y="172"/>
                    <a:pt x="482" y="172"/>
                  </a:cubicBezTo>
                  <a:cubicBezTo>
                    <a:pt x="508" y="172"/>
                    <a:pt x="535" y="174"/>
                    <a:pt x="561" y="180"/>
                  </a:cubicBezTo>
                  <a:cubicBezTo>
                    <a:pt x="660" y="205"/>
                    <a:pt x="740" y="276"/>
                    <a:pt x="802" y="390"/>
                  </a:cubicBezTo>
                  <a:cubicBezTo>
                    <a:pt x="817" y="418"/>
                    <a:pt x="848" y="436"/>
                    <a:pt x="879" y="436"/>
                  </a:cubicBezTo>
                  <a:cubicBezTo>
                    <a:pt x="894" y="433"/>
                    <a:pt x="907" y="430"/>
                    <a:pt x="919" y="424"/>
                  </a:cubicBezTo>
                  <a:cubicBezTo>
                    <a:pt x="959" y="403"/>
                    <a:pt x="975" y="350"/>
                    <a:pt x="953" y="310"/>
                  </a:cubicBezTo>
                  <a:cubicBezTo>
                    <a:pt x="867" y="150"/>
                    <a:pt x="746" y="51"/>
                    <a:pt x="598" y="14"/>
                  </a:cubicBezTo>
                  <a:cubicBezTo>
                    <a:pt x="558" y="4"/>
                    <a:pt x="518" y="0"/>
                    <a:pt x="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40;p30">
              <a:extLst>
                <a:ext uri="{FF2B5EF4-FFF2-40B4-BE49-F238E27FC236}">
                  <a16:creationId xmlns:a16="http://schemas.microsoft.com/office/drawing/2014/main" id="{D6C97FEB-04CF-9B25-172A-6E6B37A0BB96}"/>
                </a:ext>
              </a:extLst>
            </p:cNvPr>
            <p:cNvSpPr/>
            <p:nvPr/>
          </p:nvSpPr>
          <p:spPr>
            <a:xfrm>
              <a:off x="6042244" y="2949252"/>
              <a:ext cx="65844" cy="29512"/>
            </a:xfrm>
            <a:custGeom>
              <a:avLst/>
              <a:gdLst/>
              <a:ahLst/>
              <a:cxnLst/>
              <a:rect l="l" t="t" r="r" b="b"/>
              <a:pathLst>
                <a:path w="975" h="437" extrusionOk="0">
                  <a:moveTo>
                    <a:pt x="478" y="0"/>
                  </a:moveTo>
                  <a:cubicBezTo>
                    <a:pt x="267" y="0"/>
                    <a:pt x="87" y="120"/>
                    <a:pt x="76" y="125"/>
                  </a:cubicBezTo>
                  <a:cubicBezTo>
                    <a:pt x="0" y="178"/>
                    <a:pt x="51" y="283"/>
                    <a:pt x="125" y="283"/>
                  </a:cubicBezTo>
                  <a:cubicBezTo>
                    <a:pt x="141" y="283"/>
                    <a:pt x="158" y="278"/>
                    <a:pt x="175" y="267"/>
                  </a:cubicBezTo>
                  <a:cubicBezTo>
                    <a:pt x="178" y="267"/>
                    <a:pt x="323" y="172"/>
                    <a:pt x="481" y="172"/>
                  </a:cubicBezTo>
                  <a:cubicBezTo>
                    <a:pt x="508" y="172"/>
                    <a:pt x="534" y="174"/>
                    <a:pt x="561" y="180"/>
                  </a:cubicBezTo>
                  <a:cubicBezTo>
                    <a:pt x="659" y="205"/>
                    <a:pt x="740" y="276"/>
                    <a:pt x="801" y="390"/>
                  </a:cubicBezTo>
                  <a:cubicBezTo>
                    <a:pt x="817" y="418"/>
                    <a:pt x="848" y="436"/>
                    <a:pt x="878" y="436"/>
                  </a:cubicBezTo>
                  <a:cubicBezTo>
                    <a:pt x="894" y="436"/>
                    <a:pt x="906" y="430"/>
                    <a:pt x="919" y="424"/>
                  </a:cubicBezTo>
                  <a:cubicBezTo>
                    <a:pt x="959" y="402"/>
                    <a:pt x="974" y="350"/>
                    <a:pt x="952" y="310"/>
                  </a:cubicBezTo>
                  <a:cubicBezTo>
                    <a:pt x="866" y="149"/>
                    <a:pt x="746" y="51"/>
                    <a:pt x="598" y="14"/>
                  </a:cubicBezTo>
                  <a:cubicBezTo>
                    <a:pt x="557" y="4"/>
                    <a:pt x="517"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41;p30">
              <a:extLst>
                <a:ext uri="{FF2B5EF4-FFF2-40B4-BE49-F238E27FC236}">
                  <a16:creationId xmlns:a16="http://schemas.microsoft.com/office/drawing/2014/main" id="{C0AF60CA-DB37-811F-42CB-9C5654732E77}"/>
                </a:ext>
              </a:extLst>
            </p:cNvPr>
            <p:cNvSpPr/>
            <p:nvPr/>
          </p:nvSpPr>
          <p:spPr>
            <a:xfrm>
              <a:off x="5993958" y="2992270"/>
              <a:ext cx="65777" cy="29377"/>
            </a:xfrm>
            <a:custGeom>
              <a:avLst/>
              <a:gdLst/>
              <a:ahLst/>
              <a:cxnLst/>
              <a:rect l="l" t="t" r="r" b="b"/>
              <a:pathLst>
                <a:path w="974" h="435" extrusionOk="0">
                  <a:moveTo>
                    <a:pt x="475" y="0"/>
                  </a:moveTo>
                  <a:cubicBezTo>
                    <a:pt x="263" y="0"/>
                    <a:pt x="87" y="119"/>
                    <a:pt x="79" y="126"/>
                  </a:cubicBezTo>
                  <a:cubicBezTo>
                    <a:pt x="0" y="180"/>
                    <a:pt x="51" y="284"/>
                    <a:pt x="126" y="284"/>
                  </a:cubicBezTo>
                  <a:cubicBezTo>
                    <a:pt x="141" y="284"/>
                    <a:pt x="158" y="279"/>
                    <a:pt x="175" y="268"/>
                  </a:cubicBezTo>
                  <a:cubicBezTo>
                    <a:pt x="177" y="266"/>
                    <a:pt x="320" y="172"/>
                    <a:pt x="476" y="172"/>
                  </a:cubicBezTo>
                  <a:cubicBezTo>
                    <a:pt x="504" y="172"/>
                    <a:pt x="532" y="175"/>
                    <a:pt x="560" y="182"/>
                  </a:cubicBezTo>
                  <a:cubicBezTo>
                    <a:pt x="659" y="203"/>
                    <a:pt x="739" y="274"/>
                    <a:pt x="801" y="392"/>
                  </a:cubicBezTo>
                  <a:cubicBezTo>
                    <a:pt x="816" y="419"/>
                    <a:pt x="847" y="435"/>
                    <a:pt x="878" y="435"/>
                  </a:cubicBezTo>
                  <a:cubicBezTo>
                    <a:pt x="893" y="435"/>
                    <a:pt x="906" y="432"/>
                    <a:pt x="918" y="425"/>
                  </a:cubicBezTo>
                  <a:cubicBezTo>
                    <a:pt x="958" y="401"/>
                    <a:pt x="973" y="348"/>
                    <a:pt x="952" y="308"/>
                  </a:cubicBezTo>
                  <a:cubicBezTo>
                    <a:pt x="866" y="148"/>
                    <a:pt x="745" y="49"/>
                    <a:pt x="600" y="15"/>
                  </a:cubicBezTo>
                  <a:cubicBezTo>
                    <a:pt x="558" y="5"/>
                    <a:pt x="516" y="0"/>
                    <a:pt x="4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42;p30">
              <a:extLst>
                <a:ext uri="{FF2B5EF4-FFF2-40B4-BE49-F238E27FC236}">
                  <a16:creationId xmlns:a16="http://schemas.microsoft.com/office/drawing/2014/main" id="{0641892F-5E79-7293-593B-8AD4B86B5AC2}"/>
                </a:ext>
              </a:extLst>
            </p:cNvPr>
            <p:cNvSpPr/>
            <p:nvPr/>
          </p:nvSpPr>
          <p:spPr>
            <a:xfrm>
              <a:off x="5949117" y="2961746"/>
              <a:ext cx="65844" cy="29512"/>
            </a:xfrm>
            <a:custGeom>
              <a:avLst/>
              <a:gdLst/>
              <a:ahLst/>
              <a:cxnLst/>
              <a:rect l="l" t="t" r="r" b="b"/>
              <a:pathLst>
                <a:path w="975" h="437" extrusionOk="0">
                  <a:moveTo>
                    <a:pt x="481" y="0"/>
                  </a:moveTo>
                  <a:cubicBezTo>
                    <a:pt x="267" y="0"/>
                    <a:pt x="87" y="120"/>
                    <a:pt x="77" y="128"/>
                  </a:cubicBezTo>
                  <a:cubicBezTo>
                    <a:pt x="0" y="181"/>
                    <a:pt x="52" y="285"/>
                    <a:pt x="126" y="285"/>
                  </a:cubicBezTo>
                  <a:cubicBezTo>
                    <a:pt x="142" y="285"/>
                    <a:pt x="159" y="281"/>
                    <a:pt x="176" y="270"/>
                  </a:cubicBezTo>
                  <a:cubicBezTo>
                    <a:pt x="178" y="267"/>
                    <a:pt x="324" y="172"/>
                    <a:pt x="482" y="172"/>
                  </a:cubicBezTo>
                  <a:cubicBezTo>
                    <a:pt x="508" y="172"/>
                    <a:pt x="535" y="174"/>
                    <a:pt x="561" y="180"/>
                  </a:cubicBezTo>
                  <a:cubicBezTo>
                    <a:pt x="660" y="205"/>
                    <a:pt x="740" y="276"/>
                    <a:pt x="802" y="390"/>
                  </a:cubicBezTo>
                  <a:cubicBezTo>
                    <a:pt x="817" y="421"/>
                    <a:pt x="848" y="436"/>
                    <a:pt x="879" y="436"/>
                  </a:cubicBezTo>
                  <a:cubicBezTo>
                    <a:pt x="894" y="436"/>
                    <a:pt x="906" y="433"/>
                    <a:pt x="919" y="424"/>
                  </a:cubicBezTo>
                  <a:cubicBezTo>
                    <a:pt x="959" y="402"/>
                    <a:pt x="974" y="350"/>
                    <a:pt x="953" y="310"/>
                  </a:cubicBezTo>
                  <a:cubicBezTo>
                    <a:pt x="866" y="150"/>
                    <a:pt x="746" y="51"/>
                    <a:pt x="601" y="14"/>
                  </a:cubicBezTo>
                  <a:cubicBezTo>
                    <a:pt x="560" y="4"/>
                    <a:pt x="520" y="0"/>
                    <a:pt x="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43;p30">
              <a:extLst>
                <a:ext uri="{FF2B5EF4-FFF2-40B4-BE49-F238E27FC236}">
                  <a16:creationId xmlns:a16="http://schemas.microsoft.com/office/drawing/2014/main" id="{E0A70030-2F12-8A2D-83F4-9ACB566D1CF1}"/>
                </a:ext>
              </a:extLst>
            </p:cNvPr>
            <p:cNvSpPr/>
            <p:nvPr/>
          </p:nvSpPr>
          <p:spPr>
            <a:xfrm>
              <a:off x="6224920" y="2977886"/>
              <a:ext cx="65777" cy="29444"/>
            </a:xfrm>
            <a:custGeom>
              <a:avLst/>
              <a:gdLst/>
              <a:ahLst/>
              <a:cxnLst/>
              <a:rect l="l" t="t" r="r" b="b"/>
              <a:pathLst>
                <a:path w="974" h="436" extrusionOk="0">
                  <a:moveTo>
                    <a:pt x="475" y="1"/>
                  </a:moveTo>
                  <a:cubicBezTo>
                    <a:pt x="265" y="1"/>
                    <a:pt x="87" y="121"/>
                    <a:pt x="76" y="126"/>
                  </a:cubicBezTo>
                  <a:cubicBezTo>
                    <a:pt x="0" y="180"/>
                    <a:pt x="51" y="285"/>
                    <a:pt x="125" y="285"/>
                  </a:cubicBezTo>
                  <a:cubicBezTo>
                    <a:pt x="141" y="285"/>
                    <a:pt x="158" y="280"/>
                    <a:pt x="175" y="268"/>
                  </a:cubicBezTo>
                  <a:cubicBezTo>
                    <a:pt x="178" y="266"/>
                    <a:pt x="320" y="172"/>
                    <a:pt x="477" y="172"/>
                  </a:cubicBezTo>
                  <a:cubicBezTo>
                    <a:pt x="504" y="172"/>
                    <a:pt x="533" y="175"/>
                    <a:pt x="561" y="182"/>
                  </a:cubicBezTo>
                  <a:cubicBezTo>
                    <a:pt x="656" y="204"/>
                    <a:pt x="740" y="274"/>
                    <a:pt x="801" y="392"/>
                  </a:cubicBezTo>
                  <a:cubicBezTo>
                    <a:pt x="816" y="417"/>
                    <a:pt x="843" y="435"/>
                    <a:pt x="872" y="435"/>
                  </a:cubicBezTo>
                  <a:cubicBezTo>
                    <a:pt x="874" y="435"/>
                    <a:pt x="876" y="435"/>
                    <a:pt x="878" y="435"/>
                  </a:cubicBezTo>
                  <a:cubicBezTo>
                    <a:pt x="891" y="435"/>
                    <a:pt x="906" y="432"/>
                    <a:pt x="915" y="426"/>
                  </a:cubicBezTo>
                  <a:cubicBezTo>
                    <a:pt x="959" y="401"/>
                    <a:pt x="974" y="352"/>
                    <a:pt x="952" y="308"/>
                  </a:cubicBezTo>
                  <a:cubicBezTo>
                    <a:pt x="863" y="148"/>
                    <a:pt x="746" y="49"/>
                    <a:pt x="598" y="15"/>
                  </a:cubicBezTo>
                  <a:cubicBezTo>
                    <a:pt x="556" y="5"/>
                    <a:pt x="515" y="1"/>
                    <a:pt x="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44;p30">
              <a:extLst>
                <a:ext uri="{FF2B5EF4-FFF2-40B4-BE49-F238E27FC236}">
                  <a16:creationId xmlns:a16="http://schemas.microsoft.com/office/drawing/2014/main" id="{6C119319-2AD6-4738-42B2-9FEAC933164B}"/>
                </a:ext>
              </a:extLst>
            </p:cNvPr>
            <p:cNvSpPr/>
            <p:nvPr/>
          </p:nvSpPr>
          <p:spPr>
            <a:xfrm>
              <a:off x="6255309" y="3019148"/>
              <a:ext cx="66452" cy="29377"/>
            </a:xfrm>
            <a:custGeom>
              <a:avLst/>
              <a:gdLst/>
              <a:ahLst/>
              <a:cxnLst/>
              <a:rect l="l" t="t" r="r" b="b"/>
              <a:pathLst>
                <a:path w="984" h="435" extrusionOk="0">
                  <a:moveTo>
                    <a:pt x="474" y="0"/>
                  </a:moveTo>
                  <a:cubicBezTo>
                    <a:pt x="264" y="0"/>
                    <a:pt x="87" y="118"/>
                    <a:pt x="77" y="126"/>
                  </a:cubicBezTo>
                  <a:cubicBezTo>
                    <a:pt x="0" y="180"/>
                    <a:pt x="52" y="283"/>
                    <a:pt x="126" y="283"/>
                  </a:cubicBezTo>
                  <a:cubicBezTo>
                    <a:pt x="142" y="283"/>
                    <a:pt x="159" y="279"/>
                    <a:pt x="175" y="268"/>
                  </a:cubicBezTo>
                  <a:cubicBezTo>
                    <a:pt x="178" y="265"/>
                    <a:pt x="321" y="170"/>
                    <a:pt x="481" y="170"/>
                  </a:cubicBezTo>
                  <a:cubicBezTo>
                    <a:pt x="507" y="170"/>
                    <a:pt x="534" y="172"/>
                    <a:pt x="561" y="179"/>
                  </a:cubicBezTo>
                  <a:cubicBezTo>
                    <a:pt x="657" y="203"/>
                    <a:pt x="740" y="274"/>
                    <a:pt x="802" y="391"/>
                  </a:cubicBezTo>
                  <a:cubicBezTo>
                    <a:pt x="817" y="419"/>
                    <a:pt x="847" y="434"/>
                    <a:pt x="877" y="435"/>
                  </a:cubicBezTo>
                  <a:lnTo>
                    <a:pt x="877" y="435"/>
                  </a:lnTo>
                  <a:cubicBezTo>
                    <a:pt x="941" y="433"/>
                    <a:pt x="983" y="366"/>
                    <a:pt x="953" y="308"/>
                  </a:cubicBezTo>
                  <a:cubicBezTo>
                    <a:pt x="866" y="148"/>
                    <a:pt x="746" y="49"/>
                    <a:pt x="598" y="15"/>
                  </a:cubicBezTo>
                  <a:cubicBezTo>
                    <a:pt x="556" y="5"/>
                    <a:pt x="514" y="0"/>
                    <a:pt x="474" y="0"/>
                  </a:cubicBezTo>
                  <a:close/>
                  <a:moveTo>
                    <a:pt x="877" y="435"/>
                  </a:moveTo>
                  <a:lnTo>
                    <a:pt x="877" y="435"/>
                  </a:lnTo>
                  <a:cubicBezTo>
                    <a:pt x="877" y="435"/>
                    <a:pt x="876" y="435"/>
                    <a:pt x="876" y="435"/>
                  </a:cubicBezTo>
                  <a:lnTo>
                    <a:pt x="879" y="435"/>
                  </a:lnTo>
                  <a:cubicBezTo>
                    <a:pt x="878" y="435"/>
                    <a:pt x="878" y="435"/>
                    <a:pt x="877" y="4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45;p30">
              <a:extLst>
                <a:ext uri="{FF2B5EF4-FFF2-40B4-BE49-F238E27FC236}">
                  <a16:creationId xmlns:a16="http://schemas.microsoft.com/office/drawing/2014/main" id="{253B74AD-46B8-014B-A2FE-4F10996EE6B6}"/>
                </a:ext>
              </a:extLst>
            </p:cNvPr>
            <p:cNvSpPr/>
            <p:nvPr/>
          </p:nvSpPr>
          <p:spPr>
            <a:xfrm>
              <a:off x="7347514" y="2258056"/>
              <a:ext cx="42951" cy="55647"/>
            </a:xfrm>
            <a:custGeom>
              <a:avLst/>
              <a:gdLst/>
              <a:ahLst/>
              <a:cxnLst/>
              <a:rect l="l" t="t" r="r" b="b"/>
              <a:pathLst>
                <a:path w="636" h="824" extrusionOk="0">
                  <a:moveTo>
                    <a:pt x="94" y="0"/>
                  </a:moveTo>
                  <a:cubicBezTo>
                    <a:pt x="55" y="0"/>
                    <a:pt x="21" y="28"/>
                    <a:pt x="13" y="68"/>
                  </a:cubicBezTo>
                  <a:cubicBezTo>
                    <a:pt x="1" y="114"/>
                    <a:pt x="31" y="160"/>
                    <a:pt x="78" y="169"/>
                  </a:cubicBezTo>
                  <a:cubicBezTo>
                    <a:pt x="78" y="169"/>
                    <a:pt x="309" y="225"/>
                    <a:pt x="405" y="391"/>
                  </a:cubicBezTo>
                  <a:cubicBezTo>
                    <a:pt x="454" y="478"/>
                    <a:pt x="457" y="586"/>
                    <a:pt x="417" y="709"/>
                  </a:cubicBezTo>
                  <a:cubicBezTo>
                    <a:pt x="402" y="755"/>
                    <a:pt x="426" y="802"/>
                    <a:pt x="473" y="817"/>
                  </a:cubicBezTo>
                  <a:cubicBezTo>
                    <a:pt x="479" y="820"/>
                    <a:pt x="488" y="823"/>
                    <a:pt x="497" y="823"/>
                  </a:cubicBezTo>
                  <a:cubicBezTo>
                    <a:pt x="534" y="823"/>
                    <a:pt x="568" y="799"/>
                    <a:pt x="580" y="765"/>
                  </a:cubicBezTo>
                  <a:cubicBezTo>
                    <a:pt x="636" y="589"/>
                    <a:pt x="630" y="435"/>
                    <a:pt x="553" y="305"/>
                  </a:cubicBezTo>
                  <a:cubicBezTo>
                    <a:pt x="420" y="71"/>
                    <a:pt x="127" y="6"/>
                    <a:pt x="115" y="3"/>
                  </a:cubicBezTo>
                  <a:cubicBezTo>
                    <a:pt x="108" y="1"/>
                    <a:pt x="101" y="0"/>
                    <a:pt x="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46;p30">
              <a:extLst>
                <a:ext uri="{FF2B5EF4-FFF2-40B4-BE49-F238E27FC236}">
                  <a16:creationId xmlns:a16="http://schemas.microsoft.com/office/drawing/2014/main" id="{A854923C-9B70-B9BC-4246-686C68C6A6FF}"/>
                </a:ext>
              </a:extLst>
            </p:cNvPr>
            <p:cNvSpPr/>
            <p:nvPr/>
          </p:nvSpPr>
          <p:spPr>
            <a:xfrm>
              <a:off x="7086028" y="2081593"/>
              <a:ext cx="60577" cy="37751"/>
            </a:xfrm>
            <a:custGeom>
              <a:avLst/>
              <a:gdLst/>
              <a:ahLst/>
              <a:cxnLst/>
              <a:rect l="l" t="t" r="r" b="b"/>
              <a:pathLst>
                <a:path w="897" h="559" extrusionOk="0">
                  <a:moveTo>
                    <a:pt x="331" y="1"/>
                  </a:moveTo>
                  <a:cubicBezTo>
                    <a:pt x="204" y="1"/>
                    <a:pt x="105" y="32"/>
                    <a:pt x="97" y="34"/>
                  </a:cubicBezTo>
                  <a:cubicBezTo>
                    <a:pt x="0" y="68"/>
                    <a:pt x="33" y="203"/>
                    <a:pt x="119" y="203"/>
                  </a:cubicBezTo>
                  <a:cubicBezTo>
                    <a:pt x="129" y="203"/>
                    <a:pt x="139" y="201"/>
                    <a:pt x="150" y="198"/>
                  </a:cubicBezTo>
                  <a:cubicBezTo>
                    <a:pt x="152" y="198"/>
                    <a:pt x="233" y="172"/>
                    <a:pt x="333" y="172"/>
                  </a:cubicBezTo>
                  <a:cubicBezTo>
                    <a:pt x="401" y="172"/>
                    <a:pt x="478" y="184"/>
                    <a:pt x="545" y="222"/>
                  </a:cubicBezTo>
                  <a:cubicBezTo>
                    <a:pt x="634" y="272"/>
                    <a:pt x="693" y="364"/>
                    <a:pt x="720" y="491"/>
                  </a:cubicBezTo>
                  <a:cubicBezTo>
                    <a:pt x="727" y="531"/>
                    <a:pt x="764" y="559"/>
                    <a:pt x="804" y="559"/>
                  </a:cubicBezTo>
                  <a:cubicBezTo>
                    <a:pt x="810" y="559"/>
                    <a:pt x="816" y="559"/>
                    <a:pt x="822" y="555"/>
                  </a:cubicBezTo>
                  <a:cubicBezTo>
                    <a:pt x="869" y="546"/>
                    <a:pt x="896" y="500"/>
                    <a:pt x="887" y="454"/>
                  </a:cubicBezTo>
                  <a:cubicBezTo>
                    <a:pt x="847" y="278"/>
                    <a:pt x="761" y="151"/>
                    <a:pt x="628" y="74"/>
                  </a:cubicBezTo>
                  <a:cubicBezTo>
                    <a:pt x="531" y="17"/>
                    <a:pt x="424"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47;p30">
              <a:extLst>
                <a:ext uri="{FF2B5EF4-FFF2-40B4-BE49-F238E27FC236}">
                  <a16:creationId xmlns:a16="http://schemas.microsoft.com/office/drawing/2014/main" id="{53315888-BA05-26F2-3445-E51412513B6B}"/>
                </a:ext>
              </a:extLst>
            </p:cNvPr>
            <p:cNvSpPr/>
            <p:nvPr/>
          </p:nvSpPr>
          <p:spPr>
            <a:xfrm>
              <a:off x="7199888" y="2169656"/>
              <a:ext cx="60239" cy="38223"/>
            </a:xfrm>
            <a:custGeom>
              <a:avLst/>
              <a:gdLst/>
              <a:ahLst/>
              <a:cxnLst/>
              <a:rect l="l" t="t" r="r" b="b"/>
              <a:pathLst>
                <a:path w="892" h="566" extrusionOk="0">
                  <a:moveTo>
                    <a:pt x="321" y="1"/>
                  </a:moveTo>
                  <a:cubicBezTo>
                    <a:pt x="201" y="1"/>
                    <a:pt x="109" y="28"/>
                    <a:pt x="102" y="32"/>
                  </a:cubicBezTo>
                  <a:cubicBezTo>
                    <a:pt x="1" y="63"/>
                    <a:pt x="35" y="200"/>
                    <a:pt x="122" y="200"/>
                  </a:cubicBezTo>
                  <a:cubicBezTo>
                    <a:pt x="131" y="200"/>
                    <a:pt x="141" y="198"/>
                    <a:pt x="151" y="195"/>
                  </a:cubicBezTo>
                  <a:cubicBezTo>
                    <a:pt x="153" y="195"/>
                    <a:pt x="230" y="173"/>
                    <a:pt x="326" y="173"/>
                  </a:cubicBezTo>
                  <a:cubicBezTo>
                    <a:pt x="397" y="173"/>
                    <a:pt x="477" y="185"/>
                    <a:pt x="546" y="226"/>
                  </a:cubicBezTo>
                  <a:cubicBezTo>
                    <a:pt x="632" y="279"/>
                    <a:pt x="688" y="368"/>
                    <a:pt x="712" y="498"/>
                  </a:cubicBezTo>
                  <a:cubicBezTo>
                    <a:pt x="722" y="538"/>
                    <a:pt x="756" y="565"/>
                    <a:pt x="799" y="565"/>
                  </a:cubicBezTo>
                  <a:lnTo>
                    <a:pt x="814" y="565"/>
                  </a:lnTo>
                  <a:cubicBezTo>
                    <a:pt x="860" y="556"/>
                    <a:pt x="891" y="510"/>
                    <a:pt x="882" y="464"/>
                  </a:cubicBezTo>
                  <a:cubicBezTo>
                    <a:pt x="845" y="285"/>
                    <a:pt x="762" y="155"/>
                    <a:pt x="632" y="78"/>
                  </a:cubicBezTo>
                  <a:cubicBezTo>
                    <a:pt x="530" y="18"/>
                    <a:pt x="417" y="1"/>
                    <a:pt x="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48;p30">
              <a:extLst>
                <a:ext uri="{FF2B5EF4-FFF2-40B4-BE49-F238E27FC236}">
                  <a16:creationId xmlns:a16="http://schemas.microsoft.com/office/drawing/2014/main" id="{D960B06B-373A-4604-1602-F212F9756018}"/>
                </a:ext>
              </a:extLst>
            </p:cNvPr>
            <p:cNvSpPr/>
            <p:nvPr/>
          </p:nvSpPr>
          <p:spPr>
            <a:xfrm>
              <a:off x="7174090" y="2108336"/>
              <a:ext cx="59969" cy="38088"/>
            </a:xfrm>
            <a:custGeom>
              <a:avLst/>
              <a:gdLst/>
              <a:ahLst/>
              <a:cxnLst/>
              <a:rect l="l" t="t" r="r" b="b"/>
              <a:pathLst>
                <a:path w="888" h="564" extrusionOk="0">
                  <a:moveTo>
                    <a:pt x="323" y="0"/>
                  </a:moveTo>
                  <a:cubicBezTo>
                    <a:pt x="200" y="0"/>
                    <a:pt x="105" y="28"/>
                    <a:pt x="98" y="30"/>
                  </a:cubicBezTo>
                  <a:cubicBezTo>
                    <a:pt x="0" y="61"/>
                    <a:pt x="32" y="198"/>
                    <a:pt x="121" y="198"/>
                  </a:cubicBezTo>
                  <a:cubicBezTo>
                    <a:pt x="130" y="198"/>
                    <a:pt x="140" y="197"/>
                    <a:pt x="151" y="193"/>
                  </a:cubicBezTo>
                  <a:cubicBezTo>
                    <a:pt x="151" y="193"/>
                    <a:pt x="227" y="171"/>
                    <a:pt x="323" y="171"/>
                  </a:cubicBezTo>
                  <a:cubicBezTo>
                    <a:pt x="393" y="171"/>
                    <a:pt x="473" y="183"/>
                    <a:pt x="542" y="224"/>
                  </a:cubicBezTo>
                  <a:cubicBezTo>
                    <a:pt x="629" y="274"/>
                    <a:pt x="687" y="366"/>
                    <a:pt x="712" y="496"/>
                  </a:cubicBezTo>
                  <a:cubicBezTo>
                    <a:pt x="721" y="536"/>
                    <a:pt x="755" y="564"/>
                    <a:pt x="795" y="564"/>
                  </a:cubicBezTo>
                  <a:lnTo>
                    <a:pt x="814" y="564"/>
                  </a:lnTo>
                  <a:cubicBezTo>
                    <a:pt x="860" y="554"/>
                    <a:pt x="888" y="508"/>
                    <a:pt x="882" y="462"/>
                  </a:cubicBezTo>
                  <a:cubicBezTo>
                    <a:pt x="845" y="286"/>
                    <a:pt x="761" y="153"/>
                    <a:pt x="632" y="76"/>
                  </a:cubicBezTo>
                  <a:cubicBezTo>
                    <a:pt x="531" y="17"/>
                    <a:pt x="419" y="0"/>
                    <a:pt x="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49;p30">
              <a:extLst>
                <a:ext uri="{FF2B5EF4-FFF2-40B4-BE49-F238E27FC236}">
                  <a16:creationId xmlns:a16="http://schemas.microsoft.com/office/drawing/2014/main" id="{57902315-78D3-F1D6-C8E1-558B5E3C5946}"/>
                </a:ext>
              </a:extLst>
            </p:cNvPr>
            <p:cNvSpPr/>
            <p:nvPr/>
          </p:nvSpPr>
          <p:spPr>
            <a:xfrm>
              <a:off x="7132017" y="2129339"/>
              <a:ext cx="59969" cy="38156"/>
            </a:xfrm>
            <a:custGeom>
              <a:avLst/>
              <a:gdLst/>
              <a:ahLst/>
              <a:cxnLst/>
              <a:rect l="l" t="t" r="r" b="b"/>
              <a:pathLst>
                <a:path w="888" h="565" extrusionOk="0">
                  <a:moveTo>
                    <a:pt x="323" y="1"/>
                  </a:moveTo>
                  <a:cubicBezTo>
                    <a:pt x="200" y="1"/>
                    <a:pt x="105" y="29"/>
                    <a:pt x="98" y="30"/>
                  </a:cubicBezTo>
                  <a:cubicBezTo>
                    <a:pt x="0" y="61"/>
                    <a:pt x="32" y="199"/>
                    <a:pt x="121" y="199"/>
                  </a:cubicBezTo>
                  <a:cubicBezTo>
                    <a:pt x="130" y="199"/>
                    <a:pt x="140" y="197"/>
                    <a:pt x="151" y="194"/>
                  </a:cubicBezTo>
                  <a:cubicBezTo>
                    <a:pt x="151" y="194"/>
                    <a:pt x="227" y="171"/>
                    <a:pt x="323" y="171"/>
                  </a:cubicBezTo>
                  <a:cubicBezTo>
                    <a:pt x="393" y="171"/>
                    <a:pt x="473" y="183"/>
                    <a:pt x="542" y="225"/>
                  </a:cubicBezTo>
                  <a:cubicBezTo>
                    <a:pt x="629" y="274"/>
                    <a:pt x="687" y="367"/>
                    <a:pt x="712" y="496"/>
                  </a:cubicBezTo>
                  <a:cubicBezTo>
                    <a:pt x="718" y="536"/>
                    <a:pt x="755" y="564"/>
                    <a:pt x="795" y="564"/>
                  </a:cubicBezTo>
                  <a:lnTo>
                    <a:pt x="814" y="564"/>
                  </a:lnTo>
                  <a:cubicBezTo>
                    <a:pt x="860" y="555"/>
                    <a:pt x="888" y="509"/>
                    <a:pt x="878" y="462"/>
                  </a:cubicBezTo>
                  <a:cubicBezTo>
                    <a:pt x="844" y="286"/>
                    <a:pt x="761" y="154"/>
                    <a:pt x="629" y="77"/>
                  </a:cubicBezTo>
                  <a:cubicBezTo>
                    <a:pt x="529" y="17"/>
                    <a:pt x="418" y="1"/>
                    <a:pt x="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50;p30">
              <a:extLst>
                <a:ext uri="{FF2B5EF4-FFF2-40B4-BE49-F238E27FC236}">
                  <a16:creationId xmlns:a16="http://schemas.microsoft.com/office/drawing/2014/main" id="{1046741E-96AB-9F5C-AFE1-9BB9A686F687}"/>
                </a:ext>
              </a:extLst>
            </p:cNvPr>
            <p:cNvSpPr/>
            <p:nvPr/>
          </p:nvSpPr>
          <p:spPr>
            <a:xfrm>
              <a:off x="5286960" y="2590654"/>
              <a:ext cx="182270" cy="54431"/>
            </a:xfrm>
            <a:custGeom>
              <a:avLst/>
              <a:gdLst/>
              <a:ahLst/>
              <a:cxnLst/>
              <a:rect l="l" t="t" r="r" b="b"/>
              <a:pathLst>
                <a:path w="2699" h="806" extrusionOk="0">
                  <a:moveTo>
                    <a:pt x="2584" y="0"/>
                  </a:moveTo>
                  <a:cubicBezTo>
                    <a:pt x="2523" y="0"/>
                    <a:pt x="1113" y="6"/>
                    <a:pt x="74" y="648"/>
                  </a:cubicBezTo>
                  <a:cubicBezTo>
                    <a:pt x="1" y="691"/>
                    <a:pt x="30" y="805"/>
                    <a:pt x="114" y="805"/>
                  </a:cubicBezTo>
                  <a:cubicBezTo>
                    <a:pt x="115" y="805"/>
                    <a:pt x="116" y="805"/>
                    <a:pt x="117" y="805"/>
                  </a:cubicBezTo>
                  <a:cubicBezTo>
                    <a:pt x="132" y="805"/>
                    <a:pt x="151" y="802"/>
                    <a:pt x="163" y="793"/>
                  </a:cubicBezTo>
                  <a:cubicBezTo>
                    <a:pt x="1163" y="179"/>
                    <a:pt x="2569" y="170"/>
                    <a:pt x="2584" y="170"/>
                  </a:cubicBezTo>
                  <a:cubicBezTo>
                    <a:pt x="2699" y="170"/>
                    <a:pt x="2699" y="0"/>
                    <a:pt x="2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51;p30">
              <a:extLst>
                <a:ext uri="{FF2B5EF4-FFF2-40B4-BE49-F238E27FC236}">
                  <a16:creationId xmlns:a16="http://schemas.microsoft.com/office/drawing/2014/main" id="{ADD5AE55-12DC-467F-A4DF-306A247EFBF4}"/>
                </a:ext>
              </a:extLst>
            </p:cNvPr>
            <p:cNvSpPr/>
            <p:nvPr/>
          </p:nvSpPr>
          <p:spPr>
            <a:xfrm>
              <a:off x="6602900" y="1815380"/>
              <a:ext cx="42748" cy="36738"/>
            </a:xfrm>
            <a:custGeom>
              <a:avLst/>
              <a:gdLst/>
              <a:ahLst/>
              <a:cxnLst/>
              <a:rect l="l" t="t" r="r" b="b"/>
              <a:pathLst>
                <a:path w="633" h="544" extrusionOk="0">
                  <a:moveTo>
                    <a:pt x="115" y="0"/>
                  </a:moveTo>
                  <a:cubicBezTo>
                    <a:pt x="9" y="0"/>
                    <a:pt x="0" y="161"/>
                    <a:pt x="111" y="170"/>
                  </a:cubicBezTo>
                  <a:cubicBezTo>
                    <a:pt x="127" y="173"/>
                    <a:pt x="417" y="201"/>
                    <a:pt x="460" y="469"/>
                  </a:cubicBezTo>
                  <a:cubicBezTo>
                    <a:pt x="466" y="513"/>
                    <a:pt x="500" y="543"/>
                    <a:pt x="543" y="543"/>
                  </a:cubicBezTo>
                  <a:cubicBezTo>
                    <a:pt x="546" y="543"/>
                    <a:pt x="549" y="540"/>
                    <a:pt x="555" y="540"/>
                  </a:cubicBezTo>
                  <a:cubicBezTo>
                    <a:pt x="602" y="534"/>
                    <a:pt x="633" y="491"/>
                    <a:pt x="626" y="445"/>
                  </a:cubicBezTo>
                  <a:cubicBezTo>
                    <a:pt x="577" y="118"/>
                    <a:pt x="278" y="10"/>
                    <a:pt x="124" y="1"/>
                  </a:cubicBezTo>
                  <a:cubicBezTo>
                    <a:pt x="121" y="0"/>
                    <a:pt x="118" y="0"/>
                    <a:pt x="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52;p30">
              <a:extLst>
                <a:ext uri="{FF2B5EF4-FFF2-40B4-BE49-F238E27FC236}">
                  <a16:creationId xmlns:a16="http://schemas.microsoft.com/office/drawing/2014/main" id="{E6627244-446A-7FF2-0581-16FAEC3EDB17}"/>
                </a:ext>
              </a:extLst>
            </p:cNvPr>
            <p:cNvSpPr/>
            <p:nvPr/>
          </p:nvSpPr>
          <p:spPr>
            <a:xfrm>
              <a:off x="6606411" y="1858263"/>
              <a:ext cx="42748" cy="36738"/>
            </a:xfrm>
            <a:custGeom>
              <a:avLst/>
              <a:gdLst/>
              <a:ahLst/>
              <a:cxnLst/>
              <a:rect l="l" t="t" r="r" b="b"/>
              <a:pathLst>
                <a:path w="633" h="544" extrusionOk="0">
                  <a:moveTo>
                    <a:pt x="115" y="1"/>
                  </a:moveTo>
                  <a:cubicBezTo>
                    <a:pt x="9" y="1"/>
                    <a:pt x="1" y="165"/>
                    <a:pt x="112" y="174"/>
                  </a:cubicBezTo>
                  <a:cubicBezTo>
                    <a:pt x="124" y="174"/>
                    <a:pt x="417" y="201"/>
                    <a:pt x="457" y="470"/>
                  </a:cubicBezTo>
                  <a:cubicBezTo>
                    <a:pt x="463" y="513"/>
                    <a:pt x="500" y="544"/>
                    <a:pt x="544" y="544"/>
                  </a:cubicBezTo>
                  <a:lnTo>
                    <a:pt x="553" y="544"/>
                  </a:lnTo>
                  <a:cubicBezTo>
                    <a:pt x="599" y="535"/>
                    <a:pt x="633" y="491"/>
                    <a:pt x="624" y="445"/>
                  </a:cubicBezTo>
                  <a:cubicBezTo>
                    <a:pt x="577" y="118"/>
                    <a:pt x="275" y="13"/>
                    <a:pt x="124" y="1"/>
                  </a:cubicBezTo>
                  <a:cubicBezTo>
                    <a:pt x="121" y="1"/>
                    <a:pt x="118" y="1"/>
                    <a:pt x="1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53;p30">
              <a:extLst>
                <a:ext uri="{FF2B5EF4-FFF2-40B4-BE49-F238E27FC236}">
                  <a16:creationId xmlns:a16="http://schemas.microsoft.com/office/drawing/2014/main" id="{CCF915E2-1134-4157-EF7D-7C4BE9FB0121}"/>
                </a:ext>
              </a:extLst>
            </p:cNvPr>
            <p:cNvSpPr/>
            <p:nvPr/>
          </p:nvSpPr>
          <p:spPr>
            <a:xfrm>
              <a:off x="6647674" y="1852860"/>
              <a:ext cx="42545" cy="36738"/>
            </a:xfrm>
            <a:custGeom>
              <a:avLst/>
              <a:gdLst/>
              <a:ahLst/>
              <a:cxnLst/>
              <a:rect l="l" t="t" r="r" b="b"/>
              <a:pathLst>
                <a:path w="630" h="544" extrusionOk="0">
                  <a:moveTo>
                    <a:pt x="115" y="0"/>
                  </a:moveTo>
                  <a:cubicBezTo>
                    <a:pt x="9" y="0"/>
                    <a:pt x="0" y="164"/>
                    <a:pt x="111" y="174"/>
                  </a:cubicBezTo>
                  <a:cubicBezTo>
                    <a:pt x="124" y="174"/>
                    <a:pt x="414" y="201"/>
                    <a:pt x="457" y="470"/>
                  </a:cubicBezTo>
                  <a:cubicBezTo>
                    <a:pt x="463" y="513"/>
                    <a:pt x="500" y="544"/>
                    <a:pt x="540" y="544"/>
                  </a:cubicBezTo>
                  <a:lnTo>
                    <a:pt x="552" y="544"/>
                  </a:lnTo>
                  <a:cubicBezTo>
                    <a:pt x="599" y="534"/>
                    <a:pt x="630" y="491"/>
                    <a:pt x="623" y="445"/>
                  </a:cubicBezTo>
                  <a:cubicBezTo>
                    <a:pt x="574" y="118"/>
                    <a:pt x="275" y="13"/>
                    <a:pt x="124" y="1"/>
                  </a:cubicBezTo>
                  <a:cubicBezTo>
                    <a:pt x="121" y="1"/>
                    <a:pt x="118" y="0"/>
                    <a:pt x="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54;p30">
              <a:extLst>
                <a:ext uri="{FF2B5EF4-FFF2-40B4-BE49-F238E27FC236}">
                  <a16:creationId xmlns:a16="http://schemas.microsoft.com/office/drawing/2014/main" id="{FAC5CAFE-4926-D468-9625-FE006BD27FF7}"/>
                </a:ext>
              </a:extLst>
            </p:cNvPr>
            <p:cNvSpPr/>
            <p:nvPr/>
          </p:nvSpPr>
          <p:spPr>
            <a:xfrm>
              <a:off x="6660100" y="1892232"/>
              <a:ext cx="42816" cy="36738"/>
            </a:xfrm>
            <a:custGeom>
              <a:avLst/>
              <a:gdLst/>
              <a:ahLst/>
              <a:cxnLst/>
              <a:rect l="l" t="t" r="r" b="b"/>
              <a:pathLst>
                <a:path w="634" h="544" extrusionOk="0">
                  <a:moveTo>
                    <a:pt x="119" y="1"/>
                  </a:moveTo>
                  <a:cubicBezTo>
                    <a:pt x="10" y="1"/>
                    <a:pt x="0" y="164"/>
                    <a:pt x="113" y="173"/>
                  </a:cubicBezTo>
                  <a:cubicBezTo>
                    <a:pt x="128" y="173"/>
                    <a:pt x="418" y="201"/>
                    <a:pt x="461" y="473"/>
                  </a:cubicBezTo>
                  <a:cubicBezTo>
                    <a:pt x="467" y="513"/>
                    <a:pt x="501" y="544"/>
                    <a:pt x="544" y="544"/>
                  </a:cubicBezTo>
                  <a:lnTo>
                    <a:pt x="554" y="544"/>
                  </a:lnTo>
                  <a:cubicBezTo>
                    <a:pt x="603" y="537"/>
                    <a:pt x="634" y="491"/>
                    <a:pt x="628" y="445"/>
                  </a:cubicBezTo>
                  <a:cubicBezTo>
                    <a:pt x="578" y="118"/>
                    <a:pt x="279" y="13"/>
                    <a:pt x="125" y="1"/>
                  </a:cubicBezTo>
                  <a:cubicBezTo>
                    <a:pt x="123" y="1"/>
                    <a:pt x="121" y="1"/>
                    <a:pt x="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55;p30">
              <a:extLst>
                <a:ext uri="{FF2B5EF4-FFF2-40B4-BE49-F238E27FC236}">
                  <a16:creationId xmlns:a16="http://schemas.microsoft.com/office/drawing/2014/main" id="{41197C80-5431-9506-EA62-EE3C20713684}"/>
                </a:ext>
              </a:extLst>
            </p:cNvPr>
            <p:cNvSpPr/>
            <p:nvPr/>
          </p:nvSpPr>
          <p:spPr>
            <a:xfrm>
              <a:off x="6558328" y="1815380"/>
              <a:ext cx="40655" cy="36738"/>
            </a:xfrm>
            <a:custGeom>
              <a:avLst/>
              <a:gdLst/>
              <a:ahLst/>
              <a:cxnLst/>
              <a:rect l="l" t="t" r="r" b="b"/>
              <a:pathLst>
                <a:path w="602" h="544" extrusionOk="0">
                  <a:moveTo>
                    <a:pt x="90" y="0"/>
                  </a:moveTo>
                  <a:cubicBezTo>
                    <a:pt x="43" y="0"/>
                    <a:pt x="6" y="33"/>
                    <a:pt x="3" y="78"/>
                  </a:cubicBezTo>
                  <a:cubicBezTo>
                    <a:pt x="0" y="124"/>
                    <a:pt x="34" y="167"/>
                    <a:pt x="80" y="170"/>
                  </a:cubicBezTo>
                  <a:cubicBezTo>
                    <a:pt x="93" y="173"/>
                    <a:pt x="386" y="201"/>
                    <a:pt x="429" y="469"/>
                  </a:cubicBezTo>
                  <a:cubicBezTo>
                    <a:pt x="435" y="513"/>
                    <a:pt x="469" y="543"/>
                    <a:pt x="512" y="543"/>
                  </a:cubicBezTo>
                  <a:lnTo>
                    <a:pt x="525" y="540"/>
                  </a:lnTo>
                  <a:cubicBezTo>
                    <a:pt x="571" y="534"/>
                    <a:pt x="602" y="491"/>
                    <a:pt x="596" y="445"/>
                  </a:cubicBezTo>
                  <a:cubicBezTo>
                    <a:pt x="546" y="118"/>
                    <a:pt x="250" y="10"/>
                    <a:pt x="96" y="1"/>
                  </a:cubicBezTo>
                  <a:cubicBezTo>
                    <a:pt x="94" y="0"/>
                    <a:pt x="92" y="0"/>
                    <a:pt x="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56;p30">
              <a:extLst>
                <a:ext uri="{FF2B5EF4-FFF2-40B4-BE49-F238E27FC236}">
                  <a16:creationId xmlns:a16="http://schemas.microsoft.com/office/drawing/2014/main" id="{81C35C88-1499-338C-4C35-6F77519BFCF0}"/>
                </a:ext>
              </a:extLst>
            </p:cNvPr>
            <p:cNvSpPr/>
            <p:nvPr/>
          </p:nvSpPr>
          <p:spPr>
            <a:xfrm>
              <a:off x="5589370" y="2199978"/>
              <a:ext cx="32956" cy="45990"/>
            </a:xfrm>
            <a:custGeom>
              <a:avLst/>
              <a:gdLst/>
              <a:ahLst/>
              <a:cxnLst/>
              <a:rect l="l" t="t" r="r" b="b"/>
              <a:pathLst>
                <a:path w="488" h="681" extrusionOk="0">
                  <a:moveTo>
                    <a:pt x="363" y="1"/>
                  </a:moveTo>
                  <a:cubicBezTo>
                    <a:pt x="352" y="1"/>
                    <a:pt x="340" y="3"/>
                    <a:pt x="327" y="8"/>
                  </a:cubicBezTo>
                  <a:cubicBezTo>
                    <a:pt x="25" y="141"/>
                    <a:pt x="0" y="462"/>
                    <a:pt x="28" y="610"/>
                  </a:cubicBezTo>
                  <a:cubicBezTo>
                    <a:pt x="37" y="650"/>
                    <a:pt x="71" y="681"/>
                    <a:pt x="114" y="681"/>
                  </a:cubicBezTo>
                  <a:cubicBezTo>
                    <a:pt x="117" y="681"/>
                    <a:pt x="124" y="678"/>
                    <a:pt x="130" y="678"/>
                  </a:cubicBezTo>
                  <a:cubicBezTo>
                    <a:pt x="176" y="668"/>
                    <a:pt x="207" y="625"/>
                    <a:pt x="198" y="579"/>
                  </a:cubicBezTo>
                  <a:cubicBezTo>
                    <a:pt x="194" y="567"/>
                    <a:pt x="145" y="277"/>
                    <a:pt x="395" y="166"/>
                  </a:cubicBezTo>
                  <a:cubicBezTo>
                    <a:pt x="487" y="125"/>
                    <a:pt x="446"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57;p30">
              <a:extLst>
                <a:ext uri="{FF2B5EF4-FFF2-40B4-BE49-F238E27FC236}">
                  <a16:creationId xmlns:a16="http://schemas.microsoft.com/office/drawing/2014/main" id="{DFC16FB5-1A59-CBB1-C89E-348D4C94ABBE}"/>
                </a:ext>
              </a:extLst>
            </p:cNvPr>
            <p:cNvSpPr/>
            <p:nvPr/>
          </p:nvSpPr>
          <p:spPr>
            <a:xfrm>
              <a:off x="5629958" y="2185594"/>
              <a:ext cx="32956" cy="45787"/>
            </a:xfrm>
            <a:custGeom>
              <a:avLst/>
              <a:gdLst/>
              <a:ahLst/>
              <a:cxnLst/>
              <a:rect l="l" t="t" r="r" b="b"/>
              <a:pathLst>
                <a:path w="488" h="678" extrusionOk="0">
                  <a:moveTo>
                    <a:pt x="365" y="0"/>
                  </a:moveTo>
                  <a:cubicBezTo>
                    <a:pt x="353" y="0"/>
                    <a:pt x="341" y="3"/>
                    <a:pt x="328" y="9"/>
                  </a:cubicBezTo>
                  <a:cubicBezTo>
                    <a:pt x="25" y="141"/>
                    <a:pt x="1" y="459"/>
                    <a:pt x="28" y="607"/>
                  </a:cubicBezTo>
                  <a:cubicBezTo>
                    <a:pt x="38" y="647"/>
                    <a:pt x="72" y="678"/>
                    <a:pt x="112" y="678"/>
                  </a:cubicBezTo>
                  <a:cubicBezTo>
                    <a:pt x="118" y="678"/>
                    <a:pt x="124" y="678"/>
                    <a:pt x="130" y="675"/>
                  </a:cubicBezTo>
                  <a:cubicBezTo>
                    <a:pt x="176" y="666"/>
                    <a:pt x="204" y="622"/>
                    <a:pt x="198" y="576"/>
                  </a:cubicBezTo>
                  <a:cubicBezTo>
                    <a:pt x="195" y="564"/>
                    <a:pt x="146" y="274"/>
                    <a:pt x="395" y="166"/>
                  </a:cubicBezTo>
                  <a:cubicBezTo>
                    <a:pt x="487" y="125"/>
                    <a:pt x="447" y="0"/>
                    <a:pt x="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58;p30">
              <a:extLst>
                <a:ext uri="{FF2B5EF4-FFF2-40B4-BE49-F238E27FC236}">
                  <a16:creationId xmlns:a16="http://schemas.microsoft.com/office/drawing/2014/main" id="{71676A31-CDF5-9CA9-AD7B-F077A2507F4C}"/>
                </a:ext>
              </a:extLst>
            </p:cNvPr>
            <p:cNvSpPr/>
            <p:nvPr/>
          </p:nvSpPr>
          <p:spPr>
            <a:xfrm>
              <a:off x="5614155" y="2147100"/>
              <a:ext cx="32956" cy="45990"/>
            </a:xfrm>
            <a:custGeom>
              <a:avLst/>
              <a:gdLst/>
              <a:ahLst/>
              <a:cxnLst/>
              <a:rect l="l" t="t" r="r" b="b"/>
              <a:pathLst>
                <a:path w="488" h="681" extrusionOk="0">
                  <a:moveTo>
                    <a:pt x="363" y="0"/>
                  </a:moveTo>
                  <a:cubicBezTo>
                    <a:pt x="352" y="0"/>
                    <a:pt x="340" y="3"/>
                    <a:pt x="327" y="8"/>
                  </a:cubicBezTo>
                  <a:cubicBezTo>
                    <a:pt x="25" y="141"/>
                    <a:pt x="0" y="458"/>
                    <a:pt x="28" y="609"/>
                  </a:cubicBezTo>
                  <a:cubicBezTo>
                    <a:pt x="37" y="650"/>
                    <a:pt x="71" y="680"/>
                    <a:pt x="114" y="680"/>
                  </a:cubicBezTo>
                  <a:cubicBezTo>
                    <a:pt x="117" y="677"/>
                    <a:pt x="124" y="677"/>
                    <a:pt x="130" y="677"/>
                  </a:cubicBezTo>
                  <a:cubicBezTo>
                    <a:pt x="176" y="668"/>
                    <a:pt x="204" y="625"/>
                    <a:pt x="198" y="579"/>
                  </a:cubicBezTo>
                  <a:cubicBezTo>
                    <a:pt x="194" y="566"/>
                    <a:pt x="145" y="276"/>
                    <a:pt x="395" y="165"/>
                  </a:cubicBezTo>
                  <a:cubicBezTo>
                    <a:pt x="487" y="125"/>
                    <a:pt x="446" y="0"/>
                    <a:pt x="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59;p30">
              <a:extLst>
                <a:ext uri="{FF2B5EF4-FFF2-40B4-BE49-F238E27FC236}">
                  <a16:creationId xmlns:a16="http://schemas.microsoft.com/office/drawing/2014/main" id="{A19C2C43-F5F9-C6EA-F6C7-B611825F856A}"/>
                </a:ext>
              </a:extLst>
            </p:cNvPr>
            <p:cNvSpPr/>
            <p:nvPr/>
          </p:nvSpPr>
          <p:spPr>
            <a:xfrm>
              <a:off x="5648934" y="2124949"/>
              <a:ext cx="33091" cy="45855"/>
            </a:xfrm>
            <a:custGeom>
              <a:avLst/>
              <a:gdLst/>
              <a:ahLst/>
              <a:cxnLst/>
              <a:rect l="l" t="t" r="r" b="b"/>
              <a:pathLst>
                <a:path w="490" h="679" extrusionOk="0">
                  <a:moveTo>
                    <a:pt x="365" y="1"/>
                  </a:moveTo>
                  <a:cubicBezTo>
                    <a:pt x="353" y="1"/>
                    <a:pt x="340" y="3"/>
                    <a:pt x="327" y="9"/>
                  </a:cubicBezTo>
                  <a:cubicBezTo>
                    <a:pt x="25" y="142"/>
                    <a:pt x="0" y="459"/>
                    <a:pt x="28" y="611"/>
                  </a:cubicBezTo>
                  <a:cubicBezTo>
                    <a:pt x="37" y="651"/>
                    <a:pt x="71" y="678"/>
                    <a:pt x="114" y="678"/>
                  </a:cubicBezTo>
                  <a:lnTo>
                    <a:pt x="130" y="678"/>
                  </a:lnTo>
                  <a:cubicBezTo>
                    <a:pt x="176" y="669"/>
                    <a:pt x="207" y="623"/>
                    <a:pt x="198" y="577"/>
                  </a:cubicBezTo>
                  <a:cubicBezTo>
                    <a:pt x="195" y="564"/>
                    <a:pt x="145" y="277"/>
                    <a:pt x="398" y="166"/>
                  </a:cubicBezTo>
                  <a:cubicBezTo>
                    <a:pt x="490" y="126"/>
                    <a:pt x="447" y="1"/>
                    <a:pt x="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60;p30">
              <a:extLst>
                <a:ext uri="{FF2B5EF4-FFF2-40B4-BE49-F238E27FC236}">
                  <a16:creationId xmlns:a16="http://schemas.microsoft.com/office/drawing/2014/main" id="{78A6B335-2A94-0CA4-BBE7-3B4F52CB4C6C}"/>
                </a:ext>
              </a:extLst>
            </p:cNvPr>
            <p:cNvSpPr/>
            <p:nvPr/>
          </p:nvSpPr>
          <p:spPr>
            <a:xfrm>
              <a:off x="5601459" y="2245157"/>
              <a:ext cx="32888" cy="45855"/>
            </a:xfrm>
            <a:custGeom>
              <a:avLst/>
              <a:gdLst/>
              <a:ahLst/>
              <a:cxnLst/>
              <a:rect l="l" t="t" r="r" b="b"/>
              <a:pathLst>
                <a:path w="487" h="679" extrusionOk="0">
                  <a:moveTo>
                    <a:pt x="365" y="0"/>
                  </a:moveTo>
                  <a:cubicBezTo>
                    <a:pt x="353" y="0"/>
                    <a:pt x="340" y="3"/>
                    <a:pt x="327" y="9"/>
                  </a:cubicBezTo>
                  <a:cubicBezTo>
                    <a:pt x="25" y="141"/>
                    <a:pt x="0" y="456"/>
                    <a:pt x="28" y="607"/>
                  </a:cubicBezTo>
                  <a:cubicBezTo>
                    <a:pt x="34" y="647"/>
                    <a:pt x="71" y="678"/>
                    <a:pt x="111" y="678"/>
                  </a:cubicBezTo>
                  <a:cubicBezTo>
                    <a:pt x="117" y="678"/>
                    <a:pt x="123" y="675"/>
                    <a:pt x="126" y="675"/>
                  </a:cubicBezTo>
                  <a:cubicBezTo>
                    <a:pt x="173" y="666"/>
                    <a:pt x="204" y="623"/>
                    <a:pt x="197" y="576"/>
                  </a:cubicBezTo>
                  <a:cubicBezTo>
                    <a:pt x="194" y="564"/>
                    <a:pt x="145" y="274"/>
                    <a:pt x="395" y="163"/>
                  </a:cubicBezTo>
                  <a:cubicBezTo>
                    <a:pt x="486" y="123"/>
                    <a:pt x="446" y="0"/>
                    <a:pt x="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592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32"/>
        <p:cNvGrpSpPr/>
        <p:nvPr/>
      </p:nvGrpSpPr>
      <p:grpSpPr>
        <a:xfrm>
          <a:off x="0" y="0"/>
          <a:ext cx="0" cy="0"/>
          <a:chOff x="0" y="0"/>
          <a:chExt cx="0" cy="0"/>
        </a:xfrm>
      </p:grpSpPr>
      <p:sp>
        <p:nvSpPr>
          <p:cNvPr id="3433" name="Google Shape;3433;p34"/>
          <p:cNvSpPr txBox="1">
            <a:spLocks noGrp="1"/>
          </p:cNvSpPr>
          <p:nvPr>
            <p:ph type="title"/>
          </p:nvPr>
        </p:nvSpPr>
        <p:spPr>
          <a:xfrm>
            <a:off x="715100" y="434925"/>
            <a:ext cx="4305300" cy="127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lot of thanks!</a:t>
            </a:r>
            <a:endParaRPr dirty="0">
              <a:solidFill>
                <a:schemeClr val="lt1"/>
              </a:solidFill>
            </a:endParaRPr>
          </a:p>
        </p:txBody>
      </p:sp>
      <p:sp>
        <p:nvSpPr>
          <p:cNvPr id="2" name="Google Shape;4932;p46">
            <a:extLst>
              <a:ext uri="{FF2B5EF4-FFF2-40B4-BE49-F238E27FC236}">
                <a16:creationId xmlns:a16="http://schemas.microsoft.com/office/drawing/2014/main" id="{D795B028-60A8-9573-1980-0CF379C06338}"/>
              </a:ext>
            </a:extLst>
          </p:cNvPr>
          <p:cNvSpPr txBox="1">
            <a:spLocks/>
          </p:cNvSpPr>
          <p:nvPr/>
        </p:nvSpPr>
        <p:spPr>
          <a:xfrm>
            <a:off x="982850" y="1408050"/>
            <a:ext cx="3769800" cy="1163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If you are interested in the codes and want to explore more, please just click the link below:</a:t>
            </a:r>
          </a:p>
          <a:p>
            <a:endParaRPr lang="en-US" dirty="0">
              <a:solidFill>
                <a:schemeClr val="accent3">
                  <a:lumMod val="50000"/>
                </a:schemeClr>
              </a:solidFill>
            </a:endParaRPr>
          </a:p>
          <a:p>
            <a:r>
              <a:rPr lang="en-US" dirty="0" err="1">
                <a:solidFill>
                  <a:schemeClr val="accent3">
                    <a:lumMod val="50000"/>
                  </a:schemeClr>
                </a:solidFill>
                <a:hlinkClick r:id="rId4">
                  <a:extLst>
                    <a:ext uri="{A12FA001-AC4F-418D-AE19-62706E023703}">
                      <ahyp:hlinkClr xmlns:ahyp="http://schemas.microsoft.com/office/drawing/2018/hyperlinkcolor" val="tx"/>
                    </a:ext>
                  </a:extLst>
                </a:hlinkClick>
              </a:rPr>
              <a:t>RujiaYuan</a:t>
            </a:r>
            <a:r>
              <a:rPr lang="en-US" dirty="0">
                <a:solidFill>
                  <a:schemeClr val="accent3">
                    <a:lumMod val="50000"/>
                  </a:schemeClr>
                </a:solidFill>
                <a:hlinkClick r:id="rId4">
                  <a:extLst>
                    <a:ext uri="{A12FA001-AC4F-418D-AE19-62706E023703}">
                      <ahyp:hlinkClr xmlns:ahyp="http://schemas.microsoft.com/office/drawing/2018/hyperlinkcolor" val="tx"/>
                    </a:ext>
                  </a:extLst>
                </a:hlinkClick>
              </a:rPr>
              <a:t>/Cat-Breed-Classification (github.com)</a:t>
            </a:r>
            <a:endParaRPr lang="en-US" dirty="0">
              <a:solidFill>
                <a:schemeClr val="accent3">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5"/>
        <p:cNvGrpSpPr/>
        <p:nvPr/>
      </p:nvGrpSpPr>
      <p:grpSpPr>
        <a:xfrm>
          <a:off x="0" y="0"/>
          <a:ext cx="0" cy="0"/>
          <a:chOff x="0" y="0"/>
          <a:chExt cx="0" cy="0"/>
        </a:xfrm>
      </p:grpSpPr>
      <p:sp>
        <p:nvSpPr>
          <p:cNvPr id="2966" name="Google Shape;2966;p31"/>
          <p:cNvSpPr txBox="1">
            <a:spLocks noGrp="1"/>
          </p:cNvSpPr>
          <p:nvPr>
            <p:ph type="body" idx="1"/>
          </p:nvPr>
        </p:nvSpPr>
        <p:spPr>
          <a:xfrm>
            <a:off x="380187" y="894661"/>
            <a:ext cx="8276718" cy="334483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US" sz="1400" dirty="0"/>
              <a:t>The purpose of this project is to develop an efficient and accurate cat breed classification model using a dataset containing images of five common cat breeds: Bengal, Domestic Shorthair, Maine Coon, Ragdoll, and Siamese. The successful implementation of this model will have significant practical implications in various domains, including pet adoption platforms, veterinary clinics, and animal research.</a:t>
            </a:r>
          </a:p>
          <a:p>
            <a:pPr marL="285750" lvl="0" indent="-285750" algn="l" rtl="0">
              <a:spcBef>
                <a:spcPts val="0"/>
              </a:spcBef>
              <a:spcAft>
                <a:spcPts val="0"/>
              </a:spcAft>
              <a:buFontTx/>
              <a:buChar char="-"/>
            </a:pPr>
            <a:endParaRPr lang="en-US" sz="1400" dirty="0"/>
          </a:p>
          <a:p>
            <a:pPr marL="285750" lvl="0" indent="-285750" algn="l" rtl="0">
              <a:spcBef>
                <a:spcPts val="0"/>
              </a:spcBef>
              <a:spcAft>
                <a:spcPts val="0"/>
              </a:spcAft>
              <a:buFontTx/>
              <a:buChar char="-"/>
            </a:pPr>
            <a:r>
              <a:rPr lang="en-US" sz="1400" dirty="0"/>
              <a:t>Accurate classification of cat breeds can greatly facilitate the pet adoption process by enabling potential adopters to search for specific breeds of interest. Additionally, the model can aid veterinary clinics in improving diagnoses and treatments by identifying breed-specific health issues. Furthermore, it can contribute to breed-specific research, enabling in-depth studies on the behavior, traits, and genetic variations of different cat breeds. Moreover, businesses can leverage the model to enhance the marketing of breed-specific products, meeting the demands and preferences of cat owners more effectively.</a:t>
            </a:r>
          </a:p>
          <a:p>
            <a:pPr marL="285750" lvl="0" indent="-285750" algn="l" rtl="0">
              <a:spcBef>
                <a:spcPts val="0"/>
              </a:spcBef>
              <a:spcAft>
                <a:spcPts val="0"/>
              </a:spcAft>
              <a:buFontTx/>
              <a:buChar char="-"/>
            </a:pPr>
            <a:endParaRPr lang="en-US" sz="1400" dirty="0"/>
          </a:p>
          <a:p>
            <a:pPr marL="285750" lvl="0" indent="-285750" algn="l" rtl="0">
              <a:spcBef>
                <a:spcPts val="0"/>
              </a:spcBef>
              <a:spcAft>
                <a:spcPts val="0"/>
              </a:spcAft>
              <a:buFontTx/>
              <a:buChar char="-"/>
            </a:pPr>
            <a:r>
              <a:rPr lang="en-US" sz="1400" dirty="0"/>
              <a:t>To evaluate the model's performance, metrics such as accuracy, precision, recall, and F1 score will be utilized. These metrics provide insights into the model's overall accuracy, its ability to correctly identify specific breeds, and the balance between precision (exact breed identification) and recall (ability to detect all instances of a breed).</a:t>
            </a:r>
          </a:p>
        </p:txBody>
      </p:sp>
      <p:sp>
        <p:nvSpPr>
          <p:cNvPr id="2967" name="Google Shape;2967;p31"/>
          <p:cNvSpPr txBox="1">
            <a:spLocks noGrp="1"/>
          </p:cNvSpPr>
          <p:nvPr>
            <p:ph type="title"/>
          </p:nvPr>
        </p:nvSpPr>
        <p:spPr>
          <a:xfrm>
            <a:off x="4201998" y="227141"/>
            <a:ext cx="4331114" cy="7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Problem Statement</a:t>
            </a:r>
            <a:endParaRPr sz="2800" dirty="0"/>
          </a:p>
        </p:txBody>
      </p:sp>
      <p:grpSp>
        <p:nvGrpSpPr>
          <p:cNvPr id="3022" name="Google Shape;3022;p31"/>
          <p:cNvGrpSpPr/>
          <p:nvPr/>
        </p:nvGrpSpPr>
        <p:grpSpPr>
          <a:xfrm>
            <a:off x="7951024" y="375759"/>
            <a:ext cx="812789" cy="614882"/>
            <a:chOff x="1572675" y="854575"/>
            <a:chExt cx="778575" cy="569450"/>
          </a:xfrm>
        </p:grpSpPr>
        <p:sp>
          <p:nvSpPr>
            <p:cNvPr id="3023" name="Google Shape;3023;p31"/>
            <p:cNvSpPr/>
            <p:nvPr/>
          </p:nvSpPr>
          <p:spPr>
            <a:xfrm>
              <a:off x="1580250" y="854575"/>
              <a:ext cx="716650" cy="569425"/>
            </a:xfrm>
            <a:custGeom>
              <a:avLst/>
              <a:gdLst/>
              <a:ahLst/>
              <a:cxnLst/>
              <a:rect l="l" t="t" r="r" b="b"/>
              <a:pathLst>
                <a:path w="28666" h="22777" extrusionOk="0">
                  <a:moveTo>
                    <a:pt x="14613" y="18857"/>
                  </a:moveTo>
                  <a:lnTo>
                    <a:pt x="14663" y="18863"/>
                  </a:lnTo>
                  <a:lnTo>
                    <a:pt x="14663" y="18876"/>
                  </a:lnTo>
                  <a:lnTo>
                    <a:pt x="14613" y="18857"/>
                  </a:lnTo>
                  <a:close/>
                  <a:moveTo>
                    <a:pt x="14814" y="18885"/>
                  </a:moveTo>
                  <a:cubicBezTo>
                    <a:pt x="16191" y="19076"/>
                    <a:pt x="17518" y="19133"/>
                    <a:pt x="18609" y="19133"/>
                  </a:cubicBezTo>
                  <a:cubicBezTo>
                    <a:pt x="20206" y="19133"/>
                    <a:pt x="21297" y="19011"/>
                    <a:pt x="21297" y="19011"/>
                  </a:cubicBezTo>
                  <a:lnTo>
                    <a:pt x="21297" y="19011"/>
                  </a:lnTo>
                  <a:cubicBezTo>
                    <a:pt x="20482" y="19679"/>
                    <a:pt x="19636" y="19947"/>
                    <a:pt x="18715" y="19947"/>
                  </a:cubicBezTo>
                  <a:cubicBezTo>
                    <a:pt x="18674" y="19947"/>
                    <a:pt x="18633" y="19947"/>
                    <a:pt x="18592" y="19946"/>
                  </a:cubicBezTo>
                  <a:lnTo>
                    <a:pt x="18595" y="19946"/>
                  </a:lnTo>
                  <a:cubicBezTo>
                    <a:pt x="18595" y="19933"/>
                    <a:pt x="18595" y="19924"/>
                    <a:pt x="18589" y="19924"/>
                  </a:cubicBezTo>
                  <a:cubicBezTo>
                    <a:pt x="18531" y="19909"/>
                    <a:pt x="18188" y="19903"/>
                    <a:pt x="17883" y="19881"/>
                  </a:cubicBezTo>
                  <a:cubicBezTo>
                    <a:pt x="17670" y="19847"/>
                    <a:pt x="17451" y="19804"/>
                    <a:pt x="17229" y="19748"/>
                  </a:cubicBezTo>
                  <a:cubicBezTo>
                    <a:pt x="17081" y="19671"/>
                    <a:pt x="16692" y="19582"/>
                    <a:pt x="16461" y="19536"/>
                  </a:cubicBezTo>
                  <a:cubicBezTo>
                    <a:pt x="16223" y="19462"/>
                    <a:pt x="15983" y="19378"/>
                    <a:pt x="15736" y="19289"/>
                  </a:cubicBezTo>
                  <a:lnTo>
                    <a:pt x="14814" y="18885"/>
                  </a:lnTo>
                  <a:close/>
                  <a:moveTo>
                    <a:pt x="7961" y="0"/>
                  </a:moveTo>
                  <a:cubicBezTo>
                    <a:pt x="7419" y="0"/>
                    <a:pt x="8011" y="2774"/>
                    <a:pt x="7899" y="3331"/>
                  </a:cubicBezTo>
                  <a:lnTo>
                    <a:pt x="7029" y="3938"/>
                  </a:lnTo>
                  <a:cubicBezTo>
                    <a:pt x="7029" y="3938"/>
                    <a:pt x="7035" y="3945"/>
                    <a:pt x="7045" y="3954"/>
                  </a:cubicBezTo>
                  <a:cubicBezTo>
                    <a:pt x="6940" y="4022"/>
                    <a:pt x="6832" y="4093"/>
                    <a:pt x="6718" y="4164"/>
                  </a:cubicBezTo>
                  <a:cubicBezTo>
                    <a:pt x="6428" y="4312"/>
                    <a:pt x="6150" y="4481"/>
                    <a:pt x="5888" y="4672"/>
                  </a:cubicBezTo>
                  <a:cubicBezTo>
                    <a:pt x="5731" y="4765"/>
                    <a:pt x="5573" y="4854"/>
                    <a:pt x="5425" y="4935"/>
                  </a:cubicBezTo>
                  <a:cubicBezTo>
                    <a:pt x="5393" y="4894"/>
                    <a:pt x="5372" y="4870"/>
                    <a:pt x="5360" y="4870"/>
                  </a:cubicBezTo>
                  <a:cubicBezTo>
                    <a:pt x="5359" y="4870"/>
                    <a:pt x="5358" y="4870"/>
                    <a:pt x="5358" y="4870"/>
                  </a:cubicBezTo>
                  <a:cubicBezTo>
                    <a:pt x="5234" y="4895"/>
                    <a:pt x="4213" y="5379"/>
                    <a:pt x="4213" y="5379"/>
                  </a:cubicBezTo>
                  <a:lnTo>
                    <a:pt x="4216" y="5385"/>
                  </a:lnTo>
                  <a:cubicBezTo>
                    <a:pt x="3418" y="5255"/>
                    <a:pt x="1724" y="3587"/>
                    <a:pt x="1135" y="3420"/>
                  </a:cubicBezTo>
                  <a:cubicBezTo>
                    <a:pt x="1127" y="3418"/>
                    <a:pt x="1119" y="3417"/>
                    <a:pt x="1111" y="3417"/>
                  </a:cubicBezTo>
                  <a:cubicBezTo>
                    <a:pt x="498" y="3417"/>
                    <a:pt x="62" y="10227"/>
                    <a:pt x="62" y="10227"/>
                  </a:cubicBezTo>
                  <a:cubicBezTo>
                    <a:pt x="62" y="10227"/>
                    <a:pt x="0" y="11082"/>
                    <a:pt x="228" y="12158"/>
                  </a:cubicBezTo>
                  <a:cubicBezTo>
                    <a:pt x="225" y="12343"/>
                    <a:pt x="299" y="12695"/>
                    <a:pt x="401" y="12824"/>
                  </a:cubicBezTo>
                  <a:cubicBezTo>
                    <a:pt x="623" y="13527"/>
                    <a:pt x="981" y="14271"/>
                    <a:pt x="1561" y="14909"/>
                  </a:cubicBezTo>
                  <a:cubicBezTo>
                    <a:pt x="1743" y="15140"/>
                    <a:pt x="2033" y="15421"/>
                    <a:pt x="2094" y="15421"/>
                  </a:cubicBezTo>
                  <a:cubicBezTo>
                    <a:pt x="2097" y="15421"/>
                    <a:pt x="2101" y="15418"/>
                    <a:pt x="2104" y="15418"/>
                  </a:cubicBezTo>
                  <a:cubicBezTo>
                    <a:pt x="2585" y="15804"/>
                    <a:pt x="3177" y="16118"/>
                    <a:pt x="3908" y="16319"/>
                  </a:cubicBezTo>
                  <a:cubicBezTo>
                    <a:pt x="4426" y="16457"/>
                    <a:pt x="4957" y="16547"/>
                    <a:pt x="5490" y="16590"/>
                  </a:cubicBezTo>
                  <a:cubicBezTo>
                    <a:pt x="4784" y="16750"/>
                    <a:pt x="4404" y="16957"/>
                    <a:pt x="4395" y="16963"/>
                  </a:cubicBezTo>
                  <a:cubicBezTo>
                    <a:pt x="4367" y="16979"/>
                    <a:pt x="4355" y="17006"/>
                    <a:pt x="4358" y="17037"/>
                  </a:cubicBezTo>
                  <a:cubicBezTo>
                    <a:pt x="4025" y="17161"/>
                    <a:pt x="3664" y="17358"/>
                    <a:pt x="3609" y="17531"/>
                  </a:cubicBezTo>
                  <a:cubicBezTo>
                    <a:pt x="1868" y="18788"/>
                    <a:pt x="1471" y="20663"/>
                    <a:pt x="3681" y="20663"/>
                  </a:cubicBezTo>
                  <a:cubicBezTo>
                    <a:pt x="4176" y="20663"/>
                    <a:pt x="4802" y="20569"/>
                    <a:pt x="5573" y="20353"/>
                  </a:cubicBezTo>
                  <a:cubicBezTo>
                    <a:pt x="6753" y="20023"/>
                    <a:pt x="7865" y="19887"/>
                    <a:pt x="8921" y="19887"/>
                  </a:cubicBezTo>
                  <a:cubicBezTo>
                    <a:pt x="13791" y="19887"/>
                    <a:pt x="17437" y="22777"/>
                    <a:pt x="20714" y="22777"/>
                  </a:cubicBezTo>
                  <a:cubicBezTo>
                    <a:pt x="20774" y="22777"/>
                    <a:pt x="20834" y="22776"/>
                    <a:pt x="20893" y="22774"/>
                  </a:cubicBezTo>
                  <a:cubicBezTo>
                    <a:pt x="21544" y="22746"/>
                    <a:pt x="22188" y="22629"/>
                    <a:pt x="22808" y="22422"/>
                  </a:cubicBezTo>
                  <a:cubicBezTo>
                    <a:pt x="23330" y="22293"/>
                    <a:pt x="23675" y="22129"/>
                    <a:pt x="23854" y="21994"/>
                  </a:cubicBezTo>
                  <a:cubicBezTo>
                    <a:pt x="24033" y="21907"/>
                    <a:pt x="24212" y="21809"/>
                    <a:pt x="24388" y="21704"/>
                  </a:cubicBezTo>
                  <a:lnTo>
                    <a:pt x="24400" y="21729"/>
                  </a:lnTo>
                  <a:cubicBezTo>
                    <a:pt x="24400" y="21729"/>
                    <a:pt x="25180" y="21275"/>
                    <a:pt x="25526" y="20893"/>
                  </a:cubicBezTo>
                  <a:cubicBezTo>
                    <a:pt x="25671" y="20769"/>
                    <a:pt x="25813" y="20640"/>
                    <a:pt x="25948" y="20504"/>
                  </a:cubicBezTo>
                  <a:lnTo>
                    <a:pt x="25954" y="20510"/>
                  </a:lnTo>
                  <a:cubicBezTo>
                    <a:pt x="26146" y="20381"/>
                    <a:pt x="26411" y="20078"/>
                    <a:pt x="26571" y="19822"/>
                  </a:cubicBezTo>
                  <a:cubicBezTo>
                    <a:pt x="27216" y="19027"/>
                    <a:pt x="27712" y="18126"/>
                    <a:pt x="28042" y="17158"/>
                  </a:cubicBezTo>
                  <a:cubicBezTo>
                    <a:pt x="28187" y="17019"/>
                    <a:pt x="28283" y="16454"/>
                    <a:pt x="28323" y="16180"/>
                  </a:cubicBezTo>
                  <a:cubicBezTo>
                    <a:pt x="28360" y="16026"/>
                    <a:pt x="28391" y="15868"/>
                    <a:pt x="28422" y="15708"/>
                  </a:cubicBezTo>
                  <a:cubicBezTo>
                    <a:pt x="28468" y="15492"/>
                    <a:pt x="28644" y="14666"/>
                    <a:pt x="28576" y="14474"/>
                  </a:cubicBezTo>
                  <a:cubicBezTo>
                    <a:pt x="28591" y="14271"/>
                    <a:pt x="28601" y="14064"/>
                    <a:pt x="28607" y="13851"/>
                  </a:cubicBezTo>
                  <a:lnTo>
                    <a:pt x="28622" y="13851"/>
                  </a:lnTo>
                  <a:cubicBezTo>
                    <a:pt x="28622" y="13851"/>
                    <a:pt x="28665" y="13093"/>
                    <a:pt x="28588" y="12796"/>
                  </a:cubicBezTo>
                  <a:cubicBezTo>
                    <a:pt x="28524" y="11680"/>
                    <a:pt x="28326" y="10459"/>
                    <a:pt x="27962" y="9135"/>
                  </a:cubicBezTo>
                  <a:cubicBezTo>
                    <a:pt x="27968" y="9123"/>
                    <a:pt x="27968" y="9111"/>
                    <a:pt x="27968" y="9101"/>
                  </a:cubicBezTo>
                  <a:cubicBezTo>
                    <a:pt x="27931" y="8784"/>
                    <a:pt x="27614" y="7988"/>
                    <a:pt x="27614" y="7988"/>
                  </a:cubicBezTo>
                  <a:cubicBezTo>
                    <a:pt x="27518" y="7707"/>
                    <a:pt x="27413" y="7436"/>
                    <a:pt x="27305" y="7180"/>
                  </a:cubicBezTo>
                  <a:cubicBezTo>
                    <a:pt x="27225" y="6964"/>
                    <a:pt x="27126" y="6751"/>
                    <a:pt x="27015" y="6548"/>
                  </a:cubicBezTo>
                  <a:cubicBezTo>
                    <a:pt x="26824" y="6162"/>
                    <a:pt x="26608" y="5789"/>
                    <a:pt x="26368" y="5431"/>
                  </a:cubicBezTo>
                  <a:cubicBezTo>
                    <a:pt x="26368" y="5416"/>
                    <a:pt x="26365" y="5400"/>
                    <a:pt x="26362" y="5388"/>
                  </a:cubicBezTo>
                  <a:cubicBezTo>
                    <a:pt x="26220" y="5070"/>
                    <a:pt x="25566" y="4416"/>
                    <a:pt x="25566" y="4416"/>
                  </a:cubicBezTo>
                  <a:lnTo>
                    <a:pt x="25563" y="4420"/>
                  </a:lnTo>
                  <a:cubicBezTo>
                    <a:pt x="24224" y="2992"/>
                    <a:pt x="22602" y="2365"/>
                    <a:pt x="21013" y="2171"/>
                  </a:cubicBezTo>
                  <a:cubicBezTo>
                    <a:pt x="21020" y="2150"/>
                    <a:pt x="21026" y="2137"/>
                    <a:pt x="21026" y="2137"/>
                  </a:cubicBezTo>
                  <a:cubicBezTo>
                    <a:pt x="20756" y="2071"/>
                    <a:pt x="20481" y="2037"/>
                    <a:pt x="20206" y="2037"/>
                  </a:cubicBezTo>
                  <a:cubicBezTo>
                    <a:pt x="19984" y="2037"/>
                    <a:pt x="19761" y="2059"/>
                    <a:pt x="19542" y="2103"/>
                  </a:cubicBezTo>
                  <a:cubicBezTo>
                    <a:pt x="19422" y="2106"/>
                    <a:pt x="19305" y="2109"/>
                    <a:pt x="19187" y="2116"/>
                  </a:cubicBezTo>
                  <a:cubicBezTo>
                    <a:pt x="19178" y="2094"/>
                    <a:pt x="19166" y="2085"/>
                    <a:pt x="19150" y="2085"/>
                  </a:cubicBezTo>
                  <a:cubicBezTo>
                    <a:pt x="18373" y="2100"/>
                    <a:pt x="18145" y="2137"/>
                    <a:pt x="17473" y="2331"/>
                  </a:cubicBezTo>
                  <a:lnTo>
                    <a:pt x="17473" y="2338"/>
                  </a:lnTo>
                  <a:cubicBezTo>
                    <a:pt x="17331" y="2365"/>
                    <a:pt x="17192" y="2393"/>
                    <a:pt x="17056" y="2424"/>
                  </a:cubicBezTo>
                  <a:cubicBezTo>
                    <a:pt x="17050" y="2409"/>
                    <a:pt x="17047" y="2399"/>
                    <a:pt x="17047" y="2399"/>
                  </a:cubicBezTo>
                  <a:cubicBezTo>
                    <a:pt x="16973" y="2430"/>
                    <a:pt x="16227" y="2575"/>
                    <a:pt x="15937" y="2726"/>
                  </a:cubicBezTo>
                  <a:cubicBezTo>
                    <a:pt x="15455" y="2871"/>
                    <a:pt x="14984" y="3047"/>
                    <a:pt x="14521" y="3251"/>
                  </a:cubicBezTo>
                  <a:cubicBezTo>
                    <a:pt x="12091" y="999"/>
                    <a:pt x="8488" y="185"/>
                    <a:pt x="8035" y="15"/>
                  </a:cubicBezTo>
                  <a:cubicBezTo>
                    <a:pt x="8008" y="5"/>
                    <a:pt x="7983" y="0"/>
                    <a:pt x="7961" y="0"/>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1"/>
            <p:cNvSpPr/>
            <p:nvPr/>
          </p:nvSpPr>
          <p:spPr>
            <a:xfrm>
              <a:off x="1572675" y="854575"/>
              <a:ext cx="778575" cy="569450"/>
            </a:xfrm>
            <a:custGeom>
              <a:avLst/>
              <a:gdLst/>
              <a:ahLst/>
              <a:cxnLst/>
              <a:rect l="l" t="t" r="r" b="b"/>
              <a:pathLst>
                <a:path w="31143" h="22778" extrusionOk="0">
                  <a:moveTo>
                    <a:pt x="8699" y="16464"/>
                  </a:moveTo>
                  <a:cubicBezTo>
                    <a:pt x="8748" y="16504"/>
                    <a:pt x="8797" y="16544"/>
                    <a:pt x="8847" y="16584"/>
                  </a:cubicBezTo>
                  <a:cubicBezTo>
                    <a:pt x="8711" y="16553"/>
                    <a:pt x="8578" y="16525"/>
                    <a:pt x="8446" y="16504"/>
                  </a:cubicBezTo>
                  <a:cubicBezTo>
                    <a:pt x="8529" y="16491"/>
                    <a:pt x="8615" y="16479"/>
                    <a:pt x="8699" y="16464"/>
                  </a:cubicBezTo>
                  <a:close/>
                  <a:moveTo>
                    <a:pt x="14907" y="18854"/>
                  </a:moveTo>
                  <a:lnTo>
                    <a:pt x="14907" y="18854"/>
                  </a:lnTo>
                  <a:cubicBezTo>
                    <a:pt x="16359" y="19071"/>
                    <a:pt x="17766" y="19134"/>
                    <a:pt x="18912" y="19134"/>
                  </a:cubicBezTo>
                  <a:cubicBezTo>
                    <a:pt x="20509" y="19134"/>
                    <a:pt x="21600" y="19011"/>
                    <a:pt x="21600" y="19011"/>
                  </a:cubicBezTo>
                  <a:lnTo>
                    <a:pt x="21600" y="19011"/>
                  </a:lnTo>
                  <a:cubicBezTo>
                    <a:pt x="20784" y="19678"/>
                    <a:pt x="19939" y="19946"/>
                    <a:pt x="19018" y="19946"/>
                  </a:cubicBezTo>
                  <a:cubicBezTo>
                    <a:pt x="17812" y="19946"/>
                    <a:pt x="16476" y="19485"/>
                    <a:pt x="14907" y="18854"/>
                  </a:cubicBezTo>
                  <a:close/>
                  <a:moveTo>
                    <a:pt x="8264" y="0"/>
                  </a:moveTo>
                  <a:cubicBezTo>
                    <a:pt x="7680" y="0"/>
                    <a:pt x="8417" y="3248"/>
                    <a:pt x="8159" y="3420"/>
                  </a:cubicBezTo>
                  <a:cubicBezTo>
                    <a:pt x="7890" y="3599"/>
                    <a:pt x="5383" y="5302"/>
                    <a:pt x="4664" y="5391"/>
                  </a:cubicBezTo>
                  <a:cubicBezTo>
                    <a:pt x="4648" y="5393"/>
                    <a:pt x="4630" y="5394"/>
                    <a:pt x="4612" y="5394"/>
                  </a:cubicBezTo>
                  <a:cubicBezTo>
                    <a:pt x="3859" y="5394"/>
                    <a:pt x="2053" y="3595"/>
                    <a:pt x="1438" y="3420"/>
                  </a:cubicBezTo>
                  <a:cubicBezTo>
                    <a:pt x="1430" y="3418"/>
                    <a:pt x="1422" y="3417"/>
                    <a:pt x="1414" y="3417"/>
                  </a:cubicBezTo>
                  <a:cubicBezTo>
                    <a:pt x="801" y="3417"/>
                    <a:pt x="365" y="10230"/>
                    <a:pt x="365" y="10230"/>
                  </a:cubicBezTo>
                  <a:cubicBezTo>
                    <a:pt x="365" y="10230"/>
                    <a:pt x="1" y="15156"/>
                    <a:pt x="4211" y="16319"/>
                  </a:cubicBezTo>
                  <a:cubicBezTo>
                    <a:pt x="4772" y="16470"/>
                    <a:pt x="5346" y="16562"/>
                    <a:pt x="5926" y="16599"/>
                  </a:cubicBezTo>
                  <a:cubicBezTo>
                    <a:pt x="2680" y="17417"/>
                    <a:pt x="1073" y="20665"/>
                    <a:pt x="3984" y="20665"/>
                  </a:cubicBezTo>
                  <a:cubicBezTo>
                    <a:pt x="4479" y="20665"/>
                    <a:pt x="5104" y="20571"/>
                    <a:pt x="5873" y="20356"/>
                  </a:cubicBezTo>
                  <a:cubicBezTo>
                    <a:pt x="7053" y="20026"/>
                    <a:pt x="8166" y="19890"/>
                    <a:pt x="9221" y="19890"/>
                  </a:cubicBezTo>
                  <a:cubicBezTo>
                    <a:pt x="14090" y="19890"/>
                    <a:pt x="17736" y="22777"/>
                    <a:pt x="21013" y="22777"/>
                  </a:cubicBezTo>
                  <a:cubicBezTo>
                    <a:pt x="21074" y="22777"/>
                    <a:pt x="21135" y="22776"/>
                    <a:pt x="21196" y="22774"/>
                  </a:cubicBezTo>
                  <a:cubicBezTo>
                    <a:pt x="25227" y="22638"/>
                    <a:pt x="31143" y="18339"/>
                    <a:pt x="28049" y="8395"/>
                  </a:cubicBezTo>
                  <a:cubicBezTo>
                    <a:pt x="26480" y="3343"/>
                    <a:pt x="23085" y="2099"/>
                    <a:pt x="20123" y="2099"/>
                  </a:cubicBezTo>
                  <a:cubicBezTo>
                    <a:pt x="17456" y="2099"/>
                    <a:pt x="15141" y="3107"/>
                    <a:pt x="14827" y="3251"/>
                  </a:cubicBezTo>
                  <a:cubicBezTo>
                    <a:pt x="12394" y="1002"/>
                    <a:pt x="8791" y="188"/>
                    <a:pt x="8338" y="15"/>
                  </a:cubicBezTo>
                  <a:cubicBezTo>
                    <a:pt x="8311" y="5"/>
                    <a:pt x="8287" y="0"/>
                    <a:pt x="8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1"/>
            <p:cNvSpPr/>
            <p:nvPr/>
          </p:nvSpPr>
          <p:spPr>
            <a:xfrm>
              <a:off x="1792575" y="1214225"/>
              <a:ext cx="159575" cy="90425"/>
            </a:xfrm>
            <a:custGeom>
              <a:avLst/>
              <a:gdLst/>
              <a:ahLst/>
              <a:cxnLst/>
              <a:rect l="l" t="t" r="r" b="b"/>
              <a:pathLst>
                <a:path w="6383" h="3617" extrusionOk="0">
                  <a:moveTo>
                    <a:pt x="3176" y="0"/>
                  </a:moveTo>
                  <a:cubicBezTo>
                    <a:pt x="1028" y="0"/>
                    <a:pt x="40" y="1583"/>
                    <a:pt x="29" y="1603"/>
                  </a:cubicBezTo>
                  <a:cubicBezTo>
                    <a:pt x="1" y="1657"/>
                    <a:pt x="47" y="1707"/>
                    <a:pt x="95" y="1707"/>
                  </a:cubicBezTo>
                  <a:cubicBezTo>
                    <a:pt x="115" y="1707"/>
                    <a:pt x="135" y="1698"/>
                    <a:pt x="149" y="1677"/>
                  </a:cubicBezTo>
                  <a:cubicBezTo>
                    <a:pt x="152" y="1671"/>
                    <a:pt x="448" y="1189"/>
                    <a:pt x="1065" y="773"/>
                  </a:cubicBezTo>
                  <a:cubicBezTo>
                    <a:pt x="1516" y="465"/>
                    <a:pt x="2219" y="141"/>
                    <a:pt x="3178" y="141"/>
                  </a:cubicBezTo>
                  <a:cubicBezTo>
                    <a:pt x="3420" y="141"/>
                    <a:pt x="3678" y="162"/>
                    <a:pt x="3952" y="209"/>
                  </a:cubicBezTo>
                  <a:cubicBezTo>
                    <a:pt x="4581" y="317"/>
                    <a:pt x="5275" y="853"/>
                    <a:pt x="5720" y="1575"/>
                  </a:cubicBezTo>
                  <a:cubicBezTo>
                    <a:pt x="6105" y="2204"/>
                    <a:pt x="6238" y="2858"/>
                    <a:pt x="6077" y="3364"/>
                  </a:cubicBezTo>
                  <a:cubicBezTo>
                    <a:pt x="6059" y="3425"/>
                    <a:pt x="6034" y="3466"/>
                    <a:pt x="6013" y="3472"/>
                  </a:cubicBezTo>
                  <a:cubicBezTo>
                    <a:pt x="6009" y="3473"/>
                    <a:pt x="6006" y="3473"/>
                    <a:pt x="6002" y="3473"/>
                  </a:cubicBezTo>
                  <a:cubicBezTo>
                    <a:pt x="5927" y="3473"/>
                    <a:pt x="5751" y="3300"/>
                    <a:pt x="5581" y="3129"/>
                  </a:cubicBezTo>
                  <a:cubicBezTo>
                    <a:pt x="5164" y="2715"/>
                    <a:pt x="4489" y="2041"/>
                    <a:pt x="3510" y="2041"/>
                  </a:cubicBezTo>
                  <a:cubicBezTo>
                    <a:pt x="3113" y="2041"/>
                    <a:pt x="2667" y="2152"/>
                    <a:pt x="2166" y="2435"/>
                  </a:cubicBezTo>
                  <a:cubicBezTo>
                    <a:pt x="2096" y="2477"/>
                    <a:pt x="2136" y="2569"/>
                    <a:pt x="2200" y="2569"/>
                  </a:cubicBezTo>
                  <a:cubicBezTo>
                    <a:pt x="2212" y="2569"/>
                    <a:pt x="2224" y="2566"/>
                    <a:pt x="2237" y="2559"/>
                  </a:cubicBezTo>
                  <a:cubicBezTo>
                    <a:pt x="2716" y="2287"/>
                    <a:pt x="3140" y="2180"/>
                    <a:pt x="3516" y="2180"/>
                  </a:cubicBezTo>
                  <a:cubicBezTo>
                    <a:pt x="4428" y="2180"/>
                    <a:pt x="5056" y="2808"/>
                    <a:pt x="5482" y="3234"/>
                  </a:cubicBezTo>
                  <a:cubicBezTo>
                    <a:pt x="5707" y="3459"/>
                    <a:pt x="5864" y="3617"/>
                    <a:pt x="6003" y="3617"/>
                  </a:cubicBezTo>
                  <a:cubicBezTo>
                    <a:pt x="6019" y="3614"/>
                    <a:pt x="6031" y="3614"/>
                    <a:pt x="6046" y="3607"/>
                  </a:cubicBezTo>
                  <a:cubicBezTo>
                    <a:pt x="6124" y="3589"/>
                    <a:pt x="6176" y="3521"/>
                    <a:pt x="6213" y="3407"/>
                  </a:cubicBezTo>
                  <a:cubicBezTo>
                    <a:pt x="6383" y="2861"/>
                    <a:pt x="6247" y="2164"/>
                    <a:pt x="5840" y="1501"/>
                  </a:cubicBezTo>
                  <a:cubicBezTo>
                    <a:pt x="5368" y="733"/>
                    <a:pt x="4652" y="184"/>
                    <a:pt x="3974" y="70"/>
                  </a:cubicBezTo>
                  <a:cubicBezTo>
                    <a:pt x="3692" y="22"/>
                    <a:pt x="3426" y="0"/>
                    <a:pt x="31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1"/>
            <p:cNvSpPr/>
            <p:nvPr/>
          </p:nvSpPr>
          <p:spPr>
            <a:xfrm>
              <a:off x="1907875" y="1128725"/>
              <a:ext cx="82225" cy="154800"/>
            </a:xfrm>
            <a:custGeom>
              <a:avLst/>
              <a:gdLst/>
              <a:ahLst/>
              <a:cxnLst/>
              <a:rect l="l" t="t" r="r" b="b"/>
              <a:pathLst>
                <a:path w="3289" h="6192" extrusionOk="0">
                  <a:moveTo>
                    <a:pt x="2365" y="1"/>
                  </a:moveTo>
                  <a:cubicBezTo>
                    <a:pt x="2362" y="1"/>
                    <a:pt x="2358" y="1"/>
                    <a:pt x="2354" y="1"/>
                  </a:cubicBezTo>
                  <a:cubicBezTo>
                    <a:pt x="2289" y="14"/>
                    <a:pt x="793" y="335"/>
                    <a:pt x="340" y="1531"/>
                  </a:cubicBezTo>
                  <a:cubicBezTo>
                    <a:pt x="0" y="2420"/>
                    <a:pt x="333" y="3539"/>
                    <a:pt x="1326" y="4862"/>
                  </a:cubicBezTo>
                  <a:cubicBezTo>
                    <a:pt x="1999" y="5763"/>
                    <a:pt x="2474" y="6192"/>
                    <a:pt x="2792" y="6192"/>
                  </a:cubicBezTo>
                  <a:cubicBezTo>
                    <a:pt x="2838" y="6192"/>
                    <a:pt x="2884" y="6179"/>
                    <a:pt x="2927" y="6161"/>
                  </a:cubicBezTo>
                  <a:cubicBezTo>
                    <a:pt x="3226" y="6016"/>
                    <a:pt x="3273" y="5359"/>
                    <a:pt x="3072" y="4165"/>
                  </a:cubicBezTo>
                  <a:cubicBezTo>
                    <a:pt x="2930" y="3308"/>
                    <a:pt x="2705" y="2478"/>
                    <a:pt x="2705" y="2469"/>
                  </a:cubicBezTo>
                  <a:cubicBezTo>
                    <a:pt x="2694" y="2433"/>
                    <a:pt x="2666" y="2418"/>
                    <a:pt x="2638" y="2418"/>
                  </a:cubicBezTo>
                  <a:cubicBezTo>
                    <a:pt x="2595" y="2418"/>
                    <a:pt x="2552" y="2453"/>
                    <a:pt x="2566" y="2509"/>
                  </a:cubicBezTo>
                  <a:cubicBezTo>
                    <a:pt x="2909" y="3761"/>
                    <a:pt x="3288" y="5828"/>
                    <a:pt x="2866" y="6034"/>
                  </a:cubicBezTo>
                  <a:cubicBezTo>
                    <a:pt x="2846" y="6044"/>
                    <a:pt x="2821" y="6050"/>
                    <a:pt x="2790" y="6050"/>
                  </a:cubicBezTo>
                  <a:cubicBezTo>
                    <a:pt x="2613" y="6050"/>
                    <a:pt x="2233" y="5837"/>
                    <a:pt x="1438" y="4776"/>
                  </a:cubicBezTo>
                  <a:cubicBezTo>
                    <a:pt x="478" y="3496"/>
                    <a:pt x="151" y="2423"/>
                    <a:pt x="469" y="1584"/>
                  </a:cubicBezTo>
                  <a:cubicBezTo>
                    <a:pt x="898" y="458"/>
                    <a:pt x="2366" y="143"/>
                    <a:pt x="2381" y="140"/>
                  </a:cubicBezTo>
                  <a:cubicBezTo>
                    <a:pt x="2464" y="120"/>
                    <a:pt x="2445" y="1"/>
                    <a:pt x="2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1"/>
            <p:cNvSpPr/>
            <p:nvPr/>
          </p:nvSpPr>
          <p:spPr>
            <a:xfrm>
              <a:off x="1768025" y="1056550"/>
              <a:ext cx="140800" cy="151275"/>
            </a:xfrm>
            <a:custGeom>
              <a:avLst/>
              <a:gdLst/>
              <a:ahLst/>
              <a:cxnLst/>
              <a:rect l="l" t="t" r="r" b="b"/>
              <a:pathLst>
                <a:path w="5632" h="6051" extrusionOk="0">
                  <a:moveTo>
                    <a:pt x="1127" y="1"/>
                  </a:moveTo>
                  <a:cubicBezTo>
                    <a:pt x="0" y="1"/>
                    <a:pt x="885" y="5825"/>
                    <a:pt x="885" y="5825"/>
                  </a:cubicBezTo>
                  <a:cubicBezTo>
                    <a:pt x="984" y="5982"/>
                    <a:pt x="1159" y="6051"/>
                    <a:pt x="1384" y="6051"/>
                  </a:cubicBezTo>
                  <a:cubicBezTo>
                    <a:pt x="2569" y="6051"/>
                    <a:pt x="5137" y="4147"/>
                    <a:pt x="5363" y="3317"/>
                  </a:cubicBezTo>
                  <a:cubicBezTo>
                    <a:pt x="5631" y="2330"/>
                    <a:pt x="2319" y="91"/>
                    <a:pt x="1153" y="2"/>
                  </a:cubicBezTo>
                  <a:cubicBezTo>
                    <a:pt x="1144" y="1"/>
                    <a:pt x="1135" y="1"/>
                    <a:pt x="1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1"/>
            <p:cNvSpPr/>
            <p:nvPr/>
          </p:nvSpPr>
          <p:spPr>
            <a:xfrm>
              <a:off x="1807225" y="1119500"/>
              <a:ext cx="52625" cy="42200"/>
            </a:xfrm>
            <a:custGeom>
              <a:avLst/>
              <a:gdLst/>
              <a:ahLst/>
              <a:cxnLst/>
              <a:rect l="l" t="t" r="r" b="b"/>
              <a:pathLst>
                <a:path w="2105" h="1688" extrusionOk="0">
                  <a:moveTo>
                    <a:pt x="1799" y="1"/>
                  </a:moveTo>
                  <a:cubicBezTo>
                    <a:pt x="1759" y="1"/>
                    <a:pt x="1718" y="31"/>
                    <a:pt x="1728" y="84"/>
                  </a:cubicBezTo>
                  <a:cubicBezTo>
                    <a:pt x="1793" y="444"/>
                    <a:pt x="1880" y="1404"/>
                    <a:pt x="1519" y="1530"/>
                  </a:cubicBezTo>
                  <a:cubicBezTo>
                    <a:pt x="1485" y="1541"/>
                    <a:pt x="1449" y="1547"/>
                    <a:pt x="1410" y="1547"/>
                  </a:cubicBezTo>
                  <a:cubicBezTo>
                    <a:pt x="1015" y="1547"/>
                    <a:pt x="383" y="998"/>
                    <a:pt x="152" y="765"/>
                  </a:cubicBezTo>
                  <a:cubicBezTo>
                    <a:pt x="137" y="750"/>
                    <a:pt x="120" y="744"/>
                    <a:pt x="103" y="744"/>
                  </a:cubicBezTo>
                  <a:cubicBezTo>
                    <a:pt x="48" y="744"/>
                    <a:pt x="1" y="815"/>
                    <a:pt x="51" y="867"/>
                  </a:cubicBezTo>
                  <a:cubicBezTo>
                    <a:pt x="88" y="901"/>
                    <a:pt x="868" y="1687"/>
                    <a:pt x="1414" y="1687"/>
                  </a:cubicBezTo>
                  <a:cubicBezTo>
                    <a:pt x="1463" y="1687"/>
                    <a:pt x="1516" y="1678"/>
                    <a:pt x="1562" y="1663"/>
                  </a:cubicBezTo>
                  <a:cubicBezTo>
                    <a:pt x="2105" y="1478"/>
                    <a:pt x="1895" y="204"/>
                    <a:pt x="1867" y="59"/>
                  </a:cubicBezTo>
                  <a:cubicBezTo>
                    <a:pt x="1861" y="19"/>
                    <a:pt x="1830" y="1"/>
                    <a:pt x="1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1"/>
            <p:cNvSpPr/>
            <p:nvPr/>
          </p:nvSpPr>
          <p:spPr>
            <a:xfrm>
              <a:off x="1820750" y="1114450"/>
              <a:ext cx="27000" cy="46700"/>
            </a:xfrm>
            <a:custGeom>
              <a:avLst/>
              <a:gdLst/>
              <a:ahLst/>
              <a:cxnLst/>
              <a:rect l="l" t="t" r="r" b="b"/>
              <a:pathLst>
                <a:path w="1080" h="1868" extrusionOk="0">
                  <a:moveTo>
                    <a:pt x="79" y="0"/>
                  </a:moveTo>
                  <a:cubicBezTo>
                    <a:pt x="68" y="0"/>
                    <a:pt x="57" y="3"/>
                    <a:pt x="46" y="8"/>
                  </a:cubicBezTo>
                  <a:cubicBezTo>
                    <a:pt x="12" y="27"/>
                    <a:pt x="0" y="70"/>
                    <a:pt x="19" y="104"/>
                  </a:cubicBezTo>
                  <a:lnTo>
                    <a:pt x="938" y="1831"/>
                  </a:lnTo>
                  <a:cubicBezTo>
                    <a:pt x="950" y="1852"/>
                    <a:pt x="975" y="1868"/>
                    <a:pt x="999" y="1868"/>
                  </a:cubicBezTo>
                  <a:cubicBezTo>
                    <a:pt x="1012" y="1868"/>
                    <a:pt x="1024" y="1865"/>
                    <a:pt x="1033" y="1859"/>
                  </a:cubicBezTo>
                  <a:cubicBezTo>
                    <a:pt x="1067" y="1840"/>
                    <a:pt x="1080" y="1797"/>
                    <a:pt x="1061" y="1763"/>
                  </a:cubicBezTo>
                  <a:lnTo>
                    <a:pt x="145" y="39"/>
                  </a:lnTo>
                  <a:cubicBezTo>
                    <a:pt x="130" y="15"/>
                    <a:pt x="105" y="0"/>
                    <a:pt x="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1"/>
            <p:cNvSpPr/>
            <p:nvPr/>
          </p:nvSpPr>
          <p:spPr>
            <a:xfrm>
              <a:off x="1805850" y="1100800"/>
              <a:ext cx="24100" cy="14850"/>
            </a:xfrm>
            <a:custGeom>
              <a:avLst/>
              <a:gdLst/>
              <a:ahLst/>
              <a:cxnLst/>
              <a:rect l="l" t="t" r="r" b="b"/>
              <a:pathLst>
                <a:path w="964" h="594" extrusionOk="0">
                  <a:moveTo>
                    <a:pt x="917" y="1"/>
                  </a:moveTo>
                  <a:cubicBezTo>
                    <a:pt x="397" y="1"/>
                    <a:pt x="1" y="551"/>
                    <a:pt x="1" y="551"/>
                  </a:cubicBezTo>
                  <a:cubicBezTo>
                    <a:pt x="1" y="551"/>
                    <a:pt x="440" y="594"/>
                    <a:pt x="627" y="594"/>
                  </a:cubicBezTo>
                  <a:cubicBezTo>
                    <a:pt x="665" y="594"/>
                    <a:pt x="692" y="592"/>
                    <a:pt x="704" y="588"/>
                  </a:cubicBezTo>
                  <a:cubicBezTo>
                    <a:pt x="778" y="566"/>
                    <a:pt x="963" y="2"/>
                    <a:pt x="963" y="2"/>
                  </a:cubicBezTo>
                  <a:cubicBezTo>
                    <a:pt x="948" y="1"/>
                    <a:pt x="932" y="1"/>
                    <a:pt x="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1"/>
            <p:cNvSpPr/>
            <p:nvPr/>
          </p:nvSpPr>
          <p:spPr>
            <a:xfrm>
              <a:off x="1608450" y="965950"/>
              <a:ext cx="51325" cy="62500"/>
            </a:xfrm>
            <a:custGeom>
              <a:avLst/>
              <a:gdLst/>
              <a:ahLst/>
              <a:cxnLst/>
              <a:rect l="l" t="t" r="r" b="b"/>
              <a:pathLst>
                <a:path w="2053" h="2500" extrusionOk="0">
                  <a:moveTo>
                    <a:pt x="418" y="1"/>
                  </a:moveTo>
                  <a:cubicBezTo>
                    <a:pt x="406" y="1"/>
                    <a:pt x="396" y="5"/>
                    <a:pt x="390" y="14"/>
                  </a:cubicBezTo>
                  <a:cubicBezTo>
                    <a:pt x="248" y="205"/>
                    <a:pt x="1" y="2426"/>
                    <a:pt x="214" y="2491"/>
                  </a:cubicBezTo>
                  <a:cubicBezTo>
                    <a:pt x="235" y="2497"/>
                    <a:pt x="267" y="2500"/>
                    <a:pt x="307" y="2500"/>
                  </a:cubicBezTo>
                  <a:cubicBezTo>
                    <a:pt x="681" y="2500"/>
                    <a:pt x="1796" y="2246"/>
                    <a:pt x="2052" y="1760"/>
                  </a:cubicBezTo>
                  <a:cubicBezTo>
                    <a:pt x="2052" y="1760"/>
                    <a:pt x="671" y="1"/>
                    <a:pt x="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1"/>
            <p:cNvSpPr/>
            <p:nvPr/>
          </p:nvSpPr>
          <p:spPr>
            <a:xfrm>
              <a:off x="1788950" y="871750"/>
              <a:ext cx="64275" cy="50375"/>
            </a:xfrm>
            <a:custGeom>
              <a:avLst/>
              <a:gdLst/>
              <a:ahLst/>
              <a:cxnLst/>
              <a:rect l="l" t="t" r="r" b="b"/>
              <a:pathLst>
                <a:path w="2571" h="2015" extrusionOk="0">
                  <a:moveTo>
                    <a:pt x="127" y="0"/>
                  </a:moveTo>
                  <a:cubicBezTo>
                    <a:pt x="1" y="0"/>
                    <a:pt x="698" y="2015"/>
                    <a:pt x="698" y="2015"/>
                  </a:cubicBezTo>
                  <a:lnTo>
                    <a:pt x="2570" y="1274"/>
                  </a:lnTo>
                  <a:cubicBezTo>
                    <a:pt x="2570" y="1274"/>
                    <a:pt x="273" y="38"/>
                    <a:pt x="131" y="1"/>
                  </a:cubicBezTo>
                  <a:cubicBezTo>
                    <a:pt x="130" y="0"/>
                    <a:pt x="129"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1"/>
            <p:cNvSpPr/>
            <p:nvPr/>
          </p:nvSpPr>
          <p:spPr>
            <a:xfrm>
              <a:off x="1685575" y="976300"/>
              <a:ext cx="59850" cy="63650"/>
            </a:xfrm>
            <a:custGeom>
              <a:avLst/>
              <a:gdLst/>
              <a:ahLst/>
              <a:cxnLst/>
              <a:rect l="l" t="t" r="r" b="b"/>
              <a:pathLst>
                <a:path w="2394" h="2546" extrusionOk="0">
                  <a:moveTo>
                    <a:pt x="1146" y="1"/>
                  </a:moveTo>
                  <a:cubicBezTo>
                    <a:pt x="1146" y="1"/>
                    <a:pt x="1145" y="1"/>
                    <a:pt x="1145" y="1"/>
                  </a:cubicBezTo>
                  <a:cubicBezTo>
                    <a:pt x="1021" y="26"/>
                    <a:pt x="0" y="513"/>
                    <a:pt x="0" y="513"/>
                  </a:cubicBezTo>
                  <a:cubicBezTo>
                    <a:pt x="0" y="513"/>
                    <a:pt x="1747" y="2545"/>
                    <a:pt x="2229" y="2545"/>
                  </a:cubicBezTo>
                  <a:cubicBezTo>
                    <a:pt x="2270" y="2545"/>
                    <a:pt x="2302" y="2531"/>
                    <a:pt x="2323" y="2499"/>
                  </a:cubicBezTo>
                  <a:cubicBezTo>
                    <a:pt x="2393" y="2392"/>
                    <a:pt x="1276" y="1"/>
                    <a:pt x="1146"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1"/>
            <p:cNvSpPr/>
            <p:nvPr/>
          </p:nvSpPr>
          <p:spPr>
            <a:xfrm>
              <a:off x="1969500" y="1235675"/>
              <a:ext cx="12875" cy="37750"/>
            </a:xfrm>
            <a:custGeom>
              <a:avLst/>
              <a:gdLst/>
              <a:ahLst/>
              <a:cxnLst/>
              <a:rect l="l" t="t" r="r" b="b"/>
              <a:pathLst>
                <a:path w="515" h="1510" extrusionOk="0">
                  <a:moveTo>
                    <a:pt x="79" y="1"/>
                  </a:moveTo>
                  <a:cubicBezTo>
                    <a:pt x="40" y="1"/>
                    <a:pt x="0" y="30"/>
                    <a:pt x="9" y="82"/>
                  </a:cubicBezTo>
                  <a:cubicBezTo>
                    <a:pt x="15" y="122"/>
                    <a:pt x="148" y="1053"/>
                    <a:pt x="370" y="1469"/>
                  </a:cubicBezTo>
                  <a:cubicBezTo>
                    <a:pt x="382" y="1494"/>
                    <a:pt x="407" y="1506"/>
                    <a:pt x="434" y="1510"/>
                  </a:cubicBezTo>
                  <a:cubicBezTo>
                    <a:pt x="444" y="1506"/>
                    <a:pt x="456" y="1503"/>
                    <a:pt x="465" y="1497"/>
                  </a:cubicBezTo>
                  <a:cubicBezTo>
                    <a:pt x="499" y="1479"/>
                    <a:pt x="515" y="1436"/>
                    <a:pt x="496" y="1402"/>
                  </a:cubicBezTo>
                  <a:cubicBezTo>
                    <a:pt x="286" y="1010"/>
                    <a:pt x="148" y="72"/>
                    <a:pt x="148" y="63"/>
                  </a:cubicBezTo>
                  <a:cubicBezTo>
                    <a:pt x="142" y="20"/>
                    <a:pt x="111" y="1"/>
                    <a:pt x="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1"/>
            <p:cNvSpPr/>
            <p:nvPr/>
          </p:nvSpPr>
          <p:spPr>
            <a:xfrm>
              <a:off x="1959375" y="1243250"/>
              <a:ext cx="17450" cy="36950"/>
            </a:xfrm>
            <a:custGeom>
              <a:avLst/>
              <a:gdLst/>
              <a:ahLst/>
              <a:cxnLst/>
              <a:rect l="l" t="t" r="r" b="b"/>
              <a:pathLst>
                <a:path w="698" h="1478" extrusionOk="0">
                  <a:moveTo>
                    <a:pt x="77" y="0"/>
                  </a:moveTo>
                  <a:cubicBezTo>
                    <a:pt x="75" y="0"/>
                    <a:pt x="73" y="0"/>
                    <a:pt x="71" y="1"/>
                  </a:cubicBezTo>
                  <a:cubicBezTo>
                    <a:pt x="31" y="1"/>
                    <a:pt x="1" y="35"/>
                    <a:pt x="4" y="72"/>
                  </a:cubicBezTo>
                  <a:cubicBezTo>
                    <a:pt x="4" y="105"/>
                    <a:pt x="38" y="898"/>
                    <a:pt x="568" y="1456"/>
                  </a:cubicBezTo>
                  <a:cubicBezTo>
                    <a:pt x="580" y="1469"/>
                    <a:pt x="599" y="1478"/>
                    <a:pt x="620" y="1478"/>
                  </a:cubicBezTo>
                  <a:cubicBezTo>
                    <a:pt x="639" y="1478"/>
                    <a:pt x="654" y="1472"/>
                    <a:pt x="670" y="1459"/>
                  </a:cubicBezTo>
                  <a:cubicBezTo>
                    <a:pt x="698" y="1432"/>
                    <a:pt x="698" y="1385"/>
                    <a:pt x="670" y="1358"/>
                  </a:cubicBezTo>
                  <a:cubicBezTo>
                    <a:pt x="179" y="840"/>
                    <a:pt x="146" y="75"/>
                    <a:pt x="146" y="68"/>
                  </a:cubicBezTo>
                  <a:cubicBezTo>
                    <a:pt x="143" y="30"/>
                    <a:pt x="114" y="0"/>
                    <a:pt x="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1"/>
            <p:cNvSpPr/>
            <p:nvPr/>
          </p:nvSpPr>
          <p:spPr>
            <a:xfrm>
              <a:off x="1915050" y="1266400"/>
              <a:ext cx="27625" cy="37025"/>
            </a:xfrm>
            <a:custGeom>
              <a:avLst/>
              <a:gdLst/>
              <a:ahLst/>
              <a:cxnLst/>
              <a:rect l="l" t="t" r="r" b="b"/>
              <a:pathLst>
                <a:path w="1105" h="1481" extrusionOk="0">
                  <a:moveTo>
                    <a:pt x="102" y="0"/>
                  </a:moveTo>
                  <a:cubicBezTo>
                    <a:pt x="47" y="0"/>
                    <a:pt x="0" y="71"/>
                    <a:pt x="53" y="123"/>
                  </a:cubicBezTo>
                  <a:cubicBezTo>
                    <a:pt x="59" y="129"/>
                    <a:pt x="882" y="959"/>
                    <a:pt x="959" y="1422"/>
                  </a:cubicBezTo>
                  <a:cubicBezTo>
                    <a:pt x="965" y="1456"/>
                    <a:pt x="993" y="1480"/>
                    <a:pt x="1027" y="1480"/>
                  </a:cubicBezTo>
                  <a:cubicBezTo>
                    <a:pt x="1033" y="1480"/>
                    <a:pt x="1036" y="1480"/>
                    <a:pt x="1039" y="1477"/>
                  </a:cubicBezTo>
                  <a:cubicBezTo>
                    <a:pt x="1080" y="1471"/>
                    <a:pt x="1104" y="1434"/>
                    <a:pt x="1098" y="1397"/>
                  </a:cubicBezTo>
                  <a:cubicBezTo>
                    <a:pt x="1015" y="888"/>
                    <a:pt x="185" y="58"/>
                    <a:pt x="151" y="21"/>
                  </a:cubicBezTo>
                  <a:cubicBezTo>
                    <a:pt x="136" y="7"/>
                    <a:pt x="118"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1"/>
            <p:cNvSpPr/>
            <p:nvPr/>
          </p:nvSpPr>
          <p:spPr>
            <a:xfrm>
              <a:off x="1923450" y="1257550"/>
              <a:ext cx="23450" cy="39000"/>
            </a:xfrm>
            <a:custGeom>
              <a:avLst/>
              <a:gdLst/>
              <a:ahLst/>
              <a:cxnLst/>
              <a:rect l="l" t="t" r="r" b="b"/>
              <a:pathLst>
                <a:path w="938" h="1560" extrusionOk="0">
                  <a:moveTo>
                    <a:pt x="94" y="1"/>
                  </a:moveTo>
                  <a:cubicBezTo>
                    <a:pt x="47" y="1"/>
                    <a:pt x="0" y="48"/>
                    <a:pt x="31" y="104"/>
                  </a:cubicBezTo>
                  <a:cubicBezTo>
                    <a:pt x="56" y="150"/>
                    <a:pt x="633" y="1258"/>
                    <a:pt x="796" y="1526"/>
                  </a:cubicBezTo>
                  <a:cubicBezTo>
                    <a:pt x="808" y="1548"/>
                    <a:pt x="830" y="1560"/>
                    <a:pt x="858" y="1560"/>
                  </a:cubicBezTo>
                  <a:cubicBezTo>
                    <a:pt x="870" y="1560"/>
                    <a:pt x="882" y="1557"/>
                    <a:pt x="892" y="1551"/>
                  </a:cubicBezTo>
                  <a:cubicBezTo>
                    <a:pt x="926" y="1532"/>
                    <a:pt x="938" y="1486"/>
                    <a:pt x="916" y="1455"/>
                  </a:cubicBezTo>
                  <a:cubicBezTo>
                    <a:pt x="756" y="1187"/>
                    <a:pt x="161" y="52"/>
                    <a:pt x="154" y="39"/>
                  </a:cubicBezTo>
                  <a:cubicBezTo>
                    <a:pt x="140" y="12"/>
                    <a:pt x="117" y="1"/>
                    <a:pt x="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1"/>
            <p:cNvSpPr/>
            <p:nvPr/>
          </p:nvSpPr>
          <p:spPr>
            <a:xfrm>
              <a:off x="1668700" y="1163325"/>
              <a:ext cx="72175" cy="17650"/>
            </a:xfrm>
            <a:custGeom>
              <a:avLst/>
              <a:gdLst/>
              <a:ahLst/>
              <a:cxnLst/>
              <a:rect l="l" t="t" r="r" b="b"/>
              <a:pathLst>
                <a:path w="2887" h="706" extrusionOk="0">
                  <a:moveTo>
                    <a:pt x="2791" y="0"/>
                  </a:moveTo>
                  <a:cubicBezTo>
                    <a:pt x="2786" y="0"/>
                    <a:pt x="2779" y="1"/>
                    <a:pt x="2773" y="2"/>
                  </a:cubicBezTo>
                  <a:lnTo>
                    <a:pt x="86" y="567"/>
                  </a:lnTo>
                  <a:cubicBezTo>
                    <a:pt x="1" y="582"/>
                    <a:pt x="12" y="706"/>
                    <a:pt x="98" y="706"/>
                  </a:cubicBezTo>
                  <a:cubicBezTo>
                    <a:pt x="99" y="706"/>
                    <a:pt x="100" y="706"/>
                    <a:pt x="102" y="706"/>
                  </a:cubicBezTo>
                  <a:lnTo>
                    <a:pt x="114" y="706"/>
                  </a:lnTo>
                  <a:lnTo>
                    <a:pt x="2800" y="141"/>
                  </a:lnTo>
                  <a:cubicBezTo>
                    <a:pt x="2886" y="121"/>
                    <a:pt x="2868" y="0"/>
                    <a:pt x="2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1"/>
            <p:cNvSpPr/>
            <p:nvPr/>
          </p:nvSpPr>
          <p:spPr>
            <a:xfrm>
              <a:off x="1674075" y="1166825"/>
              <a:ext cx="73050" cy="53925"/>
            </a:xfrm>
            <a:custGeom>
              <a:avLst/>
              <a:gdLst/>
              <a:ahLst/>
              <a:cxnLst/>
              <a:rect l="l" t="t" r="r" b="b"/>
              <a:pathLst>
                <a:path w="2922" h="2157" extrusionOk="0">
                  <a:moveTo>
                    <a:pt x="2820" y="0"/>
                  </a:moveTo>
                  <a:cubicBezTo>
                    <a:pt x="2806" y="0"/>
                    <a:pt x="2791" y="5"/>
                    <a:pt x="2777" y="17"/>
                  </a:cubicBezTo>
                  <a:lnTo>
                    <a:pt x="56" y="2031"/>
                  </a:lnTo>
                  <a:cubicBezTo>
                    <a:pt x="1" y="2071"/>
                    <a:pt x="28" y="2157"/>
                    <a:pt x="96" y="2157"/>
                  </a:cubicBezTo>
                  <a:cubicBezTo>
                    <a:pt x="112" y="2157"/>
                    <a:pt x="127" y="2151"/>
                    <a:pt x="139" y="2142"/>
                  </a:cubicBezTo>
                  <a:lnTo>
                    <a:pt x="2860" y="128"/>
                  </a:lnTo>
                  <a:cubicBezTo>
                    <a:pt x="2922" y="83"/>
                    <a:pt x="2878"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1"/>
            <p:cNvSpPr/>
            <p:nvPr/>
          </p:nvSpPr>
          <p:spPr>
            <a:xfrm>
              <a:off x="1711325" y="1175025"/>
              <a:ext cx="42300" cy="59850"/>
            </a:xfrm>
            <a:custGeom>
              <a:avLst/>
              <a:gdLst/>
              <a:ahLst/>
              <a:cxnLst/>
              <a:rect l="l" t="t" r="r" b="b"/>
              <a:pathLst>
                <a:path w="1692" h="2394" extrusionOk="0">
                  <a:moveTo>
                    <a:pt x="1602" y="0"/>
                  </a:moveTo>
                  <a:cubicBezTo>
                    <a:pt x="1585" y="0"/>
                    <a:pt x="1567" y="7"/>
                    <a:pt x="1552" y="22"/>
                  </a:cubicBezTo>
                  <a:lnTo>
                    <a:pt x="34" y="2285"/>
                  </a:lnTo>
                  <a:cubicBezTo>
                    <a:pt x="0" y="2332"/>
                    <a:pt x="34" y="2393"/>
                    <a:pt x="93" y="2393"/>
                  </a:cubicBezTo>
                  <a:cubicBezTo>
                    <a:pt x="115" y="2393"/>
                    <a:pt x="136" y="2381"/>
                    <a:pt x="148" y="2363"/>
                  </a:cubicBezTo>
                  <a:lnTo>
                    <a:pt x="1669" y="99"/>
                  </a:lnTo>
                  <a:cubicBezTo>
                    <a:pt x="1692" y="47"/>
                    <a:pt x="1648" y="0"/>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1"/>
            <p:cNvSpPr/>
            <p:nvPr/>
          </p:nvSpPr>
          <p:spPr>
            <a:xfrm>
              <a:off x="1879100" y="1032500"/>
              <a:ext cx="50825" cy="54875"/>
            </a:xfrm>
            <a:custGeom>
              <a:avLst/>
              <a:gdLst/>
              <a:ahLst/>
              <a:cxnLst/>
              <a:rect l="l" t="t" r="r" b="b"/>
              <a:pathLst>
                <a:path w="2033" h="2195" extrusionOk="0">
                  <a:moveTo>
                    <a:pt x="1932" y="1"/>
                  </a:moveTo>
                  <a:cubicBezTo>
                    <a:pt x="1914" y="1"/>
                    <a:pt x="1895" y="8"/>
                    <a:pt x="1879" y="26"/>
                  </a:cubicBezTo>
                  <a:lnTo>
                    <a:pt x="41" y="2077"/>
                  </a:lnTo>
                  <a:cubicBezTo>
                    <a:pt x="1" y="2120"/>
                    <a:pt x="35" y="2194"/>
                    <a:pt x="96" y="2194"/>
                  </a:cubicBezTo>
                  <a:cubicBezTo>
                    <a:pt x="115" y="2194"/>
                    <a:pt x="133" y="2185"/>
                    <a:pt x="149" y="2170"/>
                  </a:cubicBezTo>
                  <a:lnTo>
                    <a:pt x="1984" y="122"/>
                  </a:lnTo>
                  <a:cubicBezTo>
                    <a:pt x="2033" y="68"/>
                    <a:pt x="1986" y="1"/>
                    <a:pt x="19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1"/>
            <p:cNvSpPr/>
            <p:nvPr/>
          </p:nvSpPr>
          <p:spPr>
            <a:xfrm>
              <a:off x="1896225" y="1062550"/>
              <a:ext cx="69125" cy="34525"/>
            </a:xfrm>
            <a:custGeom>
              <a:avLst/>
              <a:gdLst/>
              <a:ahLst/>
              <a:cxnLst/>
              <a:rect l="l" t="t" r="r" b="b"/>
              <a:pathLst>
                <a:path w="2765" h="1381" extrusionOk="0">
                  <a:moveTo>
                    <a:pt x="2663" y="1"/>
                  </a:moveTo>
                  <a:cubicBezTo>
                    <a:pt x="2653" y="1"/>
                    <a:pt x="2643" y="3"/>
                    <a:pt x="2631" y="8"/>
                  </a:cubicBezTo>
                  <a:lnTo>
                    <a:pt x="50" y="1248"/>
                  </a:lnTo>
                  <a:cubicBezTo>
                    <a:pt x="16" y="1264"/>
                    <a:pt x="1" y="1307"/>
                    <a:pt x="16" y="1341"/>
                  </a:cubicBezTo>
                  <a:cubicBezTo>
                    <a:pt x="28" y="1365"/>
                    <a:pt x="53" y="1381"/>
                    <a:pt x="81" y="1381"/>
                  </a:cubicBezTo>
                  <a:cubicBezTo>
                    <a:pt x="90" y="1381"/>
                    <a:pt x="102" y="1378"/>
                    <a:pt x="112" y="1372"/>
                  </a:cubicBezTo>
                  <a:lnTo>
                    <a:pt x="2690" y="135"/>
                  </a:lnTo>
                  <a:cubicBezTo>
                    <a:pt x="2765" y="100"/>
                    <a:pt x="2729" y="1"/>
                    <a:pt x="2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1"/>
            <p:cNvSpPr/>
            <p:nvPr/>
          </p:nvSpPr>
          <p:spPr>
            <a:xfrm>
              <a:off x="1722425" y="958250"/>
              <a:ext cx="54175" cy="68425"/>
            </a:xfrm>
            <a:custGeom>
              <a:avLst/>
              <a:gdLst/>
              <a:ahLst/>
              <a:cxnLst/>
              <a:rect l="l" t="t" r="r" b="b"/>
              <a:pathLst>
                <a:path w="2167" h="2737" extrusionOk="0">
                  <a:moveTo>
                    <a:pt x="1078" y="1"/>
                  </a:moveTo>
                  <a:cubicBezTo>
                    <a:pt x="1072" y="1"/>
                    <a:pt x="1067" y="2"/>
                    <a:pt x="1062" y="4"/>
                  </a:cubicBezTo>
                  <a:cubicBezTo>
                    <a:pt x="565" y="236"/>
                    <a:pt x="1" y="677"/>
                    <a:pt x="1" y="677"/>
                  </a:cubicBezTo>
                  <a:cubicBezTo>
                    <a:pt x="1" y="677"/>
                    <a:pt x="1830" y="2736"/>
                    <a:pt x="2121" y="2736"/>
                  </a:cubicBezTo>
                  <a:cubicBezTo>
                    <a:pt x="2154" y="2736"/>
                    <a:pt x="2167" y="2711"/>
                    <a:pt x="2156" y="2654"/>
                  </a:cubicBezTo>
                  <a:cubicBezTo>
                    <a:pt x="2054" y="2102"/>
                    <a:pt x="1322" y="1"/>
                    <a:pt x="1078"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1"/>
            <p:cNvSpPr/>
            <p:nvPr/>
          </p:nvSpPr>
          <p:spPr>
            <a:xfrm>
              <a:off x="1756050" y="937600"/>
              <a:ext cx="53000" cy="63200"/>
            </a:xfrm>
            <a:custGeom>
              <a:avLst/>
              <a:gdLst/>
              <a:ahLst/>
              <a:cxnLst/>
              <a:rect l="l" t="t" r="r" b="b"/>
              <a:pathLst>
                <a:path w="2120" h="2528" extrusionOk="0">
                  <a:moveTo>
                    <a:pt x="882" y="1"/>
                  </a:moveTo>
                  <a:lnTo>
                    <a:pt x="0" y="617"/>
                  </a:lnTo>
                  <a:cubicBezTo>
                    <a:pt x="0" y="617"/>
                    <a:pt x="1589" y="2456"/>
                    <a:pt x="1872" y="2527"/>
                  </a:cubicBezTo>
                  <a:cubicBezTo>
                    <a:pt x="1876" y="2528"/>
                    <a:pt x="1880" y="2528"/>
                    <a:pt x="1883" y="2528"/>
                  </a:cubicBezTo>
                  <a:cubicBezTo>
                    <a:pt x="2119" y="2528"/>
                    <a:pt x="882" y="1"/>
                    <a:pt x="882"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1"/>
            <p:cNvSpPr/>
            <p:nvPr/>
          </p:nvSpPr>
          <p:spPr>
            <a:xfrm>
              <a:off x="1601125" y="1064225"/>
              <a:ext cx="178550" cy="88825"/>
            </a:xfrm>
            <a:custGeom>
              <a:avLst/>
              <a:gdLst/>
              <a:ahLst/>
              <a:cxnLst/>
              <a:rect l="l" t="t" r="r" b="b"/>
              <a:pathLst>
                <a:path w="7142" h="3553" extrusionOk="0">
                  <a:moveTo>
                    <a:pt x="4352" y="1"/>
                  </a:moveTo>
                  <a:cubicBezTo>
                    <a:pt x="3532" y="1"/>
                    <a:pt x="2805" y="271"/>
                    <a:pt x="2805" y="271"/>
                  </a:cubicBezTo>
                  <a:cubicBezTo>
                    <a:pt x="1173" y="774"/>
                    <a:pt x="1" y="3371"/>
                    <a:pt x="3434" y="3538"/>
                  </a:cubicBezTo>
                  <a:cubicBezTo>
                    <a:pt x="3640" y="3548"/>
                    <a:pt x="3835" y="3552"/>
                    <a:pt x="4019" y="3552"/>
                  </a:cubicBezTo>
                  <a:cubicBezTo>
                    <a:pt x="6902" y="3552"/>
                    <a:pt x="7142" y="2356"/>
                    <a:pt x="6237" y="901"/>
                  </a:cubicBezTo>
                  <a:cubicBezTo>
                    <a:pt x="5797" y="193"/>
                    <a:pt x="5042" y="1"/>
                    <a:pt x="4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1"/>
            <p:cNvSpPr/>
            <p:nvPr/>
          </p:nvSpPr>
          <p:spPr>
            <a:xfrm>
              <a:off x="1685575" y="1106525"/>
              <a:ext cx="66250" cy="16150"/>
            </a:xfrm>
            <a:custGeom>
              <a:avLst/>
              <a:gdLst/>
              <a:ahLst/>
              <a:cxnLst/>
              <a:rect l="l" t="t" r="r" b="b"/>
              <a:pathLst>
                <a:path w="2650" h="646" extrusionOk="0">
                  <a:moveTo>
                    <a:pt x="1394" y="1"/>
                  </a:moveTo>
                  <a:cubicBezTo>
                    <a:pt x="978" y="1"/>
                    <a:pt x="502" y="125"/>
                    <a:pt x="50" y="522"/>
                  </a:cubicBezTo>
                  <a:cubicBezTo>
                    <a:pt x="0" y="566"/>
                    <a:pt x="31" y="646"/>
                    <a:pt x="96" y="646"/>
                  </a:cubicBezTo>
                  <a:cubicBezTo>
                    <a:pt x="114" y="646"/>
                    <a:pt x="130" y="640"/>
                    <a:pt x="142" y="627"/>
                  </a:cubicBezTo>
                  <a:cubicBezTo>
                    <a:pt x="570" y="253"/>
                    <a:pt x="1014" y="136"/>
                    <a:pt x="1401" y="136"/>
                  </a:cubicBezTo>
                  <a:cubicBezTo>
                    <a:pt x="2023" y="136"/>
                    <a:pt x="2500" y="437"/>
                    <a:pt x="2532" y="458"/>
                  </a:cubicBezTo>
                  <a:cubicBezTo>
                    <a:pt x="2544" y="465"/>
                    <a:pt x="2557" y="469"/>
                    <a:pt x="2570" y="469"/>
                  </a:cubicBezTo>
                  <a:cubicBezTo>
                    <a:pt x="2594" y="469"/>
                    <a:pt x="2617" y="458"/>
                    <a:pt x="2631" y="436"/>
                  </a:cubicBezTo>
                  <a:cubicBezTo>
                    <a:pt x="2650" y="405"/>
                    <a:pt x="2640" y="362"/>
                    <a:pt x="2610" y="340"/>
                  </a:cubicBezTo>
                  <a:cubicBezTo>
                    <a:pt x="2600" y="333"/>
                    <a:pt x="2076" y="1"/>
                    <a:pt x="13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1"/>
            <p:cNvSpPr/>
            <p:nvPr/>
          </p:nvSpPr>
          <p:spPr>
            <a:xfrm>
              <a:off x="1824400" y="958700"/>
              <a:ext cx="96400" cy="113525"/>
            </a:xfrm>
            <a:custGeom>
              <a:avLst/>
              <a:gdLst/>
              <a:ahLst/>
              <a:cxnLst/>
              <a:rect l="l" t="t" r="r" b="b"/>
              <a:pathLst>
                <a:path w="3856" h="4541" extrusionOk="0">
                  <a:moveTo>
                    <a:pt x="2281" y="0"/>
                  </a:moveTo>
                  <a:cubicBezTo>
                    <a:pt x="2242" y="0"/>
                    <a:pt x="2203" y="5"/>
                    <a:pt x="2164" y="14"/>
                  </a:cubicBezTo>
                  <a:cubicBezTo>
                    <a:pt x="2164" y="14"/>
                    <a:pt x="730" y="69"/>
                    <a:pt x="363" y="1562"/>
                  </a:cubicBezTo>
                  <a:cubicBezTo>
                    <a:pt x="0" y="3047"/>
                    <a:pt x="452" y="4540"/>
                    <a:pt x="1303" y="4540"/>
                  </a:cubicBezTo>
                  <a:cubicBezTo>
                    <a:pt x="1624" y="4540"/>
                    <a:pt x="2002" y="4328"/>
                    <a:pt x="2414" y="3823"/>
                  </a:cubicBezTo>
                  <a:cubicBezTo>
                    <a:pt x="3855" y="2064"/>
                    <a:pt x="3117"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1"/>
            <p:cNvSpPr/>
            <p:nvPr/>
          </p:nvSpPr>
          <p:spPr>
            <a:xfrm>
              <a:off x="1846025" y="998050"/>
              <a:ext cx="24750" cy="61025"/>
            </a:xfrm>
            <a:custGeom>
              <a:avLst/>
              <a:gdLst/>
              <a:ahLst/>
              <a:cxnLst/>
              <a:rect l="l" t="t" r="r" b="b"/>
              <a:pathLst>
                <a:path w="990" h="2441" extrusionOk="0">
                  <a:moveTo>
                    <a:pt x="888" y="1"/>
                  </a:moveTo>
                  <a:cubicBezTo>
                    <a:pt x="867" y="1"/>
                    <a:pt x="846" y="10"/>
                    <a:pt x="830" y="35"/>
                  </a:cubicBezTo>
                  <a:cubicBezTo>
                    <a:pt x="796" y="81"/>
                    <a:pt x="1" y="1237"/>
                    <a:pt x="254" y="2385"/>
                  </a:cubicBezTo>
                  <a:cubicBezTo>
                    <a:pt x="260" y="2419"/>
                    <a:pt x="287" y="2440"/>
                    <a:pt x="321" y="2440"/>
                  </a:cubicBezTo>
                  <a:lnTo>
                    <a:pt x="337" y="2440"/>
                  </a:lnTo>
                  <a:cubicBezTo>
                    <a:pt x="377" y="2431"/>
                    <a:pt x="402" y="2394"/>
                    <a:pt x="392" y="2357"/>
                  </a:cubicBezTo>
                  <a:cubicBezTo>
                    <a:pt x="155" y="1271"/>
                    <a:pt x="938" y="127"/>
                    <a:pt x="948" y="115"/>
                  </a:cubicBezTo>
                  <a:cubicBezTo>
                    <a:pt x="989" y="60"/>
                    <a:pt x="939" y="1"/>
                    <a:pt x="8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1"/>
            <p:cNvSpPr/>
            <p:nvPr/>
          </p:nvSpPr>
          <p:spPr>
            <a:xfrm>
              <a:off x="1718025" y="1264925"/>
              <a:ext cx="45975" cy="64200"/>
            </a:xfrm>
            <a:custGeom>
              <a:avLst/>
              <a:gdLst/>
              <a:ahLst/>
              <a:cxnLst/>
              <a:rect l="l" t="t" r="r" b="b"/>
              <a:pathLst>
                <a:path w="1839" h="2568" extrusionOk="0">
                  <a:moveTo>
                    <a:pt x="1555" y="0"/>
                  </a:moveTo>
                  <a:cubicBezTo>
                    <a:pt x="1271" y="0"/>
                    <a:pt x="214" y="71"/>
                    <a:pt x="1" y="352"/>
                  </a:cubicBezTo>
                  <a:cubicBezTo>
                    <a:pt x="1" y="352"/>
                    <a:pt x="824" y="2567"/>
                    <a:pt x="1150" y="2567"/>
                  </a:cubicBezTo>
                  <a:cubicBezTo>
                    <a:pt x="1169" y="2567"/>
                    <a:pt x="1185" y="2560"/>
                    <a:pt x="1201" y="2545"/>
                  </a:cubicBezTo>
                  <a:cubicBezTo>
                    <a:pt x="1484" y="2261"/>
                    <a:pt x="1839" y="0"/>
                    <a:pt x="1555"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1"/>
            <p:cNvSpPr/>
            <p:nvPr/>
          </p:nvSpPr>
          <p:spPr>
            <a:xfrm>
              <a:off x="1668525" y="1277250"/>
              <a:ext cx="52500" cy="56600"/>
            </a:xfrm>
            <a:custGeom>
              <a:avLst/>
              <a:gdLst/>
              <a:ahLst/>
              <a:cxnLst/>
              <a:rect l="l" t="t" r="r" b="b"/>
              <a:pathLst>
                <a:path w="2100" h="2264" extrusionOk="0">
                  <a:moveTo>
                    <a:pt x="1345" y="1"/>
                  </a:moveTo>
                  <a:cubicBezTo>
                    <a:pt x="1062" y="1"/>
                    <a:pt x="143" y="355"/>
                    <a:pt x="72" y="636"/>
                  </a:cubicBezTo>
                  <a:cubicBezTo>
                    <a:pt x="1" y="920"/>
                    <a:pt x="1697" y="2194"/>
                    <a:pt x="1910" y="2262"/>
                  </a:cubicBezTo>
                  <a:cubicBezTo>
                    <a:pt x="1913" y="2263"/>
                    <a:pt x="1916" y="2263"/>
                    <a:pt x="1919" y="2263"/>
                  </a:cubicBezTo>
                  <a:cubicBezTo>
                    <a:pt x="2099" y="2263"/>
                    <a:pt x="1345" y="1"/>
                    <a:pt x="1345"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1"/>
            <p:cNvSpPr/>
            <p:nvPr/>
          </p:nvSpPr>
          <p:spPr>
            <a:xfrm>
              <a:off x="1776325" y="1267025"/>
              <a:ext cx="42425" cy="56550"/>
            </a:xfrm>
            <a:custGeom>
              <a:avLst/>
              <a:gdLst/>
              <a:ahLst/>
              <a:cxnLst/>
              <a:rect l="l" t="t" r="r" b="b"/>
              <a:pathLst>
                <a:path w="1697" h="2262" extrusionOk="0">
                  <a:moveTo>
                    <a:pt x="494" y="1"/>
                  </a:moveTo>
                  <a:cubicBezTo>
                    <a:pt x="327" y="1"/>
                    <a:pt x="158" y="18"/>
                    <a:pt x="0" y="58"/>
                  </a:cubicBezTo>
                  <a:cubicBezTo>
                    <a:pt x="0" y="58"/>
                    <a:pt x="131" y="2261"/>
                    <a:pt x="328" y="2261"/>
                  </a:cubicBezTo>
                  <a:cubicBezTo>
                    <a:pt x="337" y="2261"/>
                    <a:pt x="346" y="2257"/>
                    <a:pt x="355" y="2248"/>
                  </a:cubicBezTo>
                  <a:cubicBezTo>
                    <a:pt x="565" y="2035"/>
                    <a:pt x="1697" y="481"/>
                    <a:pt x="1484" y="268"/>
                  </a:cubicBezTo>
                  <a:cubicBezTo>
                    <a:pt x="1331" y="117"/>
                    <a:pt x="921" y="1"/>
                    <a:pt x="494"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1"/>
            <p:cNvSpPr/>
            <p:nvPr/>
          </p:nvSpPr>
          <p:spPr>
            <a:xfrm>
              <a:off x="2017050" y="906750"/>
              <a:ext cx="47575" cy="76200"/>
            </a:xfrm>
            <a:custGeom>
              <a:avLst/>
              <a:gdLst/>
              <a:ahLst/>
              <a:cxnLst/>
              <a:rect l="l" t="t" r="r" b="b"/>
              <a:pathLst>
                <a:path w="1903" h="3048" extrusionOk="0">
                  <a:moveTo>
                    <a:pt x="1679" y="1"/>
                  </a:moveTo>
                  <a:cubicBezTo>
                    <a:pt x="1679" y="1"/>
                    <a:pt x="1679" y="1"/>
                    <a:pt x="1678" y="1"/>
                  </a:cubicBezTo>
                  <a:cubicBezTo>
                    <a:pt x="901" y="16"/>
                    <a:pt x="673" y="50"/>
                    <a:pt x="1" y="244"/>
                  </a:cubicBezTo>
                  <a:cubicBezTo>
                    <a:pt x="1" y="244"/>
                    <a:pt x="935" y="3048"/>
                    <a:pt x="1215" y="3048"/>
                  </a:cubicBezTo>
                  <a:cubicBezTo>
                    <a:pt x="1231" y="3048"/>
                    <a:pt x="1245" y="3039"/>
                    <a:pt x="1256" y="3020"/>
                  </a:cubicBezTo>
                  <a:cubicBezTo>
                    <a:pt x="1468" y="2669"/>
                    <a:pt x="1903" y="1"/>
                    <a:pt x="1679"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1"/>
            <p:cNvSpPr/>
            <p:nvPr/>
          </p:nvSpPr>
          <p:spPr>
            <a:xfrm>
              <a:off x="1597750" y="1180150"/>
              <a:ext cx="44725" cy="33025"/>
            </a:xfrm>
            <a:custGeom>
              <a:avLst/>
              <a:gdLst/>
              <a:ahLst/>
              <a:cxnLst/>
              <a:rect l="l" t="t" r="r" b="b"/>
              <a:pathLst>
                <a:path w="1789" h="1321" extrusionOk="0">
                  <a:moveTo>
                    <a:pt x="1525" y="0"/>
                  </a:moveTo>
                  <a:cubicBezTo>
                    <a:pt x="1102" y="0"/>
                    <a:pt x="0" y="279"/>
                    <a:pt x="0" y="279"/>
                  </a:cubicBezTo>
                  <a:cubicBezTo>
                    <a:pt x="0" y="696"/>
                    <a:pt x="377" y="1229"/>
                    <a:pt x="466" y="1316"/>
                  </a:cubicBezTo>
                  <a:cubicBezTo>
                    <a:pt x="469" y="1319"/>
                    <a:pt x="474" y="1320"/>
                    <a:pt x="479" y="1320"/>
                  </a:cubicBezTo>
                  <a:cubicBezTo>
                    <a:pt x="638" y="1320"/>
                    <a:pt x="1788" y="184"/>
                    <a:pt x="1681" y="36"/>
                  </a:cubicBezTo>
                  <a:cubicBezTo>
                    <a:pt x="1663" y="11"/>
                    <a:pt x="1607" y="0"/>
                    <a:pt x="1525"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1"/>
            <p:cNvSpPr/>
            <p:nvPr/>
          </p:nvSpPr>
          <p:spPr>
            <a:xfrm>
              <a:off x="1584475" y="1155450"/>
              <a:ext cx="42600" cy="20600"/>
            </a:xfrm>
            <a:custGeom>
              <a:avLst/>
              <a:gdLst/>
              <a:ahLst/>
              <a:cxnLst/>
              <a:rect l="l" t="t" r="r" b="b"/>
              <a:pathLst>
                <a:path w="1704" h="824" extrusionOk="0">
                  <a:moveTo>
                    <a:pt x="130" y="1"/>
                  </a:moveTo>
                  <a:cubicBezTo>
                    <a:pt x="110" y="1"/>
                    <a:pt x="97" y="2"/>
                    <a:pt x="90" y="6"/>
                  </a:cubicBezTo>
                  <a:cubicBezTo>
                    <a:pt x="1" y="49"/>
                    <a:pt x="112" y="712"/>
                    <a:pt x="266" y="823"/>
                  </a:cubicBezTo>
                  <a:cubicBezTo>
                    <a:pt x="266" y="823"/>
                    <a:pt x="1703" y="515"/>
                    <a:pt x="1639" y="379"/>
                  </a:cubicBezTo>
                  <a:cubicBezTo>
                    <a:pt x="1576" y="256"/>
                    <a:pt x="377" y="1"/>
                    <a:pt x="130"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1"/>
            <p:cNvSpPr/>
            <p:nvPr/>
          </p:nvSpPr>
          <p:spPr>
            <a:xfrm>
              <a:off x="1615475" y="1205025"/>
              <a:ext cx="31500" cy="35100"/>
            </a:xfrm>
            <a:custGeom>
              <a:avLst/>
              <a:gdLst/>
              <a:ahLst/>
              <a:cxnLst/>
              <a:rect l="l" t="t" r="r" b="b"/>
              <a:pathLst>
                <a:path w="1260" h="1404" extrusionOk="0">
                  <a:moveTo>
                    <a:pt x="1190" y="1"/>
                  </a:moveTo>
                  <a:cubicBezTo>
                    <a:pt x="1010" y="1"/>
                    <a:pt x="1" y="632"/>
                    <a:pt x="1" y="632"/>
                  </a:cubicBezTo>
                  <a:cubicBezTo>
                    <a:pt x="22" y="808"/>
                    <a:pt x="596" y="1403"/>
                    <a:pt x="685" y="1403"/>
                  </a:cubicBezTo>
                  <a:cubicBezTo>
                    <a:pt x="772" y="1403"/>
                    <a:pt x="1259" y="123"/>
                    <a:pt x="1216" y="12"/>
                  </a:cubicBezTo>
                  <a:cubicBezTo>
                    <a:pt x="1213" y="4"/>
                    <a:pt x="1204" y="1"/>
                    <a:pt x="1190"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1"/>
            <p:cNvSpPr/>
            <p:nvPr/>
          </p:nvSpPr>
          <p:spPr>
            <a:xfrm>
              <a:off x="1925175" y="947775"/>
              <a:ext cx="42850" cy="42550"/>
            </a:xfrm>
            <a:custGeom>
              <a:avLst/>
              <a:gdLst/>
              <a:ahLst/>
              <a:cxnLst/>
              <a:rect l="l" t="t" r="r" b="b"/>
              <a:pathLst>
                <a:path w="1714" h="1702" extrusionOk="0">
                  <a:moveTo>
                    <a:pt x="903" y="1"/>
                  </a:moveTo>
                  <a:cubicBezTo>
                    <a:pt x="903" y="1"/>
                    <a:pt x="0" y="1701"/>
                    <a:pt x="144" y="1701"/>
                  </a:cubicBezTo>
                  <a:cubicBezTo>
                    <a:pt x="148" y="1701"/>
                    <a:pt x="153" y="1700"/>
                    <a:pt x="160" y="1697"/>
                  </a:cubicBezTo>
                  <a:cubicBezTo>
                    <a:pt x="372" y="1589"/>
                    <a:pt x="1714" y="1062"/>
                    <a:pt x="1680" y="812"/>
                  </a:cubicBezTo>
                  <a:cubicBezTo>
                    <a:pt x="1643" y="565"/>
                    <a:pt x="903" y="1"/>
                    <a:pt x="903"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1"/>
            <p:cNvSpPr/>
            <p:nvPr/>
          </p:nvSpPr>
          <p:spPr>
            <a:xfrm>
              <a:off x="1935325" y="979550"/>
              <a:ext cx="48600" cy="35325"/>
            </a:xfrm>
            <a:custGeom>
              <a:avLst/>
              <a:gdLst/>
              <a:ahLst/>
              <a:cxnLst/>
              <a:rect l="l" t="t" r="r" b="b"/>
              <a:pathLst>
                <a:path w="1944" h="1413" extrusionOk="0">
                  <a:moveTo>
                    <a:pt x="1416" y="0"/>
                  </a:moveTo>
                  <a:cubicBezTo>
                    <a:pt x="1416" y="0"/>
                    <a:pt x="0" y="1413"/>
                    <a:pt x="247" y="1413"/>
                  </a:cubicBezTo>
                  <a:cubicBezTo>
                    <a:pt x="497" y="1413"/>
                    <a:pt x="1943" y="1308"/>
                    <a:pt x="1838" y="990"/>
                  </a:cubicBezTo>
                  <a:cubicBezTo>
                    <a:pt x="1734" y="673"/>
                    <a:pt x="1416" y="0"/>
                    <a:pt x="1416"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1"/>
            <p:cNvSpPr/>
            <p:nvPr/>
          </p:nvSpPr>
          <p:spPr>
            <a:xfrm>
              <a:off x="1939800" y="1022875"/>
              <a:ext cx="47675" cy="25175"/>
            </a:xfrm>
            <a:custGeom>
              <a:avLst/>
              <a:gdLst/>
              <a:ahLst/>
              <a:cxnLst/>
              <a:rect l="l" t="t" r="r" b="b"/>
              <a:pathLst>
                <a:path w="1907" h="1007" extrusionOk="0">
                  <a:moveTo>
                    <a:pt x="1801" y="1"/>
                  </a:moveTo>
                  <a:cubicBezTo>
                    <a:pt x="1801" y="1"/>
                    <a:pt x="0" y="636"/>
                    <a:pt x="389" y="670"/>
                  </a:cubicBezTo>
                  <a:cubicBezTo>
                    <a:pt x="731" y="700"/>
                    <a:pt x="1645" y="1006"/>
                    <a:pt x="1860" y="1006"/>
                  </a:cubicBezTo>
                  <a:cubicBezTo>
                    <a:pt x="1890" y="1006"/>
                    <a:pt x="1906" y="1001"/>
                    <a:pt x="1906" y="988"/>
                  </a:cubicBezTo>
                  <a:cubicBezTo>
                    <a:pt x="1906" y="883"/>
                    <a:pt x="1801" y="1"/>
                    <a:pt x="1801"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1"/>
            <p:cNvSpPr/>
            <p:nvPr/>
          </p:nvSpPr>
          <p:spPr>
            <a:xfrm>
              <a:off x="1932300" y="954025"/>
              <a:ext cx="103275" cy="192550"/>
            </a:xfrm>
            <a:custGeom>
              <a:avLst/>
              <a:gdLst/>
              <a:ahLst/>
              <a:cxnLst/>
              <a:rect l="l" t="t" r="r" b="b"/>
              <a:pathLst>
                <a:path w="4131" h="7702" extrusionOk="0">
                  <a:moveTo>
                    <a:pt x="1104" y="1"/>
                  </a:moveTo>
                  <a:cubicBezTo>
                    <a:pt x="1056" y="1"/>
                    <a:pt x="1009" y="53"/>
                    <a:pt x="1040" y="108"/>
                  </a:cubicBezTo>
                  <a:cubicBezTo>
                    <a:pt x="1071" y="158"/>
                    <a:pt x="3943" y="5099"/>
                    <a:pt x="60" y="7569"/>
                  </a:cubicBezTo>
                  <a:cubicBezTo>
                    <a:pt x="1" y="7609"/>
                    <a:pt x="26" y="7702"/>
                    <a:pt x="100" y="7702"/>
                  </a:cubicBezTo>
                  <a:cubicBezTo>
                    <a:pt x="112" y="7702"/>
                    <a:pt x="124" y="7696"/>
                    <a:pt x="137" y="7690"/>
                  </a:cubicBezTo>
                  <a:cubicBezTo>
                    <a:pt x="4131" y="5145"/>
                    <a:pt x="1195" y="87"/>
                    <a:pt x="1164" y="37"/>
                  </a:cubicBezTo>
                  <a:cubicBezTo>
                    <a:pt x="1148" y="12"/>
                    <a:pt x="1126" y="1"/>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1"/>
            <p:cNvSpPr/>
            <p:nvPr/>
          </p:nvSpPr>
          <p:spPr>
            <a:xfrm>
              <a:off x="1886975" y="1038700"/>
              <a:ext cx="74850" cy="53050"/>
            </a:xfrm>
            <a:custGeom>
              <a:avLst/>
              <a:gdLst/>
              <a:ahLst/>
              <a:cxnLst/>
              <a:rect l="l" t="t" r="r" b="b"/>
              <a:pathLst>
                <a:path w="2994" h="2122" extrusionOk="0">
                  <a:moveTo>
                    <a:pt x="2889" y="1"/>
                  </a:moveTo>
                  <a:cubicBezTo>
                    <a:pt x="2876" y="1"/>
                    <a:pt x="2861" y="5"/>
                    <a:pt x="2847" y="15"/>
                  </a:cubicBezTo>
                  <a:lnTo>
                    <a:pt x="56" y="1996"/>
                  </a:lnTo>
                  <a:cubicBezTo>
                    <a:pt x="0" y="2033"/>
                    <a:pt x="28" y="2122"/>
                    <a:pt x="99" y="2122"/>
                  </a:cubicBezTo>
                  <a:cubicBezTo>
                    <a:pt x="111" y="2122"/>
                    <a:pt x="127" y="2119"/>
                    <a:pt x="139" y="2110"/>
                  </a:cubicBezTo>
                  <a:lnTo>
                    <a:pt x="2930" y="130"/>
                  </a:lnTo>
                  <a:cubicBezTo>
                    <a:pt x="2993" y="87"/>
                    <a:pt x="2950" y="1"/>
                    <a:pt x="28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1"/>
            <p:cNvSpPr/>
            <p:nvPr/>
          </p:nvSpPr>
          <p:spPr>
            <a:xfrm>
              <a:off x="2068725" y="905500"/>
              <a:ext cx="37100" cy="71650"/>
            </a:xfrm>
            <a:custGeom>
              <a:avLst/>
              <a:gdLst/>
              <a:ahLst/>
              <a:cxnLst/>
              <a:rect l="l" t="t" r="r" b="b"/>
              <a:pathLst>
                <a:path w="1484" h="2866" extrusionOk="0">
                  <a:moveTo>
                    <a:pt x="667" y="0"/>
                  </a:moveTo>
                  <a:cubicBezTo>
                    <a:pt x="444" y="0"/>
                    <a:pt x="221" y="22"/>
                    <a:pt x="0" y="66"/>
                  </a:cubicBezTo>
                  <a:cubicBezTo>
                    <a:pt x="0" y="66"/>
                    <a:pt x="300" y="2865"/>
                    <a:pt x="481" y="2865"/>
                  </a:cubicBezTo>
                  <a:cubicBezTo>
                    <a:pt x="486" y="2865"/>
                    <a:pt x="492" y="2863"/>
                    <a:pt x="497" y="2858"/>
                  </a:cubicBezTo>
                  <a:cubicBezTo>
                    <a:pt x="672" y="2679"/>
                    <a:pt x="1484" y="100"/>
                    <a:pt x="1484" y="100"/>
                  </a:cubicBezTo>
                  <a:cubicBezTo>
                    <a:pt x="1216" y="34"/>
                    <a:pt x="942" y="0"/>
                    <a:pt x="667"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1"/>
            <p:cNvSpPr/>
            <p:nvPr/>
          </p:nvSpPr>
          <p:spPr>
            <a:xfrm>
              <a:off x="1973325" y="914625"/>
              <a:ext cx="57200" cy="70275"/>
            </a:xfrm>
            <a:custGeom>
              <a:avLst/>
              <a:gdLst/>
              <a:ahLst/>
              <a:cxnLst/>
              <a:rect l="l" t="t" r="r" b="b"/>
              <a:pathLst>
                <a:path w="2288" h="2811" extrusionOk="0">
                  <a:moveTo>
                    <a:pt x="1327" y="0"/>
                  </a:moveTo>
                  <a:cubicBezTo>
                    <a:pt x="1238" y="37"/>
                    <a:pt x="214" y="232"/>
                    <a:pt x="106" y="408"/>
                  </a:cubicBezTo>
                  <a:cubicBezTo>
                    <a:pt x="1" y="583"/>
                    <a:pt x="1873" y="2776"/>
                    <a:pt x="2086" y="2810"/>
                  </a:cubicBezTo>
                  <a:cubicBezTo>
                    <a:pt x="2087" y="2810"/>
                    <a:pt x="2088" y="2810"/>
                    <a:pt x="2089" y="2810"/>
                  </a:cubicBezTo>
                  <a:cubicBezTo>
                    <a:pt x="2287" y="2810"/>
                    <a:pt x="1327" y="0"/>
                    <a:pt x="1327"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1"/>
            <p:cNvSpPr/>
            <p:nvPr/>
          </p:nvSpPr>
          <p:spPr>
            <a:xfrm>
              <a:off x="2183325" y="964975"/>
              <a:ext cx="59450" cy="59700"/>
            </a:xfrm>
            <a:custGeom>
              <a:avLst/>
              <a:gdLst/>
              <a:ahLst/>
              <a:cxnLst/>
              <a:rect l="l" t="t" r="r" b="b"/>
              <a:pathLst>
                <a:path w="2378" h="2388" extrusionOk="0">
                  <a:moveTo>
                    <a:pt x="1443" y="0"/>
                  </a:moveTo>
                  <a:cubicBezTo>
                    <a:pt x="1443" y="0"/>
                    <a:pt x="1" y="2388"/>
                    <a:pt x="272" y="2388"/>
                  </a:cubicBezTo>
                  <a:cubicBezTo>
                    <a:pt x="278" y="2388"/>
                    <a:pt x="285" y="2387"/>
                    <a:pt x="292" y="2385"/>
                  </a:cubicBezTo>
                  <a:cubicBezTo>
                    <a:pt x="647" y="2280"/>
                    <a:pt x="2377" y="1290"/>
                    <a:pt x="2235" y="972"/>
                  </a:cubicBezTo>
                  <a:cubicBezTo>
                    <a:pt x="2097" y="654"/>
                    <a:pt x="1443" y="0"/>
                    <a:pt x="1443"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1"/>
            <p:cNvSpPr/>
            <p:nvPr/>
          </p:nvSpPr>
          <p:spPr>
            <a:xfrm>
              <a:off x="2196875" y="1006925"/>
              <a:ext cx="68575" cy="44650"/>
            </a:xfrm>
            <a:custGeom>
              <a:avLst/>
              <a:gdLst/>
              <a:ahLst/>
              <a:cxnLst/>
              <a:rect l="l" t="t" r="r" b="b"/>
              <a:pathLst>
                <a:path w="2743" h="1786" extrusionOk="0">
                  <a:moveTo>
                    <a:pt x="2101" y="0"/>
                  </a:moveTo>
                  <a:cubicBezTo>
                    <a:pt x="2101" y="0"/>
                    <a:pt x="0" y="1663"/>
                    <a:pt x="318" y="1768"/>
                  </a:cubicBezTo>
                  <a:cubicBezTo>
                    <a:pt x="353" y="1780"/>
                    <a:pt x="411" y="1785"/>
                    <a:pt x="486" y="1785"/>
                  </a:cubicBezTo>
                  <a:cubicBezTo>
                    <a:pt x="1081" y="1785"/>
                    <a:pt x="2743" y="1429"/>
                    <a:pt x="2650" y="1114"/>
                  </a:cubicBezTo>
                  <a:cubicBezTo>
                    <a:pt x="2542" y="759"/>
                    <a:pt x="2101" y="0"/>
                    <a:pt x="2101"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1"/>
            <p:cNvSpPr/>
            <p:nvPr/>
          </p:nvSpPr>
          <p:spPr>
            <a:xfrm>
              <a:off x="2216300" y="1054175"/>
              <a:ext cx="63400" cy="31000"/>
            </a:xfrm>
            <a:custGeom>
              <a:avLst/>
              <a:gdLst/>
              <a:ahLst/>
              <a:cxnLst/>
              <a:rect l="l" t="t" r="r" b="b"/>
              <a:pathLst>
                <a:path w="2536" h="1240" extrusionOk="0">
                  <a:moveTo>
                    <a:pt x="2172" y="1"/>
                  </a:moveTo>
                  <a:cubicBezTo>
                    <a:pt x="2172" y="1"/>
                    <a:pt x="0" y="513"/>
                    <a:pt x="318" y="797"/>
                  </a:cubicBezTo>
                  <a:cubicBezTo>
                    <a:pt x="547" y="1001"/>
                    <a:pt x="1606" y="1240"/>
                    <a:pt x="2171" y="1240"/>
                  </a:cubicBezTo>
                  <a:cubicBezTo>
                    <a:pt x="2391" y="1240"/>
                    <a:pt x="2536" y="1204"/>
                    <a:pt x="2526" y="1114"/>
                  </a:cubicBezTo>
                  <a:cubicBezTo>
                    <a:pt x="2489" y="797"/>
                    <a:pt x="2172" y="1"/>
                    <a:pt x="2172"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1"/>
            <p:cNvSpPr/>
            <p:nvPr/>
          </p:nvSpPr>
          <p:spPr>
            <a:xfrm>
              <a:off x="2028075" y="1027275"/>
              <a:ext cx="72525" cy="48625"/>
            </a:xfrm>
            <a:custGeom>
              <a:avLst/>
              <a:gdLst/>
              <a:ahLst/>
              <a:cxnLst/>
              <a:rect l="l" t="t" r="r" b="b"/>
              <a:pathLst>
                <a:path w="2901" h="1945" extrusionOk="0">
                  <a:moveTo>
                    <a:pt x="991" y="1"/>
                  </a:moveTo>
                  <a:cubicBezTo>
                    <a:pt x="991" y="1"/>
                    <a:pt x="355" y="636"/>
                    <a:pt x="180" y="988"/>
                  </a:cubicBezTo>
                  <a:cubicBezTo>
                    <a:pt x="1" y="1342"/>
                    <a:pt x="2298" y="1907"/>
                    <a:pt x="2616" y="1944"/>
                  </a:cubicBezTo>
                  <a:cubicBezTo>
                    <a:pt x="2619" y="1944"/>
                    <a:pt x="2621" y="1944"/>
                    <a:pt x="2624" y="1944"/>
                  </a:cubicBezTo>
                  <a:cubicBezTo>
                    <a:pt x="2901" y="1944"/>
                    <a:pt x="991" y="1"/>
                    <a:pt x="991"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1"/>
            <p:cNvSpPr/>
            <p:nvPr/>
          </p:nvSpPr>
          <p:spPr>
            <a:xfrm>
              <a:off x="2004475" y="1061750"/>
              <a:ext cx="89950" cy="47050"/>
            </a:xfrm>
            <a:custGeom>
              <a:avLst/>
              <a:gdLst/>
              <a:ahLst/>
              <a:cxnLst/>
              <a:rect l="l" t="t" r="r" b="b"/>
              <a:pathLst>
                <a:path w="3598" h="1882" extrusionOk="0">
                  <a:moveTo>
                    <a:pt x="803" y="0"/>
                  </a:moveTo>
                  <a:cubicBezTo>
                    <a:pt x="803" y="0"/>
                    <a:pt x="204" y="953"/>
                    <a:pt x="96" y="1271"/>
                  </a:cubicBezTo>
                  <a:cubicBezTo>
                    <a:pt x="1" y="1561"/>
                    <a:pt x="2581" y="1882"/>
                    <a:pt x="3221" y="1882"/>
                  </a:cubicBezTo>
                  <a:cubicBezTo>
                    <a:pt x="3282" y="1882"/>
                    <a:pt x="3326" y="1879"/>
                    <a:pt x="3347" y="1872"/>
                  </a:cubicBezTo>
                  <a:cubicBezTo>
                    <a:pt x="3597" y="1801"/>
                    <a:pt x="803" y="0"/>
                    <a:pt x="803"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1"/>
            <p:cNvSpPr/>
            <p:nvPr/>
          </p:nvSpPr>
          <p:spPr>
            <a:xfrm>
              <a:off x="1988375" y="1105475"/>
              <a:ext cx="68950" cy="31625"/>
            </a:xfrm>
            <a:custGeom>
              <a:avLst/>
              <a:gdLst/>
              <a:ahLst/>
              <a:cxnLst/>
              <a:rect l="l" t="t" r="r" b="b"/>
              <a:pathLst>
                <a:path w="2758" h="1265" extrusionOk="0">
                  <a:moveTo>
                    <a:pt x="404" y="0"/>
                  </a:moveTo>
                  <a:cubicBezTo>
                    <a:pt x="404" y="0"/>
                    <a:pt x="0" y="867"/>
                    <a:pt x="0" y="1113"/>
                  </a:cubicBezTo>
                  <a:cubicBezTo>
                    <a:pt x="0" y="1225"/>
                    <a:pt x="477" y="1265"/>
                    <a:pt x="1018" y="1265"/>
                  </a:cubicBezTo>
                  <a:cubicBezTo>
                    <a:pt x="1674" y="1265"/>
                    <a:pt x="2427" y="1206"/>
                    <a:pt x="2545" y="1147"/>
                  </a:cubicBezTo>
                  <a:cubicBezTo>
                    <a:pt x="2758" y="1039"/>
                    <a:pt x="404" y="0"/>
                    <a:pt x="404"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1"/>
            <p:cNvSpPr/>
            <p:nvPr/>
          </p:nvSpPr>
          <p:spPr>
            <a:xfrm>
              <a:off x="2023675" y="1229075"/>
              <a:ext cx="42425" cy="59725"/>
            </a:xfrm>
            <a:custGeom>
              <a:avLst/>
              <a:gdLst/>
              <a:ahLst/>
              <a:cxnLst/>
              <a:rect l="l" t="t" r="r" b="b"/>
              <a:pathLst>
                <a:path w="1697" h="2389" extrusionOk="0">
                  <a:moveTo>
                    <a:pt x="1638" y="0"/>
                  </a:moveTo>
                  <a:cubicBezTo>
                    <a:pt x="1439" y="0"/>
                    <a:pt x="1" y="1468"/>
                    <a:pt x="1" y="1468"/>
                  </a:cubicBezTo>
                  <a:cubicBezTo>
                    <a:pt x="1" y="1468"/>
                    <a:pt x="849" y="2316"/>
                    <a:pt x="1167" y="2387"/>
                  </a:cubicBezTo>
                  <a:cubicBezTo>
                    <a:pt x="1172" y="2388"/>
                    <a:pt x="1177" y="2389"/>
                    <a:pt x="1182" y="2389"/>
                  </a:cubicBezTo>
                  <a:cubicBezTo>
                    <a:pt x="1491" y="2389"/>
                    <a:pt x="1697" y="228"/>
                    <a:pt x="1660" y="19"/>
                  </a:cubicBezTo>
                  <a:cubicBezTo>
                    <a:pt x="1658" y="6"/>
                    <a:pt x="1651" y="0"/>
                    <a:pt x="1638"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1"/>
            <p:cNvSpPr/>
            <p:nvPr/>
          </p:nvSpPr>
          <p:spPr>
            <a:xfrm>
              <a:off x="2064325" y="1227100"/>
              <a:ext cx="42425" cy="76875"/>
            </a:xfrm>
            <a:custGeom>
              <a:avLst/>
              <a:gdLst/>
              <a:ahLst/>
              <a:cxnLst/>
              <a:rect l="l" t="t" r="r" b="b"/>
              <a:pathLst>
                <a:path w="1697" h="3075" extrusionOk="0">
                  <a:moveTo>
                    <a:pt x="1292" y="0"/>
                  </a:moveTo>
                  <a:cubicBezTo>
                    <a:pt x="975" y="0"/>
                    <a:pt x="0" y="2642"/>
                    <a:pt x="0" y="2642"/>
                  </a:cubicBezTo>
                  <a:cubicBezTo>
                    <a:pt x="0" y="2642"/>
                    <a:pt x="1175" y="3074"/>
                    <a:pt x="1473" y="3074"/>
                  </a:cubicBezTo>
                  <a:cubicBezTo>
                    <a:pt x="1493" y="3074"/>
                    <a:pt x="1509" y="3072"/>
                    <a:pt x="1521" y="3068"/>
                  </a:cubicBezTo>
                  <a:cubicBezTo>
                    <a:pt x="1697" y="2997"/>
                    <a:pt x="1589" y="381"/>
                    <a:pt x="1342" y="30"/>
                  </a:cubicBezTo>
                  <a:cubicBezTo>
                    <a:pt x="1328" y="10"/>
                    <a:pt x="1311" y="0"/>
                    <a:pt x="1292"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1"/>
            <p:cNvSpPr/>
            <p:nvPr/>
          </p:nvSpPr>
          <p:spPr>
            <a:xfrm>
              <a:off x="2111125" y="1251175"/>
              <a:ext cx="27400" cy="59575"/>
            </a:xfrm>
            <a:custGeom>
              <a:avLst/>
              <a:gdLst/>
              <a:ahLst/>
              <a:cxnLst/>
              <a:rect l="l" t="t" r="r" b="b"/>
              <a:pathLst>
                <a:path w="1096" h="2383" extrusionOk="0">
                  <a:moveTo>
                    <a:pt x="784" y="1"/>
                  </a:moveTo>
                  <a:cubicBezTo>
                    <a:pt x="511" y="1"/>
                    <a:pt x="0" y="2281"/>
                    <a:pt x="0" y="2281"/>
                  </a:cubicBezTo>
                  <a:cubicBezTo>
                    <a:pt x="97" y="2361"/>
                    <a:pt x="305" y="2383"/>
                    <a:pt x="502" y="2383"/>
                  </a:cubicBezTo>
                  <a:cubicBezTo>
                    <a:pt x="737" y="2383"/>
                    <a:pt x="957" y="2352"/>
                    <a:pt x="957" y="2352"/>
                  </a:cubicBezTo>
                  <a:cubicBezTo>
                    <a:pt x="957" y="2352"/>
                    <a:pt x="1095" y="513"/>
                    <a:pt x="849" y="54"/>
                  </a:cubicBezTo>
                  <a:cubicBezTo>
                    <a:pt x="829" y="18"/>
                    <a:pt x="808" y="1"/>
                    <a:pt x="784"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1"/>
            <p:cNvSpPr/>
            <p:nvPr/>
          </p:nvSpPr>
          <p:spPr>
            <a:xfrm>
              <a:off x="1967250" y="997225"/>
              <a:ext cx="181550" cy="317600"/>
            </a:xfrm>
            <a:custGeom>
              <a:avLst/>
              <a:gdLst/>
              <a:ahLst/>
              <a:cxnLst/>
              <a:rect l="l" t="t" r="r" b="b"/>
              <a:pathLst>
                <a:path w="7262" h="12704" extrusionOk="0">
                  <a:moveTo>
                    <a:pt x="5755" y="0"/>
                  </a:moveTo>
                  <a:cubicBezTo>
                    <a:pt x="5585" y="0"/>
                    <a:pt x="5403" y="17"/>
                    <a:pt x="5210" y="58"/>
                  </a:cubicBezTo>
                  <a:cubicBezTo>
                    <a:pt x="3689" y="382"/>
                    <a:pt x="2242" y="1980"/>
                    <a:pt x="913" y="4808"/>
                  </a:cubicBezTo>
                  <a:cubicBezTo>
                    <a:pt x="65" y="6612"/>
                    <a:pt x="0" y="8176"/>
                    <a:pt x="725" y="9453"/>
                  </a:cubicBezTo>
                  <a:cubicBezTo>
                    <a:pt x="1536" y="10887"/>
                    <a:pt x="3205" y="11695"/>
                    <a:pt x="4463" y="12121"/>
                  </a:cubicBezTo>
                  <a:cubicBezTo>
                    <a:pt x="5293" y="12398"/>
                    <a:pt x="6147" y="12596"/>
                    <a:pt x="7017" y="12704"/>
                  </a:cubicBezTo>
                  <a:lnTo>
                    <a:pt x="7023" y="12704"/>
                  </a:lnTo>
                  <a:cubicBezTo>
                    <a:pt x="7024" y="12704"/>
                    <a:pt x="7025" y="12704"/>
                    <a:pt x="7026" y="12704"/>
                  </a:cubicBezTo>
                  <a:cubicBezTo>
                    <a:pt x="7119" y="12704"/>
                    <a:pt x="7124" y="12568"/>
                    <a:pt x="7032" y="12562"/>
                  </a:cubicBezTo>
                  <a:cubicBezTo>
                    <a:pt x="6172" y="12454"/>
                    <a:pt x="5327" y="12260"/>
                    <a:pt x="4506" y="11985"/>
                  </a:cubicBezTo>
                  <a:cubicBezTo>
                    <a:pt x="3273" y="11569"/>
                    <a:pt x="1635" y="10776"/>
                    <a:pt x="848" y="9382"/>
                  </a:cubicBezTo>
                  <a:cubicBezTo>
                    <a:pt x="148" y="8145"/>
                    <a:pt x="213" y="6628"/>
                    <a:pt x="1040" y="4867"/>
                  </a:cubicBezTo>
                  <a:cubicBezTo>
                    <a:pt x="2671" y="1400"/>
                    <a:pt x="4223" y="413"/>
                    <a:pt x="5234" y="197"/>
                  </a:cubicBezTo>
                  <a:cubicBezTo>
                    <a:pt x="5415" y="158"/>
                    <a:pt x="5586" y="142"/>
                    <a:pt x="5745" y="142"/>
                  </a:cubicBezTo>
                  <a:cubicBezTo>
                    <a:pt x="6580" y="142"/>
                    <a:pt x="7107" y="587"/>
                    <a:pt x="7113" y="592"/>
                  </a:cubicBezTo>
                  <a:cubicBezTo>
                    <a:pt x="7127" y="605"/>
                    <a:pt x="7143" y="610"/>
                    <a:pt x="7158" y="610"/>
                  </a:cubicBezTo>
                  <a:cubicBezTo>
                    <a:pt x="7215" y="610"/>
                    <a:pt x="7261" y="533"/>
                    <a:pt x="7205" y="484"/>
                  </a:cubicBezTo>
                  <a:cubicBezTo>
                    <a:pt x="7177" y="461"/>
                    <a:pt x="6633" y="0"/>
                    <a:pt x="5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1"/>
            <p:cNvSpPr/>
            <p:nvPr/>
          </p:nvSpPr>
          <p:spPr>
            <a:xfrm>
              <a:off x="1688350" y="1264425"/>
              <a:ext cx="247700" cy="56425"/>
            </a:xfrm>
            <a:custGeom>
              <a:avLst/>
              <a:gdLst/>
              <a:ahLst/>
              <a:cxnLst/>
              <a:rect l="l" t="t" r="r" b="b"/>
              <a:pathLst>
                <a:path w="9908" h="2257" extrusionOk="0">
                  <a:moveTo>
                    <a:pt x="2979" y="1"/>
                  </a:moveTo>
                  <a:cubicBezTo>
                    <a:pt x="1116" y="1"/>
                    <a:pt x="88" y="560"/>
                    <a:pt x="68" y="569"/>
                  </a:cubicBezTo>
                  <a:cubicBezTo>
                    <a:pt x="0" y="608"/>
                    <a:pt x="38" y="703"/>
                    <a:pt x="102" y="703"/>
                  </a:cubicBezTo>
                  <a:cubicBezTo>
                    <a:pt x="114" y="703"/>
                    <a:pt x="126" y="700"/>
                    <a:pt x="139" y="693"/>
                  </a:cubicBezTo>
                  <a:cubicBezTo>
                    <a:pt x="148" y="690"/>
                    <a:pt x="1046" y="193"/>
                    <a:pt x="2671" y="137"/>
                  </a:cubicBezTo>
                  <a:cubicBezTo>
                    <a:pt x="2767" y="134"/>
                    <a:pt x="2866" y="132"/>
                    <a:pt x="2970" y="132"/>
                  </a:cubicBezTo>
                  <a:cubicBezTo>
                    <a:pt x="4491" y="132"/>
                    <a:pt x="6828" y="526"/>
                    <a:pt x="9774" y="2247"/>
                  </a:cubicBezTo>
                  <a:cubicBezTo>
                    <a:pt x="9784" y="2253"/>
                    <a:pt x="9796" y="2256"/>
                    <a:pt x="9808" y="2256"/>
                  </a:cubicBezTo>
                  <a:cubicBezTo>
                    <a:pt x="9882" y="2256"/>
                    <a:pt x="9907" y="2161"/>
                    <a:pt x="9845" y="2127"/>
                  </a:cubicBezTo>
                  <a:cubicBezTo>
                    <a:pt x="6973" y="446"/>
                    <a:pt x="4643" y="1"/>
                    <a:pt x="2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1"/>
            <p:cNvSpPr/>
            <p:nvPr/>
          </p:nvSpPr>
          <p:spPr>
            <a:xfrm>
              <a:off x="1944050" y="1325075"/>
              <a:ext cx="34850" cy="45350"/>
            </a:xfrm>
            <a:custGeom>
              <a:avLst/>
              <a:gdLst/>
              <a:ahLst/>
              <a:cxnLst/>
              <a:rect l="l" t="t" r="r" b="b"/>
              <a:pathLst>
                <a:path w="1394" h="1814" extrusionOk="0">
                  <a:moveTo>
                    <a:pt x="114" y="0"/>
                  </a:moveTo>
                  <a:lnTo>
                    <a:pt x="114" y="0"/>
                  </a:lnTo>
                  <a:cubicBezTo>
                    <a:pt x="114" y="0"/>
                    <a:pt x="0" y="1814"/>
                    <a:pt x="220" y="1814"/>
                  </a:cubicBezTo>
                  <a:cubicBezTo>
                    <a:pt x="230" y="1814"/>
                    <a:pt x="239" y="1811"/>
                    <a:pt x="250" y="1804"/>
                  </a:cubicBezTo>
                  <a:cubicBezTo>
                    <a:pt x="509" y="1638"/>
                    <a:pt x="1394" y="561"/>
                    <a:pt x="1394" y="561"/>
                  </a:cubicBezTo>
                  <a:lnTo>
                    <a:pt x="114" y="0"/>
                  </a:ln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1"/>
            <p:cNvSpPr/>
            <p:nvPr/>
          </p:nvSpPr>
          <p:spPr>
            <a:xfrm>
              <a:off x="1980300" y="1342025"/>
              <a:ext cx="35700" cy="42600"/>
            </a:xfrm>
            <a:custGeom>
              <a:avLst/>
              <a:gdLst/>
              <a:ahLst/>
              <a:cxnLst/>
              <a:rect l="l" t="t" r="r" b="b"/>
              <a:pathLst>
                <a:path w="1428" h="1704" extrusionOk="0">
                  <a:moveTo>
                    <a:pt x="274" y="1"/>
                  </a:moveTo>
                  <a:cubicBezTo>
                    <a:pt x="274" y="1"/>
                    <a:pt x="0" y="1703"/>
                    <a:pt x="156" y="1703"/>
                  </a:cubicBezTo>
                  <a:cubicBezTo>
                    <a:pt x="157" y="1703"/>
                    <a:pt x="159" y="1703"/>
                    <a:pt x="160" y="1703"/>
                  </a:cubicBezTo>
                  <a:cubicBezTo>
                    <a:pt x="323" y="1682"/>
                    <a:pt x="1427" y="380"/>
                    <a:pt x="1239" y="260"/>
                  </a:cubicBezTo>
                  <a:cubicBezTo>
                    <a:pt x="1048" y="142"/>
                    <a:pt x="274" y="1"/>
                    <a:pt x="274"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1"/>
            <p:cNvSpPr/>
            <p:nvPr/>
          </p:nvSpPr>
          <p:spPr>
            <a:xfrm>
              <a:off x="2016050" y="1349750"/>
              <a:ext cx="31225" cy="42975"/>
            </a:xfrm>
            <a:custGeom>
              <a:avLst/>
              <a:gdLst/>
              <a:ahLst/>
              <a:cxnLst/>
              <a:rect l="l" t="t" r="r" b="b"/>
              <a:pathLst>
                <a:path w="1249" h="1719" extrusionOk="0">
                  <a:moveTo>
                    <a:pt x="1" y="0"/>
                  </a:moveTo>
                  <a:cubicBezTo>
                    <a:pt x="1" y="0"/>
                    <a:pt x="1" y="1672"/>
                    <a:pt x="210" y="1718"/>
                  </a:cubicBezTo>
                  <a:cubicBezTo>
                    <a:pt x="213" y="1719"/>
                    <a:pt x="216" y="1719"/>
                    <a:pt x="220" y="1719"/>
                  </a:cubicBezTo>
                  <a:cubicBezTo>
                    <a:pt x="446" y="1719"/>
                    <a:pt x="1248" y="138"/>
                    <a:pt x="1154" y="117"/>
                  </a:cubicBezTo>
                  <a:cubicBezTo>
                    <a:pt x="1058" y="93"/>
                    <a:pt x="210" y="93"/>
                    <a:pt x="1"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1"/>
            <p:cNvSpPr/>
            <p:nvPr/>
          </p:nvSpPr>
          <p:spPr>
            <a:xfrm>
              <a:off x="2136825" y="1354750"/>
              <a:ext cx="45350" cy="62100"/>
            </a:xfrm>
            <a:custGeom>
              <a:avLst/>
              <a:gdLst/>
              <a:ahLst/>
              <a:cxnLst/>
              <a:rect l="l" t="t" r="r" b="b"/>
              <a:pathLst>
                <a:path w="1814" h="2484" extrusionOk="0">
                  <a:moveTo>
                    <a:pt x="87" y="1"/>
                  </a:moveTo>
                  <a:cubicBezTo>
                    <a:pt x="0" y="1"/>
                    <a:pt x="246" y="2483"/>
                    <a:pt x="246" y="2483"/>
                  </a:cubicBezTo>
                  <a:cubicBezTo>
                    <a:pt x="1128" y="2308"/>
                    <a:pt x="1606" y="2036"/>
                    <a:pt x="1711" y="1866"/>
                  </a:cubicBezTo>
                  <a:cubicBezTo>
                    <a:pt x="1813" y="1697"/>
                    <a:pt x="194" y="105"/>
                    <a:pt x="92" y="4"/>
                  </a:cubicBezTo>
                  <a:cubicBezTo>
                    <a:pt x="90" y="2"/>
                    <a:pt x="88" y="1"/>
                    <a:pt x="87"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1"/>
            <p:cNvSpPr/>
            <p:nvPr/>
          </p:nvSpPr>
          <p:spPr>
            <a:xfrm>
              <a:off x="2160325" y="1332350"/>
              <a:ext cx="63950" cy="65525"/>
            </a:xfrm>
            <a:custGeom>
              <a:avLst/>
              <a:gdLst/>
              <a:ahLst/>
              <a:cxnLst/>
              <a:rect l="l" t="t" r="r" b="b"/>
              <a:pathLst>
                <a:path w="2558" h="2621" extrusionOk="0">
                  <a:moveTo>
                    <a:pt x="297" y="0"/>
                  </a:moveTo>
                  <a:cubicBezTo>
                    <a:pt x="0" y="0"/>
                    <a:pt x="1197" y="2621"/>
                    <a:pt x="1197" y="2621"/>
                  </a:cubicBezTo>
                  <a:cubicBezTo>
                    <a:pt x="1197" y="2621"/>
                    <a:pt x="2045" y="2127"/>
                    <a:pt x="2363" y="1735"/>
                  </a:cubicBezTo>
                  <a:cubicBezTo>
                    <a:pt x="2557" y="1501"/>
                    <a:pt x="784" y="252"/>
                    <a:pt x="343" y="14"/>
                  </a:cubicBezTo>
                  <a:cubicBezTo>
                    <a:pt x="325" y="5"/>
                    <a:pt x="310" y="0"/>
                    <a:pt x="297"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1"/>
            <p:cNvSpPr/>
            <p:nvPr/>
          </p:nvSpPr>
          <p:spPr>
            <a:xfrm>
              <a:off x="2185375" y="1315650"/>
              <a:ext cx="63475" cy="51775"/>
            </a:xfrm>
            <a:custGeom>
              <a:avLst/>
              <a:gdLst/>
              <a:ahLst/>
              <a:cxnLst/>
              <a:rect l="l" t="t" r="r" b="b"/>
              <a:pathLst>
                <a:path w="2539" h="2071" extrusionOk="0">
                  <a:moveTo>
                    <a:pt x="271" y="0"/>
                  </a:moveTo>
                  <a:cubicBezTo>
                    <a:pt x="0" y="0"/>
                    <a:pt x="1749" y="2070"/>
                    <a:pt x="1749" y="2070"/>
                  </a:cubicBezTo>
                  <a:cubicBezTo>
                    <a:pt x="2055" y="1867"/>
                    <a:pt x="2539" y="1228"/>
                    <a:pt x="2505" y="1025"/>
                  </a:cubicBezTo>
                  <a:cubicBezTo>
                    <a:pt x="2471" y="818"/>
                    <a:pt x="667" y="106"/>
                    <a:pt x="294" y="4"/>
                  </a:cubicBezTo>
                  <a:cubicBezTo>
                    <a:pt x="285" y="1"/>
                    <a:pt x="278" y="0"/>
                    <a:pt x="271" y="0"/>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1"/>
            <p:cNvSpPr/>
            <p:nvPr/>
          </p:nvSpPr>
          <p:spPr>
            <a:xfrm>
              <a:off x="2239425" y="1212925"/>
              <a:ext cx="57550" cy="35675"/>
            </a:xfrm>
            <a:custGeom>
              <a:avLst/>
              <a:gdLst/>
              <a:ahLst/>
              <a:cxnLst/>
              <a:rect l="l" t="t" r="r" b="b"/>
              <a:pathLst>
                <a:path w="2302" h="1427" extrusionOk="0">
                  <a:moveTo>
                    <a:pt x="1195" y="1"/>
                  </a:moveTo>
                  <a:cubicBezTo>
                    <a:pt x="728" y="1"/>
                    <a:pt x="257" y="30"/>
                    <a:pt x="173" y="63"/>
                  </a:cubicBezTo>
                  <a:cubicBezTo>
                    <a:pt x="1" y="131"/>
                    <a:pt x="2042" y="1426"/>
                    <a:pt x="2042" y="1426"/>
                  </a:cubicBezTo>
                  <a:cubicBezTo>
                    <a:pt x="2042" y="1426"/>
                    <a:pt x="2302" y="288"/>
                    <a:pt x="2203" y="119"/>
                  </a:cubicBezTo>
                  <a:cubicBezTo>
                    <a:pt x="2151" y="31"/>
                    <a:pt x="1675" y="1"/>
                    <a:pt x="1195"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1"/>
            <p:cNvSpPr/>
            <p:nvPr/>
          </p:nvSpPr>
          <p:spPr>
            <a:xfrm>
              <a:off x="2236025" y="1172125"/>
              <a:ext cx="61025" cy="28750"/>
            </a:xfrm>
            <a:custGeom>
              <a:avLst/>
              <a:gdLst/>
              <a:ahLst/>
              <a:cxnLst/>
              <a:rect l="l" t="t" r="r" b="b"/>
              <a:pathLst>
                <a:path w="2441" h="1150" extrusionOk="0">
                  <a:moveTo>
                    <a:pt x="2241" y="1"/>
                  </a:moveTo>
                  <a:cubicBezTo>
                    <a:pt x="1821" y="1"/>
                    <a:pt x="257" y="760"/>
                    <a:pt x="137" y="881"/>
                  </a:cubicBezTo>
                  <a:cubicBezTo>
                    <a:pt x="1" y="1014"/>
                    <a:pt x="2391" y="1149"/>
                    <a:pt x="2391" y="1149"/>
                  </a:cubicBezTo>
                  <a:cubicBezTo>
                    <a:pt x="2391" y="1149"/>
                    <a:pt x="2441" y="273"/>
                    <a:pt x="2339" y="39"/>
                  </a:cubicBezTo>
                  <a:cubicBezTo>
                    <a:pt x="2327" y="13"/>
                    <a:pt x="2293" y="1"/>
                    <a:pt x="2241"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1"/>
            <p:cNvSpPr/>
            <p:nvPr/>
          </p:nvSpPr>
          <p:spPr>
            <a:xfrm>
              <a:off x="2242450" y="1242450"/>
              <a:ext cx="46350" cy="41875"/>
            </a:xfrm>
            <a:custGeom>
              <a:avLst/>
              <a:gdLst/>
              <a:ahLst/>
              <a:cxnLst/>
              <a:rect l="l" t="t" r="r" b="b"/>
              <a:pathLst>
                <a:path w="1854" h="1675" extrusionOk="0">
                  <a:moveTo>
                    <a:pt x="63" y="1"/>
                  </a:moveTo>
                  <a:cubicBezTo>
                    <a:pt x="18" y="1"/>
                    <a:pt x="0" y="12"/>
                    <a:pt x="18" y="39"/>
                  </a:cubicBezTo>
                  <a:cubicBezTo>
                    <a:pt x="154" y="242"/>
                    <a:pt x="1243" y="1640"/>
                    <a:pt x="1480" y="1673"/>
                  </a:cubicBezTo>
                  <a:cubicBezTo>
                    <a:pt x="1484" y="1674"/>
                    <a:pt x="1487" y="1674"/>
                    <a:pt x="1490" y="1674"/>
                  </a:cubicBezTo>
                  <a:cubicBezTo>
                    <a:pt x="1722" y="1674"/>
                    <a:pt x="1854" y="514"/>
                    <a:pt x="1854" y="514"/>
                  </a:cubicBezTo>
                  <a:cubicBezTo>
                    <a:pt x="1854" y="514"/>
                    <a:pt x="361" y="1"/>
                    <a:pt x="63" y="1"/>
                  </a:cubicBezTo>
                  <a:close/>
                </a:path>
              </a:pathLst>
            </a:custGeom>
            <a:solidFill>
              <a:srgbClr val="000000">
                <a:alpha val="16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1"/>
            <p:cNvSpPr/>
            <p:nvPr/>
          </p:nvSpPr>
          <p:spPr>
            <a:xfrm>
              <a:off x="1621000" y="992850"/>
              <a:ext cx="27275" cy="30050"/>
            </a:xfrm>
            <a:custGeom>
              <a:avLst/>
              <a:gdLst/>
              <a:ahLst/>
              <a:cxnLst/>
              <a:rect l="l" t="t" r="r" b="b"/>
              <a:pathLst>
                <a:path w="1091" h="1202" extrusionOk="0">
                  <a:moveTo>
                    <a:pt x="635" y="0"/>
                  </a:moveTo>
                  <a:cubicBezTo>
                    <a:pt x="590" y="0"/>
                    <a:pt x="545" y="41"/>
                    <a:pt x="566" y="98"/>
                  </a:cubicBezTo>
                  <a:cubicBezTo>
                    <a:pt x="702" y="446"/>
                    <a:pt x="838" y="853"/>
                    <a:pt x="865" y="1026"/>
                  </a:cubicBezTo>
                  <a:cubicBezTo>
                    <a:pt x="804" y="977"/>
                    <a:pt x="714" y="896"/>
                    <a:pt x="643" y="832"/>
                  </a:cubicBezTo>
                  <a:cubicBezTo>
                    <a:pt x="452" y="659"/>
                    <a:pt x="255" y="483"/>
                    <a:pt x="113" y="458"/>
                  </a:cubicBezTo>
                  <a:cubicBezTo>
                    <a:pt x="108" y="458"/>
                    <a:pt x="103" y="457"/>
                    <a:pt x="99" y="457"/>
                  </a:cubicBezTo>
                  <a:cubicBezTo>
                    <a:pt x="18" y="457"/>
                    <a:pt x="1" y="583"/>
                    <a:pt x="91" y="597"/>
                  </a:cubicBezTo>
                  <a:cubicBezTo>
                    <a:pt x="190" y="616"/>
                    <a:pt x="396" y="801"/>
                    <a:pt x="548" y="936"/>
                  </a:cubicBezTo>
                  <a:cubicBezTo>
                    <a:pt x="720" y="1091"/>
                    <a:pt x="822" y="1180"/>
                    <a:pt x="896" y="1199"/>
                  </a:cubicBezTo>
                  <a:cubicBezTo>
                    <a:pt x="902" y="1199"/>
                    <a:pt x="912" y="1202"/>
                    <a:pt x="921" y="1202"/>
                  </a:cubicBezTo>
                  <a:cubicBezTo>
                    <a:pt x="945" y="1202"/>
                    <a:pt x="970" y="1192"/>
                    <a:pt x="986" y="1174"/>
                  </a:cubicBezTo>
                  <a:cubicBezTo>
                    <a:pt x="1013" y="1140"/>
                    <a:pt x="1090" y="1057"/>
                    <a:pt x="699" y="45"/>
                  </a:cubicBezTo>
                  <a:cubicBezTo>
                    <a:pt x="686" y="14"/>
                    <a:pt x="661" y="0"/>
                    <a:pt x="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1"/>
            <p:cNvSpPr/>
            <p:nvPr/>
          </p:nvSpPr>
          <p:spPr>
            <a:xfrm>
              <a:off x="1806700" y="885925"/>
              <a:ext cx="20925" cy="24950"/>
            </a:xfrm>
            <a:custGeom>
              <a:avLst/>
              <a:gdLst/>
              <a:ahLst/>
              <a:cxnLst/>
              <a:rect l="l" t="t" r="r" b="b"/>
              <a:pathLst>
                <a:path w="837" h="998" extrusionOk="0">
                  <a:moveTo>
                    <a:pt x="94" y="0"/>
                  </a:moveTo>
                  <a:cubicBezTo>
                    <a:pt x="47" y="0"/>
                    <a:pt x="0" y="49"/>
                    <a:pt x="32" y="106"/>
                  </a:cubicBezTo>
                  <a:cubicBezTo>
                    <a:pt x="133" y="291"/>
                    <a:pt x="473" y="902"/>
                    <a:pt x="584" y="979"/>
                  </a:cubicBezTo>
                  <a:cubicBezTo>
                    <a:pt x="602" y="991"/>
                    <a:pt x="624" y="997"/>
                    <a:pt x="645" y="997"/>
                  </a:cubicBezTo>
                  <a:cubicBezTo>
                    <a:pt x="664" y="997"/>
                    <a:pt x="679" y="994"/>
                    <a:pt x="695" y="985"/>
                  </a:cubicBezTo>
                  <a:cubicBezTo>
                    <a:pt x="818" y="920"/>
                    <a:pt x="837" y="538"/>
                    <a:pt x="837" y="319"/>
                  </a:cubicBezTo>
                  <a:cubicBezTo>
                    <a:pt x="832" y="274"/>
                    <a:pt x="798" y="252"/>
                    <a:pt x="764" y="252"/>
                  </a:cubicBezTo>
                  <a:cubicBezTo>
                    <a:pt x="731" y="252"/>
                    <a:pt x="698" y="274"/>
                    <a:pt x="695" y="319"/>
                  </a:cubicBezTo>
                  <a:cubicBezTo>
                    <a:pt x="695" y="553"/>
                    <a:pt x="667" y="757"/>
                    <a:pt x="639" y="834"/>
                  </a:cubicBezTo>
                  <a:cubicBezTo>
                    <a:pt x="553" y="732"/>
                    <a:pt x="337" y="368"/>
                    <a:pt x="155" y="38"/>
                  </a:cubicBezTo>
                  <a:cubicBezTo>
                    <a:pt x="140" y="11"/>
                    <a:pt x="117"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8"/>
        <p:cNvGrpSpPr/>
        <p:nvPr/>
      </p:nvGrpSpPr>
      <p:grpSpPr>
        <a:xfrm>
          <a:off x="0" y="0"/>
          <a:ext cx="0" cy="0"/>
          <a:chOff x="0" y="0"/>
          <a:chExt cx="0" cy="0"/>
        </a:xfrm>
      </p:grpSpPr>
      <p:sp>
        <p:nvSpPr>
          <p:cNvPr id="3089" name="Google Shape;3089;p32"/>
          <p:cNvSpPr txBox="1">
            <a:spLocks noGrp="1"/>
          </p:cNvSpPr>
          <p:nvPr>
            <p:ph type="body" idx="1"/>
          </p:nvPr>
        </p:nvSpPr>
        <p:spPr>
          <a:xfrm>
            <a:off x="311591" y="935401"/>
            <a:ext cx="4339264" cy="35130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   </a:t>
            </a:r>
            <a:r>
              <a:rPr lang="en-US" sz="1600" b="1" dirty="0">
                <a:solidFill>
                  <a:schemeClr val="accent3">
                    <a:lumMod val="50000"/>
                  </a:schemeClr>
                </a:solidFill>
              </a:rPr>
              <a:t>About data:</a:t>
            </a:r>
            <a:endParaRPr sz="1600" b="1" dirty="0">
              <a:solidFill>
                <a:schemeClr val="accent3">
                  <a:lumMod val="50000"/>
                </a:schemeClr>
              </a:solidFill>
            </a:endParaRPr>
          </a:p>
          <a:p>
            <a:pPr marL="457200" lvl="0" indent="-317500" algn="l" rtl="0">
              <a:spcBef>
                <a:spcPts val="1600"/>
              </a:spcBef>
              <a:spcAft>
                <a:spcPts val="0"/>
              </a:spcAft>
              <a:buClr>
                <a:schemeClr val="accent2"/>
              </a:buClr>
              <a:buSzPts val="1400"/>
              <a:buFont typeface="Inter"/>
              <a:buChar char="●"/>
            </a:pPr>
            <a:r>
              <a:rPr lang="en-US" sz="1300" b="1" dirty="0"/>
              <a:t>Image Quality</a:t>
            </a:r>
            <a:r>
              <a:rPr lang="en-US" sz="1300" dirty="0"/>
              <a:t>: A</a:t>
            </a:r>
            <a:r>
              <a:rPr lang="en-US" altLang="zh-CN" sz="1300" dirty="0"/>
              <a:t>ssumed</a:t>
            </a:r>
            <a:r>
              <a:rPr lang="en-US" sz="1300" dirty="0"/>
              <a:t> that the dataset contains high-quality images with sufficient resolution, clarity, and minimal noise. </a:t>
            </a:r>
          </a:p>
          <a:p>
            <a:pPr marL="457200" lvl="0" indent="-317500" algn="l" rtl="0">
              <a:spcBef>
                <a:spcPts val="1600"/>
              </a:spcBef>
              <a:spcAft>
                <a:spcPts val="0"/>
              </a:spcAft>
              <a:buClr>
                <a:schemeClr val="accent2"/>
              </a:buClr>
              <a:buSzPts val="1400"/>
              <a:buFont typeface="Inter"/>
              <a:buChar char="●"/>
            </a:pPr>
            <a:r>
              <a:rPr lang="en-US" sz="1300" b="1" dirty="0"/>
              <a:t>Breed Diversity</a:t>
            </a:r>
            <a:r>
              <a:rPr lang="en-US" sz="1300" dirty="0"/>
              <a:t>: A</a:t>
            </a:r>
            <a:r>
              <a:rPr lang="en-US" altLang="zh-CN" sz="1300" dirty="0"/>
              <a:t>ssumed</a:t>
            </a:r>
            <a:r>
              <a:rPr lang="en-US" sz="1300" dirty="0"/>
              <a:t> that the dataset contains a diverse representation of each cat breed, encompassing different variations within each breed.</a:t>
            </a:r>
          </a:p>
          <a:p>
            <a:pPr marL="457200" lvl="0" indent="-317500" algn="l" rtl="0">
              <a:spcBef>
                <a:spcPts val="1600"/>
              </a:spcBef>
              <a:spcAft>
                <a:spcPts val="0"/>
              </a:spcAft>
              <a:buClr>
                <a:schemeClr val="accent2"/>
              </a:buClr>
              <a:buSzPts val="1400"/>
              <a:buFont typeface="Inter"/>
              <a:buChar char="●"/>
            </a:pPr>
            <a:r>
              <a:rPr lang="en-US" sz="1300" b="1" dirty="0"/>
              <a:t>Balanced Class Distribution</a:t>
            </a:r>
            <a:r>
              <a:rPr lang="en-US" sz="1300" dirty="0"/>
              <a:t>: Hypothesized that the dataset has a balanced distribution of samples across the cat breeds. There is no significant imbalance.</a:t>
            </a:r>
          </a:p>
          <a:p>
            <a:pPr marL="457200" lvl="0" indent="-317500" algn="l" rtl="0">
              <a:spcBef>
                <a:spcPts val="1600"/>
              </a:spcBef>
              <a:spcAft>
                <a:spcPts val="0"/>
              </a:spcAft>
              <a:buClr>
                <a:schemeClr val="accent2"/>
              </a:buClr>
              <a:buSzPts val="1400"/>
              <a:buFont typeface="Inter"/>
              <a:buChar char="●"/>
            </a:pPr>
            <a:r>
              <a:rPr lang="en-US" sz="1300" b="1" dirty="0"/>
              <a:t>Consistent Labeling</a:t>
            </a:r>
            <a:r>
              <a:rPr lang="en-US" sz="1300" dirty="0"/>
              <a:t>: Assumed that the dataset has been accurately labeled with the correct cat breed for each image. </a:t>
            </a:r>
            <a:endParaRPr sz="1300" dirty="0"/>
          </a:p>
        </p:txBody>
      </p:sp>
      <p:sp>
        <p:nvSpPr>
          <p:cNvPr id="3090" name="Google Shape;3090;p32"/>
          <p:cNvSpPr txBox="1">
            <a:spLocks noGrp="1"/>
          </p:cNvSpPr>
          <p:nvPr>
            <p:ph type="title"/>
          </p:nvPr>
        </p:nvSpPr>
        <p:spPr>
          <a:xfrm>
            <a:off x="720000" y="32049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Assumptions/Hypotheses</a:t>
            </a:r>
            <a:endParaRPr sz="3200" dirty="0">
              <a:solidFill>
                <a:schemeClr val="lt1"/>
              </a:solidFill>
            </a:endParaRPr>
          </a:p>
        </p:txBody>
      </p:sp>
      <p:grpSp>
        <p:nvGrpSpPr>
          <p:cNvPr id="3159" name="Google Shape;3159;p32"/>
          <p:cNvGrpSpPr/>
          <p:nvPr/>
        </p:nvGrpSpPr>
        <p:grpSpPr>
          <a:xfrm>
            <a:off x="7608172" y="431154"/>
            <a:ext cx="980255" cy="817201"/>
            <a:chOff x="7503751" y="227223"/>
            <a:chExt cx="1288532" cy="1136463"/>
          </a:xfrm>
        </p:grpSpPr>
        <p:sp>
          <p:nvSpPr>
            <p:cNvPr id="3160" name="Google Shape;3160;p32"/>
            <p:cNvSpPr/>
            <p:nvPr/>
          </p:nvSpPr>
          <p:spPr>
            <a:xfrm>
              <a:off x="7503751" y="227223"/>
              <a:ext cx="1230548" cy="1136412"/>
            </a:xfrm>
            <a:custGeom>
              <a:avLst/>
              <a:gdLst/>
              <a:ahLst/>
              <a:cxnLst/>
              <a:rect l="l" t="t" r="r" b="b"/>
              <a:pathLst>
                <a:path w="34445" h="31810" extrusionOk="0">
                  <a:moveTo>
                    <a:pt x="13483" y="1"/>
                  </a:moveTo>
                  <a:cubicBezTo>
                    <a:pt x="13401" y="1"/>
                    <a:pt x="13309" y="14"/>
                    <a:pt x="13204" y="43"/>
                  </a:cubicBezTo>
                  <a:cubicBezTo>
                    <a:pt x="11519" y="503"/>
                    <a:pt x="6924" y="5712"/>
                    <a:pt x="6924" y="5712"/>
                  </a:cubicBezTo>
                  <a:cubicBezTo>
                    <a:pt x="7010" y="5826"/>
                    <a:pt x="7100" y="5934"/>
                    <a:pt x="7189" y="6039"/>
                  </a:cubicBezTo>
                  <a:cubicBezTo>
                    <a:pt x="6998" y="6394"/>
                    <a:pt x="6834" y="6733"/>
                    <a:pt x="6699" y="7057"/>
                  </a:cubicBezTo>
                  <a:lnTo>
                    <a:pt x="5295" y="5657"/>
                  </a:lnTo>
                  <a:cubicBezTo>
                    <a:pt x="5278" y="5639"/>
                    <a:pt x="5258" y="5631"/>
                    <a:pt x="5239" y="5631"/>
                  </a:cubicBezTo>
                  <a:cubicBezTo>
                    <a:pt x="5176" y="5631"/>
                    <a:pt x="5122" y="5714"/>
                    <a:pt x="5181" y="5774"/>
                  </a:cubicBezTo>
                  <a:lnTo>
                    <a:pt x="6631" y="7220"/>
                  </a:lnTo>
                  <a:cubicBezTo>
                    <a:pt x="6498" y="7541"/>
                    <a:pt x="6387" y="7868"/>
                    <a:pt x="6295" y="8201"/>
                  </a:cubicBezTo>
                  <a:lnTo>
                    <a:pt x="3343" y="6209"/>
                  </a:lnTo>
                  <a:cubicBezTo>
                    <a:pt x="3328" y="6200"/>
                    <a:pt x="3314" y="6196"/>
                    <a:pt x="3300" y="6196"/>
                  </a:cubicBezTo>
                  <a:cubicBezTo>
                    <a:pt x="3231" y="6196"/>
                    <a:pt x="3184" y="6293"/>
                    <a:pt x="3254" y="6344"/>
                  </a:cubicBezTo>
                  <a:lnTo>
                    <a:pt x="6252" y="8365"/>
                  </a:lnTo>
                  <a:cubicBezTo>
                    <a:pt x="6181" y="8645"/>
                    <a:pt x="6128" y="8929"/>
                    <a:pt x="6100" y="9213"/>
                  </a:cubicBezTo>
                  <a:lnTo>
                    <a:pt x="3371" y="8442"/>
                  </a:lnTo>
                  <a:cubicBezTo>
                    <a:pt x="3365" y="8439"/>
                    <a:pt x="3355" y="8439"/>
                    <a:pt x="3349" y="8435"/>
                  </a:cubicBezTo>
                  <a:cubicBezTo>
                    <a:pt x="3345" y="8435"/>
                    <a:pt x="3341" y="8435"/>
                    <a:pt x="3338" y="8435"/>
                  </a:cubicBezTo>
                  <a:cubicBezTo>
                    <a:pt x="3240" y="8435"/>
                    <a:pt x="3224" y="8584"/>
                    <a:pt x="3328" y="8596"/>
                  </a:cubicBezTo>
                  <a:lnTo>
                    <a:pt x="6088" y="9376"/>
                  </a:lnTo>
                  <a:cubicBezTo>
                    <a:pt x="5844" y="13207"/>
                    <a:pt x="10458" y="13793"/>
                    <a:pt x="12127" y="15461"/>
                  </a:cubicBezTo>
                  <a:cubicBezTo>
                    <a:pt x="13352" y="16686"/>
                    <a:pt x="13478" y="21022"/>
                    <a:pt x="13759" y="24720"/>
                  </a:cubicBezTo>
                  <a:cubicBezTo>
                    <a:pt x="13537" y="25738"/>
                    <a:pt x="13407" y="27117"/>
                    <a:pt x="13814" y="28502"/>
                  </a:cubicBezTo>
                  <a:cubicBezTo>
                    <a:pt x="12729" y="28835"/>
                    <a:pt x="11596" y="29127"/>
                    <a:pt x="10428" y="29127"/>
                  </a:cubicBezTo>
                  <a:cubicBezTo>
                    <a:pt x="8803" y="29127"/>
                    <a:pt x="7112" y="28561"/>
                    <a:pt x="5391" y="26747"/>
                  </a:cubicBezTo>
                  <a:cubicBezTo>
                    <a:pt x="1" y="21063"/>
                    <a:pt x="4459" y="17839"/>
                    <a:pt x="6085" y="17839"/>
                  </a:cubicBezTo>
                  <a:cubicBezTo>
                    <a:pt x="6168" y="17839"/>
                    <a:pt x="6244" y="17847"/>
                    <a:pt x="6310" y="17864"/>
                  </a:cubicBezTo>
                  <a:cubicBezTo>
                    <a:pt x="7731" y="18223"/>
                    <a:pt x="8595" y="19884"/>
                    <a:pt x="9330" y="19884"/>
                  </a:cubicBezTo>
                  <a:cubicBezTo>
                    <a:pt x="9664" y="19884"/>
                    <a:pt x="9971" y="19542"/>
                    <a:pt x="10292" y="18580"/>
                  </a:cubicBezTo>
                  <a:cubicBezTo>
                    <a:pt x="11109" y="16128"/>
                    <a:pt x="7383" y="15209"/>
                    <a:pt x="7383" y="15209"/>
                  </a:cubicBezTo>
                  <a:cubicBezTo>
                    <a:pt x="7015" y="15093"/>
                    <a:pt x="6611" y="15033"/>
                    <a:pt x="6191" y="15033"/>
                  </a:cubicBezTo>
                  <a:cubicBezTo>
                    <a:pt x="3820" y="15033"/>
                    <a:pt x="926" y="16974"/>
                    <a:pt x="795" y="22049"/>
                  </a:cubicBezTo>
                  <a:cubicBezTo>
                    <a:pt x="651" y="27647"/>
                    <a:pt x="5037" y="31810"/>
                    <a:pt x="10000" y="31810"/>
                  </a:cubicBezTo>
                  <a:cubicBezTo>
                    <a:pt x="10333" y="31810"/>
                    <a:pt x="10670" y="31791"/>
                    <a:pt x="11007" y="31753"/>
                  </a:cubicBezTo>
                  <a:cubicBezTo>
                    <a:pt x="12596" y="31571"/>
                    <a:pt x="14172" y="31401"/>
                    <a:pt x="15609" y="31256"/>
                  </a:cubicBezTo>
                  <a:cubicBezTo>
                    <a:pt x="16249" y="31631"/>
                    <a:pt x="17522" y="31752"/>
                    <a:pt x="18902" y="31752"/>
                  </a:cubicBezTo>
                  <a:cubicBezTo>
                    <a:pt x="21437" y="31752"/>
                    <a:pt x="24335" y="31342"/>
                    <a:pt x="24335" y="31342"/>
                  </a:cubicBezTo>
                  <a:cubicBezTo>
                    <a:pt x="24335" y="31342"/>
                    <a:pt x="24341" y="31287"/>
                    <a:pt x="24353" y="31185"/>
                  </a:cubicBezTo>
                  <a:cubicBezTo>
                    <a:pt x="25473" y="31117"/>
                    <a:pt x="26380" y="30997"/>
                    <a:pt x="26836" y="30830"/>
                  </a:cubicBezTo>
                  <a:cubicBezTo>
                    <a:pt x="27154" y="30716"/>
                    <a:pt x="27687" y="30362"/>
                    <a:pt x="28295" y="29785"/>
                  </a:cubicBezTo>
                  <a:cubicBezTo>
                    <a:pt x="28317" y="29791"/>
                    <a:pt x="28338" y="29791"/>
                    <a:pt x="28363" y="29791"/>
                  </a:cubicBezTo>
                  <a:cubicBezTo>
                    <a:pt x="28363" y="29791"/>
                    <a:pt x="34445" y="24912"/>
                    <a:pt x="32193" y="18854"/>
                  </a:cubicBezTo>
                  <a:cubicBezTo>
                    <a:pt x="32126" y="18194"/>
                    <a:pt x="32015" y="17540"/>
                    <a:pt x="31860" y="16893"/>
                  </a:cubicBezTo>
                  <a:lnTo>
                    <a:pt x="31993" y="16893"/>
                  </a:lnTo>
                  <a:cubicBezTo>
                    <a:pt x="31993" y="16893"/>
                    <a:pt x="32042" y="8846"/>
                    <a:pt x="22731" y="6665"/>
                  </a:cubicBezTo>
                  <a:cubicBezTo>
                    <a:pt x="22706" y="6511"/>
                    <a:pt x="22688" y="6397"/>
                    <a:pt x="22700" y="6326"/>
                  </a:cubicBezTo>
                  <a:cubicBezTo>
                    <a:pt x="22777" y="5866"/>
                    <a:pt x="22546" y="2649"/>
                    <a:pt x="21858" y="2495"/>
                  </a:cubicBezTo>
                  <a:cubicBezTo>
                    <a:pt x="21836" y="2490"/>
                    <a:pt x="21813" y="2488"/>
                    <a:pt x="21788" y="2488"/>
                  </a:cubicBezTo>
                  <a:cubicBezTo>
                    <a:pt x="21023" y="2488"/>
                    <a:pt x="18810" y="4691"/>
                    <a:pt x="18515" y="4691"/>
                  </a:cubicBezTo>
                  <a:cubicBezTo>
                    <a:pt x="18206" y="4691"/>
                    <a:pt x="16649" y="4488"/>
                    <a:pt x="16649" y="4488"/>
                  </a:cubicBezTo>
                  <a:cubicBezTo>
                    <a:pt x="16649" y="4488"/>
                    <a:pt x="16639" y="4503"/>
                    <a:pt x="16621" y="4531"/>
                  </a:cubicBezTo>
                  <a:cubicBezTo>
                    <a:pt x="16143" y="4377"/>
                    <a:pt x="15640" y="4207"/>
                    <a:pt x="15168" y="4043"/>
                  </a:cubicBezTo>
                  <a:cubicBezTo>
                    <a:pt x="15218" y="3966"/>
                    <a:pt x="15245" y="3923"/>
                    <a:pt x="15245" y="3923"/>
                  </a:cubicBezTo>
                  <a:cubicBezTo>
                    <a:pt x="15245" y="3923"/>
                    <a:pt x="14021" y="3670"/>
                    <a:pt x="13715" y="3362"/>
                  </a:cubicBezTo>
                  <a:cubicBezTo>
                    <a:pt x="13395" y="3041"/>
                    <a:pt x="14706" y="1"/>
                    <a:pt x="13483" y="1"/>
                  </a:cubicBezTo>
                  <a:close/>
                </a:path>
              </a:pathLst>
            </a:custGeom>
            <a:solidFill>
              <a:srgbClr val="261D2A"/>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2"/>
            <p:cNvSpPr/>
            <p:nvPr/>
          </p:nvSpPr>
          <p:spPr>
            <a:xfrm>
              <a:off x="7609715" y="254053"/>
              <a:ext cx="1182569" cy="1089541"/>
            </a:xfrm>
            <a:custGeom>
              <a:avLst/>
              <a:gdLst/>
              <a:ahLst/>
              <a:cxnLst/>
              <a:rect l="l" t="t" r="r" b="b"/>
              <a:pathLst>
                <a:path w="33102" h="30498" extrusionOk="0">
                  <a:moveTo>
                    <a:pt x="10249" y="1"/>
                  </a:moveTo>
                  <a:cubicBezTo>
                    <a:pt x="9139" y="1"/>
                    <a:pt x="4698" y="4452"/>
                    <a:pt x="4698" y="4452"/>
                  </a:cubicBezTo>
                  <a:cubicBezTo>
                    <a:pt x="1" y="12212"/>
                    <a:pt x="7018" y="12570"/>
                    <a:pt x="9161" y="14714"/>
                  </a:cubicBezTo>
                  <a:cubicBezTo>
                    <a:pt x="11308" y="16857"/>
                    <a:pt x="10080" y="28550"/>
                    <a:pt x="12227" y="29623"/>
                  </a:cubicBezTo>
                  <a:cubicBezTo>
                    <a:pt x="13447" y="30234"/>
                    <a:pt x="16506" y="30497"/>
                    <a:pt x="19225" y="30497"/>
                  </a:cubicBezTo>
                  <a:cubicBezTo>
                    <a:pt x="21281" y="30497"/>
                    <a:pt x="23144" y="30347"/>
                    <a:pt x="23870" y="30082"/>
                  </a:cubicBezTo>
                  <a:cubicBezTo>
                    <a:pt x="25554" y="29469"/>
                    <a:pt x="33101" y="22248"/>
                    <a:pt x="26899" y="11145"/>
                  </a:cubicBezTo>
                  <a:cubicBezTo>
                    <a:pt x="25326" y="8332"/>
                    <a:pt x="22337" y="6494"/>
                    <a:pt x="20194" y="6185"/>
                  </a:cubicBezTo>
                  <a:cubicBezTo>
                    <a:pt x="18047" y="5880"/>
                    <a:pt x="19885" y="2663"/>
                    <a:pt x="18429" y="2049"/>
                  </a:cubicBezTo>
                  <a:cubicBezTo>
                    <a:pt x="18401" y="2038"/>
                    <a:pt x="18371" y="2032"/>
                    <a:pt x="18340" y="2032"/>
                  </a:cubicBezTo>
                  <a:cubicBezTo>
                    <a:pt x="17716" y="2032"/>
                    <a:pt x="16572" y="4298"/>
                    <a:pt x="15700" y="4298"/>
                  </a:cubicBezTo>
                  <a:cubicBezTo>
                    <a:pt x="14781" y="4298"/>
                    <a:pt x="10185" y="2561"/>
                    <a:pt x="10185" y="2561"/>
                  </a:cubicBezTo>
                  <a:cubicBezTo>
                    <a:pt x="10185" y="2561"/>
                    <a:pt x="11052" y="847"/>
                    <a:pt x="10438" y="79"/>
                  </a:cubicBezTo>
                  <a:cubicBezTo>
                    <a:pt x="10395" y="26"/>
                    <a:pt x="10331" y="1"/>
                    <a:pt x="10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2"/>
            <p:cNvSpPr/>
            <p:nvPr/>
          </p:nvSpPr>
          <p:spPr>
            <a:xfrm>
              <a:off x="7892486" y="544005"/>
              <a:ext cx="91456" cy="90170"/>
            </a:xfrm>
            <a:custGeom>
              <a:avLst/>
              <a:gdLst/>
              <a:ahLst/>
              <a:cxnLst/>
              <a:rect l="l" t="t" r="r" b="b"/>
              <a:pathLst>
                <a:path w="2560" h="2524" extrusionOk="0">
                  <a:moveTo>
                    <a:pt x="1805" y="0"/>
                  </a:moveTo>
                  <a:cubicBezTo>
                    <a:pt x="1779" y="0"/>
                    <a:pt x="1753" y="13"/>
                    <a:pt x="1736" y="43"/>
                  </a:cubicBezTo>
                  <a:lnTo>
                    <a:pt x="617" y="2230"/>
                  </a:lnTo>
                  <a:cubicBezTo>
                    <a:pt x="278" y="1832"/>
                    <a:pt x="398" y="682"/>
                    <a:pt x="481" y="244"/>
                  </a:cubicBezTo>
                  <a:cubicBezTo>
                    <a:pt x="497" y="181"/>
                    <a:pt x="447" y="142"/>
                    <a:pt x="398" y="142"/>
                  </a:cubicBezTo>
                  <a:cubicBezTo>
                    <a:pt x="362" y="142"/>
                    <a:pt x="326" y="164"/>
                    <a:pt x="321" y="213"/>
                  </a:cubicBezTo>
                  <a:cubicBezTo>
                    <a:pt x="308" y="287"/>
                    <a:pt x="0" y="1987"/>
                    <a:pt x="589" y="2424"/>
                  </a:cubicBezTo>
                  <a:cubicBezTo>
                    <a:pt x="678" y="2490"/>
                    <a:pt x="783" y="2523"/>
                    <a:pt x="893" y="2523"/>
                  </a:cubicBezTo>
                  <a:cubicBezTo>
                    <a:pt x="897" y="2523"/>
                    <a:pt x="902" y="2523"/>
                    <a:pt x="907" y="2523"/>
                  </a:cubicBezTo>
                  <a:cubicBezTo>
                    <a:pt x="1539" y="2523"/>
                    <a:pt x="2415" y="1666"/>
                    <a:pt x="2529" y="1552"/>
                  </a:cubicBezTo>
                  <a:cubicBezTo>
                    <a:pt x="2560" y="1521"/>
                    <a:pt x="2560" y="1471"/>
                    <a:pt x="2532" y="1441"/>
                  </a:cubicBezTo>
                  <a:cubicBezTo>
                    <a:pt x="2517" y="1424"/>
                    <a:pt x="2496" y="1415"/>
                    <a:pt x="2475" y="1415"/>
                  </a:cubicBezTo>
                  <a:cubicBezTo>
                    <a:pt x="2454" y="1415"/>
                    <a:pt x="2432" y="1424"/>
                    <a:pt x="2415" y="1441"/>
                  </a:cubicBezTo>
                  <a:cubicBezTo>
                    <a:pt x="2127" y="1731"/>
                    <a:pt x="1381" y="2363"/>
                    <a:pt x="909" y="2363"/>
                  </a:cubicBezTo>
                  <a:cubicBezTo>
                    <a:pt x="850" y="2363"/>
                    <a:pt x="795" y="2354"/>
                    <a:pt x="746" y="2332"/>
                  </a:cubicBezTo>
                  <a:lnTo>
                    <a:pt x="1881" y="117"/>
                  </a:lnTo>
                  <a:cubicBezTo>
                    <a:pt x="1912" y="53"/>
                    <a:pt x="1859" y="0"/>
                    <a:pt x="1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2"/>
            <p:cNvSpPr/>
            <p:nvPr/>
          </p:nvSpPr>
          <p:spPr>
            <a:xfrm>
              <a:off x="7941609" y="519104"/>
              <a:ext cx="46871" cy="28473"/>
            </a:xfrm>
            <a:custGeom>
              <a:avLst/>
              <a:gdLst/>
              <a:ahLst/>
              <a:cxnLst/>
              <a:rect l="l" t="t" r="r" b="b"/>
              <a:pathLst>
                <a:path w="1312" h="797" extrusionOk="0">
                  <a:moveTo>
                    <a:pt x="1" y="0"/>
                  </a:moveTo>
                  <a:cubicBezTo>
                    <a:pt x="1" y="0"/>
                    <a:pt x="411" y="725"/>
                    <a:pt x="488" y="787"/>
                  </a:cubicBezTo>
                  <a:cubicBezTo>
                    <a:pt x="497" y="794"/>
                    <a:pt x="515" y="797"/>
                    <a:pt x="540" y="797"/>
                  </a:cubicBezTo>
                  <a:cubicBezTo>
                    <a:pt x="729" y="797"/>
                    <a:pt x="1311" y="623"/>
                    <a:pt x="1311" y="623"/>
                  </a:cubicBezTo>
                  <a:cubicBezTo>
                    <a:pt x="941" y="13"/>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2"/>
            <p:cNvSpPr/>
            <p:nvPr/>
          </p:nvSpPr>
          <p:spPr>
            <a:xfrm>
              <a:off x="7983587" y="316180"/>
              <a:ext cx="369504" cy="370325"/>
            </a:xfrm>
            <a:custGeom>
              <a:avLst/>
              <a:gdLst/>
              <a:ahLst/>
              <a:cxnLst/>
              <a:rect l="l" t="t" r="r" b="b"/>
              <a:pathLst>
                <a:path w="10343" h="10366" extrusionOk="0">
                  <a:moveTo>
                    <a:pt x="8356" y="1"/>
                  </a:moveTo>
                  <a:cubicBezTo>
                    <a:pt x="7592" y="1"/>
                    <a:pt x="5379" y="2201"/>
                    <a:pt x="5084" y="2201"/>
                  </a:cubicBezTo>
                  <a:cubicBezTo>
                    <a:pt x="4775" y="2201"/>
                    <a:pt x="3218" y="1998"/>
                    <a:pt x="3218" y="1998"/>
                  </a:cubicBezTo>
                  <a:cubicBezTo>
                    <a:pt x="3218" y="1998"/>
                    <a:pt x="1" y="6861"/>
                    <a:pt x="3141" y="7565"/>
                  </a:cubicBezTo>
                  <a:cubicBezTo>
                    <a:pt x="6303" y="8272"/>
                    <a:pt x="6832" y="10366"/>
                    <a:pt x="7152" y="10366"/>
                  </a:cubicBezTo>
                  <a:cubicBezTo>
                    <a:pt x="7178" y="10366"/>
                    <a:pt x="7203" y="10352"/>
                    <a:pt x="7227" y="10322"/>
                  </a:cubicBezTo>
                  <a:cubicBezTo>
                    <a:pt x="10342" y="6544"/>
                    <a:pt x="9192" y="4295"/>
                    <a:pt x="9269" y="3836"/>
                  </a:cubicBezTo>
                  <a:cubicBezTo>
                    <a:pt x="9346" y="3376"/>
                    <a:pt x="9115" y="159"/>
                    <a:pt x="8427" y="8"/>
                  </a:cubicBezTo>
                  <a:cubicBezTo>
                    <a:pt x="8405" y="3"/>
                    <a:pt x="8382" y="1"/>
                    <a:pt x="8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2"/>
            <p:cNvSpPr/>
            <p:nvPr/>
          </p:nvSpPr>
          <p:spPr>
            <a:xfrm>
              <a:off x="7751083" y="227330"/>
              <a:ext cx="297339" cy="272868"/>
            </a:xfrm>
            <a:custGeom>
              <a:avLst/>
              <a:gdLst/>
              <a:ahLst/>
              <a:cxnLst/>
              <a:rect l="l" t="t" r="r" b="b"/>
              <a:pathLst>
                <a:path w="8323" h="7638" extrusionOk="0">
                  <a:moveTo>
                    <a:pt x="6560" y="1"/>
                  </a:moveTo>
                  <a:cubicBezTo>
                    <a:pt x="6478" y="1"/>
                    <a:pt x="6386" y="14"/>
                    <a:pt x="6281" y="43"/>
                  </a:cubicBezTo>
                  <a:cubicBezTo>
                    <a:pt x="4596" y="503"/>
                    <a:pt x="1" y="5709"/>
                    <a:pt x="1" y="5709"/>
                  </a:cubicBezTo>
                  <a:cubicBezTo>
                    <a:pt x="1081" y="7122"/>
                    <a:pt x="2188" y="7637"/>
                    <a:pt x="3227" y="7637"/>
                  </a:cubicBezTo>
                  <a:cubicBezTo>
                    <a:pt x="6018" y="7637"/>
                    <a:pt x="8322" y="3923"/>
                    <a:pt x="8322" y="3923"/>
                  </a:cubicBezTo>
                  <a:cubicBezTo>
                    <a:pt x="8322" y="3923"/>
                    <a:pt x="7098" y="3667"/>
                    <a:pt x="6789" y="3362"/>
                  </a:cubicBezTo>
                  <a:cubicBezTo>
                    <a:pt x="6468" y="3041"/>
                    <a:pt x="7782" y="1"/>
                    <a:pt x="6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2"/>
            <p:cNvSpPr/>
            <p:nvPr/>
          </p:nvSpPr>
          <p:spPr>
            <a:xfrm>
              <a:off x="7912850" y="712775"/>
              <a:ext cx="309986" cy="99566"/>
            </a:xfrm>
            <a:custGeom>
              <a:avLst/>
              <a:gdLst/>
              <a:ahLst/>
              <a:cxnLst/>
              <a:rect l="l" t="t" r="r" b="b"/>
              <a:pathLst>
                <a:path w="8677" h="2787" extrusionOk="0">
                  <a:moveTo>
                    <a:pt x="8568" y="1"/>
                  </a:moveTo>
                  <a:cubicBezTo>
                    <a:pt x="8539" y="1"/>
                    <a:pt x="8510" y="16"/>
                    <a:pt x="8495" y="54"/>
                  </a:cubicBezTo>
                  <a:cubicBezTo>
                    <a:pt x="8486" y="72"/>
                    <a:pt x="7637" y="1855"/>
                    <a:pt x="5673" y="2438"/>
                  </a:cubicBezTo>
                  <a:cubicBezTo>
                    <a:pt x="5252" y="2563"/>
                    <a:pt x="4813" y="2626"/>
                    <a:pt x="4355" y="2626"/>
                  </a:cubicBezTo>
                  <a:cubicBezTo>
                    <a:pt x="3088" y="2626"/>
                    <a:pt x="1684" y="2147"/>
                    <a:pt x="161" y="1195"/>
                  </a:cubicBezTo>
                  <a:cubicBezTo>
                    <a:pt x="145" y="1185"/>
                    <a:pt x="130" y="1181"/>
                    <a:pt x="115" y="1181"/>
                  </a:cubicBezTo>
                  <a:cubicBezTo>
                    <a:pt x="45" y="1181"/>
                    <a:pt x="1" y="1282"/>
                    <a:pt x="75" y="1331"/>
                  </a:cubicBezTo>
                  <a:cubicBezTo>
                    <a:pt x="1626" y="2299"/>
                    <a:pt x="3060" y="2786"/>
                    <a:pt x="4359" y="2786"/>
                  </a:cubicBezTo>
                  <a:cubicBezTo>
                    <a:pt x="4369" y="2787"/>
                    <a:pt x="4380" y="2787"/>
                    <a:pt x="4390" y="2787"/>
                  </a:cubicBezTo>
                  <a:cubicBezTo>
                    <a:pt x="4839" y="2787"/>
                    <a:pt x="5288" y="2722"/>
                    <a:pt x="5719" y="2592"/>
                  </a:cubicBezTo>
                  <a:cubicBezTo>
                    <a:pt x="7755" y="1988"/>
                    <a:pt x="8634" y="140"/>
                    <a:pt x="8643" y="122"/>
                  </a:cubicBezTo>
                  <a:cubicBezTo>
                    <a:pt x="8677" y="55"/>
                    <a:pt x="8622" y="1"/>
                    <a:pt x="8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2"/>
            <p:cNvSpPr/>
            <p:nvPr/>
          </p:nvSpPr>
          <p:spPr>
            <a:xfrm>
              <a:off x="7862298" y="399494"/>
              <a:ext cx="39583" cy="78524"/>
            </a:xfrm>
            <a:custGeom>
              <a:avLst/>
              <a:gdLst/>
              <a:ahLst/>
              <a:cxnLst/>
              <a:rect l="l" t="t" r="r" b="b"/>
              <a:pathLst>
                <a:path w="1108" h="2198" extrusionOk="0">
                  <a:moveTo>
                    <a:pt x="112" y="1"/>
                  </a:moveTo>
                  <a:cubicBezTo>
                    <a:pt x="51" y="1"/>
                    <a:pt x="0" y="75"/>
                    <a:pt x="49" y="134"/>
                  </a:cubicBezTo>
                  <a:cubicBezTo>
                    <a:pt x="55" y="141"/>
                    <a:pt x="934" y="986"/>
                    <a:pt x="790" y="2108"/>
                  </a:cubicBezTo>
                  <a:cubicBezTo>
                    <a:pt x="783" y="2151"/>
                    <a:pt x="814" y="2192"/>
                    <a:pt x="860" y="2198"/>
                  </a:cubicBezTo>
                  <a:lnTo>
                    <a:pt x="870" y="2198"/>
                  </a:lnTo>
                  <a:cubicBezTo>
                    <a:pt x="910" y="2198"/>
                    <a:pt x="944" y="2170"/>
                    <a:pt x="950" y="2130"/>
                  </a:cubicBezTo>
                  <a:cubicBezTo>
                    <a:pt x="1107" y="927"/>
                    <a:pt x="197" y="54"/>
                    <a:pt x="160" y="17"/>
                  </a:cubicBezTo>
                  <a:cubicBezTo>
                    <a:pt x="145" y="6"/>
                    <a:pt x="128" y="1"/>
                    <a:pt x="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2"/>
            <p:cNvSpPr/>
            <p:nvPr/>
          </p:nvSpPr>
          <p:spPr>
            <a:xfrm>
              <a:off x="8088943" y="518354"/>
              <a:ext cx="113141" cy="41870"/>
            </a:xfrm>
            <a:custGeom>
              <a:avLst/>
              <a:gdLst/>
              <a:ahLst/>
              <a:cxnLst/>
              <a:rect l="l" t="t" r="r" b="b"/>
              <a:pathLst>
                <a:path w="3167" h="1172" extrusionOk="0">
                  <a:moveTo>
                    <a:pt x="2249" y="0"/>
                  </a:moveTo>
                  <a:cubicBezTo>
                    <a:pt x="1664" y="0"/>
                    <a:pt x="844" y="194"/>
                    <a:pt x="34" y="1033"/>
                  </a:cubicBezTo>
                  <a:cubicBezTo>
                    <a:pt x="0" y="1064"/>
                    <a:pt x="0" y="1116"/>
                    <a:pt x="34" y="1147"/>
                  </a:cubicBezTo>
                  <a:cubicBezTo>
                    <a:pt x="50" y="1162"/>
                    <a:pt x="71" y="1172"/>
                    <a:pt x="90" y="1172"/>
                  </a:cubicBezTo>
                  <a:cubicBezTo>
                    <a:pt x="114" y="1169"/>
                    <a:pt x="136" y="1159"/>
                    <a:pt x="148" y="1141"/>
                  </a:cubicBezTo>
                  <a:cubicBezTo>
                    <a:pt x="921" y="343"/>
                    <a:pt x="1697" y="160"/>
                    <a:pt x="2247" y="160"/>
                  </a:cubicBezTo>
                  <a:cubicBezTo>
                    <a:pt x="2710" y="160"/>
                    <a:pt x="3013" y="290"/>
                    <a:pt x="3020" y="293"/>
                  </a:cubicBezTo>
                  <a:cubicBezTo>
                    <a:pt x="3031" y="297"/>
                    <a:pt x="3041" y="299"/>
                    <a:pt x="3051" y="299"/>
                  </a:cubicBezTo>
                  <a:cubicBezTo>
                    <a:pt x="3128" y="299"/>
                    <a:pt x="3166" y="185"/>
                    <a:pt x="3085" y="145"/>
                  </a:cubicBezTo>
                  <a:cubicBezTo>
                    <a:pt x="3078" y="142"/>
                    <a:pt x="2748" y="0"/>
                    <a:pt x="2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2"/>
            <p:cNvSpPr/>
            <p:nvPr/>
          </p:nvSpPr>
          <p:spPr>
            <a:xfrm>
              <a:off x="7686704" y="428396"/>
              <a:ext cx="117535" cy="115285"/>
            </a:xfrm>
            <a:custGeom>
              <a:avLst/>
              <a:gdLst/>
              <a:ahLst/>
              <a:cxnLst/>
              <a:rect l="l" t="t" r="r" b="b"/>
              <a:pathLst>
                <a:path w="3290" h="3227" extrusionOk="0">
                  <a:moveTo>
                    <a:pt x="118" y="0"/>
                  </a:moveTo>
                  <a:cubicBezTo>
                    <a:pt x="55" y="0"/>
                    <a:pt x="1" y="83"/>
                    <a:pt x="60" y="143"/>
                  </a:cubicBezTo>
                  <a:lnTo>
                    <a:pt x="3123" y="3202"/>
                  </a:lnTo>
                  <a:cubicBezTo>
                    <a:pt x="3138" y="3218"/>
                    <a:pt x="3160" y="3227"/>
                    <a:pt x="3182" y="3227"/>
                  </a:cubicBezTo>
                  <a:cubicBezTo>
                    <a:pt x="3253" y="3227"/>
                    <a:pt x="3290" y="3141"/>
                    <a:pt x="3240" y="3088"/>
                  </a:cubicBezTo>
                  <a:lnTo>
                    <a:pt x="174" y="26"/>
                  </a:lnTo>
                  <a:cubicBezTo>
                    <a:pt x="157" y="8"/>
                    <a:pt x="137" y="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2"/>
            <p:cNvSpPr/>
            <p:nvPr/>
          </p:nvSpPr>
          <p:spPr>
            <a:xfrm>
              <a:off x="7617503" y="448581"/>
              <a:ext cx="164907" cy="111641"/>
            </a:xfrm>
            <a:custGeom>
              <a:avLst/>
              <a:gdLst/>
              <a:ahLst/>
              <a:cxnLst/>
              <a:rect l="l" t="t" r="r" b="b"/>
              <a:pathLst>
                <a:path w="4616" h="3125" extrusionOk="0">
                  <a:moveTo>
                    <a:pt x="116" y="0"/>
                  </a:moveTo>
                  <a:cubicBezTo>
                    <a:pt x="47" y="0"/>
                    <a:pt x="0" y="97"/>
                    <a:pt x="70" y="148"/>
                  </a:cubicBezTo>
                  <a:lnTo>
                    <a:pt x="4459" y="3109"/>
                  </a:lnTo>
                  <a:cubicBezTo>
                    <a:pt x="4474" y="3118"/>
                    <a:pt x="4489" y="3125"/>
                    <a:pt x="4505" y="3125"/>
                  </a:cubicBezTo>
                  <a:cubicBezTo>
                    <a:pt x="4585" y="3122"/>
                    <a:pt x="4616" y="3020"/>
                    <a:pt x="4551" y="2977"/>
                  </a:cubicBezTo>
                  <a:lnTo>
                    <a:pt x="159" y="13"/>
                  </a:lnTo>
                  <a:cubicBezTo>
                    <a:pt x="144" y="4"/>
                    <a:pt x="130"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2"/>
            <p:cNvSpPr/>
            <p:nvPr/>
          </p:nvSpPr>
          <p:spPr>
            <a:xfrm>
              <a:off x="7619611" y="528714"/>
              <a:ext cx="150045" cy="46050"/>
            </a:xfrm>
            <a:custGeom>
              <a:avLst/>
              <a:gdLst/>
              <a:ahLst/>
              <a:cxnLst/>
              <a:rect l="l" t="t" r="r" b="b"/>
              <a:pathLst>
                <a:path w="4200" h="1289" extrusionOk="0">
                  <a:moveTo>
                    <a:pt x="105" y="1"/>
                  </a:moveTo>
                  <a:cubicBezTo>
                    <a:pt x="36" y="1"/>
                    <a:pt x="1" y="149"/>
                    <a:pt x="85" y="160"/>
                  </a:cubicBezTo>
                  <a:lnTo>
                    <a:pt x="4066" y="1283"/>
                  </a:lnTo>
                  <a:cubicBezTo>
                    <a:pt x="4073" y="1286"/>
                    <a:pt x="4082" y="1286"/>
                    <a:pt x="4088" y="1286"/>
                  </a:cubicBezTo>
                  <a:lnTo>
                    <a:pt x="4088" y="1289"/>
                  </a:lnTo>
                  <a:cubicBezTo>
                    <a:pt x="4181" y="1289"/>
                    <a:pt x="4199" y="1156"/>
                    <a:pt x="4110" y="1128"/>
                  </a:cubicBezTo>
                  <a:lnTo>
                    <a:pt x="128" y="6"/>
                  </a:lnTo>
                  <a:cubicBezTo>
                    <a:pt x="120" y="2"/>
                    <a:pt x="112"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2"/>
            <p:cNvSpPr/>
            <p:nvPr/>
          </p:nvSpPr>
          <p:spPr>
            <a:xfrm>
              <a:off x="8048930" y="649111"/>
              <a:ext cx="161906" cy="16791"/>
            </a:xfrm>
            <a:custGeom>
              <a:avLst/>
              <a:gdLst/>
              <a:ahLst/>
              <a:cxnLst/>
              <a:rect l="l" t="t" r="r" b="b"/>
              <a:pathLst>
                <a:path w="4532" h="470" extrusionOk="0">
                  <a:moveTo>
                    <a:pt x="85" y="0"/>
                  </a:moveTo>
                  <a:cubicBezTo>
                    <a:pt x="44" y="0"/>
                    <a:pt x="10" y="33"/>
                    <a:pt x="4" y="75"/>
                  </a:cubicBezTo>
                  <a:cubicBezTo>
                    <a:pt x="1" y="121"/>
                    <a:pt x="38" y="161"/>
                    <a:pt x="81" y="161"/>
                  </a:cubicBezTo>
                  <a:lnTo>
                    <a:pt x="4424" y="469"/>
                  </a:lnTo>
                  <a:lnTo>
                    <a:pt x="4427" y="469"/>
                  </a:lnTo>
                  <a:cubicBezTo>
                    <a:pt x="4528" y="466"/>
                    <a:pt x="4532" y="315"/>
                    <a:pt x="4433" y="306"/>
                  </a:cubicBezTo>
                  <a:lnTo>
                    <a:pt x="90" y="1"/>
                  </a:lnTo>
                  <a:cubicBezTo>
                    <a:pt x="88" y="1"/>
                    <a:pt x="87"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2"/>
            <p:cNvSpPr/>
            <p:nvPr/>
          </p:nvSpPr>
          <p:spPr>
            <a:xfrm>
              <a:off x="8044286" y="663794"/>
              <a:ext cx="146830" cy="75165"/>
            </a:xfrm>
            <a:custGeom>
              <a:avLst/>
              <a:gdLst/>
              <a:ahLst/>
              <a:cxnLst/>
              <a:rect l="l" t="t" r="r" b="b"/>
              <a:pathLst>
                <a:path w="4110" h="2104" extrusionOk="0">
                  <a:moveTo>
                    <a:pt x="116" y="1"/>
                  </a:moveTo>
                  <a:cubicBezTo>
                    <a:pt x="41" y="1"/>
                    <a:pt x="1" y="108"/>
                    <a:pt x="78" y="151"/>
                  </a:cubicBezTo>
                  <a:lnTo>
                    <a:pt x="3961" y="2094"/>
                  </a:lnTo>
                  <a:cubicBezTo>
                    <a:pt x="3971" y="2097"/>
                    <a:pt x="3983" y="2100"/>
                    <a:pt x="3995" y="2100"/>
                  </a:cubicBezTo>
                  <a:lnTo>
                    <a:pt x="3995" y="2103"/>
                  </a:lnTo>
                  <a:cubicBezTo>
                    <a:pt x="4085" y="2103"/>
                    <a:pt x="4109" y="1986"/>
                    <a:pt x="4032" y="1949"/>
                  </a:cubicBezTo>
                  <a:lnTo>
                    <a:pt x="152" y="9"/>
                  </a:lnTo>
                  <a:cubicBezTo>
                    <a:pt x="139" y="3"/>
                    <a:pt x="127" y="1"/>
                    <a:pt x="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2"/>
            <p:cNvSpPr/>
            <p:nvPr/>
          </p:nvSpPr>
          <p:spPr>
            <a:xfrm>
              <a:off x="8031460" y="681908"/>
              <a:ext cx="94957" cy="87991"/>
            </a:xfrm>
            <a:custGeom>
              <a:avLst/>
              <a:gdLst/>
              <a:ahLst/>
              <a:cxnLst/>
              <a:rect l="l" t="t" r="r" b="b"/>
              <a:pathLst>
                <a:path w="2658" h="2463" extrusionOk="0">
                  <a:moveTo>
                    <a:pt x="117" y="0"/>
                  </a:moveTo>
                  <a:cubicBezTo>
                    <a:pt x="53" y="0"/>
                    <a:pt x="1" y="86"/>
                    <a:pt x="61" y="144"/>
                  </a:cubicBezTo>
                  <a:lnTo>
                    <a:pt x="2513" y="2441"/>
                  </a:lnTo>
                  <a:cubicBezTo>
                    <a:pt x="2528" y="2454"/>
                    <a:pt x="2547" y="2463"/>
                    <a:pt x="2569" y="2463"/>
                  </a:cubicBezTo>
                  <a:cubicBezTo>
                    <a:pt x="2590" y="2463"/>
                    <a:pt x="2612" y="2454"/>
                    <a:pt x="2627" y="2438"/>
                  </a:cubicBezTo>
                  <a:cubicBezTo>
                    <a:pt x="2658" y="2404"/>
                    <a:pt x="2658" y="2352"/>
                    <a:pt x="2624" y="2321"/>
                  </a:cubicBezTo>
                  <a:lnTo>
                    <a:pt x="172" y="23"/>
                  </a:lnTo>
                  <a:cubicBezTo>
                    <a:pt x="154" y="7"/>
                    <a:pt x="135" y="0"/>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2"/>
            <p:cNvSpPr/>
            <p:nvPr/>
          </p:nvSpPr>
          <p:spPr>
            <a:xfrm>
              <a:off x="8210698" y="367126"/>
              <a:ext cx="80346" cy="75201"/>
            </a:xfrm>
            <a:custGeom>
              <a:avLst/>
              <a:gdLst/>
              <a:ahLst/>
              <a:cxnLst/>
              <a:rect l="l" t="t" r="r" b="b"/>
              <a:pathLst>
                <a:path w="2249" h="2105" extrusionOk="0">
                  <a:moveTo>
                    <a:pt x="1743" y="1"/>
                  </a:moveTo>
                  <a:cubicBezTo>
                    <a:pt x="1228" y="1"/>
                    <a:pt x="0" y="1389"/>
                    <a:pt x="0" y="1389"/>
                  </a:cubicBezTo>
                  <a:lnTo>
                    <a:pt x="2196" y="2104"/>
                  </a:lnTo>
                  <a:cubicBezTo>
                    <a:pt x="2196" y="2104"/>
                    <a:pt x="2249" y="470"/>
                    <a:pt x="1891" y="63"/>
                  </a:cubicBezTo>
                  <a:cubicBezTo>
                    <a:pt x="1854" y="20"/>
                    <a:pt x="1803" y="1"/>
                    <a:pt x="17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2"/>
            <p:cNvSpPr/>
            <p:nvPr/>
          </p:nvSpPr>
          <p:spPr>
            <a:xfrm>
              <a:off x="7911635" y="275703"/>
              <a:ext cx="58339" cy="62590"/>
            </a:xfrm>
            <a:custGeom>
              <a:avLst/>
              <a:gdLst/>
              <a:ahLst/>
              <a:cxnLst/>
              <a:rect l="l" t="t" r="r" b="b"/>
              <a:pathLst>
                <a:path w="1633" h="1752" extrusionOk="0">
                  <a:moveTo>
                    <a:pt x="1427" y="0"/>
                  </a:moveTo>
                  <a:cubicBezTo>
                    <a:pt x="1076" y="0"/>
                    <a:pt x="1" y="885"/>
                    <a:pt x="1" y="885"/>
                  </a:cubicBezTo>
                  <a:cubicBezTo>
                    <a:pt x="1" y="885"/>
                    <a:pt x="969" y="1752"/>
                    <a:pt x="1225" y="1752"/>
                  </a:cubicBezTo>
                  <a:cubicBezTo>
                    <a:pt x="1481" y="1752"/>
                    <a:pt x="1632" y="426"/>
                    <a:pt x="1531" y="68"/>
                  </a:cubicBezTo>
                  <a:cubicBezTo>
                    <a:pt x="1517" y="21"/>
                    <a:pt x="1480" y="0"/>
                    <a:pt x="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2"/>
            <p:cNvSpPr/>
            <p:nvPr/>
          </p:nvSpPr>
          <p:spPr>
            <a:xfrm>
              <a:off x="8241779" y="462336"/>
              <a:ext cx="406836" cy="368539"/>
            </a:xfrm>
            <a:custGeom>
              <a:avLst/>
              <a:gdLst/>
              <a:ahLst/>
              <a:cxnLst/>
              <a:rect l="l" t="t" r="r" b="b"/>
              <a:pathLst>
                <a:path w="11388" h="10316" extrusionOk="0">
                  <a:moveTo>
                    <a:pt x="1684" y="1"/>
                  </a:moveTo>
                  <a:lnTo>
                    <a:pt x="0" y="3727"/>
                  </a:lnTo>
                  <a:cubicBezTo>
                    <a:pt x="0" y="3727"/>
                    <a:pt x="1278" y="5064"/>
                    <a:pt x="2882" y="5064"/>
                  </a:cubicBezTo>
                  <a:cubicBezTo>
                    <a:pt x="3380" y="5064"/>
                    <a:pt x="3909" y="4935"/>
                    <a:pt x="4442" y="4596"/>
                  </a:cubicBezTo>
                  <a:cubicBezTo>
                    <a:pt x="5010" y="4235"/>
                    <a:pt x="5616" y="4075"/>
                    <a:pt x="6132" y="4075"/>
                  </a:cubicBezTo>
                  <a:cubicBezTo>
                    <a:pt x="6878" y="4075"/>
                    <a:pt x="7434" y="4410"/>
                    <a:pt x="7403" y="4954"/>
                  </a:cubicBezTo>
                  <a:cubicBezTo>
                    <a:pt x="7320" y="6443"/>
                    <a:pt x="7301" y="10315"/>
                    <a:pt x="11255" y="10315"/>
                  </a:cubicBezTo>
                  <a:cubicBezTo>
                    <a:pt x="11282" y="10315"/>
                    <a:pt x="11308" y="10315"/>
                    <a:pt x="11335" y="10315"/>
                  </a:cubicBezTo>
                  <a:cubicBezTo>
                    <a:pt x="11335" y="10315"/>
                    <a:pt x="11387" y="2043"/>
                    <a:pt x="16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2"/>
            <p:cNvSpPr/>
            <p:nvPr/>
          </p:nvSpPr>
          <p:spPr>
            <a:xfrm>
              <a:off x="7932571" y="289708"/>
              <a:ext cx="27794" cy="38797"/>
            </a:xfrm>
            <a:custGeom>
              <a:avLst/>
              <a:gdLst/>
              <a:ahLst/>
              <a:cxnLst/>
              <a:rect l="l" t="t" r="r" b="b"/>
              <a:pathLst>
                <a:path w="778" h="1086" extrusionOk="0">
                  <a:moveTo>
                    <a:pt x="665" y="1"/>
                  </a:moveTo>
                  <a:cubicBezTo>
                    <a:pt x="614" y="1"/>
                    <a:pt x="562" y="50"/>
                    <a:pt x="590" y="114"/>
                  </a:cubicBezTo>
                  <a:cubicBezTo>
                    <a:pt x="599" y="135"/>
                    <a:pt x="596" y="225"/>
                    <a:pt x="519" y="407"/>
                  </a:cubicBezTo>
                  <a:cubicBezTo>
                    <a:pt x="448" y="573"/>
                    <a:pt x="355" y="728"/>
                    <a:pt x="244" y="869"/>
                  </a:cubicBezTo>
                  <a:cubicBezTo>
                    <a:pt x="281" y="654"/>
                    <a:pt x="337" y="444"/>
                    <a:pt x="408" y="237"/>
                  </a:cubicBezTo>
                  <a:cubicBezTo>
                    <a:pt x="429" y="174"/>
                    <a:pt x="377" y="130"/>
                    <a:pt x="327" y="130"/>
                  </a:cubicBezTo>
                  <a:cubicBezTo>
                    <a:pt x="297" y="130"/>
                    <a:pt x="266" y="146"/>
                    <a:pt x="254" y="185"/>
                  </a:cubicBezTo>
                  <a:cubicBezTo>
                    <a:pt x="1" y="940"/>
                    <a:pt x="87" y="1024"/>
                    <a:pt x="118" y="1055"/>
                  </a:cubicBezTo>
                  <a:cubicBezTo>
                    <a:pt x="136" y="1076"/>
                    <a:pt x="164" y="1085"/>
                    <a:pt x="192" y="1085"/>
                  </a:cubicBezTo>
                  <a:cubicBezTo>
                    <a:pt x="204" y="1085"/>
                    <a:pt x="217" y="1082"/>
                    <a:pt x="229" y="1079"/>
                  </a:cubicBezTo>
                  <a:cubicBezTo>
                    <a:pt x="371" y="1030"/>
                    <a:pt x="559" y="715"/>
                    <a:pt x="651" y="502"/>
                  </a:cubicBezTo>
                  <a:cubicBezTo>
                    <a:pt x="747" y="293"/>
                    <a:pt x="778" y="139"/>
                    <a:pt x="738" y="52"/>
                  </a:cubicBezTo>
                  <a:cubicBezTo>
                    <a:pt x="722" y="16"/>
                    <a:pt x="694" y="1"/>
                    <a:pt x="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2"/>
            <p:cNvSpPr/>
            <p:nvPr/>
          </p:nvSpPr>
          <p:spPr>
            <a:xfrm>
              <a:off x="8240672" y="382809"/>
              <a:ext cx="36225" cy="44085"/>
            </a:xfrm>
            <a:custGeom>
              <a:avLst/>
              <a:gdLst/>
              <a:ahLst/>
              <a:cxnLst/>
              <a:rect l="l" t="t" r="r" b="b"/>
              <a:pathLst>
                <a:path w="1014" h="1234" extrusionOk="0">
                  <a:moveTo>
                    <a:pt x="641" y="0"/>
                  </a:moveTo>
                  <a:cubicBezTo>
                    <a:pt x="617" y="0"/>
                    <a:pt x="592" y="12"/>
                    <a:pt x="574" y="40"/>
                  </a:cubicBezTo>
                  <a:cubicBezTo>
                    <a:pt x="358" y="382"/>
                    <a:pt x="0" y="990"/>
                    <a:pt x="56" y="1153"/>
                  </a:cubicBezTo>
                  <a:cubicBezTo>
                    <a:pt x="68" y="1190"/>
                    <a:pt x="96" y="1218"/>
                    <a:pt x="133" y="1227"/>
                  </a:cubicBezTo>
                  <a:cubicBezTo>
                    <a:pt x="142" y="1231"/>
                    <a:pt x="155" y="1234"/>
                    <a:pt x="164" y="1234"/>
                  </a:cubicBezTo>
                  <a:cubicBezTo>
                    <a:pt x="247" y="1234"/>
                    <a:pt x="349" y="1147"/>
                    <a:pt x="531" y="987"/>
                  </a:cubicBezTo>
                  <a:cubicBezTo>
                    <a:pt x="636" y="894"/>
                    <a:pt x="830" y="725"/>
                    <a:pt x="886" y="725"/>
                  </a:cubicBezTo>
                  <a:cubicBezTo>
                    <a:pt x="891" y="725"/>
                    <a:pt x="895" y="726"/>
                    <a:pt x="900" y="726"/>
                  </a:cubicBezTo>
                  <a:cubicBezTo>
                    <a:pt x="996" y="726"/>
                    <a:pt x="1013" y="579"/>
                    <a:pt x="910" y="564"/>
                  </a:cubicBezTo>
                  <a:cubicBezTo>
                    <a:pt x="902" y="563"/>
                    <a:pt x="894" y="562"/>
                    <a:pt x="886" y="562"/>
                  </a:cubicBezTo>
                  <a:cubicBezTo>
                    <a:pt x="773" y="562"/>
                    <a:pt x="633" y="680"/>
                    <a:pt x="423" y="864"/>
                  </a:cubicBezTo>
                  <a:cubicBezTo>
                    <a:pt x="364" y="916"/>
                    <a:pt x="284" y="990"/>
                    <a:pt x="226" y="1033"/>
                  </a:cubicBezTo>
                  <a:cubicBezTo>
                    <a:pt x="284" y="857"/>
                    <a:pt x="503" y="459"/>
                    <a:pt x="713" y="126"/>
                  </a:cubicBezTo>
                  <a:cubicBezTo>
                    <a:pt x="752" y="62"/>
                    <a:pt x="697" y="0"/>
                    <a:pt x="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2"/>
            <p:cNvSpPr/>
            <p:nvPr/>
          </p:nvSpPr>
          <p:spPr>
            <a:xfrm>
              <a:off x="8314482" y="890190"/>
              <a:ext cx="424592" cy="401478"/>
            </a:xfrm>
            <a:custGeom>
              <a:avLst/>
              <a:gdLst/>
              <a:ahLst/>
              <a:cxnLst/>
              <a:rect l="l" t="t" r="r" b="b"/>
              <a:pathLst>
                <a:path w="11885" h="11238" extrusionOk="0">
                  <a:moveTo>
                    <a:pt x="8667" y="0"/>
                  </a:moveTo>
                  <a:cubicBezTo>
                    <a:pt x="8180" y="0"/>
                    <a:pt x="7480" y="103"/>
                    <a:pt x="6626" y="513"/>
                  </a:cubicBezTo>
                  <a:cubicBezTo>
                    <a:pt x="5141" y="1223"/>
                    <a:pt x="6081" y="2814"/>
                    <a:pt x="5189" y="2814"/>
                  </a:cubicBezTo>
                  <a:cubicBezTo>
                    <a:pt x="5054" y="2814"/>
                    <a:pt x="4878" y="2778"/>
                    <a:pt x="4646" y="2697"/>
                  </a:cubicBezTo>
                  <a:cubicBezTo>
                    <a:pt x="3665" y="2358"/>
                    <a:pt x="2518" y="1769"/>
                    <a:pt x="1641" y="1769"/>
                  </a:cubicBezTo>
                  <a:cubicBezTo>
                    <a:pt x="929" y="1769"/>
                    <a:pt x="395" y="2157"/>
                    <a:pt x="272" y="3381"/>
                  </a:cubicBezTo>
                  <a:cubicBezTo>
                    <a:pt x="1" y="6114"/>
                    <a:pt x="963" y="6534"/>
                    <a:pt x="2869" y="7752"/>
                  </a:cubicBezTo>
                  <a:cubicBezTo>
                    <a:pt x="3677" y="8270"/>
                    <a:pt x="2937" y="11098"/>
                    <a:pt x="5670" y="11237"/>
                  </a:cubicBezTo>
                  <a:cubicBezTo>
                    <a:pt x="5670" y="11234"/>
                    <a:pt x="11885" y="6250"/>
                    <a:pt x="9426" y="103"/>
                  </a:cubicBezTo>
                  <a:cubicBezTo>
                    <a:pt x="9426" y="103"/>
                    <a:pt x="9153" y="0"/>
                    <a:pt x="86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2"/>
            <p:cNvSpPr/>
            <p:nvPr/>
          </p:nvSpPr>
          <p:spPr>
            <a:xfrm>
              <a:off x="8270789" y="822739"/>
              <a:ext cx="219566" cy="111998"/>
            </a:xfrm>
            <a:custGeom>
              <a:avLst/>
              <a:gdLst/>
              <a:ahLst/>
              <a:cxnLst/>
              <a:rect l="l" t="t" r="r" b="b"/>
              <a:pathLst>
                <a:path w="6146" h="3135" extrusionOk="0">
                  <a:moveTo>
                    <a:pt x="3078" y="0"/>
                  </a:moveTo>
                  <a:cubicBezTo>
                    <a:pt x="2060" y="0"/>
                    <a:pt x="1292" y="692"/>
                    <a:pt x="1292" y="692"/>
                  </a:cubicBezTo>
                  <a:cubicBezTo>
                    <a:pt x="419" y="1315"/>
                    <a:pt x="1" y="3135"/>
                    <a:pt x="1390" y="3135"/>
                  </a:cubicBezTo>
                  <a:cubicBezTo>
                    <a:pt x="1522" y="3135"/>
                    <a:pt x="1671" y="3118"/>
                    <a:pt x="1838" y="3083"/>
                  </a:cubicBezTo>
                  <a:cubicBezTo>
                    <a:pt x="3237" y="2782"/>
                    <a:pt x="3832" y="2591"/>
                    <a:pt x="4452" y="2591"/>
                  </a:cubicBezTo>
                  <a:cubicBezTo>
                    <a:pt x="4679" y="2591"/>
                    <a:pt x="4909" y="2617"/>
                    <a:pt x="5184" y="2672"/>
                  </a:cubicBezTo>
                  <a:cubicBezTo>
                    <a:pt x="5240" y="2684"/>
                    <a:pt x="5291" y="2689"/>
                    <a:pt x="5337" y="2689"/>
                  </a:cubicBezTo>
                  <a:cubicBezTo>
                    <a:pt x="6146" y="2689"/>
                    <a:pt x="5581" y="1058"/>
                    <a:pt x="4160" y="282"/>
                  </a:cubicBezTo>
                  <a:cubicBezTo>
                    <a:pt x="3785" y="77"/>
                    <a:pt x="3418" y="0"/>
                    <a:pt x="3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2"/>
            <p:cNvSpPr/>
            <p:nvPr/>
          </p:nvSpPr>
          <p:spPr>
            <a:xfrm>
              <a:off x="7953131" y="810320"/>
              <a:ext cx="256148" cy="454493"/>
            </a:xfrm>
            <a:custGeom>
              <a:avLst/>
              <a:gdLst/>
              <a:ahLst/>
              <a:cxnLst/>
              <a:rect l="l" t="t" r="r" b="b"/>
              <a:pathLst>
                <a:path w="7170" h="12722" extrusionOk="0">
                  <a:moveTo>
                    <a:pt x="7052" y="0"/>
                  </a:moveTo>
                  <a:cubicBezTo>
                    <a:pt x="7041" y="0"/>
                    <a:pt x="7030" y="3"/>
                    <a:pt x="7018" y="8"/>
                  </a:cubicBezTo>
                  <a:cubicBezTo>
                    <a:pt x="6999" y="20"/>
                    <a:pt x="4893" y="1189"/>
                    <a:pt x="3171" y="3324"/>
                  </a:cubicBezTo>
                  <a:cubicBezTo>
                    <a:pt x="1580" y="5294"/>
                    <a:pt x="1" y="8517"/>
                    <a:pt x="1518" y="12669"/>
                  </a:cubicBezTo>
                  <a:cubicBezTo>
                    <a:pt x="1531" y="12700"/>
                    <a:pt x="1561" y="12721"/>
                    <a:pt x="1595" y="12721"/>
                  </a:cubicBezTo>
                  <a:cubicBezTo>
                    <a:pt x="1605" y="12721"/>
                    <a:pt x="1614" y="12718"/>
                    <a:pt x="1623" y="12715"/>
                  </a:cubicBezTo>
                  <a:cubicBezTo>
                    <a:pt x="1663" y="12700"/>
                    <a:pt x="1685" y="12653"/>
                    <a:pt x="1669" y="12613"/>
                  </a:cubicBezTo>
                  <a:cubicBezTo>
                    <a:pt x="180" y="8536"/>
                    <a:pt x="1731" y="5368"/>
                    <a:pt x="3295" y="3428"/>
                  </a:cubicBezTo>
                  <a:cubicBezTo>
                    <a:pt x="4994" y="1319"/>
                    <a:pt x="7076" y="162"/>
                    <a:pt x="7095" y="150"/>
                  </a:cubicBezTo>
                  <a:cubicBezTo>
                    <a:pt x="7170" y="104"/>
                    <a:pt x="7126" y="0"/>
                    <a:pt x="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2"/>
            <p:cNvSpPr/>
            <p:nvPr/>
          </p:nvSpPr>
          <p:spPr>
            <a:xfrm>
              <a:off x="7503751" y="764327"/>
              <a:ext cx="890410" cy="599358"/>
            </a:xfrm>
            <a:custGeom>
              <a:avLst/>
              <a:gdLst/>
              <a:ahLst/>
              <a:cxnLst/>
              <a:rect l="l" t="t" r="r" b="b"/>
              <a:pathLst>
                <a:path w="24924" h="16777" extrusionOk="0">
                  <a:moveTo>
                    <a:pt x="6189" y="1"/>
                  </a:moveTo>
                  <a:cubicBezTo>
                    <a:pt x="3818" y="1"/>
                    <a:pt x="926" y="1944"/>
                    <a:pt x="795" y="7019"/>
                  </a:cubicBezTo>
                  <a:cubicBezTo>
                    <a:pt x="651" y="12615"/>
                    <a:pt x="5034" y="16776"/>
                    <a:pt x="9995" y="16776"/>
                  </a:cubicBezTo>
                  <a:cubicBezTo>
                    <a:pt x="10330" y="16776"/>
                    <a:pt x="10668" y="16757"/>
                    <a:pt x="11007" y="16719"/>
                  </a:cubicBezTo>
                  <a:cubicBezTo>
                    <a:pt x="12596" y="16540"/>
                    <a:pt x="14172" y="16370"/>
                    <a:pt x="15609" y="16225"/>
                  </a:cubicBezTo>
                  <a:cubicBezTo>
                    <a:pt x="16249" y="16600"/>
                    <a:pt x="17522" y="16722"/>
                    <a:pt x="18902" y="16722"/>
                  </a:cubicBezTo>
                  <a:cubicBezTo>
                    <a:pt x="21437" y="16722"/>
                    <a:pt x="24335" y="16311"/>
                    <a:pt x="24335" y="16311"/>
                  </a:cubicBezTo>
                  <a:cubicBezTo>
                    <a:pt x="24335" y="16311"/>
                    <a:pt x="24924" y="12074"/>
                    <a:pt x="22598" y="11972"/>
                  </a:cubicBezTo>
                  <a:cubicBezTo>
                    <a:pt x="17901" y="11765"/>
                    <a:pt x="20044" y="10541"/>
                    <a:pt x="18564" y="8243"/>
                  </a:cubicBezTo>
                  <a:cubicBezTo>
                    <a:pt x="18025" y="7406"/>
                    <a:pt x="17336" y="7135"/>
                    <a:pt x="16670" y="7135"/>
                  </a:cubicBezTo>
                  <a:cubicBezTo>
                    <a:pt x="15436" y="7135"/>
                    <a:pt x="14277" y="8064"/>
                    <a:pt x="14277" y="8064"/>
                  </a:cubicBezTo>
                  <a:cubicBezTo>
                    <a:pt x="14277" y="8064"/>
                    <a:pt x="13018" y="10757"/>
                    <a:pt x="13814" y="13468"/>
                  </a:cubicBezTo>
                  <a:cubicBezTo>
                    <a:pt x="12729" y="13802"/>
                    <a:pt x="11596" y="14095"/>
                    <a:pt x="10428" y="14095"/>
                  </a:cubicBezTo>
                  <a:cubicBezTo>
                    <a:pt x="8803" y="14095"/>
                    <a:pt x="7112" y="13528"/>
                    <a:pt x="5391" y="11716"/>
                  </a:cubicBezTo>
                  <a:cubicBezTo>
                    <a:pt x="1" y="6032"/>
                    <a:pt x="4459" y="2808"/>
                    <a:pt x="6085" y="2808"/>
                  </a:cubicBezTo>
                  <a:cubicBezTo>
                    <a:pt x="6168" y="2808"/>
                    <a:pt x="6244" y="2816"/>
                    <a:pt x="6310" y="2833"/>
                  </a:cubicBezTo>
                  <a:cubicBezTo>
                    <a:pt x="7731" y="3192"/>
                    <a:pt x="8595" y="4852"/>
                    <a:pt x="9330" y="4852"/>
                  </a:cubicBezTo>
                  <a:cubicBezTo>
                    <a:pt x="9664" y="4852"/>
                    <a:pt x="9971" y="4509"/>
                    <a:pt x="10292" y="3546"/>
                  </a:cubicBezTo>
                  <a:cubicBezTo>
                    <a:pt x="11109" y="1097"/>
                    <a:pt x="7383" y="178"/>
                    <a:pt x="7383" y="178"/>
                  </a:cubicBezTo>
                  <a:cubicBezTo>
                    <a:pt x="7014" y="62"/>
                    <a:pt x="6610" y="1"/>
                    <a:pt x="61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2"/>
            <p:cNvSpPr/>
            <p:nvPr/>
          </p:nvSpPr>
          <p:spPr>
            <a:xfrm>
              <a:off x="8396473" y="520069"/>
              <a:ext cx="25508" cy="14040"/>
            </a:xfrm>
            <a:custGeom>
              <a:avLst/>
              <a:gdLst/>
              <a:ahLst/>
              <a:cxnLst/>
              <a:rect l="l" t="t" r="r" b="b"/>
              <a:pathLst>
                <a:path w="714" h="393" extrusionOk="0">
                  <a:moveTo>
                    <a:pt x="85" y="0"/>
                  </a:moveTo>
                  <a:cubicBezTo>
                    <a:pt x="44" y="0"/>
                    <a:pt x="10" y="32"/>
                    <a:pt x="7" y="72"/>
                  </a:cubicBezTo>
                  <a:cubicBezTo>
                    <a:pt x="1" y="118"/>
                    <a:pt x="31" y="158"/>
                    <a:pt x="78" y="161"/>
                  </a:cubicBezTo>
                  <a:cubicBezTo>
                    <a:pt x="81" y="164"/>
                    <a:pt x="395" y="198"/>
                    <a:pt x="565" y="368"/>
                  </a:cubicBezTo>
                  <a:cubicBezTo>
                    <a:pt x="580" y="383"/>
                    <a:pt x="602" y="393"/>
                    <a:pt x="624" y="393"/>
                  </a:cubicBezTo>
                  <a:cubicBezTo>
                    <a:pt x="645" y="393"/>
                    <a:pt x="664" y="386"/>
                    <a:pt x="679" y="371"/>
                  </a:cubicBezTo>
                  <a:cubicBezTo>
                    <a:pt x="713" y="337"/>
                    <a:pt x="713" y="288"/>
                    <a:pt x="679" y="254"/>
                  </a:cubicBezTo>
                  <a:cubicBezTo>
                    <a:pt x="469" y="44"/>
                    <a:pt x="112" y="1"/>
                    <a:pt x="96" y="1"/>
                  </a:cubicBezTo>
                  <a:cubicBezTo>
                    <a:pt x="93" y="0"/>
                    <a:pt x="89"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2"/>
            <p:cNvSpPr/>
            <p:nvPr/>
          </p:nvSpPr>
          <p:spPr>
            <a:xfrm>
              <a:off x="8369142" y="528214"/>
              <a:ext cx="26044" cy="14040"/>
            </a:xfrm>
            <a:custGeom>
              <a:avLst/>
              <a:gdLst/>
              <a:ahLst/>
              <a:cxnLst/>
              <a:rect l="l" t="t" r="r" b="b"/>
              <a:pathLst>
                <a:path w="729" h="393" extrusionOk="0">
                  <a:moveTo>
                    <a:pt x="83" y="0"/>
                  </a:moveTo>
                  <a:cubicBezTo>
                    <a:pt x="44" y="0"/>
                    <a:pt x="9" y="32"/>
                    <a:pt x="4" y="72"/>
                  </a:cubicBezTo>
                  <a:cubicBezTo>
                    <a:pt x="1" y="118"/>
                    <a:pt x="32" y="158"/>
                    <a:pt x="78" y="162"/>
                  </a:cubicBezTo>
                  <a:cubicBezTo>
                    <a:pt x="81" y="165"/>
                    <a:pt x="395" y="199"/>
                    <a:pt x="565" y="368"/>
                  </a:cubicBezTo>
                  <a:cubicBezTo>
                    <a:pt x="581" y="384"/>
                    <a:pt x="599" y="393"/>
                    <a:pt x="621" y="393"/>
                  </a:cubicBezTo>
                  <a:cubicBezTo>
                    <a:pt x="695" y="393"/>
                    <a:pt x="729" y="307"/>
                    <a:pt x="679" y="254"/>
                  </a:cubicBezTo>
                  <a:cubicBezTo>
                    <a:pt x="469" y="44"/>
                    <a:pt x="109" y="1"/>
                    <a:pt x="93" y="1"/>
                  </a:cubicBezTo>
                  <a:cubicBezTo>
                    <a:pt x="90" y="1"/>
                    <a:pt x="86" y="0"/>
                    <a:pt x="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2"/>
            <p:cNvSpPr/>
            <p:nvPr/>
          </p:nvSpPr>
          <p:spPr>
            <a:xfrm>
              <a:off x="8363641" y="507743"/>
              <a:ext cx="26151" cy="14040"/>
            </a:xfrm>
            <a:custGeom>
              <a:avLst/>
              <a:gdLst/>
              <a:ahLst/>
              <a:cxnLst/>
              <a:rect l="l" t="t" r="r" b="b"/>
              <a:pathLst>
                <a:path w="732" h="393" extrusionOk="0">
                  <a:moveTo>
                    <a:pt x="90" y="0"/>
                  </a:moveTo>
                  <a:cubicBezTo>
                    <a:pt x="46" y="0"/>
                    <a:pt x="10" y="30"/>
                    <a:pt x="7" y="75"/>
                  </a:cubicBezTo>
                  <a:cubicBezTo>
                    <a:pt x="0" y="118"/>
                    <a:pt x="34" y="158"/>
                    <a:pt x="78" y="164"/>
                  </a:cubicBezTo>
                  <a:cubicBezTo>
                    <a:pt x="81" y="164"/>
                    <a:pt x="395" y="201"/>
                    <a:pt x="565" y="371"/>
                  </a:cubicBezTo>
                  <a:cubicBezTo>
                    <a:pt x="580" y="386"/>
                    <a:pt x="602" y="392"/>
                    <a:pt x="623" y="392"/>
                  </a:cubicBezTo>
                  <a:cubicBezTo>
                    <a:pt x="694" y="392"/>
                    <a:pt x="731" y="306"/>
                    <a:pt x="679" y="253"/>
                  </a:cubicBezTo>
                  <a:cubicBezTo>
                    <a:pt x="469" y="47"/>
                    <a:pt x="111" y="1"/>
                    <a:pt x="96" y="1"/>
                  </a:cubicBezTo>
                  <a:cubicBezTo>
                    <a:pt x="94" y="0"/>
                    <a:pt x="92" y="0"/>
                    <a:pt x="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2"/>
            <p:cNvSpPr/>
            <p:nvPr/>
          </p:nvSpPr>
          <p:spPr>
            <a:xfrm>
              <a:off x="8341812" y="515996"/>
              <a:ext cx="25508" cy="14040"/>
            </a:xfrm>
            <a:custGeom>
              <a:avLst/>
              <a:gdLst/>
              <a:ahLst/>
              <a:cxnLst/>
              <a:rect l="l" t="t" r="r" b="b"/>
              <a:pathLst>
                <a:path w="714" h="393" extrusionOk="0">
                  <a:moveTo>
                    <a:pt x="85" y="0"/>
                  </a:moveTo>
                  <a:cubicBezTo>
                    <a:pt x="44" y="0"/>
                    <a:pt x="10" y="32"/>
                    <a:pt x="7" y="72"/>
                  </a:cubicBezTo>
                  <a:cubicBezTo>
                    <a:pt x="1" y="118"/>
                    <a:pt x="32" y="155"/>
                    <a:pt x="78" y="161"/>
                  </a:cubicBezTo>
                  <a:cubicBezTo>
                    <a:pt x="81" y="161"/>
                    <a:pt x="396" y="198"/>
                    <a:pt x="565" y="368"/>
                  </a:cubicBezTo>
                  <a:cubicBezTo>
                    <a:pt x="581" y="383"/>
                    <a:pt x="602" y="393"/>
                    <a:pt x="624" y="393"/>
                  </a:cubicBezTo>
                  <a:cubicBezTo>
                    <a:pt x="642" y="393"/>
                    <a:pt x="664" y="383"/>
                    <a:pt x="679" y="368"/>
                  </a:cubicBezTo>
                  <a:cubicBezTo>
                    <a:pt x="713" y="337"/>
                    <a:pt x="713" y="285"/>
                    <a:pt x="679" y="254"/>
                  </a:cubicBezTo>
                  <a:cubicBezTo>
                    <a:pt x="470" y="44"/>
                    <a:pt x="112" y="1"/>
                    <a:pt x="96" y="1"/>
                  </a:cubicBezTo>
                  <a:cubicBezTo>
                    <a:pt x="93" y="0"/>
                    <a:pt x="89"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2"/>
            <p:cNvSpPr/>
            <p:nvPr/>
          </p:nvSpPr>
          <p:spPr>
            <a:xfrm>
              <a:off x="8409334" y="543434"/>
              <a:ext cx="26937" cy="14040"/>
            </a:xfrm>
            <a:custGeom>
              <a:avLst/>
              <a:gdLst/>
              <a:ahLst/>
              <a:cxnLst/>
              <a:rect l="l" t="t" r="r" b="b"/>
              <a:pathLst>
                <a:path w="754" h="393" extrusionOk="0">
                  <a:moveTo>
                    <a:pt x="113" y="1"/>
                  </a:moveTo>
                  <a:cubicBezTo>
                    <a:pt x="16" y="1"/>
                    <a:pt x="0" y="146"/>
                    <a:pt x="100" y="161"/>
                  </a:cubicBezTo>
                  <a:cubicBezTo>
                    <a:pt x="103" y="161"/>
                    <a:pt x="418" y="198"/>
                    <a:pt x="587" y="368"/>
                  </a:cubicBezTo>
                  <a:cubicBezTo>
                    <a:pt x="603" y="383"/>
                    <a:pt x="624" y="389"/>
                    <a:pt x="646" y="393"/>
                  </a:cubicBezTo>
                  <a:cubicBezTo>
                    <a:pt x="717" y="389"/>
                    <a:pt x="754" y="303"/>
                    <a:pt x="702" y="254"/>
                  </a:cubicBezTo>
                  <a:cubicBezTo>
                    <a:pt x="495" y="44"/>
                    <a:pt x="134" y="1"/>
                    <a:pt x="119" y="1"/>
                  </a:cubicBezTo>
                  <a:cubicBezTo>
                    <a:pt x="117" y="1"/>
                    <a:pt x="115" y="1"/>
                    <a:pt x="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2"/>
            <p:cNvSpPr/>
            <p:nvPr/>
          </p:nvSpPr>
          <p:spPr>
            <a:xfrm>
              <a:off x="8437772" y="532394"/>
              <a:ext cx="27258" cy="14076"/>
            </a:xfrm>
            <a:custGeom>
              <a:avLst/>
              <a:gdLst/>
              <a:ahLst/>
              <a:cxnLst/>
              <a:rect l="l" t="t" r="r" b="b"/>
              <a:pathLst>
                <a:path w="763" h="394" extrusionOk="0">
                  <a:moveTo>
                    <a:pt x="111" y="0"/>
                  </a:moveTo>
                  <a:cubicBezTo>
                    <a:pt x="12" y="0"/>
                    <a:pt x="1" y="156"/>
                    <a:pt x="109" y="162"/>
                  </a:cubicBezTo>
                  <a:cubicBezTo>
                    <a:pt x="112" y="162"/>
                    <a:pt x="427" y="199"/>
                    <a:pt x="596" y="368"/>
                  </a:cubicBezTo>
                  <a:cubicBezTo>
                    <a:pt x="612" y="384"/>
                    <a:pt x="633" y="393"/>
                    <a:pt x="655" y="393"/>
                  </a:cubicBezTo>
                  <a:cubicBezTo>
                    <a:pt x="726" y="390"/>
                    <a:pt x="763" y="304"/>
                    <a:pt x="711" y="254"/>
                  </a:cubicBezTo>
                  <a:cubicBezTo>
                    <a:pt x="501" y="45"/>
                    <a:pt x="143" y="1"/>
                    <a:pt x="128" y="1"/>
                  </a:cubicBezTo>
                  <a:cubicBezTo>
                    <a:pt x="122" y="0"/>
                    <a:pt x="116" y="0"/>
                    <a:pt x="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2"/>
            <p:cNvSpPr/>
            <p:nvPr/>
          </p:nvSpPr>
          <p:spPr>
            <a:xfrm>
              <a:off x="8451741" y="554330"/>
              <a:ext cx="26972" cy="13933"/>
            </a:xfrm>
            <a:custGeom>
              <a:avLst/>
              <a:gdLst/>
              <a:ahLst/>
              <a:cxnLst/>
              <a:rect l="l" t="t" r="r" b="b"/>
              <a:pathLst>
                <a:path w="755" h="390" extrusionOk="0">
                  <a:moveTo>
                    <a:pt x="113" y="1"/>
                  </a:moveTo>
                  <a:cubicBezTo>
                    <a:pt x="14" y="1"/>
                    <a:pt x="1" y="146"/>
                    <a:pt x="101" y="162"/>
                  </a:cubicBezTo>
                  <a:cubicBezTo>
                    <a:pt x="104" y="162"/>
                    <a:pt x="418" y="199"/>
                    <a:pt x="588" y="368"/>
                  </a:cubicBezTo>
                  <a:cubicBezTo>
                    <a:pt x="603" y="384"/>
                    <a:pt x="625" y="390"/>
                    <a:pt x="646" y="390"/>
                  </a:cubicBezTo>
                  <a:cubicBezTo>
                    <a:pt x="717" y="390"/>
                    <a:pt x="754" y="303"/>
                    <a:pt x="702" y="254"/>
                  </a:cubicBezTo>
                  <a:cubicBezTo>
                    <a:pt x="495" y="44"/>
                    <a:pt x="135" y="1"/>
                    <a:pt x="119" y="1"/>
                  </a:cubicBezTo>
                  <a:cubicBezTo>
                    <a:pt x="117" y="1"/>
                    <a:pt x="115" y="1"/>
                    <a:pt x="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2"/>
            <p:cNvSpPr/>
            <p:nvPr/>
          </p:nvSpPr>
          <p:spPr>
            <a:xfrm>
              <a:off x="8637445" y="1011444"/>
              <a:ext cx="9288" cy="25365"/>
            </a:xfrm>
            <a:custGeom>
              <a:avLst/>
              <a:gdLst/>
              <a:ahLst/>
              <a:cxnLst/>
              <a:rect l="l" t="t" r="r" b="b"/>
              <a:pathLst>
                <a:path w="260" h="710" extrusionOk="0">
                  <a:moveTo>
                    <a:pt x="111" y="0"/>
                  </a:moveTo>
                  <a:cubicBezTo>
                    <a:pt x="59" y="0"/>
                    <a:pt x="7" y="49"/>
                    <a:pt x="32" y="111"/>
                  </a:cubicBezTo>
                  <a:cubicBezTo>
                    <a:pt x="93" y="268"/>
                    <a:pt x="90" y="444"/>
                    <a:pt x="19" y="595"/>
                  </a:cubicBezTo>
                  <a:cubicBezTo>
                    <a:pt x="1" y="635"/>
                    <a:pt x="19" y="684"/>
                    <a:pt x="63" y="703"/>
                  </a:cubicBezTo>
                  <a:cubicBezTo>
                    <a:pt x="72" y="706"/>
                    <a:pt x="84" y="709"/>
                    <a:pt x="93" y="709"/>
                  </a:cubicBezTo>
                  <a:cubicBezTo>
                    <a:pt x="127" y="709"/>
                    <a:pt x="155" y="691"/>
                    <a:pt x="167" y="660"/>
                  </a:cubicBezTo>
                  <a:cubicBezTo>
                    <a:pt x="254" y="465"/>
                    <a:pt x="260" y="243"/>
                    <a:pt x="180" y="43"/>
                  </a:cubicBezTo>
                  <a:cubicBezTo>
                    <a:pt x="163" y="13"/>
                    <a:pt x="137" y="0"/>
                    <a:pt x="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2"/>
            <p:cNvSpPr/>
            <p:nvPr/>
          </p:nvSpPr>
          <p:spPr>
            <a:xfrm>
              <a:off x="8618617" y="986507"/>
              <a:ext cx="9396" cy="25722"/>
            </a:xfrm>
            <a:custGeom>
              <a:avLst/>
              <a:gdLst/>
              <a:ahLst/>
              <a:cxnLst/>
              <a:rect l="l" t="t" r="r" b="b"/>
              <a:pathLst>
                <a:path w="263" h="720" extrusionOk="0">
                  <a:moveTo>
                    <a:pt x="110" y="0"/>
                  </a:moveTo>
                  <a:cubicBezTo>
                    <a:pt x="56" y="0"/>
                    <a:pt x="1" y="55"/>
                    <a:pt x="38" y="121"/>
                  </a:cubicBezTo>
                  <a:cubicBezTo>
                    <a:pt x="96" y="278"/>
                    <a:pt x="93" y="451"/>
                    <a:pt x="25" y="605"/>
                  </a:cubicBezTo>
                  <a:cubicBezTo>
                    <a:pt x="0" y="658"/>
                    <a:pt x="41" y="719"/>
                    <a:pt x="99" y="719"/>
                  </a:cubicBezTo>
                  <a:cubicBezTo>
                    <a:pt x="130" y="719"/>
                    <a:pt x="161" y="701"/>
                    <a:pt x="173" y="670"/>
                  </a:cubicBezTo>
                  <a:cubicBezTo>
                    <a:pt x="260" y="476"/>
                    <a:pt x="263" y="251"/>
                    <a:pt x="182" y="53"/>
                  </a:cubicBezTo>
                  <a:cubicBezTo>
                    <a:pt x="167" y="16"/>
                    <a:pt x="139" y="0"/>
                    <a:pt x="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2"/>
            <p:cNvSpPr/>
            <p:nvPr/>
          </p:nvSpPr>
          <p:spPr>
            <a:xfrm>
              <a:off x="8211126" y="1324797"/>
              <a:ext cx="27437" cy="9074"/>
            </a:xfrm>
            <a:custGeom>
              <a:avLst/>
              <a:gdLst/>
              <a:ahLst/>
              <a:cxnLst/>
              <a:rect l="l" t="t" r="r" b="b"/>
              <a:pathLst>
                <a:path w="768" h="254" extrusionOk="0">
                  <a:moveTo>
                    <a:pt x="651" y="1"/>
                  </a:moveTo>
                  <a:cubicBezTo>
                    <a:pt x="637" y="1"/>
                    <a:pt x="623" y="4"/>
                    <a:pt x="608" y="13"/>
                  </a:cubicBezTo>
                  <a:cubicBezTo>
                    <a:pt x="515" y="66"/>
                    <a:pt x="411" y="93"/>
                    <a:pt x="304" y="93"/>
                  </a:cubicBezTo>
                  <a:cubicBezTo>
                    <a:pt x="245" y="93"/>
                    <a:pt x="186" y="85"/>
                    <a:pt x="127" y="68"/>
                  </a:cubicBezTo>
                  <a:cubicBezTo>
                    <a:pt x="119" y="65"/>
                    <a:pt x="112" y="63"/>
                    <a:pt x="104" y="63"/>
                  </a:cubicBezTo>
                  <a:cubicBezTo>
                    <a:pt x="35" y="63"/>
                    <a:pt x="0" y="209"/>
                    <a:pt x="84" y="223"/>
                  </a:cubicBezTo>
                  <a:cubicBezTo>
                    <a:pt x="155" y="241"/>
                    <a:pt x="229" y="253"/>
                    <a:pt x="303" y="253"/>
                  </a:cubicBezTo>
                  <a:cubicBezTo>
                    <a:pt x="442" y="253"/>
                    <a:pt x="578" y="216"/>
                    <a:pt x="698" y="148"/>
                  </a:cubicBezTo>
                  <a:cubicBezTo>
                    <a:pt x="768" y="99"/>
                    <a:pt x="720"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2"/>
            <p:cNvSpPr/>
            <p:nvPr/>
          </p:nvSpPr>
          <p:spPr>
            <a:xfrm>
              <a:off x="8235777" y="1308363"/>
              <a:ext cx="27365" cy="9074"/>
            </a:xfrm>
            <a:custGeom>
              <a:avLst/>
              <a:gdLst/>
              <a:ahLst/>
              <a:cxnLst/>
              <a:rect l="l" t="t" r="r" b="b"/>
              <a:pathLst>
                <a:path w="766" h="254" extrusionOk="0">
                  <a:moveTo>
                    <a:pt x="652" y="1"/>
                  </a:moveTo>
                  <a:cubicBezTo>
                    <a:pt x="639" y="1"/>
                    <a:pt x="624" y="5"/>
                    <a:pt x="609" y="13"/>
                  </a:cubicBezTo>
                  <a:cubicBezTo>
                    <a:pt x="513" y="65"/>
                    <a:pt x="406" y="93"/>
                    <a:pt x="299" y="93"/>
                  </a:cubicBezTo>
                  <a:cubicBezTo>
                    <a:pt x="242" y="93"/>
                    <a:pt x="184" y="85"/>
                    <a:pt x="128" y="69"/>
                  </a:cubicBezTo>
                  <a:cubicBezTo>
                    <a:pt x="120" y="65"/>
                    <a:pt x="112" y="64"/>
                    <a:pt x="105" y="64"/>
                  </a:cubicBezTo>
                  <a:cubicBezTo>
                    <a:pt x="34" y="64"/>
                    <a:pt x="1" y="209"/>
                    <a:pt x="82" y="223"/>
                  </a:cubicBezTo>
                  <a:cubicBezTo>
                    <a:pt x="153" y="241"/>
                    <a:pt x="227" y="254"/>
                    <a:pt x="301" y="254"/>
                  </a:cubicBezTo>
                  <a:cubicBezTo>
                    <a:pt x="440" y="254"/>
                    <a:pt x="575" y="217"/>
                    <a:pt x="696" y="149"/>
                  </a:cubicBezTo>
                  <a:cubicBezTo>
                    <a:pt x="765" y="97"/>
                    <a:pt x="721"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2"/>
            <p:cNvSpPr/>
            <p:nvPr/>
          </p:nvSpPr>
          <p:spPr>
            <a:xfrm>
              <a:off x="8252175" y="1324797"/>
              <a:ext cx="27473" cy="9074"/>
            </a:xfrm>
            <a:custGeom>
              <a:avLst/>
              <a:gdLst/>
              <a:ahLst/>
              <a:cxnLst/>
              <a:rect l="l" t="t" r="r" b="b"/>
              <a:pathLst>
                <a:path w="769" h="254" extrusionOk="0">
                  <a:moveTo>
                    <a:pt x="652" y="1"/>
                  </a:moveTo>
                  <a:cubicBezTo>
                    <a:pt x="639" y="1"/>
                    <a:pt x="624" y="4"/>
                    <a:pt x="610" y="13"/>
                  </a:cubicBezTo>
                  <a:cubicBezTo>
                    <a:pt x="515" y="66"/>
                    <a:pt x="409" y="93"/>
                    <a:pt x="304" y="93"/>
                  </a:cubicBezTo>
                  <a:cubicBezTo>
                    <a:pt x="245" y="93"/>
                    <a:pt x="186" y="85"/>
                    <a:pt x="129" y="68"/>
                  </a:cubicBezTo>
                  <a:cubicBezTo>
                    <a:pt x="123" y="67"/>
                    <a:pt x="118" y="67"/>
                    <a:pt x="113" y="67"/>
                  </a:cubicBezTo>
                  <a:cubicBezTo>
                    <a:pt x="29" y="67"/>
                    <a:pt x="1" y="185"/>
                    <a:pt x="82" y="223"/>
                  </a:cubicBezTo>
                  <a:cubicBezTo>
                    <a:pt x="153" y="241"/>
                    <a:pt x="227" y="253"/>
                    <a:pt x="301" y="253"/>
                  </a:cubicBezTo>
                  <a:cubicBezTo>
                    <a:pt x="440" y="253"/>
                    <a:pt x="576" y="216"/>
                    <a:pt x="696" y="148"/>
                  </a:cubicBezTo>
                  <a:cubicBezTo>
                    <a:pt x="769" y="99"/>
                    <a:pt x="722"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2"/>
            <p:cNvSpPr/>
            <p:nvPr/>
          </p:nvSpPr>
          <p:spPr>
            <a:xfrm>
              <a:off x="8271861" y="1298788"/>
              <a:ext cx="26972" cy="9074"/>
            </a:xfrm>
            <a:custGeom>
              <a:avLst/>
              <a:gdLst/>
              <a:ahLst/>
              <a:cxnLst/>
              <a:rect l="l" t="t" r="r" b="b"/>
              <a:pathLst>
                <a:path w="755" h="254" extrusionOk="0">
                  <a:moveTo>
                    <a:pt x="638" y="1"/>
                  </a:moveTo>
                  <a:cubicBezTo>
                    <a:pt x="624" y="1"/>
                    <a:pt x="610" y="4"/>
                    <a:pt x="596" y="13"/>
                  </a:cubicBezTo>
                  <a:cubicBezTo>
                    <a:pt x="500" y="66"/>
                    <a:pt x="395" y="93"/>
                    <a:pt x="289" y="93"/>
                  </a:cubicBezTo>
                  <a:cubicBezTo>
                    <a:pt x="230" y="93"/>
                    <a:pt x="172" y="85"/>
                    <a:pt x="114" y="68"/>
                  </a:cubicBezTo>
                  <a:cubicBezTo>
                    <a:pt x="106" y="65"/>
                    <a:pt x="97" y="64"/>
                    <a:pt x="88" y="64"/>
                  </a:cubicBezTo>
                  <a:cubicBezTo>
                    <a:pt x="54" y="64"/>
                    <a:pt x="22" y="86"/>
                    <a:pt x="13" y="121"/>
                  </a:cubicBezTo>
                  <a:cubicBezTo>
                    <a:pt x="0" y="164"/>
                    <a:pt x="25" y="210"/>
                    <a:pt x="68" y="223"/>
                  </a:cubicBezTo>
                  <a:cubicBezTo>
                    <a:pt x="139" y="241"/>
                    <a:pt x="213" y="253"/>
                    <a:pt x="287" y="253"/>
                  </a:cubicBezTo>
                  <a:cubicBezTo>
                    <a:pt x="426" y="253"/>
                    <a:pt x="562" y="216"/>
                    <a:pt x="682" y="149"/>
                  </a:cubicBezTo>
                  <a:cubicBezTo>
                    <a:pt x="754" y="100"/>
                    <a:pt x="708" y="1"/>
                    <a:pt x="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2"/>
            <p:cNvSpPr/>
            <p:nvPr/>
          </p:nvSpPr>
          <p:spPr>
            <a:xfrm>
              <a:off x="8290474" y="1324797"/>
              <a:ext cx="27437" cy="9074"/>
            </a:xfrm>
            <a:custGeom>
              <a:avLst/>
              <a:gdLst/>
              <a:ahLst/>
              <a:cxnLst/>
              <a:rect l="l" t="t" r="r" b="b"/>
              <a:pathLst>
                <a:path w="768" h="254" extrusionOk="0">
                  <a:moveTo>
                    <a:pt x="652" y="1"/>
                  </a:moveTo>
                  <a:cubicBezTo>
                    <a:pt x="638" y="1"/>
                    <a:pt x="623" y="4"/>
                    <a:pt x="608" y="13"/>
                  </a:cubicBezTo>
                  <a:cubicBezTo>
                    <a:pt x="515" y="66"/>
                    <a:pt x="410" y="93"/>
                    <a:pt x="304" y="93"/>
                  </a:cubicBezTo>
                  <a:cubicBezTo>
                    <a:pt x="245" y="93"/>
                    <a:pt x="185" y="85"/>
                    <a:pt x="127" y="68"/>
                  </a:cubicBezTo>
                  <a:cubicBezTo>
                    <a:pt x="119" y="65"/>
                    <a:pt x="111" y="63"/>
                    <a:pt x="104" y="63"/>
                  </a:cubicBezTo>
                  <a:cubicBezTo>
                    <a:pt x="35" y="63"/>
                    <a:pt x="0" y="209"/>
                    <a:pt x="84" y="223"/>
                  </a:cubicBezTo>
                  <a:cubicBezTo>
                    <a:pt x="155" y="241"/>
                    <a:pt x="229" y="253"/>
                    <a:pt x="303" y="253"/>
                  </a:cubicBezTo>
                  <a:cubicBezTo>
                    <a:pt x="442" y="253"/>
                    <a:pt x="577" y="216"/>
                    <a:pt x="698" y="148"/>
                  </a:cubicBezTo>
                  <a:cubicBezTo>
                    <a:pt x="767" y="99"/>
                    <a:pt x="722"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2"/>
            <p:cNvSpPr/>
            <p:nvPr/>
          </p:nvSpPr>
          <p:spPr>
            <a:xfrm>
              <a:off x="8308122" y="1306934"/>
              <a:ext cx="27615" cy="9074"/>
            </a:xfrm>
            <a:custGeom>
              <a:avLst/>
              <a:gdLst/>
              <a:ahLst/>
              <a:cxnLst/>
              <a:rect l="l" t="t" r="r" b="b"/>
              <a:pathLst>
                <a:path w="773" h="254" extrusionOk="0">
                  <a:moveTo>
                    <a:pt x="656" y="1"/>
                  </a:moveTo>
                  <a:cubicBezTo>
                    <a:pt x="643" y="1"/>
                    <a:pt x="628" y="5"/>
                    <a:pt x="614" y="13"/>
                  </a:cubicBezTo>
                  <a:cubicBezTo>
                    <a:pt x="519" y="67"/>
                    <a:pt x="413" y="93"/>
                    <a:pt x="307" y="93"/>
                  </a:cubicBezTo>
                  <a:cubicBezTo>
                    <a:pt x="249" y="93"/>
                    <a:pt x="190" y="85"/>
                    <a:pt x="133" y="69"/>
                  </a:cubicBezTo>
                  <a:cubicBezTo>
                    <a:pt x="126" y="67"/>
                    <a:pt x="119" y="66"/>
                    <a:pt x="113" y="66"/>
                  </a:cubicBezTo>
                  <a:cubicBezTo>
                    <a:pt x="29" y="66"/>
                    <a:pt x="0" y="191"/>
                    <a:pt x="86" y="223"/>
                  </a:cubicBezTo>
                  <a:cubicBezTo>
                    <a:pt x="157" y="244"/>
                    <a:pt x="231" y="254"/>
                    <a:pt x="305" y="254"/>
                  </a:cubicBezTo>
                  <a:cubicBezTo>
                    <a:pt x="311" y="254"/>
                    <a:pt x="316" y="254"/>
                    <a:pt x="321" y="254"/>
                  </a:cubicBezTo>
                  <a:cubicBezTo>
                    <a:pt x="455" y="254"/>
                    <a:pt x="584" y="217"/>
                    <a:pt x="700" y="152"/>
                  </a:cubicBezTo>
                  <a:cubicBezTo>
                    <a:pt x="772" y="100"/>
                    <a:pt x="726" y="1"/>
                    <a:pt x="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2"/>
            <p:cNvSpPr/>
            <p:nvPr/>
          </p:nvSpPr>
          <p:spPr>
            <a:xfrm>
              <a:off x="7798777" y="1323261"/>
              <a:ext cx="25079" cy="13897"/>
            </a:xfrm>
            <a:custGeom>
              <a:avLst/>
              <a:gdLst/>
              <a:ahLst/>
              <a:cxnLst/>
              <a:rect l="l" t="t" r="r" b="b"/>
              <a:pathLst>
                <a:path w="702" h="389" extrusionOk="0">
                  <a:moveTo>
                    <a:pt x="116" y="0"/>
                  </a:moveTo>
                  <a:cubicBezTo>
                    <a:pt x="54" y="0"/>
                    <a:pt x="1" y="78"/>
                    <a:pt x="57" y="139"/>
                  </a:cubicBezTo>
                  <a:cubicBezTo>
                    <a:pt x="202" y="293"/>
                    <a:pt x="402" y="383"/>
                    <a:pt x="612" y="389"/>
                  </a:cubicBezTo>
                  <a:lnTo>
                    <a:pt x="624" y="389"/>
                  </a:lnTo>
                  <a:cubicBezTo>
                    <a:pt x="668" y="386"/>
                    <a:pt x="702" y="349"/>
                    <a:pt x="702" y="303"/>
                  </a:cubicBezTo>
                  <a:cubicBezTo>
                    <a:pt x="698" y="259"/>
                    <a:pt x="661" y="225"/>
                    <a:pt x="615" y="225"/>
                  </a:cubicBezTo>
                  <a:cubicBezTo>
                    <a:pt x="449" y="222"/>
                    <a:pt x="288" y="151"/>
                    <a:pt x="174" y="28"/>
                  </a:cubicBezTo>
                  <a:cubicBezTo>
                    <a:pt x="156" y="8"/>
                    <a:pt x="135"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2"/>
            <p:cNvSpPr/>
            <p:nvPr/>
          </p:nvSpPr>
          <p:spPr>
            <a:xfrm>
              <a:off x="7774126" y="1304076"/>
              <a:ext cx="25936" cy="13933"/>
            </a:xfrm>
            <a:custGeom>
              <a:avLst/>
              <a:gdLst/>
              <a:ahLst/>
              <a:cxnLst/>
              <a:rect l="l" t="t" r="r" b="b"/>
              <a:pathLst>
                <a:path w="726" h="390" extrusionOk="0">
                  <a:moveTo>
                    <a:pt x="117" y="1"/>
                  </a:moveTo>
                  <a:cubicBezTo>
                    <a:pt x="55" y="1"/>
                    <a:pt x="0" y="79"/>
                    <a:pt x="56" y="139"/>
                  </a:cubicBezTo>
                  <a:cubicBezTo>
                    <a:pt x="201" y="294"/>
                    <a:pt x="401" y="383"/>
                    <a:pt x="614" y="389"/>
                  </a:cubicBezTo>
                  <a:lnTo>
                    <a:pt x="624" y="389"/>
                  </a:lnTo>
                  <a:cubicBezTo>
                    <a:pt x="725" y="380"/>
                    <a:pt x="719" y="229"/>
                    <a:pt x="617" y="229"/>
                  </a:cubicBezTo>
                  <a:cubicBezTo>
                    <a:pt x="448" y="223"/>
                    <a:pt x="290" y="152"/>
                    <a:pt x="176" y="28"/>
                  </a:cubicBezTo>
                  <a:cubicBezTo>
                    <a:pt x="158" y="9"/>
                    <a:pt x="137"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2"/>
            <p:cNvSpPr/>
            <p:nvPr/>
          </p:nvSpPr>
          <p:spPr>
            <a:xfrm>
              <a:off x="7765945" y="1319188"/>
              <a:ext cx="25079" cy="13897"/>
            </a:xfrm>
            <a:custGeom>
              <a:avLst/>
              <a:gdLst/>
              <a:ahLst/>
              <a:cxnLst/>
              <a:rect l="l" t="t" r="r" b="b"/>
              <a:pathLst>
                <a:path w="702" h="389" extrusionOk="0">
                  <a:moveTo>
                    <a:pt x="115" y="0"/>
                  </a:moveTo>
                  <a:cubicBezTo>
                    <a:pt x="54" y="0"/>
                    <a:pt x="1" y="78"/>
                    <a:pt x="57" y="139"/>
                  </a:cubicBezTo>
                  <a:cubicBezTo>
                    <a:pt x="202" y="290"/>
                    <a:pt x="402" y="383"/>
                    <a:pt x="612" y="389"/>
                  </a:cubicBezTo>
                  <a:lnTo>
                    <a:pt x="621" y="386"/>
                  </a:lnTo>
                  <a:cubicBezTo>
                    <a:pt x="667" y="386"/>
                    <a:pt x="701" y="349"/>
                    <a:pt x="698" y="302"/>
                  </a:cubicBezTo>
                  <a:cubicBezTo>
                    <a:pt x="698" y="261"/>
                    <a:pt x="664" y="225"/>
                    <a:pt x="620" y="225"/>
                  </a:cubicBezTo>
                  <a:cubicBezTo>
                    <a:pt x="619" y="225"/>
                    <a:pt x="617" y="225"/>
                    <a:pt x="615" y="225"/>
                  </a:cubicBezTo>
                  <a:cubicBezTo>
                    <a:pt x="448" y="222"/>
                    <a:pt x="288" y="148"/>
                    <a:pt x="174" y="28"/>
                  </a:cubicBezTo>
                  <a:cubicBezTo>
                    <a:pt x="156" y="8"/>
                    <a:pt x="135" y="0"/>
                    <a:pt x="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2"/>
            <p:cNvSpPr/>
            <p:nvPr/>
          </p:nvSpPr>
          <p:spPr>
            <a:xfrm>
              <a:off x="7704246" y="1290321"/>
              <a:ext cx="26401" cy="14004"/>
            </a:xfrm>
            <a:custGeom>
              <a:avLst/>
              <a:gdLst/>
              <a:ahLst/>
              <a:cxnLst/>
              <a:rect l="l" t="t" r="r" b="b"/>
              <a:pathLst>
                <a:path w="739" h="392" extrusionOk="0">
                  <a:moveTo>
                    <a:pt x="119" y="1"/>
                  </a:moveTo>
                  <a:cubicBezTo>
                    <a:pt x="56" y="1"/>
                    <a:pt x="0" y="82"/>
                    <a:pt x="63" y="142"/>
                  </a:cubicBezTo>
                  <a:cubicBezTo>
                    <a:pt x="205" y="296"/>
                    <a:pt x="405" y="386"/>
                    <a:pt x="618" y="392"/>
                  </a:cubicBezTo>
                  <a:lnTo>
                    <a:pt x="627" y="392"/>
                  </a:lnTo>
                  <a:cubicBezTo>
                    <a:pt x="628" y="392"/>
                    <a:pt x="629" y="392"/>
                    <a:pt x="630" y="392"/>
                  </a:cubicBezTo>
                  <a:cubicBezTo>
                    <a:pt x="738" y="392"/>
                    <a:pt x="734" y="228"/>
                    <a:pt x="630" y="228"/>
                  </a:cubicBezTo>
                  <a:cubicBezTo>
                    <a:pt x="627" y="228"/>
                    <a:pt x="624" y="228"/>
                    <a:pt x="621" y="228"/>
                  </a:cubicBezTo>
                  <a:cubicBezTo>
                    <a:pt x="451" y="225"/>
                    <a:pt x="294" y="154"/>
                    <a:pt x="180" y="31"/>
                  </a:cubicBezTo>
                  <a:cubicBezTo>
                    <a:pt x="162" y="9"/>
                    <a:pt x="140" y="1"/>
                    <a:pt x="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2"/>
            <p:cNvSpPr/>
            <p:nvPr/>
          </p:nvSpPr>
          <p:spPr>
            <a:xfrm>
              <a:off x="7684525" y="780226"/>
              <a:ext cx="24293" cy="13718"/>
            </a:xfrm>
            <a:custGeom>
              <a:avLst/>
              <a:gdLst/>
              <a:ahLst/>
              <a:cxnLst/>
              <a:rect l="l" t="t" r="r" b="b"/>
              <a:pathLst>
                <a:path w="680" h="384" extrusionOk="0">
                  <a:moveTo>
                    <a:pt x="599" y="1"/>
                  </a:moveTo>
                  <a:cubicBezTo>
                    <a:pt x="383" y="4"/>
                    <a:pt x="180" y="93"/>
                    <a:pt x="32" y="248"/>
                  </a:cubicBezTo>
                  <a:cubicBezTo>
                    <a:pt x="1" y="282"/>
                    <a:pt x="7" y="334"/>
                    <a:pt x="41" y="365"/>
                  </a:cubicBezTo>
                  <a:cubicBezTo>
                    <a:pt x="56" y="377"/>
                    <a:pt x="75" y="383"/>
                    <a:pt x="94" y="383"/>
                  </a:cubicBezTo>
                  <a:cubicBezTo>
                    <a:pt x="118" y="383"/>
                    <a:pt x="140" y="371"/>
                    <a:pt x="155" y="353"/>
                  </a:cubicBezTo>
                  <a:cubicBezTo>
                    <a:pt x="272" y="232"/>
                    <a:pt x="433" y="164"/>
                    <a:pt x="599" y="161"/>
                  </a:cubicBezTo>
                  <a:cubicBezTo>
                    <a:pt x="646" y="161"/>
                    <a:pt x="680" y="124"/>
                    <a:pt x="680" y="81"/>
                  </a:cubicBezTo>
                  <a:cubicBezTo>
                    <a:pt x="680" y="35"/>
                    <a:pt x="643" y="1"/>
                    <a:pt x="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2"/>
            <p:cNvSpPr/>
            <p:nvPr/>
          </p:nvSpPr>
          <p:spPr>
            <a:xfrm>
              <a:off x="7705032" y="794980"/>
              <a:ext cx="25829" cy="11646"/>
            </a:xfrm>
            <a:custGeom>
              <a:avLst/>
              <a:gdLst/>
              <a:ahLst/>
              <a:cxnLst/>
              <a:rect l="l" t="t" r="r" b="b"/>
              <a:pathLst>
                <a:path w="723" h="326" extrusionOk="0">
                  <a:moveTo>
                    <a:pt x="565" y="0"/>
                  </a:moveTo>
                  <a:cubicBezTo>
                    <a:pt x="380" y="0"/>
                    <a:pt x="199" y="65"/>
                    <a:pt x="56" y="186"/>
                  </a:cubicBezTo>
                  <a:cubicBezTo>
                    <a:pt x="1" y="236"/>
                    <a:pt x="38" y="325"/>
                    <a:pt x="112" y="325"/>
                  </a:cubicBezTo>
                  <a:cubicBezTo>
                    <a:pt x="130" y="325"/>
                    <a:pt x="152" y="319"/>
                    <a:pt x="167" y="303"/>
                  </a:cubicBezTo>
                  <a:cubicBezTo>
                    <a:pt x="280" y="213"/>
                    <a:pt x="420" y="161"/>
                    <a:pt x="564" y="161"/>
                  </a:cubicBezTo>
                  <a:cubicBezTo>
                    <a:pt x="586" y="161"/>
                    <a:pt x="608" y="162"/>
                    <a:pt x="630" y="165"/>
                  </a:cubicBezTo>
                  <a:cubicBezTo>
                    <a:pt x="632" y="165"/>
                    <a:pt x="634" y="165"/>
                    <a:pt x="636" y="165"/>
                  </a:cubicBezTo>
                  <a:cubicBezTo>
                    <a:pt x="677" y="165"/>
                    <a:pt x="713" y="135"/>
                    <a:pt x="719" y="94"/>
                  </a:cubicBezTo>
                  <a:cubicBezTo>
                    <a:pt x="722" y="47"/>
                    <a:pt x="692" y="7"/>
                    <a:pt x="645" y="4"/>
                  </a:cubicBezTo>
                  <a:cubicBezTo>
                    <a:pt x="618" y="2"/>
                    <a:pt x="592" y="0"/>
                    <a:pt x="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2"/>
            <p:cNvSpPr/>
            <p:nvPr/>
          </p:nvSpPr>
          <p:spPr>
            <a:xfrm>
              <a:off x="7666805" y="808628"/>
              <a:ext cx="25722" cy="11646"/>
            </a:xfrm>
            <a:custGeom>
              <a:avLst/>
              <a:gdLst/>
              <a:ahLst/>
              <a:cxnLst/>
              <a:rect l="l" t="t" r="r" b="b"/>
              <a:pathLst>
                <a:path w="720" h="326" extrusionOk="0">
                  <a:moveTo>
                    <a:pt x="564" y="1"/>
                  </a:moveTo>
                  <a:cubicBezTo>
                    <a:pt x="376" y="1"/>
                    <a:pt x="196" y="65"/>
                    <a:pt x="53" y="187"/>
                  </a:cubicBezTo>
                  <a:cubicBezTo>
                    <a:pt x="0" y="236"/>
                    <a:pt x="34" y="326"/>
                    <a:pt x="108" y="326"/>
                  </a:cubicBezTo>
                  <a:cubicBezTo>
                    <a:pt x="130" y="326"/>
                    <a:pt x="148" y="319"/>
                    <a:pt x="164" y="304"/>
                  </a:cubicBezTo>
                  <a:cubicBezTo>
                    <a:pt x="276" y="213"/>
                    <a:pt x="416" y="161"/>
                    <a:pt x="560" y="161"/>
                  </a:cubicBezTo>
                  <a:cubicBezTo>
                    <a:pt x="582" y="161"/>
                    <a:pt x="604" y="163"/>
                    <a:pt x="627" y="165"/>
                  </a:cubicBezTo>
                  <a:cubicBezTo>
                    <a:pt x="629" y="165"/>
                    <a:pt x="630" y="165"/>
                    <a:pt x="632" y="165"/>
                  </a:cubicBezTo>
                  <a:cubicBezTo>
                    <a:pt x="673" y="165"/>
                    <a:pt x="710" y="135"/>
                    <a:pt x="716" y="94"/>
                  </a:cubicBezTo>
                  <a:cubicBezTo>
                    <a:pt x="719" y="48"/>
                    <a:pt x="688" y="11"/>
                    <a:pt x="645" y="5"/>
                  </a:cubicBezTo>
                  <a:cubicBezTo>
                    <a:pt x="618" y="2"/>
                    <a:pt x="591" y="1"/>
                    <a:pt x="5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2"/>
            <p:cNvSpPr/>
            <p:nvPr/>
          </p:nvSpPr>
          <p:spPr>
            <a:xfrm>
              <a:off x="7631865" y="815451"/>
              <a:ext cx="25150" cy="11646"/>
            </a:xfrm>
            <a:custGeom>
              <a:avLst/>
              <a:gdLst/>
              <a:ahLst/>
              <a:cxnLst/>
              <a:rect l="l" t="t" r="r" b="b"/>
              <a:pathLst>
                <a:path w="704" h="326" extrusionOk="0">
                  <a:moveTo>
                    <a:pt x="546" y="1"/>
                  </a:moveTo>
                  <a:cubicBezTo>
                    <a:pt x="361" y="1"/>
                    <a:pt x="180" y="66"/>
                    <a:pt x="35" y="187"/>
                  </a:cubicBezTo>
                  <a:cubicBezTo>
                    <a:pt x="4" y="218"/>
                    <a:pt x="1" y="267"/>
                    <a:pt x="32" y="301"/>
                  </a:cubicBezTo>
                  <a:cubicBezTo>
                    <a:pt x="47" y="317"/>
                    <a:pt x="69" y="326"/>
                    <a:pt x="90" y="326"/>
                  </a:cubicBezTo>
                  <a:cubicBezTo>
                    <a:pt x="112" y="326"/>
                    <a:pt x="130" y="320"/>
                    <a:pt x="146" y="307"/>
                  </a:cubicBezTo>
                  <a:cubicBezTo>
                    <a:pt x="258" y="214"/>
                    <a:pt x="398" y="162"/>
                    <a:pt x="542" y="162"/>
                  </a:cubicBezTo>
                  <a:cubicBezTo>
                    <a:pt x="564" y="162"/>
                    <a:pt x="586" y="163"/>
                    <a:pt x="608" y="165"/>
                  </a:cubicBezTo>
                  <a:cubicBezTo>
                    <a:pt x="610" y="166"/>
                    <a:pt x="613" y="166"/>
                    <a:pt x="615" y="166"/>
                  </a:cubicBezTo>
                  <a:cubicBezTo>
                    <a:pt x="658" y="166"/>
                    <a:pt x="692" y="136"/>
                    <a:pt x="698" y="94"/>
                  </a:cubicBezTo>
                  <a:cubicBezTo>
                    <a:pt x="704" y="48"/>
                    <a:pt x="670" y="11"/>
                    <a:pt x="627" y="5"/>
                  </a:cubicBezTo>
                  <a:cubicBezTo>
                    <a:pt x="600" y="2"/>
                    <a:pt x="573" y="1"/>
                    <a:pt x="5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2"/>
            <p:cNvSpPr/>
            <p:nvPr/>
          </p:nvSpPr>
          <p:spPr>
            <a:xfrm>
              <a:off x="7648406" y="792122"/>
              <a:ext cx="25329" cy="14612"/>
            </a:xfrm>
            <a:custGeom>
              <a:avLst/>
              <a:gdLst/>
              <a:ahLst/>
              <a:cxnLst/>
              <a:rect l="l" t="t" r="r" b="b"/>
              <a:pathLst>
                <a:path w="709" h="409" extrusionOk="0">
                  <a:moveTo>
                    <a:pt x="599" y="1"/>
                  </a:moveTo>
                  <a:cubicBezTo>
                    <a:pt x="598" y="1"/>
                    <a:pt x="597" y="1"/>
                    <a:pt x="596" y="1"/>
                  </a:cubicBezTo>
                  <a:cubicBezTo>
                    <a:pt x="383" y="16"/>
                    <a:pt x="182" y="115"/>
                    <a:pt x="44" y="279"/>
                  </a:cubicBezTo>
                  <a:cubicBezTo>
                    <a:pt x="0" y="331"/>
                    <a:pt x="40" y="408"/>
                    <a:pt x="108" y="408"/>
                  </a:cubicBezTo>
                  <a:cubicBezTo>
                    <a:pt x="133" y="408"/>
                    <a:pt x="155" y="396"/>
                    <a:pt x="170" y="377"/>
                  </a:cubicBezTo>
                  <a:cubicBezTo>
                    <a:pt x="281" y="251"/>
                    <a:pt x="438" y="174"/>
                    <a:pt x="605" y="165"/>
                  </a:cubicBezTo>
                  <a:cubicBezTo>
                    <a:pt x="709" y="155"/>
                    <a:pt x="701" y="1"/>
                    <a:pt x="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2"/>
            <p:cNvSpPr/>
            <p:nvPr/>
          </p:nvSpPr>
          <p:spPr>
            <a:xfrm>
              <a:off x="7723895" y="778118"/>
              <a:ext cx="28116" cy="8431"/>
            </a:xfrm>
            <a:custGeom>
              <a:avLst/>
              <a:gdLst/>
              <a:ahLst/>
              <a:cxnLst/>
              <a:rect l="l" t="t" r="r" b="b"/>
              <a:pathLst>
                <a:path w="787" h="236" extrusionOk="0">
                  <a:moveTo>
                    <a:pt x="429" y="0"/>
                  </a:moveTo>
                  <a:cubicBezTo>
                    <a:pt x="307" y="0"/>
                    <a:pt x="184" y="29"/>
                    <a:pt x="71" y="85"/>
                  </a:cubicBezTo>
                  <a:cubicBezTo>
                    <a:pt x="0" y="125"/>
                    <a:pt x="28" y="233"/>
                    <a:pt x="111" y="236"/>
                  </a:cubicBezTo>
                  <a:cubicBezTo>
                    <a:pt x="127" y="236"/>
                    <a:pt x="139" y="233"/>
                    <a:pt x="151" y="223"/>
                  </a:cubicBezTo>
                  <a:cubicBezTo>
                    <a:pt x="236" y="182"/>
                    <a:pt x="329" y="161"/>
                    <a:pt x="423" y="161"/>
                  </a:cubicBezTo>
                  <a:cubicBezTo>
                    <a:pt x="495" y="161"/>
                    <a:pt x="567" y="173"/>
                    <a:pt x="635" y="199"/>
                  </a:cubicBezTo>
                  <a:cubicBezTo>
                    <a:pt x="647" y="204"/>
                    <a:pt x="659" y="206"/>
                    <a:pt x="669" y="206"/>
                  </a:cubicBezTo>
                  <a:cubicBezTo>
                    <a:pt x="751" y="206"/>
                    <a:pt x="786" y="72"/>
                    <a:pt x="688" y="45"/>
                  </a:cubicBezTo>
                  <a:cubicBezTo>
                    <a:pt x="604" y="15"/>
                    <a:pt x="517"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2"/>
            <p:cNvSpPr/>
            <p:nvPr/>
          </p:nvSpPr>
          <p:spPr>
            <a:xfrm>
              <a:off x="7726432" y="1312436"/>
              <a:ext cx="24936" cy="13826"/>
            </a:xfrm>
            <a:custGeom>
              <a:avLst/>
              <a:gdLst/>
              <a:ahLst/>
              <a:cxnLst/>
              <a:rect l="l" t="t" r="r" b="b"/>
              <a:pathLst>
                <a:path w="698" h="387" extrusionOk="0">
                  <a:moveTo>
                    <a:pt x="113" y="0"/>
                  </a:moveTo>
                  <a:cubicBezTo>
                    <a:pt x="53" y="0"/>
                    <a:pt x="1" y="75"/>
                    <a:pt x="52" y="134"/>
                  </a:cubicBezTo>
                  <a:cubicBezTo>
                    <a:pt x="197" y="288"/>
                    <a:pt x="398" y="380"/>
                    <a:pt x="608" y="387"/>
                  </a:cubicBezTo>
                  <a:lnTo>
                    <a:pt x="617" y="383"/>
                  </a:lnTo>
                  <a:cubicBezTo>
                    <a:pt x="663" y="383"/>
                    <a:pt x="697" y="343"/>
                    <a:pt x="694" y="300"/>
                  </a:cubicBezTo>
                  <a:cubicBezTo>
                    <a:pt x="697" y="256"/>
                    <a:pt x="660" y="223"/>
                    <a:pt x="617" y="223"/>
                  </a:cubicBezTo>
                  <a:cubicBezTo>
                    <a:pt x="615" y="223"/>
                    <a:pt x="613" y="223"/>
                    <a:pt x="611" y="223"/>
                  </a:cubicBezTo>
                  <a:cubicBezTo>
                    <a:pt x="444" y="220"/>
                    <a:pt x="284" y="146"/>
                    <a:pt x="170" y="26"/>
                  </a:cubicBezTo>
                  <a:cubicBezTo>
                    <a:pt x="152" y="8"/>
                    <a:pt x="132" y="0"/>
                    <a:pt x="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2"/>
            <p:cNvSpPr/>
            <p:nvPr/>
          </p:nvSpPr>
          <p:spPr>
            <a:xfrm>
              <a:off x="7739793" y="1294394"/>
              <a:ext cx="25222" cy="14004"/>
            </a:xfrm>
            <a:custGeom>
              <a:avLst/>
              <a:gdLst/>
              <a:ahLst/>
              <a:cxnLst/>
              <a:rect l="l" t="t" r="r" b="b"/>
              <a:pathLst>
                <a:path w="706" h="392" extrusionOk="0">
                  <a:moveTo>
                    <a:pt x="118" y="1"/>
                  </a:moveTo>
                  <a:cubicBezTo>
                    <a:pt x="55" y="1"/>
                    <a:pt x="1" y="82"/>
                    <a:pt x="61" y="142"/>
                  </a:cubicBezTo>
                  <a:cubicBezTo>
                    <a:pt x="206" y="296"/>
                    <a:pt x="406" y="386"/>
                    <a:pt x="619" y="392"/>
                  </a:cubicBezTo>
                  <a:lnTo>
                    <a:pt x="628" y="392"/>
                  </a:lnTo>
                  <a:cubicBezTo>
                    <a:pt x="672" y="389"/>
                    <a:pt x="706" y="352"/>
                    <a:pt x="706" y="309"/>
                  </a:cubicBezTo>
                  <a:cubicBezTo>
                    <a:pt x="706" y="266"/>
                    <a:pt x="671" y="231"/>
                    <a:pt x="632" y="231"/>
                  </a:cubicBezTo>
                  <a:cubicBezTo>
                    <a:pt x="629" y="231"/>
                    <a:pt x="625" y="231"/>
                    <a:pt x="622" y="232"/>
                  </a:cubicBezTo>
                  <a:cubicBezTo>
                    <a:pt x="453" y="225"/>
                    <a:pt x="292" y="154"/>
                    <a:pt x="178" y="31"/>
                  </a:cubicBezTo>
                  <a:cubicBezTo>
                    <a:pt x="160" y="10"/>
                    <a:pt x="138" y="1"/>
                    <a:pt x="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2"/>
            <p:cNvSpPr/>
            <p:nvPr/>
          </p:nvSpPr>
          <p:spPr>
            <a:xfrm>
              <a:off x="8604827" y="1066569"/>
              <a:ext cx="13290" cy="24650"/>
            </a:xfrm>
            <a:custGeom>
              <a:avLst/>
              <a:gdLst/>
              <a:ahLst/>
              <a:cxnLst/>
              <a:rect l="l" t="t" r="r" b="b"/>
              <a:pathLst>
                <a:path w="372" h="690" extrusionOk="0">
                  <a:moveTo>
                    <a:pt x="272" y="0"/>
                  </a:moveTo>
                  <a:cubicBezTo>
                    <a:pt x="267" y="0"/>
                    <a:pt x="262" y="1"/>
                    <a:pt x="257" y="2"/>
                  </a:cubicBezTo>
                  <a:cubicBezTo>
                    <a:pt x="211" y="11"/>
                    <a:pt x="183" y="51"/>
                    <a:pt x="189" y="95"/>
                  </a:cubicBezTo>
                  <a:cubicBezTo>
                    <a:pt x="205" y="261"/>
                    <a:pt x="155" y="428"/>
                    <a:pt x="47" y="557"/>
                  </a:cubicBezTo>
                  <a:cubicBezTo>
                    <a:pt x="1" y="610"/>
                    <a:pt x="41" y="690"/>
                    <a:pt x="109" y="690"/>
                  </a:cubicBezTo>
                  <a:cubicBezTo>
                    <a:pt x="130" y="690"/>
                    <a:pt x="155" y="681"/>
                    <a:pt x="171" y="662"/>
                  </a:cubicBezTo>
                  <a:cubicBezTo>
                    <a:pt x="306" y="495"/>
                    <a:pt x="371" y="283"/>
                    <a:pt x="349" y="70"/>
                  </a:cubicBezTo>
                  <a:cubicBezTo>
                    <a:pt x="344" y="29"/>
                    <a:pt x="310"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2"/>
            <p:cNvSpPr/>
            <p:nvPr/>
          </p:nvSpPr>
          <p:spPr>
            <a:xfrm>
              <a:off x="8643411" y="973003"/>
              <a:ext cx="9181" cy="25436"/>
            </a:xfrm>
            <a:custGeom>
              <a:avLst/>
              <a:gdLst/>
              <a:ahLst/>
              <a:cxnLst/>
              <a:rect l="l" t="t" r="r" b="b"/>
              <a:pathLst>
                <a:path w="257" h="712" extrusionOk="0">
                  <a:moveTo>
                    <a:pt x="107" y="1"/>
                  </a:moveTo>
                  <a:cubicBezTo>
                    <a:pt x="56" y="1"/>
                    <a:pt x="5" y="50"/>
                    <a:pt x="31" y="113"/>
                  </a:cubicBezTo>
                  <a:cubicBezTo>
                    <a:pt x="90" y="271"/>
                    <a:pt x="87" y="443"/>
                    <a:pt x="19" y="598"/>
                  </a:cubicBezTo>
                  <a:cubicBezTo>
                    <a:pt x="0" y="638"/>
                    <a:pt x="19" y="687"/>
                    <a:pt x="59" y="706"/>
                  </a:cubicBezTo>
                  <a:cubicBezTo>
                    <a:pt x="68" y="709"/>
                    <a:pt x="81" y="712"/>
                    <a:pt x="93" y="712"/>
                  </a:cubicBezTo>
                  <a:cubicBezTo>
                    <a:pt x="124" y="712"/>
                    <a:pt x="155" y="693"/>
                    <a:pt x="167" y="662"/>
                  </a:cubicBezTo>
                  <a:cubicBezTo>
                    <a:pt x="253" y="468"/>
                    <a:pt x="256" y="243"/>
                    <a:pt x="176" y="46"/>
                  </a:cubicBezTo>
                  <a:cubicBezTo>
                    <a:pt x="160" y="14"/>
                    <a:pt x="134"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2"/>
            <p:cNvSpPr/>
            <p:nvPr/>
          </p:nvSpPr>
          <p:spPr>
            <a:xfrm>
              <a:off x="8629621" y="951282"/>
              <a:ext cx="9181" cy="25579"/>
            </a:xfrm>
            <a:custGeom>
              <a:avLst/>
              <a:gdLst/>
              <a:ahLst/>
              <a:cxnLst/>
              <a:rect l="l" t="t" r="r" b="b"/>
              <a:pathLst>
                <a:path w="257" h="716" extrusionOk="0">
                  <a:moveTo>
                    <a:pt x="107" y="1"/>
                  </a:moveTo>
                  <a:cubicBezTo>
                    <a:pt x="55" y="1"/>
                    <a:pt x="1" y="52"/>
                    <a:pt x="32" y="117"/>
                  </a:cubicBezTo>
                  <a:cubicBezTo>
                    <a:pt x="90" y="274"/>
                    <a:pt x="87" y="447"/>
                    <a:pt x="19" y="601"/>
                  </a:cubicBezTo>
                  <a:cubicBezTo>
                    <a:pt x="1" y="641"/>
                    <a:pt x="19" y="688"/>
                    <a:pt x="60" y="706"/>
                  </a:cubicBezTo>
                  <a:cubicBezTo>
                    <a:pt x="69" y="712"/>
                    <a:pt x="81" y="715"/>
                    <a:pt x="93" y="715"/>
                  </a:cubicBezTo>
                  <a:cubicBezTo>
                    <a:pt x="124" y="715"/>
                    <a:pt x="155" y="694"/>
                    <a:pt x="167" y="666"/>
                  </a:cubicBezTo>
                  <a:cubicBezTo>
                    <a:pt x="254" y="469"/>
                    <a:pt x="257" y="246"/>
                    <a:pt x="177" y="49"/>
                  </a:cubicBezTo>
                  <a:cubicBezTo>
                    <a:pt x="162" y="15"/>
                    <a:pt x="134"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2"/>
            <p:cNvSpPr/>
            <p:nvPr/>
          </p:nvSpPr>
          <p:spPr>
            <a:xfrm>
              <a:off x="8615866" y="1030129"/>
              <a:ext cx="9181" cy="25400"/>
            </a:xfrm>
            <a:custGeom>
              <a:avLst/>
              <a:gdLst/>
              <a:ahLst/>
              <a:cxnLst/>
              <a:rect l="l" t="t" r="r" b="b"/>
              <a:pathLst>
                <a:path w="257" h="711" extrusionOk="0">
                  <a:moveTo>
                    <a:pt x="108" y="1"/>
                  </a:moveTo>
                  <a:cubicBezTo>
                    <a:pt x="57" y="1"/>
                    <a:pt x="7" y="49"/>
                    <a:pt x="31" y="112"/>
                  </a:cubicBezTo>
                  <a:cubicBezTo>
                    <a:pt x="93" y="266"/>
                    <a:pt x="87" y="442"/>
                    <a:pt x="19" y="596"/>
                  </a:cubicBezTo>
                  <a:cubicBezTo>
                    <a:pt x="0" y="636"/>
                    <a:pt x="19" y="683"/>
                    <a:pt x="59" y="701"/>
                  </a:cubicBezTo>
                  <a:cubicBezTo>
                    <a:pt x="68" y="707"/>
                    <a:pt x="81" y="710"/>
                    <a:pt x="93" y="710"/>
                  </a:cubicBezTo>
                  <a:cubicBezTo>
                    <a:pt x="124" y="710"/>
                    <a:pt x="155" y="689"/>
                    <a:pt x="167" y="661"/>
                  </a:cubicBezTo>
                  <a:cubicBezTo>
                    <a:pt x="253" y="464"/>
                    <a:pt x="256" y="242"/>
                    <a:pt x="176" y="44"/>
                  </a:cubicBezTo>
                  <a:cubicBezTo>
                    <a:pt x="160" y="14"/>
                    <a:pt x="134"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2"/>
            <p:cNvSpPr/>
            <p:nvPr/>
          </p:nvSpPr>
          <p:spPr>
            <a:xfrm>
              <a:off x="8627549" y="1053780"/>
              <a:ext cx="12039" cy="25008"/>
            </a:xfrm>
            <a:custGeom>
              <a:avLst/>
              <a:gdLst/>
              <a:ahLst/>
              <a:cxnLst/>
              <a:rect l="l" t="t" r="r" b="b"/>
              <a:pathLst>
                <a:path w="337" h="700" extrusionOk="0">
                  <a:moveTo>
                    <a:pt x="218" y="1"/>
                  </a:moveTo>
                  <a:cubicBezTo>
                    <a:pt x="171" y="1"/>
                    <a:pt x="123" y="39"/>
                    <a:pt x="136" y="98"/>
                  </a:cubicBezTo>
                  <a:cubicBezTo>
                    <a:pt x="167" y="261"/>
                    <a:pt x="133" y="434"/>
                    <a:pt x="37" y="573"/>
                  </a:cubicBezTo>
                  <a:cubicBezTo>
                    <a:pt x="0" y="625"/>
                    <a:pt x="37" y="699"/>
                    <a:pt x="105" y="699"/>
                  </a:cubicBezTo>
                  <a:cubicBezTo>
                    <a:pt x="130" y="699"/>
                    <a:pt x="155" y="687"/>
                    <a:pt x="170" y="662"/>
                  </a:cubicBezTo>
                  <a:cubicBezTo>
                    <a:pt x="293" y="486"/>
                    <a:pt x="337" y="267"/>
                    <a:pt x="293" y="58"/>
                  </a:cubicBezTo>
                  <a:cubicBezTo>
                    <a:pt x="281" y="18"/>
                    <a:pt x="250"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089;p32">
            <a:extLst>
              <a:ext uri="{FF2B5EF4-FFF2-40B4-BE49-F238E27FC236}">
                <a16:creationId xmlns:a16="http://schemas.microsoft.com/office/drawing/2014/main" id="{52729319-49BD-8100-D8C2-9380EDEC9B27}"/>
              </a:ext>
            </a:extLst>
          </p:cNvPr>
          <p:cNvSpPr txBox="1">
            <a:spLocks/>
          </p:cNvSpPr>
          <p:nvPr/>
        </p:nvSpPr>
        <p:spPr>
          <a:xfrm>
            <a:off x="4381724" y="918551"/>
            <a:ext cx="4252458" cy="3136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rgbClr val="595959"/>
              </a:buClr>
              <a:buSzPts val="1000"/>
              <a:buFont typeface="Anaheim"/>
              <a:buChar char="●"/>
              <a:defRPr sz="1400" b="0" i="0" u="none" strike="noStrike" cap="none">
                <a:solidFill>
                  <a:schemeClr val="lt1"/>
                </a:solidFill>
                <a:latin typeface="Inter"/>
                <a:ea typeface="Inter"/>
                <a:cs typeface="Inter"/>
                <a:sym typeface="Inter"/>
              </a:defRPr>
            </a:lvl1pPr>
            <a:lvl2pPr marL="914400" marR="0" lvl="1"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2pPr>
            <a:lvl3pPr marL="1371600" marR="0" lvl="2"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3pPr>
            <a:lvl4pPr marL="1828800" marR="0" lvl="3"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4pPr>
            <a:lvl5pPr marL="2286000" marR="0" lvl="4"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5pPr>
            <a:lvl6pPr marL="2743200" marR="0" lvl="5"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6pPr>
            <a:lvl7pPr marL="3200400" marR="0" lvl="6"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7pPr>
            <a:lvl8pPr marL="3657600" marR="0" lvl="7"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8pPr>
            <a:lvl9pPr marL="4114800" marR="0" lvl="8" indent="-317500" algn="l" rtl="0">
              <a:lnSpc>
                <a:spcPct val="100000"/>
              </a:lnSpc>
              <a:spcBef>
                <a:spcPts val="1600"/>
              </a:spcBef>
              <a:spcAft>
                <a:spcPts val="1600"/>
              </a:spcAft>
              <a:buClr>
                <a:srgbClr val="595959"/>
              </a:buClr>
              <a:buSzPts val="1400"/>
              <a:buFont typeface="Anaheim"/>
              <a:buChar char="■"/>
              <a:defRPr sz="1400" b="0" i="0" u="none" strike="noStrike" cap="none">
                <a:solidFill>
                  <a:schemeClr val="lt1"/>
                </a:solidFill>
                <a:latin typeface="Inter"/>
                <a:ea typeface="Inter"/>
                <a:cs typeface="Inter"/>
                <a:sym typeface="Inter"/>
              </a:defRPr>
            </a:lvl9pPr>
          </a:lstStyle>
          <a:p>
            <a:pPr marL="0" indent="0">
              <a:buFont typeface="Anaheim"/>
              <a:buNone/>
            </a:pPr>
            <a:r>
              <a:rPr lang="en-US" sz="1600" b="1" dirty="0">
                <a:solidFill>
                  <a:schemeClr val="accent3">
                    <a:lumMod val="50000"/>
                  </a:schemeClr>
                </a:solidFill>
              </a:rPr>
              <a:t>About model:</a:t>
            </a:r>
          </a:p>
          <a:p>
            <a:pPr indent="-317500">
              <a:spcBef>
                <a:spcPts val="1600"/>
              </a:spcBef>
              <a:buClr>
                <a:schemeClr val="accent2"/>
              </a:buClr>
              <a:buSzPts val="1400"/>
              <a:buFont typeface="Inter"/>
              <a:buChar char="●"/>
            </a:pPr>
            <a:r>
              <a:rPr lang="en-US" sz="1300" b="1" dirty="0"/>
              <a:t>Deep Convolutional Neural Networks (CNNs)</a:t>
            </a:r>
            <a:r>
              <a:rPr lang="en-US" sz="1300" dirty="0"/>
              <a:t>:</a:t>
            </a:r>
            <a:r>
              <a:rPr lang="en-US" sz="1300" b="1" dirty="0"/>
              <a:t> </a:t>
            </a:r>
            <a:r>
              <a:rPr lang="en-US" sz="1300" dirty="0"/>
              <a:t>Assumed that deep CNN architectures will be suitable for this task.</a:t>
            </a:r>
          </a:p>
          <a:p>
            <a:pPr indent="-317500">
              <a:spcBef>
                <a:spcPts val="1600"/>
              </a:spcBef>
              <a:buClr>
                <a:schemeClr val="accent2"/>
              </a:buClr>
              <a:buSzPts val="1400"/>
              <a:buFont typeface="Inter"/>
              <a:buChar char="●"/>
            </a:pPr>
            <a:r>
              <a:rPr lang="en-US" sz="1300" b="1" dirty="0"/>
              <a:t>Transfer Learning: </a:t>
            </a:r>
            <a:r>
              <a:rPr lang="en-US" sz="1300" dirty="0"/>
              <a:t>Hypothesized that transfer learning from pre-trained models on image datasets will be effective in cat breed classification.</a:t>
            </a:r>
          </a:p>
          <a:p>
            <a:pPr indent="-317500">
              <a:spcBef>
                <a:spcPts val="1600"/>
              </a:spcBef>
              <a:buClr>
                <a:schemeClr val="accent2"/>
              </a:buClr>
              <a:buSzPts val="1400"/>
              <a:buFont typeface="Inter"/>
              <a:buChar char="●"/>
            </a:pPr>
            <a:r>
              <a:rPr lang="en-US" sz="1300" b="1" dirty="0"/>
              <a:t>Data</a:t>
            </a:r>
            <a:r>
              <a:rPr lang="en-US" sz="1300" dirty="0"/>
              <a:t> </a:t>
            </a:r>
            <a:r>
              <a:rPr lang="en-US" sz="1300" b="1" dirty="0"/>
              <a:t>Augmentation</a:t>
            </a:r>
            <a:r>
              <a:rPr lang="en-US" sz="1300" dirty="0"/>
              <a:t>: Hypothesized that applying data augmentation techniques, such as rotation, scaling, and flipping, will be beneficial in mitigating the limited dataset size. </a:t>
            </a:r>
          </a:p>
          <a:p>
            <a:pPr indent="-317500">
              <a:spcBef>
                <a:spcPts val="1600"/>
              </a:spcBef>
              <a:buClr>
                <a:schemeClr val="accent2"/>
              </a:buClr>
              <a:buSzPts val="1400"/>
              <a:buFont typeface="Inter"/>
              <a:buChar char="●"/>
            </a:pPr>
            <a:r>
              <a:rPr lang="en-US" sz="1300" b="1" dirty="0" err="1"/>
              <a:t>Softmax</a:t>
            </a:r>
            <a:r>
              <a:rPr lang="en-US" sz="1300" b="1" dirty="0"/>
              <a:t> Classifier</a:t>
            </a:r>
            <a:r>
              <a:rPr lang="en-US" sz="1300" dirty="0"/>
              <a:t>: Assumed that using a </a:t>
            </a:r>
            <a:r>
              <a:rPr lang="en-US" sz="1300" dirty="0" err="1"/>
              <a:t>softmax</a:t>
            </a:r>
            <a:r>
              <a:rPr lang="en-US" sz="1300" dirty="0"/>
              <a:t> classifier in the final layer of the model will be effective for multi-class cat breed classification.</a:t>
            </a:r>
          </a:p>
          <a:p>
            <a:pPr indent="-317500">
              <a:spcBef>
                <a:spcPts val="1600"/>
              </a:spcBef>
              <a:buClr>
                <a:schemeClr val="accent2"/>
              </a:buClr>
              <a:buSzPts val="1400"/>
              <a:buFont typeface="Inter"/>
              <a:buChar char="●"/>
            </a:pPr>
            <a:endParaRPr lang="en-US" sz="1300" dirty="0"/>
          </a:p>
          <a:p>
            <a:pPr marL="0" indent="0">
              <a:buClr>
                <a:srgbClr val="273D40"/>
              </a:buClr>
              <a:buSzPts val="600"/>
              <a:buFont typeface="Arial"/>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9"/>
        <p:cNvGrpSpPr/>
        <p:nvPr/>
      </p:nvGrpSpPr>
      <p:grpSpPr>
        <a:xfrm>
          <a:off x="0" y="0"/>
          <a:ext cx="0" cy="0"/>
          <a:chOff x="0" y="0"/>
          <a:chExt cx="0" cy="0"/>
        </a:xfrm>
      </p:grpSpPr>
      <p:sp>
        <p:nvSpPr>
          <p:cNvPr id="2891" name="Google Shape;2891;p30"/>
          <p:cNvSpPr txBox="1">
            <a:spLocks noGrp="1"/>
          </p:cNvSpPr>
          <p:nvPr>
            <p:ph type="title" idx="2"/>
          </p:nvPr>
        </p:nvSpPr>
        <p:spPr>
          <a:xfrm>
            <a:off x="1105591" y="291204"/>
            <a:ext cx="6638422"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Exploratory Data Analysis</a:t>
            </a:r>
          </a:p>
        </p:txBody>
      </p:sp>
      <p:sp>
        <p:nvSpPr>
          <p:cNvPr id="2961" name="Google Shape;2961;p30"/>
          <p:cNvSpPr/>
          <p:nvPr/>
        </p:nvSpPr>
        <p:spPr>
          <a:xfrm rot="-5594267">
            <a:off x="1845113" y="253422"/>
            <a:ext cx="82879" cy="75565"/>
          </a:xfrm>
          <a:custGeom>
            <a:avLst/>
            <a:gdLst/>
            <a:ahLst/>
            <a:cxnLst/>
            <a:rect l="l" t="t" r="r" b="b"/>
            <a:pathLst>
              <a:path w="1303" h="1188" extrusionOk="0">
                <a:moveTo>
                  <a:pt x="710" y="173"/>
                </a:moveTo>
                <a:cubicBezTo>
                  <a:pt x="941" y="173"/>
                  <a:pt x="1129" y="364"/>
                  <a:pt x="1129" y="595"/>
                </a:cubicBezTo>
                <a:cubicBezTo>
                  <a:pt x="1126" y="827"/>
                  <a:pt x="938" y="1012"/>
                  <a:pt x="707" y="1015"/>
                </a:cubicBezTo>
                <a:cubicBezTo>
                  <a:pt x="476" y="1015"/>
                  <a:pt x="287" y="823"/>
                  <a:pt x="287" y="592"/>
                </a:cubicBezTo>
                <a:cubicBezTo>
                  <a:pt x="287" y="358"/>
                  <a:pt x="479" y="173"/>
                  <a:pt x="710" y="173"/>
                </a:cubicBezTo>
                <a:close/>
                <a:moveTo>
                  <a:pt x="712" y="1"/>
                </a:moveTo>
                <a:cubicBezTo>
                  <a:pt x="485" y="1"/>
                  <a:pt x="263" y="130"/>
                  <a:pt x="164" y="364"/>
                </a:cubicBezTo>
                <a:cubicBezTo>
                  <a:pt x="1" y="752"/>
                  <a:pt x="284" y="1184"/>
                  <a:pt x="707" y="1187"/>
                </a:cubicBezTo>
                <a:lnTo>
                  <a:pt x="710" y="1187"/>
                </a:lnTo>
                <a:cubicBezTo>
                  <a:pt x="1034" y="1187"/>
                  <a:pt x="1299" y="922"/>
                  <a:pt x="1302" y="595"/>
                </a:cubicBezTo>
                <a:cubicBezTo>
                  <a:pt x="1302" y="438"/>
                  <a:pt x="1240" y="287"/>
                  <a:pt x="1129" y="176"/>
                </a:cubicBezTo>
                <a:cubicBezTo>
                  <a:pt x="1012" y="57"/>
                  <a:pt x="861"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BABB971F-EBDD-841D-254C-19AA76799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4" y="1176510"/>
            <a:ext cx="4290123" cy="2907949"/>
          </a:xfrm>
          <a:prstGeom prst="rect">
            <a:avLst/>
          </a:prstGeom>
          <a:noFill/>
          <a:extLst>
            <a:ext uri="{909E8E84-426E-40DD-AFC4-6F175D3DCCD1}">
              <a14:hiddenFill xmlns:a14="http://schemas.microsoft.com/office/drawing/2010/main">
                <a:solidFill>
                  <a:srgbClr val="FFFFFF"/>
                </a:solidFill>
              </a14:hiddenFill>
            </a:ext>
          </a:extLst>
        </p:spPr>
      </p:pic>
      <p:sp>
        <p:nvSpPr>
          <p:cNvPr id="2993" name="Google Shape;2432;p27">
            <a:extLst>
              <a:ext uri="{FF2B5EF4-FFF2-40B4-BE49-F238E27FC236}">
                <a16:creationId xmlns:a16="http://schemas.microsoft.com/office/drawing/2014/main" id="{CD14B4D7-70E0-F49C-BC1B-FD014233BCBD}"/>
              </a:ext>
            </a:extLst>
          </p:cNvPr>
          <p:cNvSpPr txBox="1">
            <a:spLocks noGrp="1"/>
          </p:cNvSpPr>
          <p:nvPr>
            <p:ph type="subTitle" idx="1"/>
          </p:nvPr>
        </p:nvSpPr>
        <p:spPr>
          <a:xfrm>
            <a:off x="1187092" y="4061844"/>
            <a:ext cx="3869828" cy="6532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solidFill>
                  <a:schemeClr val="accent3">
                    <a:lumMod val="50000"/>
                  </a:schemeClr>
                </a:solidFill>
              </a:rPr>
              <a:t>Plot 1: </a:t>
            </a:r>
            <a:r>
              <a:rPr lang="en-US" sz="1400" b="1" dirty="0">
                <a:solidFill>
                  <a:schemeClr val="accent3">
                    <a:lumMod val="50000"/>
                  </a:schemeClr>
                </a:solidFill>
              </a:rPr>
              <a:t>Number of Images per Category</a:t>
            </a:r>
          </a:p>
          <a:p>
            <a:pPr marL="0" lvl="0" indent="0" rtl="0">
              <a:spcBef>
                <a:spcPts val="0"/>
              </a:spcBef>
              <a:spcAft>
                <a:spcPts val="0"/>
              </a:spcAft>
              <a:buNone/>
            </a:pPr>
            <a:r>
              <a:rPr lang="en-US" sz="1200" b="1" dirty="0">
                <a:solidFill>
                  <a:schemeClr val="accent3">
                    <a:lumMod val="50000"/>
                  </a:schemeClr>
                </a:solidFill>
              </a:rPr>
              <a:t>(The 5 category numbers don’t have many differences, so it is in balanced class (category) distribution)</a:t>
            </a:r>
            <a:endParaRPr sz="1200" b="1" dirty="0">
              <a:solidFill>
                <a:schemeClr val="accent3">
                  <a:lumMod val="50000"/>
                </a:schemeClr>
              </a:solidFill>
            </a:endParaRPr>
          </a:p>
        </p:txBody>
      </p:sp>
      <p:pic>
        <p:nvPicPr>
          <p:cNvPr id="1028" name="Picture 4">
            <a:extLst>
              <a:ext uri="{FF2B5EF4-FFF2-40B4-BE49-F238E27FC236}">
                <a16:creationId xmlns:a16="http://schemas.microsoft.com/office/drawing/2014/main" id="{9C67D602-F64B-F106-977B-EF3BE99249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0978" y="1057125"/>
            <a:ext cx="3869828" cy="3070840"/>
          </a:xfrm>
          <a:prstGeom prst="rect">
            <a:avLst/>
          </a:prstGeom>
          <a:noFill/>
          <a:extLst>
            <a:ext uri="{909E8E84-426E-40DD-AFC4-6F175D3DCCD1}">
              <a14:hiddenFill xmlns:a14="http://schemas.microsoft.com/office/drawing/2010/main">
                <a:solidFill>
                  <a:srgbClr val="FFFFFF"/>
                </a:solidFill>
              </a14:hiddenFill>
            </a:ext>
          </a:extLst>
        </p:spPr>
      </p:pic>
      <p:sp>
        <p:nvSpPr>
          <p:cNvPr id="2994" name="Google Shape;2432;p27">
            <a:extLst>
              <a:ext uri="{FF2B5EF4-FFF2-40B4-BE49-F238E27FC236}">
                <a16:creationId xmlns:a16="http://schemas.microsoft.com/office/drawing/2014/main" id="{EA4C82C6-89D2-5C49-A863-A3136BE7DCD0}"/>
              </a:ext>
            </a:extLst>
          </p:cNvPr>
          <p:cNvSpPr txBox="1">
            <a:spLocks/>
          </p:cNvSpPr>
          <p:nvPr/>
        </p:nvSpPr>
        <p:spPr>
          <a:xfrm>
            <a:off x="5477215" y="4020211"/>
            <a:ext cx="3161039" cy="671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Inter"/>
              <a:buNone/>
              <a:defRPr sz="1600" b="0" i="0" u="none" strike="noStrike" cap="none">
                <a:solidFill>
                  <a:schemeClr val="lt1"/>
                </a:solidFill>
                <a:latin typeface="Inter"/>
                <a:ea typeface="Inter"/>
                <a:cs typeface="Inter"/>
                <a:sym typeface="Inter"/>
              </a:defRPr>
            </a:lvl1pPr>
            <a:lvl2pPr marL="914400" marR="0" lvl="1" indent="-317500" algn="ctr" rtl="0">
              <a:lnSpc>
                <a:spcPct val="100000"/>
              </a:lnSpc>
              <a:spcBef>
                <a:spcPts val="0"/>
              </a:spcBef>
              <a:spcAft>
                <a:spcPts val="0"/>
              </a:spcAft>
              <a:buClr>
                <a:schemeClr val="lt1"/>
              </a:buClr>
              <a:buSzPts val="1400"/>
              <a:buFont typeface="Inter"/>
              <a:buNone/>
              <a:defRPr sz="1400" b="0" i="0" u="none" strike="noStrike" cap="none">
                <a:solidFill>
                  <a:schemeClr val="lt1"/>
                </a:solidFill>
                <a:latin typeface="Inter"/>
                <a:ea typeface="Inter"/>
                <a:cs typeface="Inter"/>
                <a:sym typeface="Inter"/>
              </a:defRPr>
            </a:lvl2pPr>
            <a:lvl3pPr marL="1371600" marR="0" lvl="2" indent="-317500" algn="ctr" rtl="0">
              <a:lnSpc>
                <a:spcPct val="100000"/>
              </a:lnSpc>
              <a:spcBef>
                <a:spcPts val="0"/>
              </a:spcBef>
              <a:spcAft>
                <a:spcPts val="0"/>
              </a:spcAft>
              <a:buClr>
                <a:schemeClr val="lt1"/>
              </a:buClr>
              <a:buSzPts val="1400"/>
              <a:buFont typeface="Inter"/>
              <a:buNone/>
              <a:defRPr sz="1400" b="0" i="0" u="none" strike="noStrike" cap="none">
                <a:solidFill>
                  <a:schemeClr val="lt1"/>
                </a:solidFill>
                <a:latin typeface="Inter"/>
                <a:ea typeface="Inter"/>
                <a:cs typeface="Inter"/>
                <a:sym typeface="Inter"/>
              </a:defRPr>
            </a:lvl3pPr>
            <a:lvl4pPr marL="1828800" marR="0" lvl="3" indent="-317500" algn="ctr" rtl="0">
              <a:lnSpc>
                <a:spcPct val="100000"/>
              </a:lnSpc>
              <a:spcBef>
                <a:spcPts val="0"/>
              </a:spcBef>
              <a:spcAft>
                <a:spcPts val="0"/>
              </a:spcAft>
              <a:buClr>
                <a:schemeClr val="lt1"/>
              </a:buClr>
              <a:buSzPts val="1400"/>
              <a:buFont typeface="Inter"/>
              <a:buNone/>
              <a:defRPr sz="1400" b="0" i="0" u="none" strike="noStrike" cap="none">
                <a:solidFill>
                  <a:schemeClr val="lt1"/>
                </a:solidFill>
                <a:latin typeface="Inter"/>
                <a:ea typeface="Inter"/>
                <a:cs typeface="Inter"/>
                <a:sym typeface="Inter"/>
              </a:defRPr>
            </a:lvl4pPr>
            <a:lvl5pPr marL="2286000" marR="0" lvl="4" indent="-317500" algn="ctr" rtl="0">
              <a:lnSpc>
                <a:spcPct val="100000"/>
              </a:lnSpc>
              <a:spcBef>
                <a:spcPts val="0"/>
              </a:spcBef>
              <a:spcAft>
                <a:spcPts val="0"/>
              </a:spcAft>
              <a:buClr>
                <a:schemeClr val="lt1"/>
              </a:buClr>
              <a:buSzPts val="1400"/>
              <a:buFont typeface="Inter"/>
              <a:buNone/>
              <a:defRPr sz="1400" b="0" i="0" u="none" strike="noStrike" cap="none">
                <a:solidFill>
                  <a:schemeClr val="lt1"/>
                </a:solidFill>
                <a:latin typeface="Inter"/>
                <a:ea typeface="Inter"/>
                <a:cs typeface="Inter"/>
                <a:sym typeface="Inter"/>
              </a:defRPr>
            </a:lvl5pPr>
            <a:lvl6pPr marL="2743200" marR="0" lvl="5" indent="-317500" algn="ctr" rtl="0">
              <a:lnSpc>
                <a:spcPct val="100000"/>
              </a:lnSpc>
              <a:spcBef>
                <a:spcPts val="0"/>
              </a:spcBef>
              <a:spcAft>
                <a:spcPts val="0"/>
              </a:spcAft>
              <a:buClr>
                <a:schemeClr val="lt1"/>
              </a:buClr>
              <a:buSzPts val="1400"/>
              <a:buFont typeface="Inter"/>
              <a:buNone/>
              <a:defRPr sz="1400" b="0" i="0" u="none" strike="noStrike" cap="none">
                <a:solidFill>
                  <a:schemeClr val="lt1"/>
                </a:solidFill>
                <a:latin typeface="Inter"/>
                <a:ea typeface="Inter"/>
                <a:cs typeface="Inter"/>
                <a:sym typeface="Inter"/>
              </a:defRPr>
            </a:lvl6pPr>
            <a:lvl7pPr marL="3200400" marR="0" lvl="6" indent="-317500" algn="ctr" rtl="0">
              <a:lnSpc>
                <a:spcPct val="100000"/>
              </a:lnSpc>
              <a:spcBef>
                <a:spcPts val="0"/>
              </a:spcBef>
              <a:spcAft>
                <a:spcPts val="0"/>
              </a:spcAft>
              <a:buClr>
                <a:schemeClr val="lt1"/>
              </a:buClr>
              <a:buSzPts val="1400"/>
              <a:buFont typeface="Inter"/>
              <a:buNone/>
              <a:defRPr sz="1400" b="0" i="0" u="none" strike="noStrike" cap="none">
                <a:solidFill>
                  <a:schemeClr val="lt1"/>
                </a:solidFill>
                <a:latin typeface="Inter"/>
                <a:ea typeface="Inter"/>
                <a:cs typeface="Inter"/>
                <a:sym typeface="Inter"/>
              </a:defRPr>
            </a:lvl7pPr>
            <a:lvl8pPr marL="3657600" marR="0" lvl="7" indent="-317500" algn="ctr" rtl="0">
              <a:lnSpc>
                <a:spcPct val="100000"/>
              </a:lnSpc>
              <a:spcBef>
                <a:spcPts val="0"/>
              </a:spcBef>
              <a:spcAft>
                <a:spcPts val="0"/>
              </a:spcAft>
              <a:buClr>
                <a:schemeClr val="lt1"/>
              </a:buClr>
              <a:buSzPts val="1400"/>
              <a:buFont typeface="Inter"/>
              <a:buNone/>
              <a:defRPr sz="1400" b="0" i="0" u="none" strike="noStrike" cap="none">
                <a:solidFill>
                  <a:schemeClr val="lt1"/>
                </a:solidFill>
                <a:latin typeface="Inter"/>
                <a:ea typeface="Inter"/>
                <a:cs typeface="Inter"/>
                <a:sym typeface="Inter"/>
              </a:defRPr>
            </a:lvl8pPr>
            <a:lvl9pPr marL="4114800" marR="0" lvl="8" indent="-317500" algn="ctr" rtl="0">
              <a:lnSpc>
                <a:spcPct val="100000"/>
              </a:lnSpc>
              <a:spcBef>
                <a:spcPts val="0"/>
              </a:spcBef>
              <a:spcAft>
                <a:spcPts val="0"/>
              </a:spcAft>
              <a:buClr>
                <a:schemeClr val="lt1"/>
              </a:buClr>
              <a:buSzPts val="1400"/>
              <a:buFont typeface="Inter"/>
              <a:buNone/>
              <a:defRPr sz="1400" b="0" i="0" u="none" strike="noStrike" cap="none">
                <a:solidFill>
                  <a:schemeClr val="lt1"/>
                </a:solidFill>
                <a:latin typeface="Inter"/>
                <a:ea typeface="Inter"/>
                <a:cs typeface="Inter"/>
                <a:sym typeface="Inter"/>
              </a:defRPr>
            </a:lvl9pPr>
          </a:lstStyle>
          <a:p>
            <a:pPr marL="0" indent="0"/>
            <a:r>
              <a:rPr lang="en-US" sz="1400" b="1" dirty="0">
                <a:solidFill>
                  <a:schemeClr val="accent3">
                    <a:lumMod val="50000"/>
                  </a:schemeClr>
                </a:solidFill>
              </a:rPr>
              <a:t>Plot 2: Data Examples</a:t>
            </a:r>
          </a:p>
          <a:p>
            <a:pPr marL="0" indent="0"/>
            <a:r>
              <a:rPr lang="en-US" sz="1200" b="1" dirty="0">
                <a:solidFill>
                  <a:schemeClr val="accent3">
                    <a:lumMod val="50000"/>
                  </a:schemeClr>
                </a:solidFill>
              </a:rPr>
              <a:t>(Above we can see 12 pictures with labels randomly chosen from train generator)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8"/>
        <p:cNvGrpSpPr/>
        <p:nvPr/>
      </p:nvGrpSpPr>
      <p:grpSpPr>
        <a:xfrm>
          <a:off x="0" y="0"/>
          <a:ext cx="0" cy="0"/>
          <a:chOff x="0" y="0"/>
          <a:chExt cx="0" cy="0"/>
        </a:xfrm>
      </p:grpSpPr>
      <p:sp>
        <p:nvSpPr>
          <p:cNvPr id="3089" name="Google Shape;3089;p32"/>
          <p:cNvSpPr txBox="1">
            <a:spLocks noGrp="1"/>
          </p:cNvSpPr>
          <p:nvPr>
            <p:ph type="body" idx="1"/>
          </p:nvPr>
        </p:nvSpPr>
        <p:spPr>
          <a:xfrm>
            <a:off x="1078146" y="1317064"/>
            <a:ext cx="7273954" cy="3513057"/>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Clr>
                <a:schemeClr val="accent2"/>
              </a:buClr>
              <a:buSzPts val="1400"/>
              <a:buFont typeface="Inter"/>
              <a:buChar char="●"/>
            </a:pPr>
            <a:r>
              <a:rPr lang="en-US" sz="1600" b="1" dirty="0"/>
              <a:t>Resizing: </a:t>
            </a:r>
            <a:r>
              <a:rPr lang="en-US" sz="1600" dirty="0"/>
              <a:t>The images are resized to a fixed size of 128x128 pixels.</a:t>
            </a:r>
          </a:p>
          <a:p>
            <a:pPr marL="457200" lvl="0" indent="-317500" algn="l" rtl="0">
              <a:spcBef>
                <a:spcPts val="1600"/>
              </a:spcBef>
              <a:spcAft>
                <a:spcPts val="0"/>
              </a:spcAft>
              <a:buClr>
                <a:schemeClr val="accent2"/>
              </a:buClr>
              <a:buSzPts val="1400"/>
              <a:buFont typeface="Inter"/>
              <a:buChar char="●"/>
            </a:pPr>
            <a:r>
              <a:rPr lang="en-US" sz="1600" b="1" dirty="0"/>
              <a:t>Normalization: </a:t>
            </a:r>
            <a:r>
              <a:rPr lang="en-US" sz="1600" dirty="0"/>
              <a:t>The pixel values of the images are normalized by dividing them by 255.0, which scales the values to the range of [0, 1].</a:t>
            </a:r>
          </a:p>
          <a:p>
            <a:pPr marL="457200" lvl="0" indent="-317500" algn="l" rtl="0">
              <a:spcBef>
                <a:spcPts val="1600"/>
              </a:spcBef>
              <a:spcAft>
                <a:spcPts val="0"/>
              </a:spcAft>
              <a:buClr>
                <a:schemeClr val="accent2"/>
              </a:buClr>
              <a:buSzPts val="1400"/>
              <a:buFont typeface="Inter"/>
              <a:buChar char="●"/>
            </a:pPr>
            <a:r>
              <a:rPr lang="en-US" sz="1600" b="1" dirty="0"/>
              <a:t>Balanced Class Distribution</a:t>
            </a:r>
            <a:r>
              <a:rPr lang="en-US" sz="1600" dirty="0"/>
              <a:t>: Hypothesized that the dataset has a balanced distribution of samples across the cat breeds. There is no significant imbalance.</a:t>
            </a:r>
          </a:p>
          <a:p>
            <a:pPr marL="457200" lvl="0" indent="-317500" algn="l" rtl="0">
              <a:spcBef>
                <a:spcPts val="1600"/>
              </a:spcBef>
              <a:spcAft>
                <a:spcPts val="0"/>
              </a:spcAft>
              <a:buClr>
                <a:schemeClr val="accent2"/>
              </a:buClr>
              <a:buSzPts val="1400"/>
              <a:buFont typeface="Inter"/>
              <a:buChar char="●"/>
            </a:pPr>
            <a:r>
              <a:rPr lang="en-US" sz="1600" b="1" dirty="0"/>
              <a:t>One-Hot Encoding: </a:t>
            </a:r>
            <a:r>
              <a:rPr lang="en-US" sz="1600" dirty="0"/>
              <a:t>The labels are one-hot encoded using </a:t>
            </a:r>
            <a:r>
              <a:rPr lang="en-US" sz="1600" dirty="0" err="1"/>
              <a:t>LabelBinarizer</a:t>
            </a:r>
            <a:r>
              <a:rPr lang="en-US" sz="1600" dirty="0"/>
              <a:t> from </a:t>
            </a:r>
            <a:r>
              <a:rPr lang="en-US" sz="1600" dirty="0" err="1"/>
              <a:t>sklearn.preprocessing</a:t>
            </a:r>
            <a:r>
              <a:rPr lang="en-US" sz="1600" dirty="0"/>
              <a:t>. This transforms the categorical labels into binary vectors. </a:t>
            </a:r>
            <a:endParaRPr sz="1600" dirty="0"/>
          </a:p>
        </p:txBody>
      </p:sp>
      <p:sp>
        <p:nvSpPr>
          <p:cNvPr id="5" name="Google Shape;3090;p32">
            <a:extLst>
              <a:ext uri="{FF2B5EF4-FFF2-40B4-BE49-F238E27FC236}">
                <a16:creationId xmlns:a16="http://schemas.microsoft.com/office/drawing/2014/main" id="{8723098D-1CB0-4738-7D58-10832C2F7AC3}"/>
              </a:ext>
            </a:extLst>
          </p:cNvPr>
          <p:cNvSpPr txBox="1">
            <a:spLocks/>
          </p:cNvSpPr>
          <p:nvPr/>
        </p:nvSpPr>
        <p:spPr>
          <a:xfrm>
            <a:off x="935023" y="65518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1pPr>
            <a:lvl2pPr marR="0" lvl="1" algn="l"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l"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l"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l"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l"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l"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l"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l"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US" sz="2800" dirty="0"/>
              <a:t>Feature Engineering &amp; Transformations</a:t>
            </a:r>
            <a:endParaRPr lang="en-US" sz="2800" dirty="0">
              <a:solidFill>
                <a:schemeClr val="lt1"/>
              </a:solidFill>
            </a:endParaRPr>
          </a:p>
        </p:txBody>
      </p:sp>
      <p:grpSp>
        <p:nvGrpSpPr>
          <p:cNvPr id="6" name="Google Shape;3371;p33">
            <a:extLst>
              <a:ext uri="{FF2B5EF4-FFF2-40B4-BE49-F238E27FC236}">
                <a16:creationId xmlns:a16="http://schemas.microsoft.com/office/drawing/2014/main" id="{B5DE7514-3755-C7BE-23A4-D5A4825F59D1}"/>
              </a:ext>
            </a:extLst>
          </p:cNvPr>
          <p:cNvGrpSpPr/>
          <p:nvPr/>
        </p:nvGrpSpPr>
        <p:grpSpPr>
          <a:xfrm flipH="1">
            <a:off x="480410" y="3762106"/>
            <a:ext cx="1195471" cy="932465"/>
            <a:chOff x="3928175" y="1896275"/>
            <a:chExt cx="950900" cy="741700"/>
          </a:xfrm>
        </p:grpSpPr>
        <p:sp>
          <p:nvSpPr>
            <p:cNvPr id="7" name="Google Shape;3372;p33">
              <a:extLst>
                <a:ext uri="{FF2B5EF4-FFF2-40B4-BE49-F238E27FC236}">
                  <a16:creationId xmlns:a16="http://schemas.microsoft.com/office/drawing/2014/main" id="{5EE88C0A-7541-529A-1CA8-B688156A0071}"/>
                </a:ext>
              </a:extLst>
            </p:cNvPr>
            <p:cNvSpPr/>
            <p:nvPr/>
          </p:nvSpPr>
          <p:spPr>
            <a:xfrm>
              <a:off x="3928175" y="1896350"/>
              <a:ext cx="935000" cy="741625"/>
            </a:xfrm>
            <a:custGeom>
              <a:avLst/>
              <a:gdLst/>
              <a:ahLst/>
              <a:cxnLst/>
              <a:rect l="l" t="t" r="r" b="b"/>
              <a:pathLst>
                <a:path w="37400" h="29665" extrusionOk="0">
                  <a:moveTo>
                    <a:pt x="23761" y="0"/>
                  </a:moveTo>
                  <a:cubicBezTo>
                    <a:pt x="22614" y="0"/>
                    <a:pt x="21004" y="4189"/>
                    <a:pt x="21004" y="4189"/>
                  </a:cubicBezTo>
                  <a:cubicBezTo>
                    <a:pt x="20445" y="4380"/>
                    <a:pt x="19995" y="4602"/>
                    <a:pt x="19628" y="4849"/>
                  </a:cubicBezTo>
                  <a:lnTo>
                    <a:pt x="18681" y="4053"/>
                  </a:lnTo>
                  <a:cubicBezTo>
                    <a:pt x="18663" y="4039"/>
                    <a:pt x="18644" y="4033"/>
                    <a:pt x="18626" y="4033"/>
                  </a:cubicBezTo>
                  <a:cubicBezTo>
                    <a:pt x="18557" y="4033"/>
                    <a:pt x="18504" y="4127"/>
                    <a:pt x="18570" y="4186"/>
                  </a:cubicBezTo>
                  <a:lnTo>
                    <a:pt x="19486" y="4951"/>
                  </a:lnTo>
                  <a:cubicBezTo>
                    <a:pt x="19184" y="5167"/>
                    <a:pt x="18919" y="5426"/>
                    <a:pt x="18697" y="5722"/>
                  </a:cubicBezTo>
                  <a:lnTo>
                    <a:pt x="17306" y="5059"/>
                  </a:lnTo>
                  <a:cubicBezTo>
                    <a:pt x="17291" y="5052"/>
                    <a:pt x="17278" y="5049"/>
                    <a:pt x="17265" y="5049"/>
                  </a:cubicBezTo>
                  <a:cubicBezTo>
                    <a:pt x="17185" y="5049"/>
                    <a:pt x="17144" y="5170"/>
                    <a:pt x="17232" y="5213"/>
                  </a:cubicBezTo>
                  <a:lnTo>
                    <a:pt x="18598" y="5864"/>
                  </a:lnTo>
                  <a:cubicBezTo>
                    <a:pt x="18320" y="6277"/>
                    <a:pt x="18154" y="6712"/>
                    <a:pt x="18030" y="7147"/>
                  </a:cubicBezTo>
                  <a:lnTo>
                    <a:pt x="17321" y="7045"/>
                  </a:lnTo>
                  <a:cubicBezTo>
                    <a:pt x="17317" y="7044"/>
                    <a:pt x="17314" y="7044"/>
                    <a:pt x="17310" y="7044"/>
                  </a:cubicBezTo>
                  <a:cubicBezTo>
                    <a:pt x="17271" y="7044"/>
                    <a:pt x="17234" y="7074"/>
                    <a:pt x="17225" y="7116"/>
                  </a:cubicBezTo>
                  <a:cubicBezTo>
                    <a:pt x="17219" y="7162"/>
                    <a:pt x="17253" y="7205"/>
                    <a:pt x="17299" y="7212"/>
                  </a:cubicBezTo>
                  <a:lnTo>
                    <a:pt x="17987" y="7313"/>
                  </a:lnTo>
                  <a:cubicBezTo>
                    <a:pt x="17636" y="8670"/>
                    <a:pt x="17629" y="9972"/>
                    <a:pt x="15939" y="10422"/>
                  </a:cubicBezTo>
                  <a:cubicBezTo>
                    <a:pt x="10514" y="11860"/>
                    <a:pt x="7164" y="19043"/>
                    <a:pt x="10351" y="24098"/>
                  </a:cubicBezTo>
                  <a:cubicBezTo>
                    <a:pt x="10597" y="24487"/>
                    <a:pt x="10878" y="24854"/>
                    <a:pt x="11189" y="25193"/>
                  </a:cubicBezTo>
                  <a:cubicBezTo>
                    <a:pt x="10240" y="25712"/>
                    <a:pt x="9087" y="26005"/>
                    <a:pt x="8084" y="26005"/>
                  </a:cubicBezTo>
                  <a:cubicBezTo>
                    <a:pt x="6101" y="26005"/>
                    <a:pt x="4705" y="24857"/>
                    <a:pt x="6631" y="22035"/>
                  </a:cubicBezTo>
                  <a:cubicBezTo>
                    <a:pt x="10668" y="16113"/>
                    <a:pt x="8657" y="14154"/>
                    <a:pt x="4703" y="10968"/>
                  </a:cubicBezTo>
                  <a:cubicBezTo>
                    <a:pt x="3702" y="10161"/>
                    <a:pt x="3193" y="9799"/>
                    <a:pt x="2953" y="9799"/>
                  </a:cubicBezTo>
                  <a:cubicBezTo>
                    <a:pt x="2245" y="9799"/>
                    <a:pt x="3873" y="12947"/>
                    <a:pt x="2100" y="17134"/>
                  </a:cubicBezTo>
                  <a:cubicBezTo>
                    <a:pt x="1" y="22083"/>
                    <a:pt x="1262" y="29665"/>
                    <a:pt x="7584" y="29665"/>
                  </a:cubicBezTo>
                  <a:cubicBezTo>
                    <a:pt x="8424" y="29665"/>
                    <a:pt x="9353" y="29531"/>
                    <a:pt x="10375" y="29239"/>
                  </a:cubicBezTo>
                  <a:cubicBezTo>
                    <a:pt x="12044" y="28764"/>
                    <a:pt x="13197" y="28138"/>
                    <a:pt x="13987" y="27463"/>
                  </a:cubicBezTo>
                  <a:cubicBezTo>
                    <a:pt x="15947" y="28648"/>
                    <a:pt x="18401" y="29490"/>
                    <a:pt x="20981" y="29490"/>
                  </a:cubicBezTo>
                  <a:cubicBezTo>
                    <a:pt x="25504" y="29490"/>
                    <a:pt x="30411" y="26901"/>
                    <a:pt x="33711" y="19037"/>
                  </a:cubicBezTo>
                  <a:cubicBezTo>
                    <a:pt x="34787" y="16471"/>
                    <a:pt x="35383" y="14130"/>
                    <a:pt x="35663" y="12054"/>
                  </a:cubicBezTo>
                  <a:lnTo>
                    <a:pt x="37193" y="12714"/>
                  </a:lnTo>
                  <a:cubicBezTo>
                    <a:pt x="37202" y="12720"/>
                    <a:pt x="37215" y="12723"/>
                    <a:pt x="37227" y="12723"/>
                  </a:cubicBezTo>
                  <a:cubicBezTo>
                    <a:pt x="37320" y="12720"/>
                    <a:pt x="37344" y="12597"/>
                    <a:pt x="37261" y="12560"/>
                  </a:cubicBezTo>
                  <a:lnTo>
                    <a:pt x="35685" y="11878"/>
                  </a:lnTo>
                  <a:cubicBezTo>
                    <a:pt x="35756" y="11326"/>
                    <a:pt x="35802" y="10789"/>
                    <a:pt x="35833" y="10274"/>
                  </a:cubicBezTo>
                  <a:lnTo>
                    <a:pt x="37301" y="10435"/>
                  </a:lnTo>
                  <a:lnTo>
                    <a:pt x="37310" y="10435"/>
                  </a:lnTo>
                  <a:cubicBezTo>
                    <a:pt x="37357" y="10435"/>
                    <a:pt x="37394" y="10401"/>
                    <a:pt x="37397" y="10357"/>
                  </a:cubicBezTo>
                  <a:cubicBezTo>
                    <a:pt x="37400" y="10308"/>
                    <a:pt x="37366" y="10268"/>
                    <a:pt x="37320" y="10265"/>
                  </a:cubicBezTo>
                  <a:lnTo>
                    <a:pt x="35839" y="10105"/>
                  </a:lnTo>
                  <a:cubicBezTo>
                    <a:pt x="35861" y="9654"/>
                    <a:pt x="35867" y="9219"/>
                    <a:pt x="35861" y="8800"/>
                  </a:cubicBezTo>
                  <a:lnTo>
                    <a:pt x="36727" y="8695"/>
                  </a:lnTo>
                  <a:lnTo>
                    <a:pt x="36737" y="8695"/>
                  </a:lnTo>
                  <a:cubicBezTo>
                    <a:pt x="36844" y="8675"/>
                    <a:pt x="36823" y="8524"/>
                    <a:pt x="36725" y="8524"/>
                  </a:cubicBezTo>
                  <a:cubicBezTo>
                    <a:pt x="36719" y="8524"/>
                    <a:pt x="36713" y="8524"/>
                    <a:pt x="36706" y="8525"/>
                  </a:cubicBezTo>
                  <a:lnTo>
                    <a:pt x="35858" y="8633"/>
                  </a:lnTo>
                  <a:cubicBezTo>
                    <a:pt x="35762" y="4389"/>
                    <a:pt x="34380" y="1805"/>
                    <a:pt x="34026" y="1388"/>
                  </a:cubicBezTo>
                  <a:cubicBezTo>
                    <a:pt x="33965" y="1317"/>
                    <a:pt x="33890" y="1284"/>
                    <a:pt x="33803" y="1284"/>
                  </a:cubicBezTo>
                  <a:cubicBezTo>
                    <a:pt x="33050" y="1284"/>
                    <a:pt x="31428" y="3715"/>
                    <a:pt x="30969" y="3992"/>
                  </a:cubicBezTo>
                  <a:cubicBezTo>
                    <a:pt x="30881" y="4043"/>
                    <a:pt x="30701" y="4065"/>
                    <a:pt x="30458" y="4065"/>
                  </a:cubicBezTo>
                  <a:cubicBezTo>
                    <a:pt x="30411" y="4065"/>
                    <a:pt x="30363" y="4064"/>
                    <a:pt x="30312" y="4062"/>
                  </a:cubicBezTo>
                  <a:lnTo>
                    <a:pt x="30312" y="4056"/>
                  </a:lnTo>
                  <a:cubicBezTo>
                    <a:pt x="30301" y="4022"/>
                    <a:pt x="30268" y="3999"/>
                    <a:pt x="30232" y="3999"/>
                  </a:cubicBezTo>
                  <a:cubicBezTo>
                    <a:pt x="30226" y="3999"/>
                    <a:pt x="30219" y="3999"/>
                    <a:pt x="30213" y="4001"/>
                  </a:cubicBezTo>
                  <a:cubicBezTo>
                    <a:pt x="30186" y="4007"/>
                    <a:pt x="30164" y="4025"/>
                    <a:pt x="30152" y="4053"/>
                  </a:cubicBezTo>
                  <a:cubicBezTo>
                    <a:pt x="28881" y="3982"/>
                    <a:pt x="26651" y="3523"/>
                    <a:pt x="26435" y="3387"/>
                  </a:cubicBezTo>
                  <a:cubicBezTo>
                    <a:pt x="26154" y="3208"/>
                    <a:pt x="24566" y="253"/>
                    <a:pt x="23909" y="25"/>
                  </a:cubicBezTo>
                  <a:cubicBezTo>
                    <a:pt x="23861" y="8"/>
                    <a:pt x="23811" y="0"/>
                    <a:pt x="23761" y="0"/>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73;p33">
              <a:extLst>
                <a:ext uri="{FF2B5EF4-FFF2-40B4-BE49-F238E27FC236}">
                  <a16:creationId xmlns:a16="http://schemas.microsoft.com/office/drawing/2014/main" id="{FB1EB9E7-9886-E47B-29F1-51DF2EB5AE7E}"/>
                </a:ext>
              </a:extLst>
            </p:cNvPr>
            <p:cNvSpPr/>
            <p:nvPr/>
          </p:nvSpPr>
          <p:spPr>
            <a:xfrm>
              <a:off x="3928175" y="1896275"/>
              <a:ext cx="950900" cy="741700"/>
            </a:xfrm>
            <a:custGeom>
              <a:avLst/>
              <a:gdLst/>
              <a:ahLst/>
              <a:cxnLst/>
              <a:rect l="l" t="t" r="r" b="b"/>
              <a:pathLst>
                <a:path w="38036" h="29668" extrusionOk="0">
                  <a:moveTo>
                    <a:pt x="23764" y="0"/>
                  </a:moveTo>
                  <a:cubicBezTo>
                    <a:pt x="22617" y="0"/>
                    <a:pt x="21007" y="4192"/>
                    <a:pt x="21007" y="4192"/>
                  </a:cubicBezTo>
                  <a:cubicBezTo>
                    <a:pt x="16380" y="5771"/>
                    <a:pt x="19091" y="9589"/>
                    <a:pt x="15939" y="10425"/>
                  </a:cubicBezTo>
                  <a:cubicBezTo>
                    <a:pt x="10514" y="11863"/>
                    <a:pt x="7164" y="19046"/>
                    <a:pt x="10351" y="24104"/>
                  </a:cubicBezTo>
                  <a:cubicBezTo>
                    <a:pt x="10597" y="24490"/>
                    <a:pt x="10878" y="24857"/>
                    <a:pt x="11189" y="25196"/>
                  </a:cubicBezTo>
                  <a:cubicBezTo>
                    <a:pt x="10239" y="25715"/>
                    <a:pt x="9085" y="26009"/>
                    <a:pt x="8082" y="26009"/>
                  </a:cubicBezTo>
                  <a:cubicBezTo>
                    <a:pt x="6100" y="26009"/>
                    <a:pt x="4706" y="24862"/>
                    <a:pt x="6631" y="22038"/>
                  </a:cubicBezTo>
                  <a:cubicBezTo>
                    <a:pt x="10668" y="16116"/>
                    <a:pt x="8657" y="14160"/>
                    <a:pt x="4703" y="10974"/>
                  </a:cubicBezTo>
                  <a:cubicBezTo>
                    <a:pt x="3701" y="10167"/>
                    <a:pt x="3193" y="9805"/>
                    <a:pt x="2953" y="9805"/>
                  </a:cubicBezTo>
                  <a:cubicBezTo>
                    <a:pt x="2247" y="9805"/>
                    <a:pt x="3876" y="12952"/>
                    <a:pt x="2100" y="17137"/>
                  </a:cubicBezTo>
                  <a:cubicBezTo>
                    <a:pt x="1" y="22086"/>
                    <a:pt x="1262" y="29668"/>
                    <a:pt x="7584" y="29668"/>
                  </a:cubicBezTo>
                  <a:cubicBezTo>
                    <a:pt x="8424" y="29668"/>
                    <a:pt x="9353" y="29534"/>
                    <a:pt x="10375" y="29242"/>
                  </a:cubicBezTo>
                  <a:cubicBezTo>
                    <a:pt x="12044" y="28764"/>
                    <a:pt x="13197" y="28141"/>
                    <a:pt x="13987" y="27463"/>
                  </a:cubicBezTo>
                  <a:cubicBezTo>
                    <a:pt x="15947" y="28648"/>
                    <a:pt x="18402" y="29490"/>
                    <a:pt x="20981" y="29490"/>
                  </a:cubicBezTo>
                  <a:cubicBezTo>
                    <a:pt x="25504" y="29490"/>
                    <a:pt x="30411" y="26902"/>
                    <a:pt x="33711" y="19040"/>
                  </a:cubicBezTo>
                  <a:cubicBezTo>
                    <a:pt x="38035" y="8735"/>
                    <a:pt x="34615" y="2082"/>
                    <a:pt x="34026" y="1388"/>
                  </a:cubicBezTo>
                  <a:cubicBezTo>
                    <a:pt x="33965" y="1317"/>
                    <a:pt x="33890" y="1284"/>
                    <a:pt x="33803" y="1284"/>
                  </a:cubicBezTo>
                  <a:cubicBezTo>
                    <a:pt x="33050" y="1284"/>
                    <a:pt x="31428" y="3718"/>
                    <a:pt x="30969" y="3991"/>
                  </a:cubicBezTo>
                  <a:cubicBezTo>
                    <a:pt x="30882" y="4043"/>
                    <a:pt x="30702" y="4065"/>
                    <a:pt x="30462" y="4065"/>
                  </a:cubicBezTo>
                  <a:cubicBezTo>
                    <a:pt x="29287" y="4065"/>
                    <a:pt x="26671" y="3538"/>
                    <a:pt x="26438" y="3387"/>
                  </a:cubicBezTo>
                  <a:cubicBezTo>
                    <a:pt x="26158" y="3208"/>
                    <a:pt x="24569" y="253"/>
                    <a:pt x="23912" y="25"/>
                  </a:cubicBezTo>
                  <a:cubicBezTo>
                    <a:pt x="23864" y="8"/>
                    <a:pt x="23814" y="0"/>
                    <a:pt x="237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74;p33">
              <a:extLst>
                <a:ext uri="{FF2B5EF4-FFF2-40B4-BE49-F238E27FC236}">
                  <a16:creationId xmlns:a16="http://schemas.microsoft.com/office/drawing/2014/main" id="{297895EE-E107-75E5-6393-5054F0F2A0BE}"/>
                </a:ext>
              </a:extLst>
            </p:cNvPr>
            <p:cNvSpPr/>
            <p:nvPr/>
          </p:nvSpPr>
          <p:spPr>
            <a:xfrm>
              <a:off x="4526200" y="2050225"/>
              <a:ext cx="154700" cy="164600"/>
            </a:xfrm>
            <a:custGeom>
              <a:avLst/>
              <a:gdLst/>
              <a:ahLst/>
              <a:cxnLst/>
              <a:rect l="l" t="t" r="r" b="b"/>
              <a:pathLst>
                <a:path w="6188" h="6584" extrusionOk="0">
                  <a:moveTo>
                    <a:pt x="3755" y="0"/>
                  </a:moveTo>
                  <a:cubicBezTo>
                    <a:pt x="1761" y="0"/>
                    <a:pt x="0" y="4236"/>
                    <a:pt x="0" y="4236"/>
                  </a:cubicBezTo>
                  <a:cubicBezTo>
                    <a:pt x="465" y="5171"/>
                    <a:pt x="2236" y="6583"/>
                    <a:pt x="3909" y="6583"/>
                  </a:cubicBezTo>
                  <a:cubicBezTo>
                    <a:pt x="4582" y="6583"/>
                    <a:pt x="5239" y="6355"/>
                    <a:pt x="5790" y="5775"/>
                  </a:cubicBezTo>
                  <a:cubicBezTo>
                    <a:pt x="6033" y="5519"/>
                    <a:pt x="6187" y="295"/>
                    <a:pt x="3927" y="11"/>
                  </a:cubicBezTo>
                  <a:cubicBezTo>
                    <a:pt x="3869" y="4"/>
                    <a:pt x="3812" y="0"/>
                    <a:pt x="37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75;p33">
              <a:extLst>
                <a:ext uri="{FF2B5EF4-FFF2-40B4-BE49-F238E27FC236}">
                  <a16:creationId xmlns:a16="http://schemas.microsoft.com/office/drawing/2014/main" id="{5AF53E22-0771-5FAC-F0F1-E69462056D2E}"/>
                </a:ext>
              </a:extLst>
            </p:cNvPr>
            <p:cNvSpPr/>
            <p:nvPr/>
          </p:nvSpPr>
          <p:spPr>
            <a:xfrm>
              <a:off x="4744325" y="1955900"/>
              <a:ext cx="49000" cy="52275"/>
            </a:xfrm>
            <a:custGeom>
              <a:avLst/>
              <a:gdLst/>
              <a:ahLst/>
              <a:cxnLst/>
              <a:rect l="l" t="t" r="r" b="b"/>
              <a:pathLst>
                <a:path w="1960" h="2091" extrusionOk="0">
                  <a:moveTo>
                    <a:pt x="1042" y="0"/>
                  </a:moveTo>
                  <a:cubicBezTo>
                    <a:pt x="820" y="0"/>
                    <a:pt x="1" y="1869"/>
                    <a:pt x="1" y="1869"/>
                  </a:cubicBezTo>
                  <a:lnTo>
                    <a:pt x="1959" y="2091"/>
                  </a:lnTo>
                  <a:cubicBezTo>
                    <a:pt x="1959" y="2091"/>
                    <a:pt x="1235" y="219"/>
                    <a:pt x="1071" y="15"/>
                  </a:cubicBezTo>
                  <a:cubicBezTo>
                    <a:pt x="1063" y="5"/>
                    <a:pt x="1054" y="0"/>
                    <a:pt x="1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76;p33">
              <a:extLst>
                <a:ext uri="{FF2B5EF4-FFF2-40B4-BE49-F238E27FC236}">
                  <a16:creationId xmlns:a16="http://schemas.microsoft.com/office/drawing/2014/main" id="{F8ECF2A6-2D7C-9E39-C93E-9F513C94FCF8}"/>
                </a:ext>
              </a:extLst>
            </p:cNvPr>
            <p:cNvSpPr/>
            <p:nvPr/>
          </p:nvSpPr>
          <p:spPr>
            <a:xfrm>
              <a:off x="4488650" y="1918450"/>
              <a:ext cx="60850" cy="52475"/>
            </a:xfrm>
            <a:custGeom>
              <a:avLst/>
              <a:gdLst/>
              <a:ahLst/>
              <a:cxnLst/>
              <a:rect l="l" t="t" r="r" b="b"/>
              <a:pathLst>
                <a:path w="2434" h="2099" extrusionOk="0">
                  <a:moveTo>
                    <a:pt x="1301" y="1"/>
                  </a:moveTo>
                  <a:cubicBezTo>
                    <a:pt x="1292" y="1"/>
                    <a:pt x="1283" y="3"/>
                    <a:pt x="1274" y="8"/>
                  </a:cubicBezTo>
                  <a:cubicBezTo>
                    <a:pt x="1018" y="162"/>
                    <a:pt x="0" y="1593"/>
                    <a:pt x="142" y="1683"/>
                  </a:cubicBezTo>
                  <a:cubicBezTo>
                    <a:pt x="281" y="1772"/>
                    <a:pt x="2434" y="2099"/>
                    <a:pt x="2434" y="2099"/>
                  </a:cubicBezTo>
                  <a:cubicBezTo>
                    <a:pt x="2434" y="2099"/>
                    <a:pt x="1588" y="1"/>
                    <a:pt x="1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77;p33">
              <a:extLst>
                <a:ext uri="{FF2B5EF4-FFF2-40B4-BE49-F238E27FC236}">
                  <a16:creationId xmlns:a16="http://schemas.microsoft.com/office/drawing/2014/main" id="{B0EB5F03-D703-04E1-DC6D-784002BC9897}"/>
                </a:ext>
              </a:extLst>
            </p:cNvPr>
            <p:cNvSpPr/>
            <p:nvPr/>
          </p:nvSpPr>
          <p:spPr>
            <a:xfrm>
              <a:off x="4581775" y="2088050"/>
              <a:ext cx="65200" cy="69800"/>
            </a:xfrm>
            <a:custGeom>
              <a:avLst/>
              <a:gdLst/>
              <a:ahLst/>
              <a:cxnLst/>
              <a:rect l="l" t="t" r="r" b="b"/>
              <a:pathLst>
                <a:path w="2608" h="2792" extrusionOk="0">
                  <a:moveTo>
                    <a:pt x="1447" y="0"/>
                  </a:moveTo>
                  <a:cubicBezTo>
                    <a:pt x="1413" y="0"/>
                    <a:pt x="1378" y="20"/>
                    <a:pt x="1368" y="65"/>
                  </a:cubicBezTo>
                  <a:lnTo>
                    <a:pt x="871" y="2554"/>
                  </a:lnTo>
                  <a:cubicBezTo>
                    <a:pt x="424" y="2255"/>
                    <a:pt x="217" y="1073"/>
                    <a:pt x="177" y="617"/>
                  </a:cubicBezTo>
                  <a:cubicBezTo>
                    <a:pt x="173" y="564"/>
                    <a:pt x="133" y="539"/>
                    <a:pt x="93" y="539"/>
                  </a:cubicBezTo>
                  <a:cubicBezTo>
                    <a:pt x="47" y="539"/>
                    <a:pt x="1" y="571"/>
                    <a:pt x="7" y="632"/>
                  </a:cubicBezTo>
                  <a:cubicBezTo>
                    <a:pt x="14" y="709"/>
                    <a:pt x="189" y="2489"/>
                    <a:pt x="899" y="2757"/>
                  </a:cubicBezTo>
                  <a:lnTo>
                    <a:pt x="902" y="2757"/>
                  </a:lnTo>
                  <a:cubicBezTo>
                    <a:pt x="960" y="2779"/>
                    <a:pt x="1019" y="2791"/>
                    <a:pt x="1081" y="2791"/>
                  </a:cubicBezTo>
                  <a:cubicBezTo>
                    <a:pt x="1759" y="2791"/>
                    <a:pt x="2496" y="1502"/>
                    <a:pt x="2586" y="1342"/>
                  </a:cubicBezTo>
                  <a:cubicBezTo>
                    <a:pt x="2607" y="1302"/>
                    <a:pt x="2592" y="1252"/>
                    <a:pt x="2552" y="1231"/>
                  </a:cubicBezTo>
                  <a:cubicBezTo>
                    <a:pt x="2539" y="1223"/>
                    <a:pt x="2524" y="1219"/>
                    <a:pt x="2510" y="1219"/>
                  </a:cubicBezTo>
                  <a:cubicBezTo>
                    <a:pt x="2481" y="1219"/>
                    <a:pt x="2452" y="1235"/>
                    <a:pt x="2438" y="1261"/>
                  </a:cubicBezTo>
                  <a:cubicBezTo>
                    <a:pt x="2214" y="1664"/>
                    <a:pt x="1570" y="2622"/>
                    <a:pt x="1079" y="2622"/>
                  </a:cubicBezTo>
                  <a:cubicBezTo>
                    <a:pt x="1062" y="2622"/>
                    <a:pt x="1045" y="2621"/>
                    <a:pt x="1028" y="2619"/>
                  </a:cubicBezTo>
                  <a:lnTo>
                    <a:pt x="1531" y="99"/>
                  </a:lnTo>
                  <a:cubicBezTo>
                    <a:pt x="1542" y="37"/>
                    <a:pt x="1494" y="0"/>
                    <a:pt x="14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78;p33">
              <a:extLst>
                <a:ext uri="{FF2B5EF4-FFF2-40B4-BE49-F238E27FC236}">
                  <a16:creationId xmlns:a16="http://schemas.microsoft.com/office/drawing/2014/main" id="{583AA940-00CC-C8F8-D442-81DD276CCF04}"/>
                </a:ext>
              </a:extLst>
            </p:cNvPr>
            <p:cNvSpPr/>
            <p:nvPr/>
          </p:nvSpPr>
          <p:spPr>
            <a:xfrm>
              <a:off x="4601675" y="2072175"/>
              <a:ext cx="37050" cy="17800"/>
            </a:xfrm>
            <a:custGeom>
              <a:avLst/>
              <a:gdLst/>
              <a:ahLst/>
              <a:cxnLst/>
              <a:rect l="l" t="t" r="r" b="b"/>
              <a:pathLst>
                <a:path w="1482" h="712" extrusionOk="0">
                  <a:moveTo>
                    <a:pt x="542" y="1"/>
                  </a:moveTo>
                  <a:cubicBezTo>
                    <a:pt x="238" y="1"/>
                    <a:pt x="1" y="64"/>
                    <a:pt x="1" y="64"/>
                  </a:cubicBezTo>
                  <a:cubicBezTo>
                    <a:pt x="1" y="64"/>
                    <a:pt x="615" y="672"/>
                    <a:pt x="707" y="709"/>
                  </a:cubicBezTo>
                  <a:cubicBezTo>
                    <a:pt x="711" y="711"/>
                    <a:pt x="717" y="712"/>
                    <a:pt x="723" y="712"/>
                  </a:cubicBezTo>
                  <a:cubicBezTo>
                    <a:pt x="861" y="712"/>
                    <a:pt x="1481" y="314"/>
                    <a:pt x="1481" y="314"/>
                  </a:cubicBezTo>
                  <a:cubicBezTo>
                    <a:pt x="1212" y="64"/>
                    <a:pt x="844" y="1"/>
                    <a:pt x="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79;p33">
              <a:extLst>
                <a:ext uri="{FF2B5EF4-FFF2-40B4-BE49-F238E27FC236}">
                  <a16:creationId xmlns:a16="http://schemas.microsoft.com/office/drawing/2014/main" id="{87E9A05E-7D3D-0A07-4FB9-79CB401EA7FA}"/>
                </a:ext>
              </a:extLst>
            </p:cNvPr>
            <p:cNvSpPr/>
            <p:nvPr/>
          </p:nvSpPr>
          <p:spPr>
            <a:xfrm>
              <a:off x="4503975" y="2013600"/>
              <a:ext cx="60500" cy="46175"/>
            </a:xfrm>
            <a:custGeom>
              <a:avLst/>
              <a:gdLst/>
              <a:ahLst/>
              <a:cxnLst/>
              <a:rect l="l" t="t" r="r" b="b"/>
              <a:pathLst>
                <a:path w="2420" h="1847" extrusionOk="0">
                  <a:moveTo>
                    <a:pt x="866" y="1"/>
                  </a:moveTo>
                  <a:cubicBezTo>
                    <a:pt x="450" y="1"/>
                    <a:pt x="113" y="146"/>
                    <a:pt x="91" y="156"/>
                  </a:cubicBezTo>
                  <a:cubicBezTo>
                    <a:pt x="0" y="196"/>
                    <a:pt x="40" y="320"/>
                    <a:pt x="120" y="320"/>
                  </a:cubicBezTo>
                  <a:cubicBezTo>
                    <a:pt x="133" y="320"/>
                    <a:pt x="147" y="317"/>
                    <a:pt x="162" y="310"/>
                  </a:cubicBezTo>
                  <a:cubicBezTo>
                    <a:pt x="166" y="308"/>
                    <a:pt x="483" y="171"/>
                    <a:pt x="868" y="171"/>
                  </a:cubicBezTo>
                  <a:cubicBezTo>
                    <a:pt x="1071" y="171"/>
                    <a:pt x="1292" y="209"/>
                    <a:pt x="1497" y="325"/>
                  </a:cubicBezTo>
                  <a:cubicBezTo>
                    <a:pt x="1904" y="557"/>
                    <a:pt x="2157" y="1044"/>
                    <a:pt x="2247" y="1769"/>
                  </a:cubicBezTo>
                  <a:cubicBezTo>
                    <a:pt x="2250" y="1812"/>
                    <a:pt x="2287" y="1846"/>
                    <a:pt x="2330" y="1846"/>
                  </a:cubicBezTo>
                  <a:cubicBezTo>
                    <a:pt x="2333" y="1846"/>
                    <a:pt x="2336" y="1846"/>
                    <a:pt x="2339" y="1843"/>
                  </a:cubicBezTo>
                  <a:cubicBezTo>
                    <a:pt x="2385" y="1840"/>
                    <a:pt x="2419" y="1797"/>
                    <a:pt x="2413" y="1750"/>
                  </a:cubicBezTo>
                  <a:cubicBezTo>
                    <a:pt x="2317" y="967"/>
                    <a:pt x="2037" y="440"/>
                    <a:pt x="1580" y="177"/>
                  </a:cubicBezTo>
                  <a:cubicBezTo>
                    <a:pt x="1345" y="44"/>
                    <a:pt x="1093" y="1"/>
                    <a:pt x="8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80;p33">
              <a:extLst>
                <a:ext uri="{FF2B5EF4-FFF2-40B4-BE49-F238E27FC236}">
                  <a16:creationId xmlns:a16="http://schemas.microsoft.com/office/drawing/2014/main" id="{94B12DC5-87B3-6150-F729-45D48EF65B98}"/>
                </a:ext>
              </a:extLst>
            </p:cNvPr>
            <p:cNvSpPr/>
            <p:nvPr/>
          </p:nvSpPr>
          <p:spPr>
            <a:xfrm>
              <a:off x="4675325" y="2045425"/>
              <a:ext cx="70550" cy="41700"/>
            </a:xfrm>
            <a:custGeom>
              <a:avLst/>
              <a:gdLst/>
              <a:ahLst/>
              <a:cxnLst/>
              <a:rect l="l" t="t" r="r" b="b"/>
              <a:pathLst>
                <a:path w="2822" h="1668" extrusionOk="0">
                  <a:moveTo>
                    <a:pt x="1911" y="0"/>
                  </a:moveTo>
                  <a:cubicBezTo>
                    <a:pt x="1342" y="0"/>
                    <a:pt x="712" y="519"/>
                    <a:pt x="25" y="1538"/>
                  </a:cubicBezTo>
                  <a:cubicBezTo>
                    <a:pt x="0" y="1575"/>
                    <a:pt x="10" y="1628"/>
                    <a:pt x="50" y="1653"/>
                  </a:cubicBezTo>
                  <a:cubicBezTo>
                    <a:pt x="62" y="1662"/>
                    <a:pt x="81" y="1668"/>
                    <a:pt x="96" y="1668"/>
                  </a:cubicBezTo>
                  <a:cubicBezTo>
                    <a:pt x="124" y="1668"/>
                    <a:pt x="152" y="1656"/>
                    <a:pt x="167" y="1634"/>
                  </a:cubicBezTo>
                  <a:cubicBezTo>
                    <a:pt x="808" y="678"/>
                    <a:pt x="1414" y="170"/>
                    <a:pt x="1910" y="170"/>
                  </a:cubicBezTo>
                  <a:cubicBezTo>
                    <a:pt x="1928" y="170"/>
                    <a:pt x="1945" y="171"/>
                    <a:pt x="1962" y="172"/>
                  </a:cubicBezTo>
                  <a:cubicBezTo>
                    <a:pt x="2409" y="203"/>
                    <a:pt x="2641" y="650"/>
                    <a:pt x="2641" y="656"/>
                  </a:cubicBezTo>
                  <a:cubicBezTo>
                    <a:pt x="2658" y="686"/>
                    <a:pt x="2684" y="698"/>
                    <a:pt x="2711" y="698"/>
                  </a:cubicBezTo>
                  <a:cubicBezTo>
                    <a:pt x="2766" y="698"/>
                    <a:pt x="2822" y="646"/>
                    <a:pt x="2795" y="579"/>
                  </a:cubicBezTo>
                  <a:cubicBezTo>
                    <a:pt x="2782" y="558"/>
                    <a:pt x="2523" y="39"/>
                    <a:pt x="1974" y="2"/>
                  </a:cubicBezTo>
                  <a:cubicBezTo>
                    <a:pt x="1953" y="1"/>
                    <a:pt x="1932" y="0"/>
                    <a:pt x="1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81;p33">
              <a:extLst>
                <a:ext uri="{FF2B5EF4-FFF2-40B4-BE49-F238E27FC236}">
                  <a16:creationId xmlns:a16="http://schemas.microsoft.com/office/drawing/2014/main" id="{97BBE254-AC50-FA42-551C-52DBCA70E986}"/>
                </a:ext>
              </a:extLst>
            </p:cNvPr>
            <p:cNvSpPr/>
            <p:nvPr/>
          </p:nvSpPr>
          <p:spPr>
            <a:xfrm>
              <a:off x="4208325" y="2221300"/>
              <a:ext cx="424450" cy="298425"/>
            </a:xfrm>
            <a:custGeom>
              <a:avLst/>
              <a:gdLst/>
              <a:ahLst/>
              <a:cxnLst/>
              <a:rect l="l" t="t" r="r" b="b"/>
              <a:pathLst>
                <a:path w="16978" h="11937" extrusionOk="0">
                  <a:moveTo>
                    <a:pt x="11917" y="0"/>
                  </a:moveTo>
                  <a:cubicBezTo>
                    <a:pt x="8023" y="0"/>
                    <a:pt x="4561" y="3790"/>
                    <a:pt x="4561" y="3790"/>
                  </a:cubicBezTo>
                  <a:cubicBezTo>
                    <a:pt x="0" y="6563"/>
                    <a:pt x="2070" y="11936"/>
                    <a:pt x="6533" y="11936"/>
                  </a:cubicBezTo>
                  <a:cubicBezTo>
                    <a:pt x="6622" y="11936"/>
                    <a:pt x="6712" y="11934"/>
                    <a:pt x="6803" y="11930"/>
                  </a:cubicBezTo>
                  <a:cubicBezTo>
                    <a:pt x="13012" y="11630"/>
                    <a:pt x="16978" y="684"/>
                    <a:pt x="12759" y="61"/>
                  </a:cubicBezTo>
                  <a:cubicBezTo>
                    <a:pt x="12477" y="20"/>
                    <a:pt x="12196" y="0"/>
                    <a:pt x="119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82;p33">
              <a:extLst>
                <a:ext uri="{FF2B5EF4-FFF2-40B4-BE49-F238E27FC236}">
                  <a16:creationId xmlns:a16="http://schemas.microsoft.com/office/drawing/2014/main" id="{42A3EA3C-EA73-92F0-4D88-E952E1C2EA73}"/>
                </a:ext>
              </a:extLst>
            </p:cNvPr>
            <p:cNvSpPr/>
            <p:nvPr/>
          </p:nvSpPr>
          <p:spPr>
            <a:xfrm>
              <a:off x="4390700" y="1997125"/>
              <a:ext cx="96050" cy="79525"/>
            </a:xfrm>
            <a:custGeom>
              <a:avLst/>
              <a:gdLst/>
              <a:ahLst/>
              <a:cxnLst/>
              <a:rect l="l" t="t" r="r" b="b"/>
              <a:pathLst>
                <a:path w="3842" h="3181" extrusionOk="0">
                  <a:moveTo>
                    <a:pt x="124" y="0"/>
                  </a:moveTo>
                  <a:cubicBezTo>
                    <a:pt x="54" y="0"/>
                    <a:pt x="1" y="96"/>
                    <a:pt x="69" y="155"/>
                  </a:cubicBezTo>
                  <a:lnTo>
                    <a:pt x="3672" y="3162"/>
                  </a:lnTo>
                  <a:cubicBezTo>
                    <a:pt x="3687" y="3174"/>
                    <a:pt x="3706" y="3181"/>
                    <a:pt x="3727" y="3181"/>
                  </a:cubicBezTo>
                  <a:cubicBezTo>
                    <a:pt x="3804" y="3181"/>
                    <a:pt x="3841" y="3079"/>
                    <a:pt x="3780" y="3029"/>
                  </a:cubicBezTo>
                  <a:lnTo>
                    <a:pt x="180" y="22"/>
                  </a:lnTo>
                  <a:cubicBezTo>
                    <a:pt x="162" y="7"/>
                    <a:pt x="142" y="0"/>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83;p33">
              <a:extLst>
                <a:ext uri="{FF2B5EF4-FFF2-40B4-BE49-F238E27FC236}">
                  <a16:creationId xmlns:a16="http://schemas.microsoft.com/office/drawing/2014/main" id="{D6B7E14C-B7F8-7E88-8D83-8E40E631BEDB}"/>
                </a:ext>
              </a:extLst>
            </p:cNvPr>
            <p:cNvSpPr/>
            <p:nvPr/>
          </p:nvSpPr>
          <p:spPr>
            <a:xfrm>
              <a:off x="4356750" y="2022575"/>
              <a:ext cx="125750" cy="61475"/>
            </a:xfrm>
            <a:custGeom>
              <a:avLst/>
              <a:gdLst/>
              <a:ahLst/>
              <a:cxnLst/>
              <a:rect l="l" t="t" r="r" b="b"/>
              <a:pathLst>
                <a:path w="5030" h="2459" extrusionOk="0">
                  <a:moveTo>
                    <a:pt x="122" y="0"/>
                  </a:moveTo>
                  <a:cubicBezTo>
                    <a:pt x="42" y="0"/>
                    <a:pt x="1" y="121"/>
                    <a:pt x="89" y="164"/>
                  </a:cubicBezTo>
                  <a:lnTo>
                    <a:pt x="4875" y="2452"/>
                  </a:lnTo>
                  <a:cubicBezTo>
                    <a:pt x="4888" y="2456"/>
                    <a:pt x="4900" y="2459"/>
                    <a:pt x="4912" y="2459"/>
                  </a:cubicBezTo>
                  <a:cubicBezTo>
                    <a:pt x="5002" y="2459"/>
                    <a:pt x="5030" y="2335"/>
                    <a:pt x="4949" y="2298"/>
                  </a:cubicBezTo>
                  <a:lnTo>
                    <a:pt x="163" y="10"/>
                  </a:lnTo>
                  <a:cubicBezTo>
                    <a:pt x="148" y="3"/>
                    <a:pt x="135"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84;p33">
              <a:extLst>
                <a:ext uri="{FF2B5EF4-FFF2-40B4-BE49-F238E27FC236}">
                  <a16:creationId xmlns:a16="http://schemas.microsoft.com/office/drawing/2014/main" id="{41F5DC2E-AE11-4766-33C3-38BAC405F75B}"/>
                </a:ext>
              </a:extLst>
            </p:cNvPr>
            <p:cNvSpPr/>
            <p:nvPr/>
          </p:nvSpPr>
          <p:spPr>
            <a:xfrm>
              <a:off x="4358650" y="2072450"/>
              <a:ext cx="113200" cy="20075"/>
            </a:xfrm>
            <a:custGeom>
              <a:avLst/>
              <a:gdLst/>
              <a:ahLst/>
              <a:cxnLst/>
              <a:rect l="l" t="t" r="r" b="b"/>
              <a:pathLst>
                <a:path w="4528" h="803" extrusionOk="0">
                  <a:moveTo>
                    <a:pt x="93" y="0"/>
                  </a:moveTo>
                  <a:cubicBezTo>
                    <a:pt x="52" y="0"/>
                    <a:pt x="15" y="30"/>
                    <a:pt x="6" y="72"/>
                  </a:cubicBezTo>
                  <a:cubicBezTo>
                    <a:pt x="0" y="118"/>
                    <a:pt x="34" y="161"/>
                    <a:pt x="80" y="168"/>
                  </a:cubicBezTo>
                  <a:lnTo>
                    <a:pt x="4402" y="803"/>
                  </a:lnTo>
                  <a:lnTo>
                    <a:pt x="4414" y="803"/>
                  </a:lnTo>
                  <a:cubicBezTo>
                    <a:pt x="4516" y="800"/>
                    <a:pt x="4528" y="649"/>
                    <a:pt x="4426" y="633"/>
                  </a:cubicBezTo>
                  <a:lnTo>
                    <a:pt x="105" y="1"/>
                  </a:lnTo>
                  <a:cubicBezTo>
                    <a:pt x="101" y="0"/>
                    <a:pt x="97" y="0"/>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85;p33">
              <a:extLst>
                <a:ext uri="{FF2B5EF4-FFF2-40B4-BE49-F238E27FC236}">
                  <a16:creationId xmlns:a16="http://schemas.microsoft.com/office/drawing/2014/main" id="{7C1F68F3-07F3-83F9-1FDB-EB99C44C7EA1}"/>
                </a:ext>
              </a:extLst>
            </p:cNvPr>
            <p:cNvSpPr/>
            <p:nvPr/>
          </p:nvSpPr>
          <p:spPr>
            <a:xfrm>
              <a:off x="4723525" y="2109425"/>
              <a:ext cx="125675" cy="19125"/>
            </a:xfrm>
            <a:custGeom>
              <a:avLst/>
              <a:gdLst/>
              <a:ahLst/>
              <a:cxnLst/>
              <a:rect l="l" t="t" r="r" b="b"/>
              <a:pathLst>
                <a:path w="5027" h="765" extrusionOk="0">
                  <a:moveTo>
                    <a:pt x="4914" y="1"/>
                  </a:moveTo>
                  <a:cubicBezTo>
                    <a:pt x="4908" y="1"/>
                    <a:pt x="4901" y="1"/>
                    <a:pt x="4895" y="2"/>
                  </a:cubicBezTo>
                  <a:lnTo>
                    <a:pt x="105" y="598"/>
                  </a:lnTo>
                  <a:cubicBezTo>
                    <a:pt x="0" y="610"/>
                    <a:pt x="9" y="764"/>
                    <a:pt x="114" y="764"/>
                  </a:cubicBezTo>
                  <a:lnTo>
                    <a:pt x="127" y="764"/>
                  </a:lnTo>
                  <a:lnTo>
                    <a:pt x="4913" y="172"/>
                  </a:lnTo>
                  <a:cubicBezTo>
                    <a:pt x="5027" y="163"/>
                    <a:pt x="5014" y="1"/>
                    <a:pt x="4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86;p33">
              <a:extLst>
                <a:ext uri="{FF2B5EF4-FFF2-40B4-BE49-F238E27FC236}">
                  <a16:creationId xmlns:a16="http://schemas.microsoft.com/office/drawing/2014/main" id="{0E82001D-A1EA-481B-E9EF-55B5B056C23D}"/>
                </a:ext>
              </a:extLst>
            </p:cNvPr>
            <p:cNvSpPr/>
            <p:nvPr/>
          </p:nvSpPr>
          <p:spPr>
            <a:xfrm>
              <a:off x="4730975" y="2139150"/>
              <a:ext cx="132900" cy="18075"/>
            </a:xfrm>
            <a:custGeom>
              <a:avLst/>
              <a:gdLst/>
              <a:ahLst/>
              <a:cxnLst/>
              <a:rect l="l" t="t" r="r" b="b"/>
              <a:pathLst>
                <a:path w="5316" h="723" extrusionOk="0">
                  <a:moveTo>
                    <a:pt x="119" y="1"/>
                  </a:moveTo>
                  <a:cubicBezTo>
                    <a:pt x="16" y="1"/>
                    <a:pt x="0" y="152"/>
                    <a:pt x="106" y="170"/>
                  </a:cubicBezTo>
                  <a:lnTo>
                    <a:pt x="5189" y="719"/>
                  </a:lnTo>
                  <a:lnTo>
                    <a:pt x="5198" y="719"/>
                  </a:lnTo>
                  <a:lnTo>
                    <a:pt x="5198" y="723"/>
                  </a:lnTo>
                  <a:cubicBezTo>
                    <a:pt x="5306" y="723"/>
                    <a:pt x="5316" y="562"/>
                    <a:pt x="5208" y="553"/>
                  </a:cubicBezTo>
                  <a:lnTo>
                    <a:pt x="125" y="1"/>
                  </a:lnTo>
                  <a:cubicBezTo>
                    <a:pt x="123" y="1"/>
                    <a:pt x="121" y="1"/>
                    <a:pt x="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87;p33">
              <a:extLst>
                <a:ext uri="{FF2B5EF4-FFF2-40B4-BE49-F238E27FC236}">
                  <a16:creationId xmlns:a16="http://schemas.microsoft.com/office/drawing/2014/main" id="{D24EC75C-4EAC-3458-ABA5-A2440D2A26E6}"/>
                </a:ext>
              </a:extLst>
            </p:cNvPr>
            <p:cNvSpPr/>
            <p:nvPr/>
          </p:nvSpPr>
          <p:spPr>
            <a:xfrm>
              <a:off x="4730475" y="2155975"/>
              <a:ext cx="131325" cy="58400"/>
            </a:xfrm>
            <a:custGeom>
              <a:avLst/>
              <a:gdLst/>
              <a:ahLst/>
              <a:cxnLst/>
              <a:rect l="l" t="t" r="r" b="b"/>
              <a:pathLst>
                <a:path w="5253" h="2336" extrusionOk="0">
                  <a:moveTo>
                    <a:pt x="125" y="1"/>
                  </a:moveTo>
                  <a:cubicBezTo>
                    <a:pt x="41" y="1"/>
                    <a:pt x="1" y="135"/>
                    <a:pt x="101" y="167"/>
                  </a:cubicBezTo>
                  <a:lnTo>
                    <a:pt x="5101" y="2329"/>
                  </a:lnTo>
                  <a:cubicBezTo>
                    <a:pt x="5110" y="2332"/>
                    <a:pt x="5123" y="2335"/>
                    <a:pt x="5135" y="2335"/>
                  </a:cubicBezTo>
                  <a:cubicBezTo>
                    <a:pt x="5228" y="2335"/>
                    <a:pt x="5252" y="2209"/>
                    <a:pt x="5169" y="2172"/>
                  </a:cubicBezTo>
                  <a:lnTo>
                    <a:pt x="169" y="13"/>
                  </a:lnTo>
                  <a:cubicBezTo>
                    <a:pt x="154" y="4"/>
                    <a:pt x="139"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88;p33">
              <a:extLst>
                <a:ext uri="{FF2B5EF4-FFF2-40B4-BE49-F238E27FC236}">
                  <a16:creationId xmlns:a16="http://schemas.microsoft.com/office/drawing/2014/main" id="{2AD6B74B-9ED8-2192-A154-979C0C6182B0}"/>
                </a:ext>
              </a:extLst>
            </p:cNvPr>
            <p:cNvSpPr/>
            <p:nvPr/>
          </p:nvSpPr>
          <p:spPr>
            <a:xfrm>
              <a:off x="4595825" y="1987575"/>
              <a:ext cx="95800" cy="55225"/>
            </a:xfrm>
            <a:custGeom>
              <a:avLst/>
              <a:gdLst/>
              <a:ahLst/>
              <a:cxnLst/>
              <a:rect l="l" t="t" r="r" b="b"/>
              <a:pathLst>
                <a:path w="3832" h="2209" extrusionOk="0">
                  <a:moveTo>
                    <a:pt x="2542" y="959"/>
                  </a:moveTo>
                  <a:cubicBezTo>
                    <a:pt x="2557" y="969"/>
                    <a:pt x="2582" y="1024"/>
                    <a:pt x="2570" y="1138"/>
                  </a:cubicBezTo>
                  <a:cubicBezTo>
                    <a:pt x="2564" y="1215"/>
                    <a:pt x="2545" y="1289"/>
                    <a:pt x="2517" y="1363"/>
                  </a:cubicBezTo>
                  <a:cubicBezTo>
                    <a:pt x="2465" y="1286"/>
                    <a:pt x="2434" y="1197"/>
                    <a:pt x="2434" y="1101"/>
                  </a:cubicBezTo>
                  <a:cubicBezTo>
                    <a:pt x="2428" y="1049"/>
                    <a:pt x="2459" y="996"/>
                    <a:pt x="2505" y="969"/>
                  </a:cubicBezTo>
                  <a:cubicBezTo>
                    <a:pt x="2514" y="962"/>
                    <a:pt x="2527" y="959"/>
                    <a:pt x="2539" y="959"/>
                  </a:cubicBezTo>
                  <a:close/>
                  <a:moveTo>
                    <a:pt x="262" y="0"/>
                  </a:moveTo>
                  <a:cubicBezTo>
                    <a:pt x="228" y="0"/>
                    <a:pt x="194" y="20"/>
                    <a:pt x="182" y="65"/>
                  </a:cubicBezTo>
                  <a:cubicBezTo>
                    <a:pt x="176" y="96"/>
                    <a:pt x="1" y="780"/>
                    <a:pt x="266" y="1141"/>
                  </a:cubicBezTo>
                  <a:cubicBezTo>
                    <a:pt x="361" y="1274"/>
                    <a:pt x="519" y="1354"/>
                    <a:pt x="685" y="1357"/>
                  </a:cubicBezTo>
                  <a:cubicBezTo>
                    <a:pt x="703" y="1358"/>
                    <a:pt x="720" y="1359"/>
                    <a:pt x="738" y="1359"/>
                  </a:cubicBezTo>
                  <a:cubicBezTo>
                    <a:pt x="893" y="1359"/>
                    <a:pt x="1048" y="1310"/>
                    <a:pt x="1176" y="1218"/>
                  </a:cubicBezTo>
                  <a:cubicBezTo>
                    <a:pt x="1191" y="1502"/>
                    <a:pt x="1256" y="1798"/>
                    <a:pt x="1388" y="1990"/>
                  </a:cubicBezTo>
                  <a:cubicBezTo>
                    <a:pt x="1487" y="2134"/>
                    <a:pt x="1617" y="2209"/>
                    <a:pt x="1768" y="2209"/>
                  </a:cubicBezTo>
                  <a:cubicBezTo>
                    <a:pt x="1845" y="2209"/>
                    <a:pt x="1922" y="2193"/>
                    <a:pt x="1996" y="2159"/>
                  </a:cubicBezTo>
                  <a:cubicBezTo>
                    <a:pt x="2234" y="2051"/>
                    <a:pt x="2434" y="1872"/>
                    <a:pt x="2570" y="1647"/>
                  </a:cubicBezTo>
                  <a:lnTo>
                    <a:pt x="2582" y="1653"/>
                  </a:lnTo>
                  <a:cubicBezTo>
                    <a:pt x="2672" y="1709"/>
                    <a:pt x="2769" y="1736"/>
                    <a:pt x="2869" y="1736"/>
                  </a:cubicBezTo>
                  <a:cubicBezTo>
                    <a:pt x="2975" y="1736"/>
                    <a:pt x="3084" y="1706"/>
                    <a:pt x="3190" y="1647"/>
                  </a:cubicBezTo>
                  <a:cubicBezTo>
                    <a:pt x="3831" y="1280"/>
                    <a:pt x="3612" y="417"/>
                    <a:pt x="3609" y="407"/>
                  </a:cubicBezTo>
                  <a:cubicBezTo>
                    <a:pt x="3597" y="366"/>
                    <a:pt x="3564" y="348"/>
                    <a:pt x="3531" y="348"/>
                  </a:cubicBezTo>
                  <a:cubicBezTo>
                    <a:pt x="3483" y="348"/>
                    <a:pt x="3433" y="388"/>
                    <a:pt x="3446" y="450"/>
                  </a:cubicBezTo>
                  <a:cubicBezTo>
                    <a:pt x="3449" y="460"/>
                    <a:pt x="3634" y="1197"/>
                    <a:pt x="3103" y="1499"/>
                  </a:cubicBezTo>
                  <a:cubicBezTo>
                    <a:pt x="3017" y="1549"/>
                    <a:pt x="2939" y="1568"/>
                    <a:pt x="2871" y="1568"/>
                  </a:cubicBezTo>
                  <a:cubicBezTo>
                    <a:pt x="2788" y="1568"/>
                    <a:pt x="2721" y="1540"/>
                    <a:pt x="2672" y="1508"/>
                  </a:cubicBezTo>
                  <a:lnTo>
                    <a:pt x="2647" y="1496"/>
                  </a:lnTo>
                  <a:cubicBezTo>
                    <a:pt x="2696" y="1388"/>
                    <a:pt x="2727" y="1271"/>
                    <a:pt x="2739" y="1154"/>
                  </a:cubicBezTo>
                  <a:cubicBezTo>
                    <a:pt x="2755" y="993"/>
                    <a:pt x="2718" y="876"/>
                    <a:pt x="2638" y="821"/>
                  </a:cubicBezTo>
                  <a:cubicBezTo>
                    <a:pt x="2607" y="801"/>
                    <a:pt x="2571" y="791"/>
                    <a:pt x="2535" y="791"/>
                  </a:cubicBezTo>
                  <a:cubicBezTo>
                    <a:pt x="2500" y="791"/>
                    <a:pt x="2463" y="801"/>
                    <a:pt x="2431" y="821"/>
                  </a:cubicBezTo>
                  <a:cubicBezTo>
                    <a:pt x="2326" y="873"/>
                    <a:pt x="2261" y="981"/>
                    <a:pt x="2264" y="1095"/>
                  </a:cubicBezTo>
                  <a:cubicBezTo>
                    <a:pt x="2264" y="1259"/>
                    <a:pt x="2326" y="1416"/>
                    <a:pt x="2440" y="1536"/>
                  </a:cubicBezTo>
                  <a:cubicBezTo>
                    <a:pt x="2323" y="1743"/>
                    <a:pt x="2141" y="1906"/>
                    <a:pt x="1925" y="2005"/>
                  </a:cubicBezTo>
                  <a:cubicBezTo>
                    <a:pt x="1868" y="2030"/>
                    <a:pt x="1815" y="2043"/>
                    <a:pt x="1767" y="2043"/>
                  </a:cubicBezTo>
                  <a:cubicBezTo>
                    <a:pt x="1672" y="2043"/>
                    <a:pt x="1594" y="1995"/>
                    <a:pt x="1527" y="1897"/>
                  </a:cubicBezTo>
                  <a:cubicBezTo>
                    <a:pt x="1385" y="1690"/>
                    <a:pt x="1339" y="1345"/>
                    <a:pt x="1345" y="1058"/>
                  </a:cubicBezTo>
                  <a:cubicBezTo>
                    <a:pt x="1416" y="969"/>
                    <a:pt x="1472" y="864"/>
                    <a:pt x="1509" y="753"/>
                  </a:cubicBezTo>
                  <a:cubicBezTo>
                    <a:pt x="1537" y="666"/>
                    <a:pt x="1567" y="512"/>
                    <a:pt x="1475" y="457"/>
                  </a:cubicBezTo>
                  <a:cubicBezTo>
                    <a:pt x="1464" y="450"/>
                    <a:pt x="1444" y="442"/>
                    <a:pt x="1420" y="442"/>
                  </a:cubicBezTo>
                  <a:cubicBezTo>
                    <a:pt x="1389" y="442"/>
                    <a:pt x="1349" y="454"/>
                    <a:pt x="1308" y="494"/>
                  </a:cubicBezTo>
                  <a:cubicBezTo>
                    <a:pt x="1234" y="568"/>
                    <a:pt x="1185" y="765"/>
                    <a:pt x="1176" y="996"/>
                  </a:cubicBezTo>
                  <a:cubicBezTo>
                    <a:pt x="1063" y="1120"/>
                    <a:pt x="908" y="1190"/>
                    <a:pt x="744" y="1190"/>
                  </a:cubicBezTo>
                  <a:cubicBezTo>
                    <a:pt x="727" y="1190"/>
                    <a:pt x="711" y="1189"/>
                    <a:pt x="694" y="1188"/>
                  </a:cubicBezTo>
                  <a:cubicBezTo>
                    <a:pt x="577" y="1188"/>
                    <a:pt x="469" y="1135"/>
                    <a:pt x="401" y="1043"/>
                  </a:cubicBezTo>
                  <a:cubicBezTo>
                    <a:pt x="186" y="747"/>
                    <a:pt x="346" y="114"/>
                    <a:pt x="346" y="108"/>
                  </a:cubicBezTo>
                  <a:cubicBezTo>
                    <a:pt x="364" y="42"/>
                    <a:pt x="313" y="0"/>
                    <a:pt x="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89;p33">
              <a:extLst>
                <a:ext uri="{FF2B5EF4-FFF2-40B4-BE49-F238E27FC236}">
                  <a16:creationId xmlns:a16="http://schemas.microsoft.com/office/drawing/2014/main" id="{F475FC70-DD09-75C9-3A8F-AAC0C7FE4625}"/>
                </a:ext>
              </a:extLst>
            </p:cNvPr>
            <p:cNvSpPr/>
            <p:nvPr/>
          </p:nvSpPr>
          <p:spPr>
            <a:xfrm>
              <a:off x="4363050" y="2155050"/>
              <a:ext cx="103875" cy="163650"/>
            </a:xfrm>
            <a:custGeom>
              <a:avLst/>
              <a:gdLst/>
              <a:ahLst/>
              <a:cxnLst/>
              <a:rect l="l" t="t" r="r" b="b"/>
              <a:pathLst>
                <a:path w="4155" h="6546" extrusionOk="0">
                  <a:moveTo>
                    <a:pt x="1018" y="0"/>
                  </a:moveTo>
                  <a:lnTo>
                    <a:pt x="0" y="2498"/>
                  </a:lnTo>
                  <a:cubicBezTo>
                    <a:pt x="0" y="2498"/>
                    <a:pt x="116" y="2476"/>
                    <a:pt x="277" y="2476"/>
                  </a:cubicBezTo>
                  <a:cubicBezTo>
                    <a:pt x="667" y="2476"/>
                    <a:pt x="1320" y="2609"/>
                    <a:pt x="1231" y="3516"/>
                  </a:cubicBezTo>
                  <a:cubicBezTo>
                    <a:pt x="1012" y="5698"/>
                    <a:pt x="1494" y="6546"/>
                    <a:pt x="1990" y="6546"/>
                  </a:cubicBezTo>
                  <a:cubicBezTo>
                    <a:pt x="2265" y="6546"/>
                    <a:pt x="2544" y="6286"/>
                    <a:pt x="2711" y="5848"/>
                  </a:cubicBezTo>
                  <a:cubicBezTo>
                    <a:pt x="3263" y="4405"/>
                    <a:pt x="4155" y="2202"/>
                    <a:pt x="3516" y="1397"/>
                  </a:cubicBezTo>
                  <a:cubicBezTo>
                    <a:pt x="2881" y="592"/>
                    <a:pt x="1018"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90;p33">
              <a:extLst>
                <a:ext uri="{FF2B5EF4-FFF2-40B4-BE49-F238E27FC236}">
                  <a16:creationId xmlns:a16="http://schemas.microsoft.com/office/drawing/2014/main" id="{6E2EA517-BF03-7A4B-735C-10F39A1CA7C7}"/>
                </a:ext>
              </a:extLst>
            </p:cNvPr>
            <p:cNvSpPr/>
            <p:nvPr/>
          </p:nvSpPr>
          <p:spPr>
            <a:xfrm>
              <a:off x="4360150" y="2152925"/>
              <a:ext cx="108475" cy="167925"/>
            </a:xfrm>
            <a:custGeom>
              <a:avLst/>
              <a:gdLst/>
              <a:ahLst/>
              <a:cxnLst/>
              <a:rect l="l" t="t" r="r" b="b"/>
              <a:pathLst>
                <a:path w="4339" h="6717" extrusionOk="0">
                  <a:moveTo>
                    <a:pt x="1132" y="0"/>
                  </a:moveTo>
                  <a:cubicBezTo>
                    <a:pt x="1046" y="0"/>
                    <a:pt x="1014" y="132"/>
                    <a:pt x="1109" y="165"/>
                  </a:cubicBezTo>
                  <a:cubicBezTo>
                    <a:pt x="1128" y="172"/>
                    <a:pt x="2957" y="761"/>
                    <a:pt x="3567" y="1535"/>
                  </a:cubicBezTo>
                  <a:cubicBezTo>
                    <a:pt x="4144" y="2266"/>
                    <a:pt x="3351" y="4335"/>
                    <a:pt x="2827" y="5705"/>
                  </a:cubicBezTo>
                  <a:lnTo>
                    <a:pt x="2750" y="5902"/>
                  </a:lnTo>
                  <a:cubicBezTo>
                    <a:pt x="2597" y="6299"/>
                    <a:pt x="2344" y="6547"/>
                    <a:pt x="2104" y="6547"/>
                  </a:cubicBezTo>
                  <a:cubicBezTo>
                    <a:pt x="2078" y="6547"/>
                    <a:pt x="2051" y="6544"/>
                    <a:pt x="2025" y="6538"/>
                  </a:cubicBezTo>
                  <a:cubicBezTo>
                    <a:pt x="1624" y="6442"/>
                    <a:pt x="1229" y="5618"/>
                    <a:pt x="1430" y="3611"/>
                  </a:cubicBezTo>
                  <a:cubicBezTo>
                    <a:pt x="1467" y="3219"/>
                    <a:pt x="1381" y="2923"/>
                    <a:pt x="1165" y="2728"/>
                  </a:cubicBezTo>
                  <a:cubicBezTo>
                    <a:pt x="937" y="2521"/>
                    <a:pt x="621" y="2477"/>
                    <a:pt x="392" y="2477"/>
                  </a:cubicBezTo>
                  <a:cubicBezTo>
                    <a:pt x="230" y="2477"/>
                    <a:pt x="112" y="2499"/>
                    <a:pt x="101" y="2500"/>
                  </a:cubicBezTo>
                  <a:cubicBezTo>
                    <a:pt x="1" y="2527"/>
                    <a:pt x="24" y="2668"/>
                    <a:pt x="117" y="2668"/>
                  </a:cubicBezTo>
                  <a:cubicBezTo>
                    <a:pt x="122" y="2668"/>
                    <a:pt x="127" y="2667"/>
                    <a:pt x="131" y="2667"/>
                  </a:cubicBezTo>
                  <a:cubicBezTo>
                    <a:pt x="134" y="2667"/>
                    <a:pt x="244" y="2646"/>
                    <a:pt x="394" y="2646"/>
                  </a:cubicBezTo>
                  <a:cubicBezTo>
                    <a:pt x="594" y="2646"/>
                    <a:pt x="866" y="2683"/>
                    <a:pt x="1051" y="2852"/>
                  </a:cubicBezTo>
                  <a:cubicBezTo>
                    <a:pt x="1223" y="3009"/>
                    <a:pt x="1294" y="3259"/>
                    <a:pt x="1260" y="3592"/>
                  </a:cubicBezTo>
                  <a:cubicBezTo>
                    <a:pt x="1048" y="5708"/>
                    <a:pt x="1498" y="6584"/>
                    <a:pt x="1985" y="6701"/>
                  </a:cubicBezTo>
                  <a:cubicBezTo>
                    <a:pt x="2025" y="6710"/>
                    <a:pt x="2068" y="6716"/>
                    <a:pt x="2109" y="6716"/>
                  </a:cubicBezTo>
                  <a:cubicBezTo>
                    <a:pt x="2423" y="6716"/>
                    <a:pt x="2725" y="6436"/>
                    <a:pt x="2907" y="5961"/>
                  </a:cubicBezTo>
                  <a:lnTo>
                    <a:pt x="2984" y="5763"/>
                  </a:lnTo>
                  <a:cubicBezTo>
                    <a:pt x="3555" y="4277"/>
                    <a:pt x="4338" y="2238"/>
                    <a:pt x="3700" y="1430"/>
                  </a:cubicBezTo>
                  <a:cubicBezTo>
                    <a:pt x="3055" y="613"/>
                    <a:pt x="1239" y="30"/>
                    <a:pt x="1162" y="5"/>
                  </a:cubicBezTo>
                  <a:cubicBezTo>
                    <a:pt x="1151" y="2"/>
                    <a:pt x="1141" y="0"/>
                    <a:pt x="113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91;p33">
              <a:extLst>
                <a:ext uri="{FF2B5EF4-FFF2-40B4-BE49-F238E27FC236}">
                  <a16:creationId xmlns:a16="http://schemas.microsoft.com/office/drawing/2014/main" id="{69B87A8B-9C70-C2CD-7938-FEA5BE455B71}"/>
                </a:ext>
              </a:extLst>
            </p:cNvPr>
            <p:cNvSpPr/>
            <p:nvPr/>
          </p:nvSpPr>
          <p:spPr>
            <a:xfrm>
              <a:off x="4400900" y="2272725"/>
              <a:ext cx="10975" cy="41250"/>
            </a:xfrm>
            <a:custGeom>
              <a:avLst/>
              <a:gdLst/>
              <a:ahLst/>
              <a:cxnLst/>
              <a:rect l="l" t="t" r="r" b="b"/>
              <a:pathLst>
                <a:path w="439" h="1650" extrusionOk="0">
                  <a:moveTo>
                    <a:pt x="140" y="1"/>
                  </a:moveTo>
                  <a:cubicBezTo>
                    <a:pt x="93" y="1"/>
                    <a:pt x="45" y="37"/>
                    <a:pt x="56" y="99"/>
                  </a:cubicBezTo>
                  <a:cubicBezTo>
                    <a:pt x="111" y="395"/>
                    <a:pt x="219" y="1230"/>
                    <a:pt x="25" y="1520"/>
                  </a:cubicBezTo>
                  <a:cubicBezTo>
                    <a:pt x="0" y="1557"/>
                    <a:pt x="13" y="1610"/>
                    <a:pt x="50" y="1634"/>
                  </a:cubicBezTo>
                  <a:cubicBezTo>
                    <a:pt x="62" y="1644"/>
                    <a:pt x="81" y="1647"/>
                    <a:pt x="96" y="1650"/>
                  </a:cubicBezTo>
                  <a:cubicBezTo>
                    <a:pt x="124" y="1650"/>
                    <a:pt x="152" y="1634"/>
                    <a:pt x="167" y="1613"/>
                  </a:cubicBezTo>
                  <a:cubicBezTo>
                    <a:pt x="438" y="1209"/>
                    <a:pt x="232" y="114"/>
                    <a:pt x="223" y="68"/>
                  </a:cubicBezTo>
                  <a:cubicBezTo>
                    <a:pt x="212" y="21"/>
                    <a:pt x="176" y="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92;p33">
              <a:extLst>
                <a:ext uri="{FF2B5EF4-FFF2-40B4-BE49-F238E27FC236}">
                  <a16:creationId xmlns:a16="http://schemas.microsoft.com/office/drawing/2014/main" id="{9A0C4100-3D9B-4EF1-530B-C8201CED3A30}"/>
                </a:ext>
              </a:extLst>
            </p:cNvPr>
            <p:cNvSpPr/>
            <p:nvPr/>
          </p:nvSpPr>
          <p:spPr>
            <a:xfrm>
              <a:off x="4407600" y="2275800"/>
              <a:ext cx="17075" cy="41650"/>
            </a:xfrm>
            <a:custGeom>
              <a:avLst/>
              <a:gdLst/>
              <a:ahLst/>
              <a:cxnLst/>
              <a:rect l="l" t="t" r="r" b="b"/>
              <a:pathLst>
                <a:path w="683" h="1666" extrusionOk="0">
                  <a:moveTo>
                    <a:pt x="593" y="0"/>
                  </a:moveTo>
                  <a:cubicBezTo>
                    <a:pt x="550" y="0"/>
                    <a:pt x="513" y="33"/>
                    <a:pt x="510" y="77"/>
                  </a:cubicBezTo>
                  <a:cubicBezTo>
                    <a:pt x="507" y="87"/>
                    <a:pt x="405" y="1089"/>
                    <a:pt x="47" y="1530"/>
                  </a:cubicBezTo>
                  <a:cubicBezTo>
                    <a:pt x="1" y="1582"/>
                    <a:pt x="41" y="1666"/>
                    <a:pt x="112" y="1666"/>
                  </a:cubicBezTo>
                  <a:cubicBezTo>
                    <a:pt x="136" y="1666"/>
                    <a:pt x="161" y="1656"/>
                    <a:pt x="180" y="1635"/>
                  </a:cubicBezTo>
                  <a:cubicBezTo>
                    <a:pt x="571" y="1154"/>
                    <a:pt x="673" y="136"/>
                    <a:pt x="676" y="93"/>
                  </a:cubicBezTo>
                  <a:cubicBezTo>
                    <a:pt x="682" y="46"/>
                    <a:pt x="648" y="3"/>
                    <a:pt x="599" y="0"/>
                  </a:cubicBezTo>
                  <a:cubicBezTo>
                    <a:pt x="597" y="0"/>
                    <a:pt x="595"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93;p33">
              <a:extLst>
                <a:ext uri="{FF2B5EF4-FFF2-40B4-BE49-F238E27FC236}">
                  <a16:creationId xmlns:a16="http://schemas.microsoft.com/office/drawing/2014/main" id="{E92E7366-52F9-1516-5ED2-E4EF61EABCE3}"/>
                </a:ext>
              </a:extLst>
            </p:cNvPr>
            <p:cNvSpPr/>
            <p:nvPr/>
          </p:nvSpPr>
          <p:spPr>
            <a:xfrm>
              <a:off x="4482800" y="2258675"/>
              <a:ext cx="162025" cy="114600"/>
            </a:xfrm>
            <a:custGeom>
              <a:avLst/>
              <a:gdLst/>
              <a:ahLst/>
              <a:cxnLst/>
              <a:rect l="l" t="t" r="r" b="b"/>
              <a:pathLst>
                <a:path w="6481" h="4584" extrusionOk="0">
                  <a:moveTo>
                    <a:pt x="3916" y="0"/>
                  </a:moveTo>
                  <a:cubicBezTo>
                    <a:pt x="2271" y="0"/>
                    <a:pt x="1" y="3280"/>
                    <a:pt x="123" y="3609"/>
                  </a:cubicBezTo>
                  <a:cubicBezTo>
                    <a:pt x="165" y="3719"/>
                    <a:pt x="331" y="3780"/>
                    <a:pt x="581" y="3780"/>
                  </a:cubicBezTo>
                  <a:cubicBezTo>
                    <a:pt x="1105" y="3780"/>
                    <a:pt x="1997" y="3512"/>
                    <a:pt x="2893" y="2863"/>
                  </a:cubicBezTo>
                  <a:cubicBezTo>
                    <a:pt x="2997" y="2787"/>
                    <a:pt x="3091" y="2754"/>
                    <a:pt x="3176" y="2754"/>
                  </a:cubicBezTo>
                  <a:cubicBezTo>
                    <a:pt x="3807" y="2754"/>
                    <a:pt x="3939" y="4584"/>
                    <a:pt x="3939" y="4584"/>
                  </a:cubicBezTo>
                  <a:lnTo>
                    <a:pt x="6480" y="3439"/>
                  </a:lnTo>
                  <a:cubicBezTo>
                    <a:pt x="6480" y="3439"/>
                    <a:pt x="5718" y="219"/>
                    <a:pt x="4065" y="10"/>
                  </a:cubicBezTo>
                  <a:cubicBezTo>
                    <a:pt x="4016" y="3"/>
                    <a:pt x="3966" y="0"/>
                    <a:pt x="39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94;p33">
              <a:extLst>
                <a:ext uri="{FF2B5EF4-FFF2-40B4-BE49-F238E27FC236}">
                  <a16:creationId xmlns:a16="http://schemas.microsoft.com/office/drawing/2014/main" id="{910F4944-EF14-9D18-356E-BE9363A8CA4A}"/>
                </a:ext>
              </a:extLst>
            </p:cNvPr>
            <p:cNvSpPr/>
            <p:nvPr/>
          </p:nvSpPr>
          <p:spPr>
            <a:xfrm>
              <a:off x="4481775" y="2256575"/>
              <a:ext cx="165625" cy="118875"/>
            </a:xfrm>
            <a:custGeom>
              <a:avLst/>
              <a:gdLst/>
              <a:ahLst/>
              <a:cxnLst/>
              <a:rect l="l" t="t" r="r" b="b"/>
              <a:pathLst>
                <a:path w="6625" h="4755" extrusionOk="0">
                  <a:moveTo>
                    <a:pt x="3959" y="0"/>
                  </a:moveTo>
                  <a:cubicBezTo>
                    <a:pt x="2768" y="0"/>
                    <a:pt x="1392" y="1616"/>
                    <a:pt x="985" y="2129"/>
                  </a:cubicBezTo>
                  <a:cubicBezTo>
                    <a:pt x="578" y="2644"/>
                    <a:pt x="1" y="3496"/>
                    <a:pt x="87" y="3724"/>
                  </a:cubicBezTo>
                  <a:cubicBezTo>
                    <a:pt x="109" y="3786"/>
                    <a:pt x="170" y="3866"/>
                    <a:pt x="325" y="3912"/>
                  </a:cubicBezTo>
                  <a:cubicBezTo>
                    <a:pt x="407" y="3937"/>
                    <a:pt x="508" y="3949"/>
                    <a:pt x="622" y="3949"/>
                  </a:cubicBezTo>
                  <a:cubicBezTo>
                    <a:pt x="1193" y="3949"/>
                    <a:pt x="2120" y="3641"/>
                    <a:pt x="2983" y="3015"/>
                  </a:cubicBezTo>
                  <a:cubicBezTo>
                    <a:pt x="3068" y="2952"/>
                    <a:pt x="3146" y="2922"/>
                    <a:pt x="3217" y="2922"/>
                  </a:cubicBezTo>
                  <a:cubicBezTo>
                    <a:pt x="3252" y="2922"/>
                    <a:pt x="3285" y="2929"/>
                    <a:pt x="3316" y="2944"/>
                  </a:cubicBezTo>
                  <a:cubicBezTo>
                    <a:pt x="3702" y="3123"/>
                    <a:pt x="3865" y="4254"/>
                    <a:pt x="3896" y="4674"/>
                  </a:cubicBezTo>
                  <a:cubicBezTo>
                    <a:pt x="3899" y="4720"/>
                    <a:pt x="3936" y="4751"/>
                    <a:pt x="3980" y="4751"/>
                  </a:cubicBezTo>
                  <a:lnTo>
                    <a:pt x="3989" y="4754"/>
                  </a:lnTo>
                  <a:cubicBezTo>
                    <a:pt x="4035" y="4751"/>
                    <a:pt x="4069" y="4711"/>
                    <a:pt x="4066" y="4665"/>
                  </a:cubicBezTo>
                  <a:cubicBezTo>
                    <a:pt x="4054" y="4498"/>
                    <a:pt x="3933" y="3045"/>
                    <a:pt x="3390" y="2792"/>
                  </a:cubicBezTo>
                  <a:cubicBezTo>
                    <a:pt x="3334" y="2766"/>
                    <a:pt x="3277" y="2753"/>
                    <a:pt x="3218" y="2753"/>
                  </a:cubicBezTo>
                  <a:cubicBezTo>
                    <a:pt x="3111" y="2753"/>
                    <a:pt x="3000" y="2796"/>
                    <a:pt x="2885" y="2879"/>
                  </a:cubicBezTo>
                  <a:cubicBezTo>
                    <a:pt x="1985" y="3532"/>
                    <a:pt x="1099" y="3780"/>
                    <a:pt x="614" y="3780"/>
                  </a:cubicBezTo>
                  <a:cubicBezTo>
                    <a:pt x="517" y="3780"/>
                    <a:pt x="436" y="3770"/>
                    <a:pt x="374" y="3752"/>
                  </a:cubicBezTo>
                  <a:cubicBezTo>
                    <a:pt x="303" y="3730"/>
                    <a:pt x="260" y="3699"/>
                    <a:pt x="248" y="3668"/>
                  </a:cubicBezTo>
                  <a:cubicBezTo>
                    <a:pt x="217" y="3505"/>
                    <a:pt x="834" y="2472"/>
                    <a:pt x="1719" y="1543"/>
                  </a:cubicBezTo>
                  <a:cubicBezTo>
                    <a:pt x="2567" y="652"/>
                    <a:pt x="3356" y="168"/>
                    <a:pt x="3961" y="168"/>
                  </a:cubicBezTo>
                  <a:cubicBezTo>
                    <a:pt x="4008" y="168"/>
                    <a:pt x="4053" y="171"/>
                    <a:pt x="4097" y="177"/>
                  </a:cubicBezTo>
                  <a:cubicBezTo>
                    <a:pt x="5673" y="381"/>
                    <a:pt x="6435" y="3514"/>
                    <a:pt x="6441" y="3545"/>
                  </a:cubicBezTo>
                  <a:cubicBezTo>
                    <a:pt x="6450" y="3594"/>
                    <a:pt x="6485" y="3615"/>
                    <a:pt x="6521" y="3615"/>
                  </a:cubicBezTo>
                  <a:cubicBezTo>
                    <a:pt x="6572" y="3615"/>
                    <a:pt x="6624" y="3573"/>
                    <a:pt x="6604" y="3508"/>
                  </a:cubicBezTo>
                  <a:cubicBezTo>
                    <a:pt x="6573" y="3372"/>
                    <a:pt x="5809" y="226"/>
                    <a:pt x="4118" y="10"/>
                  </a:cubicBezTo>
                  <a:cubicBezTo>
                    <a:pt x="4066" y="4"/>
                    <a:pt x="4013" y="0"/>
                    <a:pt x="3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95;p33">
              <a:extLst>
                <a:ext uri="{FF2B5EF4-FFF2-40B4-BE49-F238E27FC236}">
                  <a16:creationId xmlns:a16="http://schemas.microsoft.com/office/drawing/2014/main" id="{5D55E52E-FEFF-D92C-7944-7CBEAADE12D9}"/>
                </a:ext>
              </a:extLst>
            </p:cNvPr>
            <p:cNvSpPr/>
            <p:nvPr/>
          </p:nvSpPr>
          <p:spPr>
            <a:xfrm>
              <a:off x="4483550" y="2326550"/>
              <a:ext cx="35325" cy="24450"/>
            </a:xfrm>
            <a:custGeom>
              <a:avLst/>
              <a:gdLst/>
              <a:ahLst/>
              <a:cxnLst/>
              <a:rect l="l" t="t" r="r" b="b"/>
              <a:pathLst>
                <a:path w="1413" h="978" extrusionOk="0">
                  <a:moveTo>
                    <a:pt x="1287" y="1"/>
                  </a:moveTo>
                  <a:cubicBezTo>
                    <a:pt x="1275" y="1"/>
                    <a:pt x="1263" y="3"/>
                    <a:pt x="1250" y="9"/>
                  </a:cubicBezTo>
                  <a:cubicBezTo>
                    <a:pt x="1136" y="55"/>
                    <a:pt x="137" y="462"/>
                    <a:pt x="13" y="869"/>
                  </a:cubicBezTo>
                  <a:cubicBezTo>
                    <a:pt x="1" y="916"/>
                    <a:pt x="25" y="962"/>
                    <a:pt x="72" y="974"/>
                  </a:cubicBezTo>
                  <a:cubicBezTo>
                    <a:pt x="78" y="977"/>
                    <a:pt x="87" y="977"/>
                    <a:pt x="96" y="977"/>
                  </a:cubicBezTo>
                  <a:cubicBezTo>
                    <a:pt x="133" y="977"/>
                    <a:pt x="167" y="953"/>
                    <a:pt x="177" y="919"/>
                  </a:cubicBezTo>
                  <a:cubicBezTo>
                    <a:pt x="251" y="669"/>
                    <a:pt x="914" y="327"/>
                    <a:pt x="1315" y="169"/>
                  </a:cubicBezTo>
                  <a:cubicBezTo>
                    <a:pt x="1412" y="134"/>
                    <a:pt x="1372" y="1"/>
                    <a:pt x="1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96;p33">
              <a:extLst>
                <a:ext uri="{FF2B5EF4-FFF2-40B4-BE49-F238E27FC236}">
                  <a16:creationId xmlns:a16="http://schemas.microsoft.com/office/drawing/2014/main" id="{68720E15-15F5-AB14-8B03-C99C67AE49C1}"/>
                </a:ext>
              </a:extLst>
            </p:cNvPr>
            <p:cNvSpPr/>
            <p:nvPr/>
          </p:nvSpPr>
          <p:spPr>
            <a:xfrm>
              <a:off x="4494425" y="2336575"/>
              <a:ext cx="31225" cy="16975"/>
            </a:xfrm>
            <a:custGeom>
              <a:avLst/>
              <a:gdLst/>
              <a:ahLst/>
              <a:cxnLst/>
              <a:rect l="l" t="t" r="r" b="b"/>
              <a:pathLst>
                <a:path w="1249" h="679" extrusionOk="0">
                  <a:moveTo>
                    <a:pt x="1129" y="1"/>
                  </a:moveTo>
                  <a:cubicBezTo>
                    <a:pt x="1119" y="1"/>
                    <a:pt x="1109" y="2"/>
                    <a:pt x="1099" y="6"/>
                  </a:cubicBezTo>
                  <a:cubicBezTo>
                    <a:pt x="1009" y="40"/>
                    <a:pt x="229" y="354"/>
                    <a:pt x="53" y="533"/>
                  </a:cubicBezTo>
                  <a:cubicBezTo>
                    <a:pt x="1" y="586"/>
                    <a:pt x="38" y="675"/>
                    <a:pt x="112" y="678"/>
                  </a:cubicBezTo>
                  <a:cubicBezTo>
                    <a:pt x="136" y="675"/>
                    <a:pt x="158" y="669"/>
                    <a:pt x="173" y="650"/>
                  </a:cubicBezTo>
                  <a:cubicBezTo>
                    <a:pt x="300" y="524"/>
                    <a:pt x="929" y="256"/>
                    <a:pt x="1160" y="163"/>
                  </a:cubicBezTo>
                  <a:cubicBezTo>
                    <a:pt x="1249" y="122"/>
                    <a:pt x="1211" y="1"/>
                    <a:pt x="1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397;p33">
              <a:extLst>
                <a:ext uri="{FF2B5EF4-FFF2-40B4-BE49-F238E27FC236}">
                  <a16:creationId xmlns:a16="http://schemas.microsoft.com/office/drawing/2014/main" id="{761EC34B-A84E-4EBB-85AE-D27FE1CCB2B3}"/>
                </a:ext>
              </a:extLst>
            </p:cNvPr>
            <p:cNvSpPr/>
            <p:nvPr/>
          </p:nvSpPr>
          <p:spPr>
            <a:xfrm>
              <a:off x="4200450" y="2286350"/>
              <a:ext cx="145650" cy="184350"/>
            </a:xfrm>
            <a:custGeom>
              <a:avLst/>
              <a:gdLst/>
              <a:ahLst/>
              <a:cxnLst/>
              <a:rect l="l" t="t" r="r" b="b"/>
              <a:pathLst>
                <a:path w="5826" h="7374" extrusionOk="0">
                  <a:moveTo>
                    <a:pt x="1137" y="1"/>
                  </a:moveTo>
                  <a:lnTo>
                    <a:pt x="2491" y="2996"/>
                  </a:lnTo>
                  <a:cubicBezTo>
                    <a:pt x="2543" y="4428"/>
                    <a:pt x="0" y="7373"/>
                    <a:pt x="1136" y="7373"/>
                  </a:cubicBezTo>
                  <a:cubicBezTo>
                    <a:pt x="1299" y="7373"/>
                    <a:pt x="1538" y="7313"/>
                    <a:pt x="1871" y="7178"/>
                  </a:cubicBezTo>
                  <a:cubicBezTo>
                    <a:pt x="4527" y="6105"/>
                    <a:pt x="5826" y="2206"/>
                    <a:pt x="4876" y="1188"/>
                  </a:cubicBezTo>
                  <a:cubicBezTo>
                    <a:pt x="3923" y="167"/>
                    <a:pt x="1138" y="1"/>
                    <a:pt x="11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398;p33">
              <a:extLst>
                <a:ext uri="{FF2B5EF4-FFF2-40B4-BE49-F238E27FC236}">
                  <a16:creationId xmlns:a16="http://schemas.microsoft.com/office/drawing/2014/main" id="{13DF96C2-D722-3758-2EC4-161FF58B0D41}"/>
                </a:ext>
              </a:extLst>
            </p:cNvPr>
            <p:cNvSpPr/>
            <p:nvPr/>
          </p:nvSpPr>
          <p:spPr>
            <a:xfrm>
              <a:off x="4215150" y="2284325"/>
              <a:ext cx="119300" cy="188575"/>
            </a:xfrm>
            <a:custGeom>
              <a:avLst/>
              <a:gdLst/>
              <a:ahLst/>
              <a:cxnLst/>
              <a:rect l="l" t="t" r="r" b="b"/>
              <a:pathLst>
                <a:path w="4772" h="7543" extrusionOk="0">
                  <a:moveTo>
                    <a:pt x="545" y="1"/>
                  </a:moveTo>
                  <a:cubicBezTo>
                    <a:pt x="501" y="1"/>
                    <a:pt x="466" y="36"/>
                    <a:pt x="466" y="79"/>
                  </a:cubicBezTo>
                  <a:cubicBezTo>
                    <a:pt x="463" y="125"/>
                    <a:pt x="497" y="168"/>
                    <a:pt x="543" y="168"/>
                  </a:cubicBezTo>
                  <a:cubicBezTo>
                    <a:pt x="574" y="168"/>
                    <a:pt x="3307" y="344"/>
                    <a:pt x="4226" y="1325"/>
                  </a:cubicBezTo>
                  <a:cubicBezTo>
                    <a:pt x="4528" y="1652"/>
                    <a:pt x="4596" y="2312"/>
                    <a:pt x="4414" y="3138"/>
                  </a:cubicBezTo>
                  <a:cubicBezTo>
                    <a:pt x="4090" y="4600"/>
                    <a:pt x="2964" y="6488"/>
                    <a:pt x="1253" y="7182"/>
                  </a:cubicBezTo>
                  <a:cubicBezTo>
                    <a:pt x="894" y="7326"/>
                    <a:pt x="679" y="7371"/>
                    <a:pt x="550" y="7371"/>
                  </a:cubicBezTo>
                  <a:cubicBezTo>
                    <a:pt x="451" y="7371"/>
                    <a:pt x="403" y="7344"/>
                    <a:pt x="380" y="7317"/>
                  </a:cubicBezTo>
                  <a:cubicBezTo>
                    <a:pt x="207" y="7126"/>
                    <a:pt x="620" y="6358"/>
                    <a:pt x="1018" y="5618"/>
                  </a:cubicBezTo>
                  <a:cubicBezTo>
                    <a:pt x="1484" y="4745"/>
                    <a:pt x="2014" y="3755"/>
                    <a:pt x="1990" y="3077"/>
                  </a:cubicBezTo>
                  <a:cubicBezTo>
                    <a:pt x="1990" y="3030"/>
                    <a:pt x="1950" y="2993"/>
                    <a:pt x="1903" y="2993"/>
                  </a:cubicBezTo>
                  <a:cubicBezTo>
                    <a:pt x="1857" y="2996"/>
                    <a:pt x="1820" y="3036"/>
                    <a:pt x="1820" y="3083"/>
                  </a:cubicBezTo>
                  <a:cubicBezTo>
                    <a:pt x="1845" y="3718"/>
                    <a:pt x="1324" y="4683"/>
                    <a:pt x="867" y="5538"/>
                  </a:cubicBezTo>
                  <a:cubicBezTo>
                    <a:pt x="383" y="6438"/>
                    <a:pt x="0" y="7151"/>
                    <a:pt x="250" y="7432"/>
                  </a:cubicBezTo>
                  <a:cubicBezTo>
                    <a:pt x="315" y="7506"/>
                    <a:pt x="414" y="7543"/>
                    <a:pt x="546" y="7543"/>
                  </a:cubicBezTo>
                  <a:cubicBezTo>
                    <a:pt x="728" y="7543"/>
                    <a:pt x="981" y="7472"/>
                    <a:pt x="1317" y="7339"/>
                  </a:cubicBezTo>
                  <a:cubicBezTo>
                    <a:pt x="3085" y="6624"/>
                    <a:pt x="4247" y="4677"/>
                    <a:pt x="4581" y="3175"/>
                  </a:cubicBezTo>
                  <a:cubicBezTo>
                    <a:pt x="4772" y="2290"/>
                    <a:pt x="4692" y="1578"/>
                    <a:pt x="4349" y="1211"/>
                  </a:cubicBezTo>
                  <a:cubicBezTo>
                    <a:pt x="3384" y="180"/>
                    <a:pt x="670" y="8"/>
                    <a:pt x="556" y="2"/>
                  </a:cubicBezTo>
                  <a:cubicBezTo>
                    <a:pt x="552" y="1"/>
                    <a:pt x="548" y="1"/>
                    <a:pt x="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399;p33">
              <a:extLst>
                <a:ext uri="{FF2B5EF4-FFF2-40B4-BE49-F238E27FC236}">
                  <a16:creationId xmlns:a16="http://schemas.microsoft.com/office/drawing/2014/main" id="{D15F469A-3EB7-D80E-EBE8-46656423E362}"/>
                </a:ext>
              </a:extLst>
            </p:cNvPr>
            <p:cNvSpPr/>
            <p:nvPr/>
          </p:nvSpPr>
          <p:spPr>
            <a:xfrm>
              <a:off x="4375525" y="2418200"/>
              <a:ext cx="199425" cy="127925"/>
            </a:xfrm>
            <a:custGeom>
              <a:avLst/>
              <a:gdLst/>
              <a:ahLst/>
              <a:cxnLst/>
              <a:rect l="l" t="t" r="r" b="b"/>
              <a:pathLst>
                <a:path w="7977" h="5117" extrusionOk="0">
                  <a:moveTo>
                    <a:pt x="4682" y="1"/>
                  </a:moveTo>
                  <a:cubicBezTo>
                    <a:pt x="2317" y="1"/>
                    <a:pt x="61" y="3184"/>
                    <a:pt x="10" y="4729"/>
                  </a:cubicBezTo>
                  <a:cubicBezTo>
                    <a:pt x="0" y="5004"/>
                    <a:pt x="95" y="5116"/>
                    <a:pt x="263" y="5116"/>
                  </a:cubicBezTo>
                  <a:cubicBezTo>
                    <a:pt x="1034" y="5116"/>
                    <a:pt x="3352" y="2741"/>
                    <a:pt x="4259" y="2741"/>
                  </a:cubicBezTo>
                  <a:cubicBezTo>
                    <a:pt x="4373" y="2741"/>
                    <a:pt x="4465" y="2778"/>
                    <a:pt x="4528" y="2863"/>
                  </a:cubicBezTo>
                  <a:lnTo>
                    <a:pt x="7693" y="4106"/>
                  </a:lnTo>
                  <a:cubicBezTo>
                    <a:pt x="7693" y="4106"/>
                    <a:pt x="7977" y="831"/>
                    <a:pt x="5377" y="96"/>
                  </a:cubicBezTo>
                  <a:cubicBezTo>
                    <a:pt x="5145" y="31"/>
                    <a:pt x="4913" y="1"/>
                    <a:pt x="46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400;p33">
              <a:extLst>
                <a:ext uri="{FF2B5EF4-FFF2-40B4-BE49-F238E27FC236}">
                  <a16:creationId xmlns:a16="http://schemas.microsoft.com/office/drawing/2014/main" id="{D6690F01-8C7A-0E34-BBFB-F2AB08D620BD}"/>
                </a:ext>
              </a:extLst>
            </p:cNvPr>
            <p:cNvSpPr/>
            <p:nvPr/>
          </p:nvSpPr>
          <p:spPr>
            <a:xfrm>
              <a:off x="4373525" y="2416050"/>
              <a:ext cx="202975" cy="132175"/>
            </a:xfrm>
            <a:custGeom>
              <a:avLst/>
              <a:gdLst/>
              <a:ahLst/>
              <a:cxnLst/>
              <a:rect l="l" t="t" r="r" b="b"/>
              <a:pathLst>
                <a:path w="8119" h="5287" extrusionOk="0">
                  <a:moveTo>
                    <a:pt x="4765" y="1"/>
                  </a:moveTo>
                  <a:cubicBezTo>
                    <a:pt x="4058" y="1"/>
                    <a:pt x="3315" y="275"/>
                    <a:pt x="2579" y="812"/>
                  </a:cubicBezTo>
                  <a:cubicBezTo>
                    <a:pt x="1083" y="1904"/>
                    <a:pt x="41" y="3763"/>
                    <a:pt x="7" y="4812"/>
                  </a:cubicBezTo>
                  <a:cubicBezTo>
                    <a:pt x="1" y="5037"/>
                    <a:pt x="59" y="5185"/>
                    <a:pt x="186" y="5250"/>
                  </a:cubicBezTo>
                  <a:cubicBezTo>
                    <a:pt x="235" y="5275"/>
                    <a:pt x="287" y="5287"/>
                    <a:pt x="340" y="5287"/>
                  </a:cubicBezTo>
                  <a:cubicBezTo>
                    <a:pt x="744" y="5287"/>
                    <a:pt x="1450" y="4756"/>
                    <a:pt x="2249" y="4152"/>
                  </a:cubicBezTo>
                  <a:cubicBezTo>
                    <a:pt x="3023" y="3570"/>
                    <a:pt x="3894" y="2911"/>
                    <a:pt x="4337" y="2911"/>
                  </a:cubicBezTo>
                  <a:cubicBezTo>
                    <a:pt x="4356" y="2911"/>
                    <a:pt x="4375" y="2913"/>
                    <a:pt x="4393" y="2915"/>
                  </a:cubicBezTo>
                  <a:cubicBezTo>
                    <a:pt x="4454" y="2921"/>
                    <a:pt x="4507" y="2952"/>
                    <a:pt x="4544" y="3002"/>
                  </a:cubicBezTo>
                  <a:cubicBezTo>
                    <a:pt x="4562" y="3029"/>
                    <a:pt x="4586" y="3040"/>
                    <a:pt x="4610" y="3040"/>
                  </a:cubicBezTo>
                  <a:cubicBezTo>
                    <a:pt x="4673" y="3040"/>
                    <a:pt x="4735" y="2964"/>
                    <a:pt x="4679" y="2900"/>
                  </a:cubicBezTo>
                  <a:cubicBezTo>
                    <a:pt x="4618" y="2813"/>
                    <a:pt x="4522" y="2761"/>
                    <a:pt x="4417" y="2749"/>
                  </a:cubicBezTo>
                  <a:cubicBezTo>
                    <a:pt x="4393" y="2745"/>
                    <a:pt x="4367" y="2743"/>
                    <a:pt x="4340" y="2743"/>
                  </a:cubicBezTo>
                  <a:cubicBezTo>
                    <a:pt x="3840" y="2743"/>
                    <a:pt x="3017" y="3363"/>
                    <a:pt x="2147" y="4019"/>
                  </a:cubicBezTo>
                  <a:cubicBezTo>
                    <a:pt x="1459" y="4537"/>
                    <a:pt x="687" y="5118"/>
                    <a:pt x="352" y="5118"/>
                  </a:cubicBezTo>
                  <a:cubicBezTo>
                    <a:pt x="317" y="5118"/>
                    <a:pt x="287" y="5112"/>
                    <a:pt x="263" y="5099"/>
                  </a:cubicBezTo>
                  <a:cubicBezTo>
                    <a:pt x="201" y="5068"/>
                    <a:pt x="170" y="4972"/>
                    <a:pt x="176" y="4818"/>
                  </a:cubicBezTo>
                  <a:cubicBezTo>
                    <a:pt x="210" y="3807"/>
                    <a:pt x="1225" y="2011"/>
                    <a:pt x="2678" y="950"/>
                  </a:cubicBezTo>
                  <a:cubicBezTo>
                    <a:pt x="3198" y="568"/>
                    <a:pt x="3940" y="169"/>
                    <a:pt x="4762" y="169"/>
                  </a:cubicBezTo>
                  <a:cubicBezTo>
                    <a:pt x="4981" y="169"/>
                    <a:pt x="5207" y="198"/>
                    <a:pt x="5435" y="263"/>
                  </a:cubicBezTo>
                  <a:cubicBezTo>
                    <a:pt x="7936" y="969"/>
                    <a:pt x="7693" y="4152"/>
                    <a:pt x="7690" y="4186"/>
                  </a:cubicBezTo>
                  <a:cubicBezTo>
                    <a:pt x="7683" y="4248"/>
                    <a:pt x="7729" y="4281"/>
                    <a:pt x="7775" y="4281"/>
                  </a:cubicBezTo>
                  <a:cubicBezTo>
                    <a:pt x="7816" y="4281"/>
                    <a:pt x="7856" y="4255"/>
                    <a:pt x="7859" y="4198"/>
                  </a:cubicBezTo>
                  <a:cubicBezTo>
                    <a:pt x="7862" y="4167"/>
                    <a:pt x="8118" y="846"/>
                    <a:pt x="5481" y="99"/>
                  </a:cubicBezTo>
                  <a:cubicBezTo>
                    <a:pt x="5248" y="34"/>
                    <a:pt x="5009" y="1"/>
                    <a:pt x="4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401;p33">
              <a:extLst>
                <a:ext uri="{FF2B5EF4-FFF2-40B4-BE49-F238E27FC236}">
                  <a16:creationId xmlns:a16="http://schemas.microsoft.com/office/drawing/2014/main" id="{79B834E0-2B40-74E0-86DF-474184323F33}"/>
                </a:ext>
              </a:extLst>
            </p:cNvPr>
            <p:cNvSpPr/>
            <p:nvPr/>
          </p:nvSpPr>
          <p:spPr>
            <a:xfrm>
              <a:off x="4218925" y="2433375"/>
              <a:ext cx="32875" cy="33125"/>
            </a:xfrm>
            <a:custGeom>
              <a:avLst/>
              <a:gdLst/>
              <a:ahLst/>
              <a:cxnLst/>
              <a:rect l="l" t="t" r="r" b="b"/>
              <a:pathLst>
                <a:path w="1315" h="1325" extrusionOk="0">
                  <a:moveTo>
                    <a:pt x="1214" y="0"/>
                  </a:moveTo>
                  <a:cubicBezTo>
                    <a:pt x="1182" y="0"/>
                    <a:pt x="1150" y="17"/>
                    <a:pt x="1136" y="57"/>
                  </a:cubicBezTo>
                  <a:cubicBezTo>
                    <a:pt x="1049" y="338"/>
                    <a:pt x="334" y="958"/>
                    <a:pt x="62" y="1173"/>
                  </a:cubicBezTo>
                  <a:cubicBezTo>
                    <a:pt x="1" y="1223"/>
                    <a:pt x="34" y="1325"/>
                    <a:pt x="115" y="1325"/>
                  </a:cubicBezTo>
                  <a:cubicBezTo>
                    <a:pt x="136" y="1325"/>
                    <a:pt x="155" y="1318"/>
                    <a:pt x="167" y="1306"/>
                  </a:cubicBezTo>
                  <a:cubicBezTo>
                    <a:pt x="272" y="1223"/>
                    <a:pt x="1182" y="486"/>
                    <a:pt x="1299" y="106"/>
                  </a:cubicBezTo>
                  <a:cubicBezTo>
                    <a:pt x="1314" y="42"/>
                    <a:pt x="1264" y="0"/>
                    <a:pt x="1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402;p33">
              <a:extLst>
                <a:ext uri="{FF2B5EF4-FFF2-40B4-BE49-F238E27FC236}">
                  <a16:creationId xmlns:a16="http://schemas.microsoft.com/office/drawing/2014/main" id="{A7AB3582-396F-FCAD-8D42-9F9402212FDE}"/>
                </a:ext>
              </a:extLst>
            </p:cNvPr>
            <p:cNvSpPr/>
            <p:nvPr/>
          </p:nvSpPr>
          <p:spPr>
            <a:xfrm>
              <a:off x="4224625" y="2441600"/>
              <a:ext cx="39125" cy="31300"/>
            </a:xfrm>
            <a:custGeom>
              <a:avLst/>
              <a:gdLst/>
              <a:ahLst/>
              <a:cxnLst/>
              <a:rect l="l" t="t" r="r" b="b"/>
              <a:pathLst>
                <a:path w="1565" h="1252" extrusionOk="0">
                  <a:moveTo>
                    <a:pt x="1441" y="1"/>
                  </a:moveTo>
                  <a:cubicBezTo>
                    <a:pt x="1417" y="1"/>
                    <a:pt x="1392" y="12"/>
                    <a:pt x="1373" y="39"/>
                  </a:cubicBezTo>
                  <a:cubicBezTo>
                    <a:pt x="1154" y="329"/>
                    <a:pt x="497" y="1082"/>
                    <a:pt x="115" y="1082"/>
                  </a:cubicBezTo>
                  <a:cubicBezTo>
                    <a:pt x="1" y="1082"/>
                    <a:pt x="1" y="1252"/>
                    <a:pt x="115" y="1252"/>
                  </a:cubicBezTo>
                  <a:cubicBezTo>
                    <a:pt x="648" y="1252"/>
                    <a:pt x="1423" y="255"/>
                    <a:pt x="1509" y="141"/>
                  </a:cubicBezTo>
                  <a:cubicBezTo>
                    <a:pt x="1565" y="77"/>
                    <a:pt x="1505" y="1"/>
                    <a:pt x="1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403;p33">
              <a:extLst>
                <a:ext uri="{FF2B5EF4-FFF2-40B4-BE49-F238E27FC236}">
                  <a16:creationId xmlns:a16="http://schemas.microsoft.com/office/drawing/2014/main" id="{13D06195-5B7F-4A92-C12C-D81F2728D229}"/>
                </a:ext>
              </a:extLst>
            </p:cNvPr>
            <p:cNvSpPr/>
            <p:nvPr/>
          </p:nvSpPr>
          <p:spPr>
            <a:xfrm>
              <a:off x="4381925" y="2507450"/>
              <a:ext cx="37175" cy="38850"/>
            </a:xfrm>
            <a:custGeom>
              <a:avLst/>
              <a:gdLst/>
              <a:ahLst/>
              <a:cxnLst/>
              <a:rect l="l" t="t" r="r" b="b"/>
              <a:pathLst>
                <a:path w="1487" h="1554" extrusionOk="0">
                  <a:moveTo>
                    <a:pt x="1364" y="0"/>
                  </a:moveTo>
                  <a:cubicBezTo>
                    <a:pt x="1349" y="0"/>
                    <a:pt x="1333" y="5"/>
                    <a:pt x="1318" y="15"/>
                  </a:cubicBezTo>
                  <a:cubicBezTo>
                    <a:pt x="1268" y="49"/>
                    <a:pt x="99" y="835"/>
                    <a:pt x="10" y="1458"/>
                  </a:cubicBezTo>
                  <a:cubicBezTo>
                    <a:pt x="1" y="1505"/>
                    <a:pt x="35" y="1548"/>
                    <a:pt x="81" y="1554"/>
                  </a:cubicBezTo>
                  <a:lnTo>
                    <a:pt x="93" y="1554"/>
                  </a:lnTo>
                  <a:cubicBezTo>
                    <a:pt x="136" y="1554"/>
                    <a:pt x="170" y="1523"/>
                    <a:pt x="177" y="1483"/>
                  </a:cubicBezTo>
                  <a:cubicBezTo>
                    <a:pt x="254" y="934"/>
                    <a:pt x="1401" y="163"/>
                    <a:pt x="1410" y="157"/>
                  </a:cubicBezTo>
                  <a:cubicBezTo>
                    <a:pt x="1487" y="103"/>
                    <a:pt x="1436" y="0"/>
                    <a:pt x="1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404;p33">
              <a:extLst>
                <a:ext uri="{FF2B5EF4-FFF2-40B4-BE49-F238E27FC236}">
                  <a16:creationId xmlns:a16="http://schemas.microsoft.com/office/drawing/2014/main" id="{BBDC3C26-55B1-B0F7-9B8E-1BBB666F2C2A}"/>
                </a:ext>
              </a:extLst>
            </p:cNvPr>
            <p:cNvSpPr/>
            <p:nvPr/>
          </p:nvSpPr>
          <p:spPr>
            <a:xfrm>
              <a:off x="4373375" y="2502475"/>
              <a:ext cx="34400" cy="36050"/>
            </a:xfrm>
            <a:custGeom>
              <a:avLst/>
              <a:gdLst/>
              <a:ahLst/>
              <a:cxnLst/>
              <a:rect l="l" t="t" r="r" b="b"/>
              <a:pathLst>
                <a:path w="1376" h="1442" extrusionOk="0">
                  <a:moveTo>
                    <a:pt x="1255" y="0"/>
                  </a:moveTo>
                  <a:cubicBezTo>
                    <a:pt x="1247" y="0"/>
                    <a:pt x="1237" y="1"/>
                    <a:pt x="1228" y="4"/>
                  </a:cubicBezTo>
                  <a:cubicBezTo>
                    <a:pt x="1194" y="16"/>
                    <a:pt x="364" y="285"/>
                    <a:pt x="16" y="1330"/>
                  </a:cubicBezTo>
                  <a:cubicBezTo>
                    <a:pt x="0" y="1373"/>
                    <a:pt x="25" y="1423"/>
                    <a:pt x="68" y="1438"/>
                  </a:cubicBezTo>
                  <a:cubicBezTo>
                    <a:pt x="77" y="1441"/>
                    <a:pt x="87" y="1441"/>
                    <a:pt x="96" y="1441"/>
                  </a:cubicBezTo>
                  <a:cubicBezTo>
                    <a:pt x="133" y="1441"/>
                    <a:pt x="164" y="1420"/>
                    <a:pt x="176" y="1383"/>
                  </a:cubicBezTo>
                  <a:cubicBezTo>
                    <a:pt x="497" y="424"/>
                    <a:pt x="1271" y="171"/>
                    <a:pt x="1280" y="168"/>
                  </a:cubicBezTo>
                  <a:cubicBezTo>
                    <a:pt x="1376" y="134"/>
                    <a:pt x="1343"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405;p33">
              <a:extLst>
                <a:ext uri="{FF2B5EF4-FFF2-40B4-BE49-F238E27FC236}">
                  <a16:creationId xmlns:a16="http://schemas.microsoft.com/office/drawing/2014/main" id="{B212B581-761A-4F45-51FE-0F7550082E57}"/>
                </a:ext>
              </a:extLst>
            </p:cNvPr>
            <p:cNvSpPr/>
            <p:nvPr/>
          </p:nvSpPr>
          <p:spPr>
            <a:xfrm>
              <a:off x="4081825" y="2251150"/>
              <a:ext cx="48675" cy="89275"/>
            </a:xfrm>
            <a:custGeom>
              <a:avLst/>
              <a:gdLst/>
              <a:ahLst/>
              <a:cxnLst/>
              <a:rect l="l" t="t" r="r" b="b"/>
              <a:pathLst>
                <a:path w="1947" h="3571" extrusionOk="0">
                  <a:moveTo>
                    <a:pt x="445" y="0"/>
                  </a:moveTo>
                  <a:cubicBezTo>
                    <a:pt x="349" y="0"/>
                    <a:pt x="283" y="40"/>
                    <a:pt x="241" y="79"/>
                  </a:cubicBezTo>
                  <a:cubicBezTo>
                    <a:pt x="1" y="301"/>
                    <a:pt x="96" y="928"/>
                    <a:pt x="109" y="999"/>
                  </a:cubicBezTo>
                  <a:cubicBezTo>
                    <a:pt x="117" y="1047"/>
                    <a:pt x="153" y="1069"/>
                    <a:pt x="189" y="1069"/>
                  </a:cubicBezTo>
                  <a:cubicBezTo>
                    <a:pt x="236" y="1069"/>
                    <a:pt x="284" y="1033"/>
                    <a:pt x="275" y="971"/>
                  </a:cubicBezTo>
                  <a:cubicBezTo>
                    <a:pt x="235" y="739"/>
                    <a:pt x="223" y="326"/>
                    <a:pt x="355" y="203"/>
                  </a:cubicBezTo>
                  <a:cubicBezTo>
                    <a:pt x="373" y="187"/>
                    <a:pt x="399" y="170"/>
                    <a:pt x="447" y="170"/>
                  </a:cubicBezTo>
                  <a:cubicBezTo>
                    <a:pt x="464" y="170"/>
                    <a:pt x="485" y="172"/>
                    <a:pt x="510" y="178"/>
                  </a:cubicBezTo>
                  <a:cubicBezTo>
                    <a:pt x="858" y="264"/>
                    <a:pt x="861" y="1020"/>
                    <a:pt x="830" y="1335"/>
                  </a:cubicBezTo>
                  <a:cubicBezTo>
                    <a:pt x="827" y="1344"/>
                    <a:pt x="827" y="1350"/>
                    <a:pt x="827" y="1356"/>
                  </a:cubicBezTo>
                  <a:cubicBezTo>
                    <a:pt x="821" y="1418"/>
                    <a:pt x="867" y="1452"/>
                    <a:pt x="913" y="1452"/>
                  </a:cubicBezTo>
                  <a:cubicBezTo>
                    <a:pt x="952" y="1452"/>
                    <a:pt x="991" y="1427"/>
                    <a:pt x="997" y="1375"/>
                  </a:cubicBezTo>
                  <a:lnTo>
                    <a:pt x="997" y="1359"/>
                  </a:lnTo>
                  <a:cubicBezTo>
                    <a:pt x="1015" y="1168"/>
                    <a:pt x="1089" y="900"/>
                    <a:pt x="1176" y="872"/>
                  </a:cubicBezTo>
                  <a:cubicBezTo>
                    <a:pt x="1179" y="871"/>
                    <a:pt x="1183" y="870"/>
                    <a:pt x="1187" y="870"/>
                  </a:cubicBezTo>
                  <a:cubicBezTo>
                    <a:pt x="1216" y="870"/>
                    <a:pt x="1263" y="901"/>
                    <a:pt x="1315" y="955"/>
                  </a:cubicBezTo>
                  <a:cubicBezTo>
                    <a:pt x="1595" y="1270"/>
                    <a:pt x="1278" y="2063"/>
                    <a:pt x="1133" y="2343"/>
                  </a:cubicBezTo>
                  <a:cubicBezTo>
                    <a:pt x="1100" y="2409"/>
                    <a:pt x="1151" y="2467"/>
                    <a:pt x="1207" y="2467"/>
                  </a:cubicBezTo>
                  <a:cubicBezTo>
                    <a:pt x="1230" y="2467"/>
                    <a:pt x="1253" y="2458"/>
                    <a:pt x="1271" y="2436"/>
                  </a:cubicBezTo>
                  <a:cubicBezTo>
                    <a:pt x="1435" y="2235"/>
                    <a:pt x="1639" y="2064"/>
                    <a:pt x="1713" y="2064"/>
                  </a:cubicBezTo>
                  <a:cubicBezTo>
                    <a:pt x="1718" y="2064"/>
                    <a:pt x="1721" y="2065"/>
                    <a:pt x="1725" y="2066"/>
                  </a:cubicBezTo>
                  <a:cubicBezTo>
                    <a:pt x="1734" y="2072"/>
                    <a:pt x="1768" y="2124"/>
                    <a:pt x="1759" y="2294"/>
                  </a:cubicBezTo>
                  <a:cubicBezTo>
                    <a:pt x="1719" y="3006"/>
                    <a:pt x="1163" y="3414"/>
                    <a:pt x="1157" y="3417"/>
                  </a:cubicBezTo>
                  <a:cubicBezTo>
                    <a:pt x="1087" y="3462"/>
                    <a:pt x="1122" y="3571"/>
                    <a:pt x="1203" y="3571"/>
                  </a:cubicBezTo>
                  <a:cubicBezTo>
                    <a:pt x="1204" y="3571"/>
                    <a:pt x="1205" y="3571"/>
                    <a:pt x="1207" y="3571"/>
                  </a:cubicBezTo>
                  <a:cubicBezTo>
                    <a:pt x="1225" y="3571"/>
                    <a:pt x="1244" y="3565"/>
                    <a:pt x="1259" y="3555"/>
                  </a:cubicBezTo>
                  <a:cubicBezTo>
                    <a:pt x="1284" y="3537"/>
                    <a:pt x="1885" y="3099"/>
                    <a:pt x="1928" y="2303"/>
                  </a:cubicBezTo>
                  <a:cubicBezTo>
                    <a:pt x="1935" y="2220"/>
                    <a:pt x="1947" y="1970"/>
                    <a:pt x="1786" y="1908"/>
                  </a:cubicBezTo>
                  <a:cubicBezTo>
                    <a:pt x="1766" y="1900"/>
                    <a:pt x="1744" y="1897"/>
                    <a:pt x="1722" y="1897"/>
                  </a:cubicBezTo>
                  <a:cubicBezTo>
                    <a:pt x="1639" y="1897"/>
                    <a:pt x="1547" y="1946"/>
                    <a:pt x="1460" y="2013"/>
                  </a:cubicBezTo>
                  <a:cubicBezTo>
                    <a:pt x="1586" y="1646"/>
                    <a:pt x="1697" y="1128"/>
                    <a:pt x="1441" y="844"/>
                  </a:cubicBezTo>
                  <a:cubicBezTo>
                    <a:pt x="1356" y="750"/>
                    <a:pt x="1271" y="701"/>
                    <a:pt x="1189" y="701"/>
                  </a:cubicBezTo>
                  <a:cubicBezTo>
                    <a:pt x="1167" y="701"/>
                    <a:pt x="1145" y="704"/>
                    <a:pt x="1123" y="712"/>
                  </a:cubicBezTo>
                  <a:cubicBezTo>
                    <a:pt x="1074" y="730"/>
                    <a:pt x="1031" y="764"/>
                    <a:pt x="1000" y="807"/>
                  </a:cubicBezTo>
                  <a:cubicBezTo>
                    <a:pt x="966" y="468"/>
                    <a:pt x="861" y="92"/>
                    <a:pt x="550" y="15"/>
                  </a:cubicBezTo>
                  <a:cubicBezTo>
                    <a:pt x="512" y="5"/>
                    <a:pt x="477"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406;p33">
              <a:extLst>
                <a:ext uri="{FF2B5EF4-FFF2-40B4-BE49-F238E27FC236}">
                  <a16:creationId xmlns:a16="http://schemas.microsoft.com/office/drawing/2014/main" id="{6ACFD92B-FFF6-1C4A-E291-DB3F7B11E308}"/>
                </a:ext>
              </a:extLst>
            </p:cNvPr>
            <p:cNvSpPr/>
            <p:nvPr/>
          </p:nvSpPr>
          <p:spPr>
            <a:xfrm>
              <a:off x="3972875" y="2433575"/>
              <a:ext cx="36100" cy="112350"/>
            </a:xfrm>
            <a:custGeom>
              <a:avLst/>
              <a:gdLst/>
              <a:ahLst/>
              <a:cxnLst/>
              <a:rect l="l" t="t" r="r" b="b"/>
              <a:pathLst>
                <a:path w="1444" h="4494" extrusionOk="0">
                  <a:moveTo>
                    <a:pt x="711" y="1"/>
                  </a:moveTo>
                  <a:cubicBezTo>
                    <a:pt x="701" y="1"/>
                    <a:pt x="692" y="2"/>
                    <a:pt x="682" y="3"/>
                  </a:cubicBezTo>
                  <a:cubicBezTo>
                    <a:pt x="633" y="9"/>
                    <a:pt x="590" y="37"/>
                    <a:pt x="565" y="80"/>
                  </a:cubicBezTo>
                  <a:cubicBezTo>
                    <a:pt x="402" y="327"/>
                    <a:pt x="642" y="1391"/>
                    <a:pt x="802" y="2008"/>
                  </a:cubicBezTo>
                  <a:cubicBezTo>
                    <a:pt x="693" y="1904"/>
                    <a:pt x="570" y="1806"/>
                    <a:pt x="435" y="1806"/>
                  </a:cubicBezTo>
                  <a:cubicBezTo>
                    <a:pt x="429" y="1806"/>
                    <a:pt x="423" y="1807"/>
                    <a:pt x="417" y="1807"/>
                  </a:cubicBezTo>
                  <a:cubicBezTo>
                    <a:pt x="343" y="1810"/>
                    <a:pt x="235" y="1841"/>
                    <a:pt x="152" y="1995"/>
                  </a:cubicBezTo>
                  <a:cubicBezTo>
                    <a:pt x="1" y="2273"/>
                    <a:pt x="226" y="2689"/>
                    <a:pt x="479" y="3025"/>
                  </a:cubicBezTo>
                  <a:cubicBezTo>
                    <a:pt x="466" y="3028"/>
                    <a:pt x="454" y="3031"/>
                    <a:pt x="442" y="3035"/>
                  </a:cubicBezTo>
                  <a:cubicBezTo>
                    <a:pt x="355" y="3065"/>
                    <a:pt x="309" y="3158"/>
                    <a:pt x="309" y="3309"/>
                  </a:cubicBezTo>
                  <a:cubicBezTo>
                    <a:pt x="309" y="3901"/>
                    <a:pt x="1247" y="4460"/>
                    <a:pt x="1284" y="4484"/>
                  </a:cubicBezTo>
                  <a:cubicBezTo>
                    <a:pt x="1296" y="4490"/>
                    <a:pt x="1311" y="4493"/>
                    <a:pt x="1327" y="4493"/>
                  </a:cubicBezTo>
                  <a:cubicBezTo>
                    <a:pt x="1413" y="4493"/>
                    <a:pt x="1444" y="4382"/>
                    <a:pt x="1370" y="4336"/>
                  </a:cubicBezTo>
                  <a:cubicBezTo>
                    <a:pt x="1361" y="4333"/>
                    <a:pt x="479" y="3806"/>
                    <a:pt x="479" y="3309"/>
                  </a:cubicBezTo>
                  <a:cubicBezTo>
                    <a:pt x="479" y="3213"/>
                    <a:pt x="500" y="3192"/>
                    <a:pt x="500" y="3192"/>
                  </a:cubicBezTo>
                  <a:cubicBezTo>
                    <a:pt x="503" y="3191"/>
                    <a:pt x="506" y="3190"/>
                    <a:pt x="510" y="3190"/>
                  </a:cubicBezTo>
                  <a:cubicBezTo>
                    <a:pt x="548" y="3190"/>
                    <a:pt x="637" y="3247"/>
                    <a:pt x="741" y="3340"/>
                  </a:cubicBezTo>
                  <a:cubicBezTo>
                    <a:pt x="852" y="3463"/>
                    <a:pt x="941" y="3553"/>
                    <a:pt x="972" y="3580"/>
                  </a:cubicBezTo>
                  <a:cubicBezTo>
                    <a:pt x="990" y="3598"/>
                    <a:pt x="1010" y="3605"/>
                    <a:pt x="1030" y="3605"/>
                  </a:cubicBezTo>
                  <a:cubicBezTo>
                    <a:pt x="1093" y="3605"/>
                    <a:pt x="1147" y="3527"/>
                    <a:pt x="1095" y="3463"/>
                  </a:cubicBezTo>
                  <a:cubicBezTo>
                    <a:pt x="1018" y="3371"/>
                    <a:pt x="935" y="3284"/>
                    <a:pt x="846" y="3207"/>
                  </a:cubicBezTo>
                  <a:cubicBezTo>
                    <a:pt x="506" y="2822"/>
                    <a:pt x="167" y="2316"/>
                    <a:pt x="300" y="2075"/>
                  </a:cubicBezTo>
                  <a:cubicBezTo>
                    <a:pt x="352" y="1977"/>
                    <a:pt x="405" y="1974"/>
                    <a:pt x="423" y="1974"/>
                  </a:cubicBezTo>
                  <a:cubicBezTo>
                    <a:pt x="426" y="1973"/>
                    <a:pt x="428" y="1973"/>
                    <a:pt x="430" y="1973"/>
                  </a:cubicBezTo>
                  <a:cubicBezTo>
                    <a:pt x="579" y="1973"/>
                    <a:pt x="807" y="2248"/>
                    <a:pt x="917" y="2421"/>
                  </a:cubicBezTo>
                  <a:cubicBezTo>
                    <a:pt x="933" y="2450"/>
                    <a:pt x="960" y="2463"/>
                    <a:pt x="987" y="2463"/>
                  </a:cubicBezTo>
                  <a:cubicBezTo>
                    <a:pt x="1039" y="2463"/>
                    <a:pt x="1091" y="2416"/>
                    <a:pt x="1071" y="2353"/>
                  </a:cubicBezTo>
                  <a:cubicBezTo>
                    <a:pt x="762" y="1267"/>
                    <a:pt x="596" y="268"/>
                    <a:pt x="701" y="169"/>
                  </a:cubicBezTo>
                  <a:cubicBezTo>
                    <a:pt x="703" y="169"/>
                    <a:pt x="705" y="169"/>
                    <a:pt x="708" y="169"/>
                  </a:cubicBezTo>
                  <a:cubicBezTo>
                    <a:pt x="882" y="169"/>
                    <a:pt x="1106" y="739"/>
                    <a:pt x="1203" y="1165"/>
                  </a:cubicBezTo>
                  <a:cubicBezTo>
                    <a:pt x="1214" y="1210"/>
                    <a:pt x="1248" y="1230"/>
                    <a:pt x="1283" y="1230"/>
                  </a:cubicBezTo>
                  <a:cubicBezTo>
                    <a:pt x="1333" y="1230"/>
                    <a:pt x="1383" y="1190"/>
                    <a:pt x="1367" y="1125"/>
                  </a:cubicBezTo>
                  <a:cubicBezTo>
                    <a:pt x="1325" y="936"/>
                    <a:pt x="1086" y="1"/>
                    <a:pt x="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407;p33">
              <a:extLst>
                <a:ext uri="{FF2B5EF4-FFF2-40B4-BE49-F238E27FC236}">
                  <a16:creationId xmlns:a16="http://schemas.microsoft.com/office/drawing/2014/main" id="{C0471D37-1073-6351-5071-76B39E490BBF}"/>
                </a:ext>
              </a:extLst>
            </p:cNvPr>
            <p:cNvSpPr/>
            <p:nvPr/>
          </p:nvSpPr>
          <p:spPr>
            <a:xfrm>
              <a:off x="4268275" y="2182625"/>
              <a:ext cx="47000" cy="77600"/>
            </a:xfrm>
            <a:custGeom>
              <a:avLst/>
              <a:gdLst/>
              <a:ahLst/>
              <a:cxnLst/>
              <a:rect l="l" t="t" r="r" b="b"/>
              <a:pathLst>
                <a:path w="1880" h="3104" extrusionOk="0">
                  <a:moveTo>
                    <a:pt x="1766" y="0"/>
                  </a:moveTo>
                  <a:cubicBezTo>
                    <a:pt x="1761" y="0"/>
                    <a:pt x="1755" y="0"/>
                    <a:pt x="1749" y="1"/>
                  </a:cubicBezTo>
                  <a:cubicBezTo>
                    <a:pt x="1441" y="32"/>
                    <a:pt x="442" y="165"/>
                    <a:pt x="442" y="550"/>
                  </a:cubicBezTo>
                  <a:cubicBezTo>
                    <a:pt x="442" y="621"/>
                    <a:pt x="475" y="692"/>
                    <a:pt x="534" y="732"/>
                  </a:cubicBezTo>
                  <a:cubicBezTo>
                    <a:pt x="590" y="771"/>
                    <a:pt x="668" y="785"/>
                    <a:pt x="758" y="785"/>
                  </a:cubicBezTo>
                  <a:cubicBezTo>
                    <a:pt x="768" y="785"/>
                    <a:pt x="777" y="785"/>
                    <a:pt x="787" y="785"/>
                  </a:cubicBezTo>
                  <a:lnTo>
                    <a:pt x="787" y="785"/>
                  </a:lnTo>
                  <a:cubicBezTo>
                    <a:pt x="537" y="958"/>
                    <a:pt x="297" y="1195"/>
                    <a:pt x="275" y="1476"/>
                  </a:cubicBezTo>
                  <a:cubicBezTo>
                    <a:pt x="260" y="1673"/>
                    <a:pt x="337" y="1769"/>
                    <a:pt x="401" y="1818"/>
                  </a:cubicBezTo>
                  <a:cubicBezTo>
                    <a:pt x="469" y="1861"/>
                    <a:pt x="546" y="1883"/>
                    <a:pt x="627" y="1883"/>
                  </a:cubicBezTo>
                  <a:cubicBezTo>
                    <a:pt x="324" y="2117"/>
                    <a:pt x="0" y="2481"/>
                    <a:pt x="198" y="2876"/>
                  </a:cubicBezTo>
                  <a:cubicBezTo>
                    <a:pt x="284" y="3049"/>
                    <a:pt x="405" y="3095"/>
                    <a:pt x="494" y="3101"/>
                  </a:cubicBezTo>
                  <a:cubicBezTo>
                    <a:pt x="499" y="3103"/>
                    <a:pt x="504" y="3103"/>
                    <a:pt x="510" y="3103"/>
                  </a:cubicBezTo>
                  <a:cubicBezTo>
                    <a:pt x="516" y="3103"/>
                    <a:pt x="522" y="3103"/>
                    <a:pt x="528" y="3101"/>
                  </a:cubicBezTo>
                  <a:cubicBezTo>
                    <a:pt x="917" y="3101"/>
                    <a:pt x="1388" y="2493"/>
                    <a:pt x="1444" y="2426"/>
                  </a:cubicBezTo>
                  <a:cubicBezTo>
                    <a:pt x="1487" y="2362"/>
                    <a:pt x="1430" y="2294"/>
                    <a:pt x="1370" y="2294"/>
                  </a:cubicBezTo>
                  <a:cubicBezTo>
                    <a:pt x="1348" y="2294"/>
                    <a:pt x="1326" y="2303"/>
                    <a:pt x="1308" y="2324"/>
                  </a:cubicBezTo>
                  <a:cubicBezTo>
                    <a:pt x="1125" y="2567"/>
                    <a:pt x="752" y="2938"/>
                    <a:pt x="528" y="2938"/>
                  </a:cubicBezTo>
                  <a:cubicBezTo>
                    <a:pt x="521" y="2938"/>
                    <a:pt x="515" y="2938"/>
                    <a:pt x="509" y="2938"/>
                  </a:cubicBezTo>
                  <a:cubicBezTo>
                    <a:pt x="445" y="2931"/>
                    <a:pt x="392" y="2888"/>
                    <a:pt x="349" y="2805"/>
                  </a:cubicBezTo>
                  <a:cubicBezTo>
                    <a:pt x="93" y="2293"/>
                    <a:pt x="1108" y="1778"/>
                    <a:pt x="1117" y="1775"/>
                  </a:cubicBezTo>
                  <a:cubicBezTo>
                    <a:pt x="1205" y="1732"/>
                    <a:pt x="1164" y="1611"/>
                    <a:pt x="1083" y="1611"/>
                  </a:cubicBezTo>
                  <a:cubicBezTo>
                    <a:pt x="1071" y="1611"/>
                    <a:pt x="1057" y="1614"/>
                    <a:pt x="1043" y="1621"/>
                  </a:cubicBezTo>
                  <a:cubicBezTo>
                    <a:pt x="972" y="1652"/>
                    <a:pt x="791" y="1716"/>
                    <a:pt x="646" y="1716"/>
                  </a:cubicBezTo>
                  <a:cubicBezTo>
                    <a:pt x="589" y="1716"/>
                    <a:pt x="537" y="1706"/>
                    <a:pt x="500" y="1679"/>
                  </a:cubicBezTo>
                  <a:cubicBezTo>
                    <a:pt x="485" y="1667"/>
                    <a:pt x="432" y="1633"/>
                    <a:pt x="442" y="1491"/>
                  </a:cubicBezTo>
                  <a:cubicBezTo>
                    <a:pt x="472" y="1087"/>
                    <a:pt x="1166" y="739"/>
                    <a:pt x="1441" y="634"/>
                  </a:cubicBezTo>
                  <a:lnTo>
                    <a:pt x="1447" y="631"/>
                  </a:lnTo>
                  <a:cubicBezTo>
                    <a:pt x="1536" y="591"/>
                    <a:pt x="1499" y="469"/>
                    <a:pt x="1416" y="469"/>
                  </a:cubicBezTo>
                  <a:cubicBezTo>
                    <a:pt x="1407" y="469"/>
                    <a:pt x="1398" y="470"/>
                    <a:pt x="1388" y="473"/>
                  </a:cubicBezTo>
                  <a:lnTo>
                    <a:pt x="1382" y="473"/>
                  </a:lnTo>
                  <a:cubicBezTo>
                    <a:pt x="1198" y="543"/>
                    <a:pt x="925" y="616"/>
                    <a:pt x="755" y="616"/>
                  </a:cubicBezTo>
                  <a:cubicBezTo>
                    <a:pt x="700" y="616"/>
                    <a:pt x="656" y="609"/>
                    <a:pt x="630" y="590"/>
                  </a:cubicBezTo>
                  <a:cubicBezTo>
                    <a:pt x="620" y="584"/>
                    <a:pt x="611" y="578"/>
                    <a:pt x="611" y="550"/>
                  </a:cubicBezTo>
                  <a:cubicBezTo>
                    <a:pt x="611" y="393"/>
                    <a:pt x="1210" y="227"/>
                    <a:pt x="1765" y="168"/>
                  </a:cubicBezTo>
                  <a:cubicBezTo>
                    <a:pt x="1879" y="162"/>
                    <a:pt x="1868" y="0"/>
                    <a:pt x="1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408;p33">
              <a:extLst>
                <a:ext uri="{FF2B5EF4-FFF2-40B4-BE49-F238E27FC236}">
                  <a16:creationId xmlns:a16="http://schemas.microsoft.com/office/drawing/2014/main" id="{FFDA8C88-EA46-1E53-A610-1DABCA94CE97}"/>
                </a:ext>
              </a:extLst>
            </p:cNvPr>
            <p:cNvSpPr/>
            <p:nvPr/>
          </p:nvSpPr>
          <p:spPr>
            <a:xfrm>
              <a:off x="4623575" y="2390200"/>
              <a:ext cx="71425" cy="78375"/>
            </a:xfrm>
            <a:custGeom>
              <a:avLst/>
              <a:gdLst/>
              <a:ahLst/>
              <a:cxnLst/>
              <a:rect l="l" t="t" r="r" b="b"/>
              <a:pathLst>
                <a:path w="2857" h="3135" extrusionOk="0">
                  <a:moveTo>
                    <a:pt x="2335" y="0"/>
                  </a:moveTo>
                  <a:cubicBezTo>
                    <a:pt x="2276" y="0"/>
                    <a:pt x="2219" y="64"/>
                    <a:pt x="2262" y="131"/>
                  </a:cubicBezTo>
                  <a:cubicBezTo>
                    <a:pt x="2265" y="137"/>
                    <a:pt x="2647" y="757"/>
                    <a:pt x="2311" y="1130"/>
                  </a:cubicBezTo>
                  <a:cubicBezTo>
                    <a:pt x="2246" y="1203"/>
                    <a:pt x="2186" y="1240"/>
                    <a:pt x="2131" y="1240"/>
                  </a:cubicBezTo>
                  <a:cubicBezTo>
                    <a:pt x="2123" y="1240"/>
                    <a:pt x="2115" y="1240"/>
                    <a:pt x="2107" y="1238"/>
                  </a:cubicBezTo>
                  <a:cubicBezTo>
                    <a:pt x="1987" y="1213"/>
                    <a:pt x="1888" y="988"/>
                    <a:pt x="1864" y="911"/>
                  </a:cubicBezTo>
                  <a:cubicBezTo>
                    <a:pt x="1864" y="908"/>
                    <a:pt x="1864" y="908"/>
                    <a:pt x="1864" y="908"/>
                  </a:cubicBezTo>
                  <a:cubicBezTo>
                    <a:pt x="1849" y="868"/>
                    <a:pt x="1817" y="851"/>
                    <a:pt x="1785" y="851"/>
                  </a:cubicBezTo>
                  <a:cubicBezTo>
                    <a:pt x="1735" y="851"/>
                    <a:pt x="1685" y="893"/>
                    <a:pt x="1703" y="957"/>
                  </a:cubicBezTo>
                  <a:lnTo>
                    <a:pt x="1703" y="964"/>
                  </a:lnTo>
                  <a:cubicBezTo>
                    <a:pt x="1805" y="1278"/>
                    <a:pt x="1972" y="2126"/>
                    <a:pt x="1574" y="2342"/>
                  </a:cubicBezTo>
                  <a:cubicBezTo>
                    <a:pt x="1518" y="2371"/>
                    <a:pt x="1467" y="2386"/>
                    <a:pt x="1420" y="2386"/>
                  </a:cubicBezTo>
                  <a:cubicBezTo>
                    <a:pt x="1388" y="2386"/>
                    <a:pt x="1358" y="2379"/>
                    <a:pt x="1330" y="2364"/>
                  </a:cubicBezTo>
                  <a:cubicBezTo>
                    <a:pt x="1170" y="2277"/>
                    <a:pt x="1093" y="1960"/>
                    <a:pt x="1068" y="1787"/>
                  </a:cubicBezTo>
                  <a:cubicBezTo>
                    <a:pt x="1065" y="1759"/>
                    <a:pt x="1062" y="1738"/>
                    <a:pt x="1062" y="1725"/>
                  </a:cubicBezTo>
                  <a:cubicBezTo>
                    <a:pt x="1055" y="1677"/>
                    <a:pt x="1017" y="1654"/>
                    <a:pt x="979" y="1654"/>
                  </a:cubicBezTo>
                  <a:cubicBezTo>
                    <a:pt x="934" y="1654"/>
                    <a:pt x="889" y="1686"/>
                    <a:pt x="892" y="1744"/>
                  </a:cubicBezTo>
                  <a:cubicBezTo>
                    <a:pt x="895" y="1756"/>
                    <a:pt x="895" y="1778"/>
                    <a:pt x="901" y="1809"/>
                  </a:cubicBezTo>
                  <a:cubicBezTo>
                    <a:pt x="929" y="2095"/>
                    <a:pt x="951" y="2700"/>
                    <a:pt x="772" y="2904"/>
                  </a:cubicBezTo>
                  <a:cubicBezTo>
                    <a:pt x="740" y="2941"/>
                    <a:pt x="697" y="2966"/>
                    <a:pt x="648" y="2966"/>
                  </a:cubicBezTo>
                  <a:cubicBezTo>
                    <a:pt x="645" y="2966"/>
                    <a:pt x="642" y="2965"/>
                    <a:pt x="639" y="2965"/>
                  </a:cubicBezTo>
                  <a:cubicBezTo>
                    <a:pt x="291" y="2965"/>
                    <a:pt x="183" y="2148"/>
                    <a:pt x="174" y="1861"/>
                  </a:cubicBezTo>
                  <a:cubicBezTo>
                    <a:pt x="171" y="1815"/>
                    <a:pt x="130" y="1781"/>
                    <a:pt x="84" y="1781"/>
                  </a:cubicBezTo>
                  <a:cubicBezTo>
                    <a:pt x="38" y="1781"/>
                    <a:pt x="1" y="1821"/>
                    <a:pt x="4" y="1867"/>
                  </a:cubicBezTo>
                  <a:cubicBezTo>
                    <a:pt x="7" y="1997"/>
                    <a:pt x="66" y="3135"/>
                    <a:pt x="639" y="3135"/>
                  </a:cubicBezTo>
                  <a:cubicBezTo>
                    <a:pt x="738" y="3135"/>
                    <a:pt x="834" y="3092"/>
                    <a:pt x="898" y="3015"/>
                  </a:cubicBezTo>
                  <a:cubicBezTo>
                    <a:pt x="1025" y="2870"/>
                    <a:pt x="1074" y="2611"/>
                    <a:pt x="1087" y="2361"/>
                  </a:cubicBezTo>
                  <a:cubicBezTo>
                    <a:pt x="1127" y="2422"/>
                    <a:pt x="1182" y="2478"/>
                    <a:pt x="1250" y="2515"/>
                  </a:cubicBezTo>
                  <a:cubicBezTo>
                    <a:pt x="1302" y="2544"/>
                    <a:pt x="1357" y="2558"/>
                    <a:pt x="1416" y="2558"/>
                  </a:cubicBezTo>
                  <a:cubicBezTo>
                    <a:pt x="1490" y="2558"/>
                    <a:pt x="1570" y="2535"/>
                    <a:pt x="1654" y="2490"/>
                  </a:cubicBezTo>
                  <a:cubicBezTo>
                    <a:pt x="2027" y="2290"/>
                    <a:pt x="2024" y="1750"/>
                    <a:pt x="1966" y="1358"/>
                  </a:cubicBezTo>
                  <a:lnTo>
                    <a:pt x="1966" y="1358"/>
                  </a:lnTo>
                  <a:cubicBezTo>
                    <a:pt x="1996" y="1380"/>
                    <a:pt x="2033" y="1395"/>
                    <a:pt x="2074" y="1405"/>
                  </a:cubicBezTo>
                  <a:cubicBezTo>
                    <a:pt x="2093" y="1409"/>
                    <a:pt x="2112" y="1411"/>
                    <a:pt x="2131" y="1411"/>
                  </a:cubicBezTo>
                  <a:cubicBezTo>
                    <a:pt x="2233" y="1411"/>
                    <a:pt x="2336" y="1356"/>
                    <a:pt x="2437" y="1244"/>
                  </a:cubicBezTo>
                  <a:cubicBezTo>
                    <a:pt x="2857" y="779"/>
                    <a:pt x="2422" y="69"/>
                    <a:pt x="2404" y="41"/>
                  </a:cubicBezTo>
                  <a:cubicBezTo>
                    <a:pt x="2386" y="12"/>
                    <a:pt x="2360" y="0"/>
                    <a:pt x="2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409;p33">
              <a:extLst>
                <a:ext uri="{FF2B5EF4-FFF2-40B4-BE49-F238E27FC236}">
                  <a16:creationId xmlns:a16="http://schemas.microsoft.com/office/drawing/2014/main" id="{0E0FD615-8C02-8576-E245-E1377CD87F7E}"/>
                </a:ext>
              </a:extLst>
            </p:cNvPr>
            <p:cNvSpPr/>
            <p:nvPr/>
          </p:nvSpPr>
          <p:spPr>
            <a:xfrm>
              <a:off x="4775725" y="2267075"/>
              <a:ext cx="11975" cy="19075"/>
            </a:xfrm>
            <a:custGeom>
              <a:avLst/>
              <a:gdLst/>
              <a:ahLst/>
              <a:cxnLst/>
              <a:rect l="l" t="t" r="r" b="b"/>
              <a:pathLst>
                <a:path w="479" h="763" extrusionOk="0">
                  <a:moveTo>
                    <a:pt x="316" y="1"/>
                  </a:moveTo>
                  <a:cubicBezTo>
                    <a:pt x="269" y="1"/>
                    <a:pt x="221" y="37"/>
                    <a:pt x="231" y="99"/>
                  </a:cubicBezTo>
                  <a:cubicBezTo>
                    <a:pt x="231" y="102"/>
                    <a:pt x="290" y="488"/>
                    <a:pt x="77" y="602"/>
                  </a:cubicBezTo>
                  <a:cubicBezTo>
                    <a:pt x="0" y="645"/>
                    <a:pt x="31" y="762"/>
                    <a:pt x="117" y="762"/>
                  </a:cubicBezTo>
                  <a:cubicBezTo>
                    <a:pt x="133" y="762"/>
                    <a:pt x="145" y="759"/>
                    <a:pt x="157" y="753"/>
                  </a:cubicBezTo>
                  <a:cubicBezTo>
                    <a:pt x="478" y="577"/>
                    <a:pt x="401" y="90"/>
                    <a:pt x="398" y="72"/>
                  </a:cubicBezTo>
                  <a:cubicBezTo>
                    <a:pt x="390" y="23"/>
                    <a:pt x="353"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410;p33">
              <a:extLst>
                <a:ext uri="{FF2B5EF4-FFF2-40B4-BE49-F238E27FC236}">
                  <a16:creationId xmlns:a16="http://schemas.microsoft.com/office/drawing/2014/main" id="{DA031C7F-B65A-12E7-55BA-E4F7341710C0}"/>
                </a:ext>
              </a:extLst>
            </p:cNvPr>
            <p:cNvSpPr/>
            <p:nvPr/>
          </p:nvSpPr>
          <p:spPr>
            <a:xfrm>
              <a:off x="4756675" y="2274125"/>
              <a:ext cx="11975" cy="19125"/>
            </a:xfrm>
            <a:custGeom>
              <a:avLst/>
              <a:gdLst/>
              <a:ahLst/>
              <a:cxnLst/>
              <a:rect l="l" t="t" r="r" b="b"/>
              <a:pathLst>
                <a:path w="479" h="765" extrusionOk="0">
                  <a:moveTo>
                    <a:pt x="316" y="1"/>
                  </a:moveTo>
                  <a:cubicBezTo>
                    <a:pt x="311" y="1"/>
                    <a:pt x="305" y="1"/>
                    <a:pt x="300" y="2"/>
                  </a:cubicBezTo>
                  <a:cubicBezTo>
                    <a:pt x="253" y="9"/>
                    <a:pt x="222" y="52"/>
                    <a:pt x="232" y="98"/>
                  </a:cubicBezTo>
                  <a:cubicBezTo>
                    <a:pt x="232" y="101"/>
                    <a:pt x="290" y="487"/>
                    <a:pt x="77" y="604"/>
                  </a:cubicBezTo>
                  <a:cubicBezTo>
                    <a:pt x="0" y="647"/>
                    <a:pt x="28" y="764"/>
                    <a:pt x="118" y="764"/>
                  </a:cubicBezTo>
                  <a:cubicBezTo>
                    <a:pt x="130" y="761"/>
                    <a:pt x="145" y="758"/>
                    <a:pt x="158" y="752"/>
                  </a:cubicBezTo>
                  <a:cubicBezTo>
                    <a:pt x="478" y="576"/>
                    <a:pt x="401" y="92"/>
                    <a:pt x="398" y="70"/>
                  </a:cubicBezTo>
                  <a:cubicBezTo>
                    <a:pt x="390" y="30"/>
                    <a:pt x="356"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411;p33">
              <a:extLst>
                <a:ext uri="{FF2B5EF4-FFF2-40B4-BE49-F238E27FC236}">
                  <a16:creationId xmlns:a16="http://schemas.microsoft.com/office/drawing/2014/main" id="{6BAAC612-BC1A-9B18-4F34-09E0520D5863}"/>
                </a:ext>
              </a:extLst>
            </p:cNvPr>
            <p:cNvSpPr/>
            <p:nvPr/>
          </p:nvSpPr>
          <p:spPr>
            <a:xfrm>
              <a:off x="4767225" y="2293200"/>
              <a:ext cx="11975" cy="19100"/>
            </a:xfrm>
            <a:custGeom>
              <a:avLst/>
              <a:gdLst/>
              <a:ahLst/>
              <a:cxnLst/>
              <a:rect l="l" t="t" r="r" b="b"/>
              <a:pathLst>
                <a:path w="479" h="764" extrusionOk="0">
                  <a:moveTo>
                    <a:pt x="315" y="0"/>
                  </a:moveTo>
                  <a:cubicBezTo>
                    <a:pt x="311" y="0"/>
                    <a:pt x="307" y="1"/>
                    <a:pt x="303" y="1"/>
                  </a:cubicBezTo>
                  <a:cubicBezTo>
                    <a:pt x="257" y="7"/>
                    <a:pt x="226" y="51"/>
                    <a:pt x="232" y="97"/>
                  </a:cubicBezTo>
                  <a:cubicBezTo>
                    <a:pt x="232" y="103"/>
                    <a:pt x="294" y="489"/>
                    <a:pt x="78" y="603"/>
                  </a:cubicBezTo>
                  <a:cubicBezTo>
                    <a:pt x="1" y="646"/>
                    <a:pt x="32" y="763"/>
                    <a:pt x="118" y="763"/>
                  </a:cubicBezTo>
                  <a:cubicBezTo>
                    <a:pt x="134" y="763"/>
                    <a:pt x="146" y="760"/>
                    <a:pt x="158" y="754"/>
                  </a:cubicBezTo>
                  <a:cubicBezTo>
                    <a:pt x="479" y="578"/>
                    <a:pt x="402" y="91"/>
                    <a:pt x="399" y="69"/>
                  </a:cubicBezTo>
                  <a:cubicBezTo>
                    <a:pt x="393" y="30"/>
                    <a:pt x="357" y="0"/>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412;p33">
              <a:extLst>
                <a:ext uri="{FF2B5EF4-FFF2-40B4-BE49-F238E27FC236}">
                  <a16:creationId xmlns:a16="http://schemas.microsoft.com/office/drawing/2014/main" id="{04AA7890-33C0-DC26-CB96-EDD7595D21B0}"/>
                </a:ext>
              </a:extLst>
            </p:cNvPr>
            <p:cNvSpPr/>
            <p:nvPr/>
          </p:nvSpPr>
          <p:spPr>
            <a:xfrm>
              <a:off x="4751825" y="2300250"/>
              <a:ext cx="11975" cy="19050"/>
            </a:xfrm>
            <a:custGeom>
              <a:avLst/>
              <a:gdLst/>
              <a:ahLst/>
              <a:cxnLst/>
              <a:rect l="l" t="t" r="r" b="b"/>
              <a:pathLst>
                <a:path w="479" h="762" extrusionOk="0">
                  <a:moveTo>
                    <a:pt x="316" y="0"/>
                  </a:moveTo>
                  <a:cubicBezTo>
                    <a:pt x="269" y="0"/>
                    <a:pt x="221" y="36"/>
                    <a:pt x="231" y="99"/>
                  </a:cubicBezTo>
                  <a:cubicBezTo>
                    <a:pt x="231" y="102"/>
                    <a:pt x="290" y="487"/>
                    <a:pt x="77" y="604"/>
                  </a:cubicBezTo>
                  <a:cubicBezTo>
                    <a:pt x="0" y="645"/>
                    <a:pt x="28" y="762"/>
                    <a:pt x="114" y="762"/>
                  </a:cubicBezTo>
                  <a:cubicBezTo>
                    <a:pt x="130" y="762"/>
                    <a:pt x="142" y="759"/>
                    <a:pt x="157" y="752"/>
                  </a:cubicBezTo>
                  <a:cubicBezTo>
                    <a:pt x="478" y="577"/>
                    <a:pt x="401" y="92"/>
                    <a:pt x="398" y="71"/>
                  </a:cubicBezTo>
                  <a:cubicBezTo>
                    <a:pt x="390" y="22"/>
                    <a:pt x="353"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413;p33">
              <a:extLst>
                <a:ext uri="{FF2B5EF4-FFF2-40B4-BE49-F238E27FC236}">
                  <a16:creationId xmlns:a16="http://schemas.microsoft.com/office/drawing/2014/main" id="{5A0599B4-CAAE-4ED1-5E22-BEB08AD508F7}"/>
                </a:ext>
              </a:extLst>
            </p:cNvPr>
            <p:cNvSpPr/>
            <p:nvPr/>
          </p:nvSpPr>
          <p:spPr>
            <a:xfrm>
              <a:off x="4768150" y="2248225"/>
              <a:ext cx="11975" cy="19100"/>
            </a:xfrm>
            <a:custGeom>
              <a:avLst/>
              <a:gdLst/>
              <a:ahLst/>
              <a:cxnLst/>
              <a:rect l="l" t="t" r="r" b="b"/>
              <a:pathLst>
                <a:path w="479" h="764" extrusionOk="0">
                  <a:moveTo>
                    <a:pt x="317" y="0"/>
                  </a:moveTo>
                  <a:cubicBezTo>
                    <a:pt x="270" y="0"/>
                    <a:pt x="222" y="37"/>
                    <a:pt x="232" y="101"/>
                  </a:cubicBezTo>
                  <a:cubicBezTo>
                    <a:pt x="232" y="104"/>
                    <a:pt x="291" y="489"/>
                    <a:pt x="78" y="604"/>
                  </a:cubicBezTo>
                  <a:cubicBezTo>
                    <a:pt x="1" y="647"/>
                    <a:pt x="32" y="764"/>
                    <a:pt x="118" y="764"/>
                  </a:cubicBezTo>
                  <a:cubicBezTo>
                    <a:pt x="134" y="764"/>
                    <a:pt x="146" y="761"/>
                    <a:pt x="158" y="755"/>
                  </a:cubicBezTo>
                  <a:cubicBezTo>
                    <a:pt x="479" y="579"/>
                    <a:pt x="402" y="92"/>
                    <a:pt x="399" y="73"/>
                  </a:cubicBezTo>
                  <a:cubicBezTo>
                    <a:pt x="391" y="23"/>
                    <a:pt x="354" y="0"/>
                    <a:pt x="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414;p33">
              <a:extLst>
                <a:ext uri="{FF2B5EF4-FFF2-40B4-BE49-F238E27FC236}">
                  <a16:creationId xmlns:a16="http://schemas.microsoft.com/office/drawing/2014/main" id="{529EF726-5EDC-F33F-4306-4BE9CBAACB79}"/>
                </a:ext>
              </a:extLst>
            </p:cNvPr>
            <p:cNvSpPr/>
            <p:nvPr/>
          </p:nvSpPr>
          <p:spPr>
            <a:xfrm>
              <a:off x="4785750" y="2238000"/>
              <a:ext cx="11650" cy="19475"/>
            </a:xfrm>
            <a:custGeom>
              <a:avLst/>
              <a:gdLst/>
              <a:ahLst/>
              <a:cxnLst/>
              <a:rect l="l" t="t" r="r" b="b"/>
              <a:pathLst>
                <a:path w="466" h="779" extrusionOk="0">
                  <a:moveTo>
                    <a:pt x="252" y="1"/>
                  </a:moveTo>
                  <a:cubicBezTo>
                    <a:pt x="203" y="1"/>
                    <a:pt x="154" y="41"/>
                    <a:pt x="167" y="103"/>
                  </a:cubicBezTo>
                  <a:cubicBezTo>
                    <a:pt x="167" y="109"/>
                    <a:pt x="272" y="482"/>
                    <a:pt x="71" y="624"/>
                  </a:cubicBezTo>
                  <a:cubicBezTo>
                    <a:pt x="0" y="670"/>
                    <a:pt x="34" y="778"/>
                    <a:pt x="117" y="778"/>
                  </a:cubicBezTo>
                  <a:cubicBezTo>
                    <a:pt x="136" y="778"/>
                    <a:pt x="154" y="772"/>
                    <a:pt x="167" y="763"/>
                  </a:cubicBezTo>
                  <a:cubicBezTo>
                    <a:pt x="466" y="550"/>
                    <a:pt x="333" y="78"/>
                    <a:pt x="330" y="56"/>
                  </a:cubicBezTo>
                  <a:cubicBezTo>
                    <a:pt x="316" y="18"/>
                    <a:pt x="284"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415;p33">
              <a:extLst>
                <a:ext uri="{FF2B5EF4-FFF2-40B4-BE49-F238E27FC236}">
                  <a16:creationId xmlns:a16="http://schemas.microsoft.com/office/drawing/2014/main" id="{EAD81072-FEA4-5615-501D-96C8536E1CE1}"/>
                </a:ext>
              </a:extLst>
            </p:cNvPr>
            <p:cNvSpPr/>
            <p:nvPr/>
          </p:nvSpPr>
          <p:spPr>
            <a:xfrm>
              <a:off x="4474825" y="2609300"/>
              <a:ext cx="21625" cy="8425"/>
            </a:xfrm>
            <a:custGeom>
              <a:avLst/>
              <a:gdLst/>
              <a:ahLst/>
              <a:cxnLst/>
              <a:rect l="l" t="t" r="r" b="b"/>
              <a:pathLst>
                <a:path w="865" h="337" extrusionOk="0">
                  <a:moveTo>
                    <a:pt x="740" y="0"/>
                  </a:moveTo>
                  <a:cubicBezTo>
                    <a:pt x="723" y="0"/>
                    <a:pt x="704" y="6"/>
                    <a:pt x="686" y="21"/>
                  </a:cubicBezTo>
                  <a:cubicBezTo>
                    <a:pt x="684" y="24"/>
                    <a:pt x="496" y="167"/>
                    <a:pt x="315" y="167"/>
                  </a:cubicBezTo>
                  <a:cubicBezTo>
                    <a:pt x="264" y="167"/>
                    <a:pt x="213" y="155"/>
                    <a:pt x="168" y="126"/>
                  </a:cubicBezTo>
                  <a:cubicBezTo>
                    <a:pt x="153" y="117"/>
                    <a:pt x="138" y="113"/>
                    <a:pt x="123" y="113"/>
                  </a:cubicBezTo>
                  <a:cubicBezTo>
                    <a:pt x="51" y="113"/>
                    <a:pt x="1" y="216"/>
                    <a:pt x="75" y="268"/>
                  </a:cubicBezTo>
                  <a:cubicBezTo>
                    <a:pt x="142" y="312"/>
                    <a:pt x="220" y="336"/>
                    <a:pt x="299" y="336"/>
                  </a:cubicBezTo>
                  <a:cubicBezTo>
                    <a:pt x="303" y="336"/>
                    <a:pt x="308" y="336"/>
                    <a:pt x="313" y="336"/>
                  </a:cubicBezTo>
                  <a:cubicBezTo>
                    <a:pt x="553" y="336"/>
                    <a:pt x="779" y="166"/>
                    <a:pt x="791" y="157"/>
                  </a:cubicBezTo>
                  <a:cubicBezTo>
                    <a:pt x="865" y="100"/>
                    <a:pt x="811" y="0"/>
                    <a:pt x="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416;p33">
              <a:extLst>
                <a:ext uri="{FF2B5EF4-FFF2-40B4-BE49-F238E27FC236}">
                  <a16:creationId xmlns:a16="http://schemas.microsoft.com/office/drawing/2014/main" id="{08E5616C-D062-84F3-FFB0-C056E31F68C3}"/>
                </a:ext>
              </a:extLst>
            </p:cNvPr>
            <p:cNvSpPr/>
            <p:nvPr/>
          </p:nvSpPr>
          <p:spPr>
            <a:xfrm>
              <a:off x="4459325" y="2595925"/>
              <a:ext cx="21750" cy="8450"/>
            </a:xfrm>
            <a:custGeom>
              <a:avLst/>
              <a:gdLst/>
              <a:ahLst/>
              <a:cxnLst/>
              <a:rect l="l" t="t" r="r" b="b"/>
              <a:pathLst>
                <a:path w="870" h="338" extrusionOk="0">
                  <a:moveTo>
                    <a:pt x="744" y="1"/>
                  </a:moveTo>
                  <a:cubicBezTo>
                    <a:pt x="727" y="1"/>
                    <a:pt x="710" y="6"/>
                    <a:pt x="692" y="20"/>
                  </a:cubicBezTo>
                  <a:cubicBezTo>
                    <a:pt x="690" y="22"/>
                    <a:pt x="502" y="165"/>
                    <a:pt x="322" y="165"/>
                  </a:cubicBezTo>
                  <a:cubicBezTo>
                    <a:pt x="272" y="165"/>
                    <a:pt x="222" y="154"/>
                    <a:pt x="177" y="124"/>
                  </a:cubicBezTo>
                  <a:cubicBezTo>
                    <a:pt x="160" y="112"/>
                    <a:pt x="142" y="107"/>
                    <a:pt x="126" y="107"/>
                  </a:cubicBezTo>
                  <a:cubicBezTo>
                    <a:pt x="51" y="107"/>
                    <a:pt x="1" y="218"/>
                    <a:pt x="85" y="266"/>
                  </a:cubicBezTo>
                  <a:cubicBezTo>
                    <a:pt x="156" y="313"/>
                    <a:pt x="236" y="337"/>
                    <a:pt x="322" y="337"/>
                  </a:cubicBezTo>
                  <a:cubicBezTo>
                    <a:pt x="563" y="337"/>
                    <a:pt x="785" y="168"/>
                    <a:pt x="797" y="155"/>
                  </a:cubicBezTo>
                  <a:cubicBezTo>
                    <a:pt x="869" y="98"/>
                    <a:pt x="815"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417;p33">
              <a:extLst>
                <a:ext uri="{FF2B5EF4-FFF2-40B4-BE49-F238E27FC236}">
                  <a16:creationId xmlns:a16="http://schemas.microsoft.com/office/drawing/2014/main" id="{9DAEE67C-63A3-7B29-8C68-DD2221596CB2}"/>
                </a:ext>
              </a:extLst>
            </p:cNvPr>
            <p:cNvSpPr/>
            <p:nvPr/>
          </p:nvSpPr>
          <p:spPr>
            <a:xfrm>
              <a:off x="4447750" y="2614250"/>
              <a:ext cx="21775" cy="8475"/>
            </a:xfrm>
            <a:custGeom>
              <a:avLst/>
              <a:gdLst/>
              <a:ahLst/>
              <a:cxnLst/>
              <a:rect l="l" t="t" r="r" b="b"/>
              <a:pathLst>
                <a:path w="871" h="339" extrusionOk="0">
                  <a:moveTo>
                    <a:pt x="746" y="0"/>
                  </a:moveTo>
                  <a:cubicBezTo>
                    <a:pt x="727" y="0"/>
                    <a:pt x="708" y="7"/>
                    <a:pt x="689" y="24"/>
                  </a:cubicBezTo>
                  <a:cubicBezTo>
                    <a:pt x="687" y="24"/>
                    <a:pt x="495" y="168"/>
                    <a:pt x="314" y="168"/>
                  </a:cubicBezTo>
                  <a:cubicBezTo>
                    <a:pt x="265" y="168"/>
                    <a:pt x="215" y="157"/>
                    <a:pt x="171" y="129"/>
                  </a:cubicBezTo>
                  <a:cubicBezTo>
                    <a:pt x="154" y="117"/>
                    <a:pt x="138" y="112"/>
                    <a:pt x="122" y="112"/>
                  </a:cubicBezTo>
                  <a:cubicBezTo>
                    <a:pt x="49" y="112"/>
                    <a:pt x="0" y="220"/>
                    <a:pt x="79" y="271"/>
                  </a:cubicBezTo>
                  <a:cubicBezTo>
                    <a:pt x="150" y="317"/>
                    <a:pt x="230" y="338"/>
                    <a:pt x="316" y="338"/>
                  </a:cubicBezTo>
                  <a:cubicBezTo>
                    <a:pt x="557" y="338"/>
                    <a:pt x="779" y="166"/>
                    <a:pt x="794" y="156"/>
                  </a:cubicBezTo>
                  <a:cubicBezTo>
                    <a:pt x="870" y="103"/>
                    <a:pt x="816" y="0"/>
                    <a:pt x="7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418;p33">
              <a:extLst>
                <a:ext uri="{FF2B5EF4-FFF2-40B4-BE49-F238E27FC236}">
                  <a16:creationId xmlns:a16="http://schemas.microsoft.com/office/drawing/2014/main" id="{12468B8E-C8E1-3921-2E34-18705ABB3D9B}"/>
                </a:ext>
              </a:extLst>
            </p:cNvPr>
            <p:cNvSpPr/>
            <p:nvPr/>
          </p:nvSpPr>
          <p:spPr>
            <a:xfrm>
              <a:off x="4434025" y="2604075"/>
              <a:ext cx="21025" cy="8400"/>
            </a:xfrm>
            <a:custGeom>
              <a:avLst/>
              <a:gdLst/>
              <a:ahLst/>
              <a:cxnLst/>
              <a:rect l="l" t="t" r="r" b="b"/>
              <a:pathLst>
                <a:path w="841" h="336" extrusionOk="0">
                  <a:moveTo>
                    <a:pt x="746" y="1"/>
                  </a:moveTo>
                  <a:cubicBezTo>
                    <a:pt x="727" y="1"/>
                    <a:pt x="709" y="7"/>
                    <a:pt x="693" y="21"/>
                  </a:cubicBezTo>
                  <a:cubicBezTo>
                    <a:pt x="690" y="21"/>
                    <a:pt x="503" y="164"/>
                    <a:pt x="323" y="164"/>
                  </a:cubicBezTo>
                  <a:cubicBezTo>
                    <a:pt x="271" y="164"/>
                    <a:pt x="220" y="153"/>
                    <a:pt x="174" y="122"/>
                  </a:cubicBezTo>
                  <a:cubicBezTo>
                    <a:pt x="157" y="110"/>
                    <a:pt x="141" y="105"/>
                    <a:pt x="125" y="105"/>
                  </a:cubicBezTo>
                  <a:cubicBezTo>
                    <a:pt x="51" y="105"/>
                    <a:pt x="1" y="217"/>
                    <a:pt x="82" y="267"/>
                  </a:cubicBezTo>
                  <a:cubicBezTo>
                    <a:pt x="153" y="310"/>
                    <a:pt x="236" y="335"/>
                    <a:pt x="319" y="335"/>
                  </a:cubicBezTo>
                  <a:cubicBezTo>
                    <a:pt x="560" y="335"/>
                    <a:pt x="785" y="162"/>
                    <a:pt x="797" y="153"/>
                  </a:cubicBezTo>
                  <a:cubicBezTo>
                    <a:pt x="834" y="122"/>
                    <a:pt x="841" y="70"/>
                    <a:pt x="810" y="33"/>
                  </a:cubicBezTo>
                  <a:cubicBezTo>
                    <a:pt x="794" y="12"/>
                    <a:pt x="770" y="1"/>
                    <a:pt x="7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419;p33">
              <a:extLst>
                <a:ext uri="{FF2B5EF4-FFF2-40B4-BE49-F238E27FC236}">
                  <a16:creationId xmlns:a16="http://schemas.microsoft.com/office/drawing/2014/main" id="{BAF772B1-3B6C-879B-9888-E011C056B211}"/>
                </a:ext>
              </a:extLst>
            </p:cNvPr>
            <p:cNvSpPr/>
            <p:nvPr/>
          </p:nvSpPr>
          <p:spPr>
            <a:xfrm>
              <a:off x="4487500" y="2593775"/>
              <a:ext cx="21075" cy="8350"/>
            </a:xfrm>
            <a:custGeom>
              <a:avLst/>
              <a:gdLst/>
              <a:ahLst/>
              <a:cxnLst/>
              <a:rect l="l" t="t" r="r" b="b"/>
              <a:pathLst>
                <a:path w="843" h="334" extrusionOk="0">
                  <a:moveTo>
                    <a:pt x="748" y="1"/>
                  </a:moveTo>
                  <a:cubicBezTo>
                    <a:pt x="730" y="1"/>
                    <a:pt x="712" y="7"/>
                    <a:pt x="697" y="19"/>
                  </a:cubicBezTo>
                  <a:cubicBezTo>
                    <a:pt x="695" y="22"/>
                    <a:pt x="507" y="165"/>
                    <a:pt x="326" y="165"/>
                  </a:cubicBezTo>
                  <a:cubicBezTo>
                    <a:pt x="275" y="165"/>
                    <a:pt x="224" y="153"/>
                    <a:pt x="179" y="124"/>
                  </a:cubicBezTo>
                  <a:cubicBezTo>
                    <a:pt x="161" y="111"/>
                    <a:pt x="143" y="105"/>
                    <a:pt x="126" y="105"/>
                  </a:cubicBezTo>
                  <a:cubicBezTo>
                    <a:pt x="51" y="105"/>
                    <a:pt x="1" y="218"/>
                    <a:pt x="86" y="266"/>
                  </a:cubicBezTo>
                  <a:cubicBezTo>
                    <a:pt x="157" y="312"/>
                    <a:pt x="241" y="334"/>
                    <a:pt x="324" y="334"/>
                  </a:cubicBezTo>
                  <a:cubicBezTo>
                    <a:pt x="565" y="334"/>
                    <a:pt x="790" y="161"/>
                    <a:pt x="799" y="152"/>
                  </a:cubicBezTo>
                  <a:cubicBezTo>
                    <a:pt x="836" y="124"/>
                    <a:pt x="842" y="72"/>
                    <a:pt x="814" y="35"/>
                  </a:cubicBezTo>
                  <a:cubicBezTo>
                    <a:pt x="798" y="13"/>
                    <a:pt x="773" y="1"/>
                    <a:pt x="7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420;p33">
              <a:extLst>
                <a:ext uri="{FF2B5EF4-FFF2-40B4-BE49-F238E27FC236}">
                  <a16:creationId xmlns:a16="http://schemas.microsoft.com/office/drawing/2014/main" id="{37365739-B679-26CC-6BC5-44B8093D27C2}"/>
                </a:ext>
              </a:extLst>
            </p:cNvPr>
            <p:cNvSpPr/>
            <p:nvPr/>
          </p:nvSpPr>
          <p:spPr>
            <a:xfrm>
              <a:off x="4504850" y="2602800"/>
              <a:ext cx="20925" cy="9600"/>
            </a:xfrm>
            <a:custGeom>
              <a:avLst/>
              <a:gdLst/>
              <a:ahLst/>
              <a:cxnLst/>
              <a:rect l="l" t="t" r="r" b="b"/>
              <a:pathLst>
                <a:path w="837" h="384" extrusionOk="0">
                  <a:moveTo>
                    <a:pt x="718" y="0"/>
                  </a:moveTo>
                  <a:cubicBezTo>
                    <a:pt x="699" y="0"/>
                    <a:pt x="679" y="8"/>
                    <a:pt x="660" y="25"/>
                  </a:cubicBezTo>
                  <a:cubicBezTo>
                    <a:pt x="660" y="28"/>
                    <a:pt x="465" y="214"/>
                    <a:pt x="272" y="214"/>
                  </a:cubicBezTo>
                  <a:cubicBezTo>
                    <a:pt x="233" y="214"/>
                    <a:pt x="195" y="207"/>
                    <a:pt x="157" y="189"/>
                  </a:cubicBezTo>
                  <a:cubicBezTo>
                    <a:pt x="144" y="183"/>
                    <a:pt x="131" y="180"/>
                    <a:pt x="119" y="180"/>
                  </a:cubicBezTo>
                  <a:cubicBezTo>
                    <a:pt x="43" y="180"/>
                    <a:pt x="1" y="295"/>
                    <a:pt x="83" y="340"/>
                  </a:cubicBezTo>
                  <a:cubicBezTo>
                    <a:pt x="142" y="368"/>
                    <a:pt x="207" y="383"/>
                    <a:pt x="271" y="383"/>
                  </a:cubicBezTo>
                  <a:cubicBezTo>
                    <a:pt x="534" y="383"/>
                    <a:pt x="768" y="158"/>
                    <a:pt x="777" y="146"/>
                  </a:cubicBezTo>
                  <a:cubicBezTo>
                    <a:pt x="837" y="84"/>
                    <a:pt x="783" y="0"/>
                    <a:pt x="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421;p33">
              <a:extLst>
                <a:ext uri="{FF2B5EF4-FFF2-40B4-BE49-F238E27FC236}">
                  <a16:creationId xmlns:a16="http://schemas.microsoft.com/office/drawing/2014/main" id="{7C71946B-83A0-B25C-DE50-8C2DCDC2A1F4}"/>
                </a:ext>
              </a:extLst>
            </p:cNvPr>
            <p:cNvSpPr/>
            <p:nvPr/>
          </p:nvSpPr>
          <p:spPr>
            <a:xfrm>
              <a:off x="4094950" y="2616650"/>
              <a:ext cx="21600" cy="7250"/>
            </a:xfrm>
            <a:custGeom>
              <a:avLst/>
              <a:gdLst/>
              <a:ahLst/>
              <a:cxnLst/>
              <a:rect l="l" t="t" r="r" b="b"/>
              <a:pathLst>
                <a:path w="864" h="290" extrusionOk="0">
                  <a:moveTo>
                    <a:pt x="120" y="0"/>
                  </a:moveTo>
                  <a:cubicBezTo>
                    <a:pt x="58" y="0"/>
                    <a:pt x="1" y="77"/>
                    <a:pt x="52" y="141"/>
                  </a:cubicBezTo>
                  <a:cubicBezTo>
                    <a:pt x="143" y="237"/>
                    <a:pt x="270" y="289"/>
                    <a:pt x="401" y="289"/>
                  </a:cubicBezTo>
                  <a:cubicBezTo>
                    <a:pt x="408" y="289"/>
                    <a:pt x="415" y="289"/>
                    <a:pt x="423" y="289"/>
                  </a:cubicBezTo>
                  <a:cubicBezTo>
                    <a:pt x="543" y="286"/>
                    <a:pt x="660" y="261"/>
                    <a:pt x="771" y="218"/>
                  </a:cubicBezTo>
                  <a:cubicBezTo>
                    <a:pt x="863" y="180"/>
                    <a:pt x="824" y="53"/>
                    <a:pt x="742" y="53"/>
                  </a:cubicBezTo>
                  <a:cubicBezTo>
                    <a:pt x="731" y="53"/>
                    <a:pt x="719" y="55"/>
                    <a:pt x="706" y="60"/>
                  </a:cubicBezTo>
                  <a:cubicBezTo>
                    <a:pt x="704" y="62"/>
                    <a:pt x="567" y="118"/>
                    <a:pt x="423" y="118"/>
                  </a:cubicBezTo>
                  <a:cubicBezTo>
                    <a:pt x="334" y="118"/>
                    <a:pt x="242" y="96"/>
                    <a:pt x="179" y="26"/>
                  </a:cubicBezTo>
                  <a:cubicBezTo>
                    <a:pt x="161" y="8"/>
                    <a:pt x="140" y="0"/>
                    <a:pt x="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422;p33">
              <a:extLst>
                <a:ext uri="{FF2B5EF4-FFF2-40B4-BE49-F238E27FC236}">
                  <a16:creationId xmlns:a16="http://schemas.microsoft.com/office/drawing/2014/main" id="{3545EE61-C445-AE6B-6DA8-DEC0F0C7DF7F}"/>
                </a:ext>
              </a:extLst>
            </p:cNvPr>
            <p:cNvSpPr/>
            <p:nvPr/>
          </p:nvSpPr>
          <p:spPr>
            <a:xfrm>
              <a:off x="4083750" y="2599775"/>
              <a:ext cx="21700" cy="7225"/>
            </a:xfrm>
            <a:custGeom>
              <a:avLst/>
              <a:gdLst/>
              <a:ahLst/>
              <a:cxnLst/>
              <a:rect l="l" t="t" r="r" b="b"/>
              <a:pathLst>
                <a:path w="868" h="289" extrusionOk="0">
                  <a:moveTo>
                    <a:pt x="118" y="1"/>
                  </a:moveTo>
                  <a:cubicBezTo>
                    <a:pt x="55" y="1"/>
                    <a:pt x="1" y="77"/>
                    <a:pt x="50" y="140"/>
                  </a:cubicBezTo>
                  <a:cubicBezTo>
                    <a:pt x="141" y="234"/>
                    <a:pt x="268" y="289"/>
                    <a:pt x="399" y="289"/>
                  </a:cubicBezTo>
                  <a:cubicBezTo>
                    <a:pt x="406" y="289"/>
                    <a:pt x="413" y="288"/>
                    <a:pt x="420" y="288"/>
                  </a:cubicBezTo>
                  <a:cubicBezTo>
                    <a:pt x="537" y="285"/>
                    <a:pt x="658" y="260"/>
                    <a:pt x="769" y="217"/>
                  </a:cubicBezTo>
                  <a:cubicBezTo>
                    <a:pt x="868" y="182"/>
                    <a:pt x="827" y="50"/>
                    <a:pt x="744" y="50"/>
                  </a:cubicBezTo>
                  <a:cubicBezTo>
                    <a:pt x="732" y="50"/>
                    <a:pt x="718" y="53"/>
                    <a:pt x="704" y="60"/>
                  </a:cubicBezTo>
                  <a:cubicBezTo>
                    <a:pt x="702" y="60"/>
                    <a:pt x="563" y="117"/>
                    <a:pt x="418" y="117"/>
                  </a:cubicBezTo>
                  <a:cubicBezTo>
                    <a:pt x="330" y="117"/>
                    <a:pt x="239" y="95"/>
                    <a:pt x="177" y="26"/>
                  </a:cubicBezTo>
                  <a:cubicBezTo>
                    <a:pt x="158" y="8"/>
                    <a:pt x="138" y="1"/>
                    <a:pt x="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423;p33">
              <a:extLst>
                <a:ext uri="{FF2B5EF4-FFF2-40B4-BE49-F238E27FC236}">
                  <a16:creationId xmlns:a16="http://schemas.microsoft.com/office/drawing/2014/main" id="{BC590C6A-2063-0AAA-72F9-F1746DC11869}"/>
                </a:ext>
              </a:extLst>
            </p:cNvPr>
            <p:cNvSpPr/>
            <p:nvPr/>
          </p:nvSpPr>
          <p:spPr>
            <a:xfrm>
              <a:off x="4067475" y="2614425"/>
              <a:ext cx="21700" cy="7225"/>
            </a:xfrm>
            <a:custGeom>
              <a:avLst/>
              <a:gdLst/>
              <a:ahLst/>
              <a:cxnLst/>
              <a:rect l="l" t="t" r="r" b="b"/>
              <a:pathLst>
                <a:path w="868" h="289" extrusionOk="0">
                  <a:moveTo>
                    <a:pt x="123" y="0"/>
                  </a:moveTo>
                  <a:cubicBezTo>
                    <a:pt x="59" y="0"/>
                    <a:pt x="1" y="80"/>
                    <a:pt x="57" y="143"/>
                  </a:cubicBezTo>
                  <a:cubicBezTo>
                    <a:pt x="147" y="237"/>
                    <a:pt x="274" y="289"/>
                    <a:pt x="405" y="289"/>
                  </a:cubicBezTo>
                  <a:cubicBezTo>
                    <a:pt x="412" y="289"/>
                    <a:pt x="419" y="289"/>
                    <a:pt x="427" y="288"/>
                  </a:cubicBezTo>
                  <a:cubicBezTo>
                    <a:pt x="547" y="288"/>
                    <a:pt x="664" y="264"/>
                    <a:pt x="775" y="220"/>
                  </a:cubicBezTo>
                  <a:cubicBezTo>
                    <a:pt x="867" y="180"/>
                    <a:pt x="828" y="55"/>
                    <a:pt x="746" y="55"/>
                  </a:cubicBezTo>
                  <a:cubicBezTo>
                    <a:pt x="735" y="55"/>
                    <a:pt x="723" y="58"/>
                    <a:pt x="710" y="63"/>
                  </a:cubicBezTo>
                  <a:cubicBezTo>
                    <a:pt x="708" y="63"/>
                    <a:pt x="569" y="120"/>
                    <a:pt x="425" y="120"/>
                  </a:cubicBezTo>
                  <a:cubicBezTo>
                    <a:pt x="336" y="120"/>
                    <a:pt x="245" y="98"/>
                    <a:pt x="183" y="29"/>
                  </a:cubicBezTo>
                  <a:cubicBezTo>
                    <a:pt x="165" y="9"/>
                    <a:pt x="143"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424;p33">
              <a:extLst>
                <a:ext uri="{FF2B5EF4-FFF2-40B4-BE49-F238E27FC236}">
                  <a16:creationId xmlns:a16="http://schemas.microsoft.com/office/drawing/2014/main" id="{2983F3F9-71F3-E741-DF2D-54F236EE5594}"/>
                </a:ext>
              </a:extLst>
            </p:cNvPr>
            <p:cNvSpPr/>
            <p:nvPr/>
          </p:nvSpPr>
          <p:spPr>
            <a:xfrm>
              <a:off x="4057000" y="2600925"/>
              <a:ext cx="21575" cy="7300"/>
            </a:xfrm>
            <a:custGeom>
              <a:avLst/>
              <a:gdLst/>
              <a:ahLst/>
              <a:cxnLst/>
              <a:rect l="l" t="t" r="r" b="b"/>
              <a:pathLst>
                <a:path w="863" h="292" extrusionOk="0">
                  <a:moveTo>
                    <a:pt x="124" y="0"/>
                  </a:moveTo>
                  <a:cubicBezTo>
                    <a:pt x="59" y="0"/>
                    <a:pt x="1" y="81"/>
                    <a:pt x="59" y="143"/>
                  </a:cubicBezTo>
                  <a:cubicBezTo>
                    <a:pt x="150" y="237"/>
                    <a:pt x="274" y="292"/>
                    <a:pt x="405" y="292"/>
                  </a:cubicBezTo>
                  <a:cubicBezTo>
                    <a:pt x="412" y="292"/>
                    <a:pt x="419" y="292"/>
                    <a:pt x="426" y="292"/>
                  </a:cubicBezTo>
                  <a:cubicBezTo>
                    <a:pt x="546" y="288"/>
                    <a:pt x="664" y="264"/>
                    <a:pt x="778" y="221"/>
                  </a:cubicBezTo>
                  <a:cubicBezTo>
                    <a:pt x="863" y="179"/>
                    <a:pt x="823" y="57"/>
                    <a:pt x="742" y="57"/>
                  </a:cubicBezTo>
                  <a:cubicBezTo>
                    <a:pt x="732" y="57"/>
                    <a:pt x="721" y="59"/>
                    <a:pt x="710" y="63"/>
                  </a:cubicBezTo>
                  <a:cubicBezTo>
                    <a:pt x="708" y="65"/>
                    <a:pt x="572" y="121"/>
                    <a:pt x="429" y="121"/>
                  </a:cubicBezTo>
                  <a:cubicBezTo>
                    <a:pt x="340" y="121"/>
                    <a:pt x="248" y="99"/>
                    <a:pt x="186" y="29"/>
                  </a:cubicBezTo>
                  <a:cubicBezTo>
                    <a:pt x="167" y="9"/>
                    <a:pt x="145" y="0"/>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425;p33">
              <a:extLst>
                <a:ext uri="{FF2B5EF4-FFF2-40B4-BE49-F238E27FC236}">
                  <a16:creationId xmlns:a16="http://schemas.microsoft.com/office/drawing/2014/main" id="{2C2B4709-B946-3574-668B-A19D704888D4}"/>
                </a:ext>
              </a:extLst>
            </p:cNvPr>
            <p:cNvSpPr/>
            <p:nvPr/>
          </p:nvSpPr>
          <p:spPr>
            <a:xfrm>
              <a:off x="4111450" y="2604875"/>
              <a:ext cx="21450" cy="7300"/>
            </a:xfrm>
            <a:custGeom>
              <a:avLst/>
              <a:gdLst/>
              <a:ahLst/>
              <a:cxnLst/>
              <a:rect l="l" t="t" r="r" b="b"/>
              <a:pathLst>
                <a:path w="858" h="292" extrusionOk="0">
                  <a:moveTo>
                    <a:pt x="119" y="1"/>
                  </a:moveTo>
                  <a:cubicBezTo>
                    <a:pt x="55" y="1"/>
                    <a:pt x="0" y="81"/>
                    <a:pt x="56" y="146"/>
                  </a:cubicBezTo>
                  <a:cubicBezTo>
                    <a:pt x="146" y="239"/>
                    <a:pt x="273" y="291"/>
                    <a:pt x="404" y="291"/>
                  </a:cubicBezTo>
                  <a:cubicBezTo>
                    <a:pt x="411" y="291"/>
                    <a:pt x="418" y="291"/>
                    <a:pt x="426" y="291"/>
                  </a:cubicBezTo>
                  <a:cubicBezTo>
                    <a:pt x="546" y="288"/>
                    <a:pt x="663" y="263"/>
                    <a:pt x="774" y="220"/>
                  </a:cubicBezTo>
                  <a:cubicBezTo>
                    <a:pt x="858" y="198"/>
                    <a:pt x="809" y="56"/>
                    <a:pt x="740" y="56"/>
                  </a:cubicBezTo>
                  <a:cubicBezTo>
                    <a:pt x="730" y="56"/>
                    <a:pt x="720" y="59"/>
                    <a:pt x="709" y="66"/>
                  </a:cubicBezTo>
                  <a:cubicBezTo>
                    <a:pt x="708" y="66"/>
                    <a:pt x="569" y="121"/>
                    <a:pt x="425" y="121"/>
                  </a:cubicBezTo>
                  <a:cubicBezTo>
                    <a:pt x="335" y="121"/>
                    <a:pt x="244" y="100"/>
                    <a:pt x="182" y="32"/>
                  </a:cubicBezTo>
                  <a:cubicBezTo>
                    <a:pt x="163" y="10"/>
                    <a:pt x="140" y="1"/>
                    <a:pt x="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426;p33">
              <a:extLst>
                <a:ext uri="{FF2B5EF4-FFF2-40B4-BE49-F238E27FC236}">
                  <a16:creationId xmlns:a16="http://schemas.microsoft.com/office/drawing/2014/main" id="{471936DE-034E-592F-0EE1-05C593873D3A}"/>
                </a:ext>
              </a:extLst>
            </p:cNvPr>
            <p:cNvSpPr/>
            <p:nvPr/>
          </p:nvSpPr>
          <p:spPr>
            <a:xfrm>
              <a:off x="4125000" y="2619300"/>
              <a:ext cx="21850" cy="6900"/>
            </a:xfrm>
            <a:custGeom>
              <a:avLst/>
              <a:gdLst/>
              <a:ahLst/>
              <a:cxnLst/>
              <a:rect l="l" t="t" r="r" b="b"/>
              <a:pathLst>
                <a:path w="874" h="276" extrusionOk="0">
                  <a:moveTo>
                    <a:pt x="751" y="1"/>
                  </a:moveTo>
                  <a:cubicBezTo>
                    <a:pt x="737" y="1"/>
                    <a:pt x="722" y="4"/>
                    <a:pt x="707" y="13"/>
                  </a:cubicBezTo>
                  <a:cubicBezTo>
                    <a:pt x="705" y="15"/>
                    <a:pt x="537" y="106"/>
                    <a:pt x="374" y="106"/>
                  </a:cubicBezTo>
                  <a:cubicBezTo>
                    <a:pt x="304" y="106"/>
                    <a:pt x="235" y="89"/>
                    <a:pt x="180" y="41"/>
                  </a:cubicBezTo>
                  <a:cubicBezTo>
                    <a:pt x="161" y="25"/>
                    <a:pt x="142" y="18"/>
                    <a:pt x="123" y="18"/>
                  </a:cubicBezTo>
                  <a:cubicBezTo>
                    <a:pt x="55" y="18"/>
                    <a:pt x="0" y="109"/>
                    <a:pt x="66" y="167"/>
                  </a:cubicBezTo>
                  <a:cubicBezTo>
                    <a:pt x="149" y="238"/>
                    <a:pt x="255" y="275"/>
                    <a:pt x="361" y="275"/>
                  </a:cubicBezTo>
                  <a:cubicBezTo>
                    <a:pt x="366" y="275"/>
                    <a:pt x="370" y="275"/>
                    <a:pt x="374" y="275"/>
                  </a:cubicBezTo>
                  <a:cubicBezTo>
                    <a:pt x="519" y="269"/>
                    <a:pt x="661" y="229"/>
                    <a:pt x="790" y="161"/>
                  </a:cubicBezTo>
                  <a:cubicBezTo>
                    <a:pt x="874" y="114"/>
                    <a:pt x="827" y="1"/>
                    <a:pt x="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427;p33">
              <a:extLst>
                <a:ext uri="{FF2B5EF4-FFF2-40B4-BE49-F238E27FC236}">
                  <a16:creationId xmlns:a16="http://schemas.microsoft.com/office/drawing/2014/main" id="{EF87B1B8-91ED-076D-187C-E667B9C1B69E}"/>
                </a:ext>
              </a:extLst>
            </p:cNvPr>
            <p:cNvSpPr/>
            <p:nvPr/>
          </p:nvSpPr>
          <p:spPr>
            <a:xfrm>
              <a:off x="4509700" y="1937375"/>
              <a:ext cx="17375" cy="28700"/>
            </a:xfrm>
            <a:custGeom>
              <a:avLst/>
              <a:gdLst/>
              <a:ahLst/>
              <a:cxnLst/>
              <a:rect l="l" t="t" r="r" b="b"/>
              <a:pathLst>
                <a:path w="695" h="1148" extrusionOk="0">
                  <a:moveTo>
                    <a:pt x="598" y="0"/>
                  </a:moveTo>
                  <a:cubicBezTo>
                    <a:pt x="596" y="0"/>
                    <a:pt x="594" y="0"/>
                    <a:pt x="593" y="0"/>
                  </a:cubicBezTo>
                  <a:cubicBezTo>
                    <a:pt x="546" y="3"/>
                    <a:pt x="509" y="40"/>
                    <a:pt x="509" y="90"/>
                  </a:cubicBezTo>
                  <a:cubicBezTo>
                    <a:pt x="519" y="389"/>
                    <a:pt x="485" y="848"/>
                    <a:pt x="383" y="969"/>
                  </a:cubicBezTo>
                  <a:cubicBezTo>
                    <a:pt x="318" y="895"/>
                    <a:pt x="226" y="562"/>
                    <a:pt x="176" y="216"/>
                  </a:cubicBezTo>
                  <a:cubicBezTo>
                    <a:pt x="168" y="174"/>
                    <a:pt x="133" y="144"/>
                    <a:pt x="92" y="144"/>
                  </a:cubicBezTo>
                  <a:cubicBezTo>
                    <a:pt x="88" y="144"/>
                    <a:pt x="85" y="145"/>
                    <a:pt x="81" y="145"/>
                  </a:cubicBezTo>
                  <a:cubicBezTo>
                    <a:pt x="34" y="151"/>
                    <a:pt x="0" y="195"/>
                    <a:pt x="10" y="241"/>
                  </a:cubicBezTo>
                  <a:cubicBezTo>
                    <a:pt x="53" y="549"/>
                    <a:pt x="155" y="1074"/>
                    <a:pt x="333" y="1138"/>
                  </a:cubicBezTo>
                  <a:cubicBezTo>
                    <a:pt x="349" y="1145"/>
                    <a:pt x="367" y="1148"/>
                    <a:pt x="383" y="1148"/>
                  </a:cubicBezTo>
                  <a:cubicBezTo>
                    <a:pt x="420" y="1148"/>
                    <a:pt x="457" y="1132"/>
                    <a:pt x="485" y="1108"/>
                  </a:cubicBezTo>
                  <a:cubicBezTo>
                    <a:pt x="694" y="922"/>
                    <a:pt x="685" y="222"/>
                    <a:pt x="679" y="84"/>
                  </a:cubicBezTo>
                  <a:cubicBezTo>
                    <a:pt x="679" y="36"/>
                    <a:pt x="642" y="0"/>
                    <a:pt x="5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428;p33">
              <a:extLst>
                <a:ext uri="{FF2B5EF4-FFF2-40B4-BE49-F238E27FC236}">
                  <a16:creationId xmlns:a16="http://schemas.microsoft.com/office/drawing/2014/main" id="{C4F0C628-E923-DF10-139A-7DD9958306F3}"/>
                </a:ext>
              </a:extLst>
            </p:cNvPr>
            <p:cNvSpPr/>
            <p:nvPr/>
          </p:nvSpPr>
          <p:spPr>
            <a:xfrm>
              <a:off x="4762450" y="1979950"/>
              <a:ext cx="19625" cy="25225"/>
            </a:xfrm>
            <a:custGeom>
              <a:avLst/>
              <a:gdLst/>
              <a:ahLst/>
              <a:cxnLst/>
              <a:rect l="l" t="t" r="r" b="b"/>
              <a:pathLst>
                <a:path w="785" h="1009" extrusionOk="0">
                  <a:moveTo>
                    <a:pt x="239" y="0"/>
                  </a:moveTo>
                  <a:cubicBezTo>
                    <a:pt x="204" y="0"/>
                    <a:pt x="169" y="20"/>
                    <a:pt x="158" y="65"/>
                  </a:cubicBezTo>
                  <a:cubicBezTo>
                    <a:pt x="93" y="348"/>
                    <a:pt x="1" y="839"/>
                    <a:pt x="99" y="962"/>
                  </a:cubicBezTo>
                  <a:cubicBezTo>
                    <a:pt x="124" y="990"/>
                    <a:pt x="158" y="1008"/>
                    <a:pt x="195" y="1008"/>
                  </a:cubicBezTo>
                  <a:cubicBezTo>
                    <a:pt x="355" y="1008"/>
                    <a:pt x="584" y="660"/>
                    <a:pt x="747" y="367"/>
                  </a:cubicBezTo>
                  <a:cubicBezTo>
                    <a:pt x="785" y="299"/>
                    <a:pt x="728" y="239"/>
                    <a:pt x="670" y="239"/>
                  </a:cubicBezTo>
                  <a:cubicBezTo>
                    <a:pt x="644" y="239"/>
                    <a:pt x="617" y="252"/>
                    <a:pt x="599" y="284"/>
                  </a:cubicBezTo>
                  <a:cubicBezTo>
                    <a:pt x="466" y="524"/>
                    <a:pt x="306" y="749"/>
                    <a:pt x="226" y="817"/>
                  </a:cubicBezTo>
                  <a:cubicBezTo>
                    <a:pt x="213" y="694"/>
                    <a:pt x="263" y="373"/>
                    <a:pt x="325" y="105"/>
                  </a:cubicBezTo>
                  <a:cubicBezTo>
                    <a:pt x="339" y="40"/>
                    <a:pt x="289"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907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8"/>
        <p:cNvGrpSpPr/>
        <p:nvPr/>
      </p:nvGrpSpPr>
      <p:grpSpPr>
        <a:xfrm>
          <a:off x="0" y="0"/>
          <a:ext cx="0" cy="0"/>
          <a:chOff x="0" y="0"/>
          <a:chExt cx="0" cy="0"/>
        </a:xfrm>
      </p:grpSpPr>
      <p:sp>
        <p:nvSpPr>
          <p:cNvPr id="3090" name="Google Shape;3090;p32"/>
          <p:cNvSpPr txBox="1">
            <a:spLocks noGrp="1"/>
          </p:cNvSpPr>
          <p:nvPr>
            <p:ph type="title"/>
          </p:nvPr>
        </p:nvSpPr>
        <p:spPr>
          <a:xfrm>
            <a:off x="687815" y="3684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Feature Engineering &amp; Transformations</a:t>
            </a:r>
            <a:endParaRPr lang="en-US" sz="2800" dirty="0">
              <a:solidFill>
                <a:schemeClr val="lt1"/>
              </a:solidFill>
            </a:endParaRPr>
          </a:p>
        </p:txBody>
      </p:sp>
      <p:sp>
        <p:nvSpPr>
          <p:cNvPr id="5" name="Google Shape;2966;p31">
            <a:extLst>
              <a:ext uri="{FF2B5EF4-FFF2-40B4-BE49-F238E27FC236}">
                <a16:creationId xmlns:a16="http://schemas.microsoft.com/office/drawing/2014/main" id="{5ABA707D-E3EC-C4A6-6649-12E872673313}"/>
              </a:ext>
            </a:extLst>
          </p:cNvPr>
          <p:cNvSpPr txBox="1">
            <a:spLocks/>
          </p:cNvSpPr>
          <p:nvPr/>
        </p:nvSpPr>
        <p:spPr>
          <a:xfrm>
            <a:off x="505149" y="898723"/>
            <a:ext cx="3259372" cy="3781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rgbClr val="595959"/>
              </a:buClr>
              <a:buSzPts val="1000"/>
              <a:buFont typeface="Anaheim"/>
              <a:buChar char="●"/>
              <a:defRPr sz="1400" b="0" i="0" u="none" strike="noStrike" cap="none">
                <a:solidFill>
                  <a:schemeClr val="lt1"/>
                </a:solidFill>
                <a:latin typeface="Inter"/>
                <a:ea typeface="Inter"/>
                <a:cs typeface="Inter"/>
                <a:sym typeface="Inter"/>
              </a:defRPr>
            </a:lvl1pPr>
            <a:lvl2pPr marL="914400" marR="0" lvl="1"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2pPr>
            <a:lvl3pPr marL="1371600" marR="0" lvl="2"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3pPr>
            <a:lvl4pPr marL="1828800" marR="0" lvl="3"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4pPr>
            <a:lvl5pPr marL="2286000" marR="0" lvl="4"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5pPr>
            <a:lvl6pPr marL="2743200" marR="0" lvl="5"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6pPr>
            <a:lvl7pPr marL="3200400" marR="0" lvl="6"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7pPr>
            <a:lvl8pPr marL="3657600" marR="0" lvl="7"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8pPr>
            <a:lvl9pPr marL="4114800" marR="0" lvl="8" indent="-317500" algn="l" rtl="0">
              <a:lnSpc>
                <a:spcPct val="100000"/>
              </a:lnSpc>
              <a:spcBef>
                <a:spcPts val="1600"/>
              </a:spcBef>
              <a:spcAft>
                <a:spcPts val="1600"/>
              </a:spcAft>
              <a:buClr>
                <a:srgbClr val="595959"/>
              </a:buClr>
              <a:buSzPts val="1400"/>
              <a:buFont typeface="Anaheim"/>
              <a:buChar char="■"/>
              <a:defRPr sz="1400" b="0" i="0" u="none" strike="noStrike" cap="none">
                <a:solidFill>
                  <a:schemeClr val="lt1"/>
                </a:solidFill>
                <a:latin typeface="Inter"/>
                <a:ea typeface="Inter"/>
                <a:cs typeface="Inter"/>
                <a:sym typeface="Inter"/>
              </a:defRPr>
            </a:lvl9pPr>
          </a:lstStyle>
          <a:p>
            <a:pPr marL="0" indent="0">
              <a:buNone/>
            </a:pPr>
            <a:r>
              <a:rPr lang="en-US" sz="1800" b="1" dirty="0">
                <a:solidFill>
                  <a:schemeClr val="accent3">
                    <a:lumMod val="50000"/>
                  </a:schemeClr>
                </a:solidFill>
              </a:rPr>
              <a:t>Data Augmentation</a:t>
            </a:r>
          </a:p>
          <a:p>
            <a:pPr marL="0" indent="0">
              <a:buNone/>
            </a:pPr>
            <a:endParaRPr lang="en-US" sz="1500" dirty="0"/>
          </a:p>
          <a:p>
            <a:pPr marL="285750" indent="-285750">
              <a:buFontTx/>
              <a:buChar char="-"/>
            </a:pPr>
            <a:r>
              <a:rPr lang="en-US" sz="1300" dirty="0" err="1"/>
              <a:t>datagen</a:t>
            </a:r>
            <a:r>
              <a:rPr lang="en-US" sz="1300" dirty="0"/>
              <a:t> = </a:t>
            </a:r>
            <a:r>
              <a:rPr lang="en-US" sz="1300" dirty="0" err="1"/>
              <a:t>ImageDataGenerator</a:t>
            </a:r>
            <a:r>
              <a:rPr lang="en-US" sz="1300" dirty="0"/>
              <a:t>(</a:t>
            </a:r>
          </a:p>
          <a:p>
            <a:pPr marL="0" indent="0">
              <a:buNone/>
            </a:pPr>
            <a:r>
              <a:rPr lang="en-US" sz="1300" dirty="0"/>
              <a:t>           </a:t>
            </a:r>
            <a:r>
              <a:rPr lang="en-US" sz="1300" dirty="0" err="1"/>
              <a:t>rotation_range</a:t>
            </a:r>
            <a:r>
              <a:rPr lang="en-US" sz="1300" dirty="0"/>
              <a:t>=20,</a:t>
            </a:r>
          </a:p>
          <a:p>
            <a:pPr marL="0" indent="0">
              <a:buNone/>
            </a:pPr>
            <a:endParaRPr lang="en-US" sz="1300" dirty="0"/>
          </a:p>
          <a:p>
            <a:pPr marL="0" indent="0">
              <a:buNone/>
            </a:pPr>
            <a:r>
              <a:rPr lang="en-US" sz="1300" dirty="0"/>
              <a:t>           </a:t>
            </a:r>
            <a:r>
              <a:rPr lang="en-US" sz="1300" dirty="0" err="1"/>
              <a:t>width_shift_range</a:t>
            </a:r>
            <a:r>
              <a:rPr lang="en-US" sz="1300" dirty="0"/>
              <a:t>=0.2,</a:t>
            </a:r>
          </a:p>
          <a:p>
            <a:pPr marL="0" indent="0">
              <a:buNone/>
            </a:pPr>
            <a:endParaRPr lang="en-US" sz="1300" dirty="0"/>
          </a:p>
          <a:p>
            <a:pPr marL="0" indent="0">
              <a:buNone/>
            </a:pPr>
            <a:r>
              <a:rPr lang="en-US" sz="1300" dirty="0"/>
              <a:t>           </a:t>
            </a:r>
            <a:r>
              <a:rPr lang="en-US" sz="1300" dirty="0" err="1"/>
              <a:t>height_shift_range</a:t>
            </a:r>
            <a:r>
              <a:rPr lang="en-US" sz="1300" dirty="0"/>
              <a:t>=0.2,</a:t>
            </a:r>
          </a:p>
          <a:p>
            <a:pPr marL="0" indent="0">
              <a:buNone/>
            </a:pPr>
            <a:endParaRPr lang="en-US" sz="1300" dirty="0"/>
          </a:p>
          <a:p>
            <a:pPr marL="0" indent="0">
              <a:buNone/>
            </a:pPr>
            <a:r>
              <a:rPr lang="en-US" sz="1300" dirty="0"/>
              <a:t>           </a:t>
            </a:r>
            <a:r>
              <a:rPr lang="en-US" sz="1300" dirty="0" err="1"/>
              <a:t>shear_range</a:t>
            </a:r>
            <a:r>
              <a:rPr lang="en-US" sz="1300" dirty="0"/>
              <a:t>=0.2,</a:t>
            </a:r>
          </a:p>
          <a:p>
            <a:pPr marL="0" indent="0">
              <a:buNone/>
            </a:pPr>
            <a:endParaRPr lang="en-US" sz="1300" dirty="0"/>
          </a:p>
          <a:p>
            <a:pPr marL="0" indent="0">
              <a:buNone/>
            </a:pPr>
            <a:r>
              <a:rPr lang="en-US" sz="1300" dirty="0"/>
              <a:t>           </a:t>
            </a:r>
            <a:r>
              <a:rPr lang="en-US" sz="1300" dirty="0" err="1"/>
              <a:t>zoom_range</a:t>
            </a:r>
            <a:r>
              <a:rPr lang="en-US" sz="1300" dirty="0"/>
              <a:t>=0.2,</a:t>
            </a:r>
          </a:p>
          <a:p>
            <a:pPr marL="0" indent="0">
              <a:buNone/>
            </a:pPr>
            <a:endParaRPr lang="en-US" sz="1300" dirty="0"/>
          </a:p>
          <a:p>
            <a:pPr marL="0" indent="0">
              <a:buNone/>
            </a:pPr>
            <a:r>
              <a:rPr lang="en-US" sz="1300" dirty="0"/>
              <a:t>          </a:t>
            </a:r>
            <a:r>
              <a:rPr lang="en-US" sz="1300" dirty="0" err="1"/>
              <a:t>horizontal_flip</a:t>
            </a:r>
            <a:r>
              <a:rPr lang="en-US" sz="1300" dirty="0"/>
              <a:t>=True,</a:t>
            </a:r>
          </a:p>
          <a:p>
            <a:pPr marL="0" indent="0">
              <a:buNone/>
            </a:pPr>
            <a:endParaRPr lang="en-US" sz="1300" dirty="0"/>
          </a:p>
          <a:p>
            <a:pPr marL="0" indent="0">
              <a:buNone/>
            </a:pPr>
            <a:r>
              <a:rPr lang="en-US" sz="1300" dirty="0"/>
              <a:t>          </a:t>
            </a:r>
            <a:r>
              <a:rPr lang="en-US" sz="1300" dirty="0" err="1"/>
              <a:t>vertical_flip</a:t>
            </a:r>
            <a:r>
              <a:rPr lang="en-US" sz="1300" dirty="0"/>
              <a:t>=True,</a:t>
            </a:r>
          </a:p>
          <a:p>
            <a:pPr marL="0" indent="0">
              <a:buNone/>
            </a:pPr>
            <a:endParaRPr lang="en-US" sz="1300" dirty="0"/>
          </a:p>
          <a:p>
            <a:pPr marL="0" indent="0">
              <a:buNone/>
            </a:pPr>
            <a:r>
              <a:rPr lang="en-US" sz="1300" dirty="0"/>
              <a:t>          </a:t>
            </a:r>
            <a:r>
              <a:rPr lang="en-US" sz="1300" dirty="0" err="1"/>
              <a:t>fill_mode</a:t>
            </a:r>
            <a:r>
              <a:rPr lang="en-US" sz="1300" dirty="0"/>
              <a:t>='nearest’</a:t>
            </a:r>
          </a:p>
          <a:p>
            <a:pPr marL="0" indent="0">
              <a:buNone/>
            </a:pPr>
            <a:r>
              <a:rPr lang="en-US" sz="1300" dirty="0"/>
              <a:t>        )</a:t>
            </a:r>
          </a:p>
        </p:txBody>
      </p:sp>
      <p:sp>
        <p:nvSpPr>
          <p:cNvPr id="9" name="Arrow: Right 8">
            <a:extLst>
              <a:ext uri="{FF2B5EF4-FFF2-40B4-BE49-F238E27FC236}">
                <a16:creationId xmlns:a16="http://schemas.microsoft.com/office/drawing/2014/main" id="{ED2B9CEF-42B4-5359-AC6F-1BECA839D565}"/>
              </a:ext>
            </a:extLst>
          </p:cNvPr>
          <p:cNvSpPr/>
          <p:nvPr/>
        </p:nvSpPr>
        <p:spPr>
          <a:xfrm>
            <a:off x="3319248" y="1597906"/>
            <a:ext cx="890546" cy="1987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5C811B7-CCE0-3E1E-394F-671ADD937A02}"/>
              </a:ext>
            </a:extLst>
          </p:cNvPr>
          <p:cNvSpPr/>
          <p:nvPr/>
        </p:nvSpPr>
        <p:spPr>
          <a:xfrm>
            <a:off x="4539812" y="1515985"/>
            <a:ext cx="4300163" cy="292843"/>
          </a:xfrm>
          <a:prstGeom prst="roundRect">
            <a:avLst/>
          </a:prstGeom>
          <a:gradFill>
            <a:gsLst>
              <a:gs pos="8000">
                <a:srgbClr val="98A89C"/>
              </a:gs>
              <a:gs pos="63220">
                <a:srgbClr val="DCDCC5"/>
              </a:gs>
              <a:gs pos="4000">
                <a:schemeClr val="accent3">
                  <a:lumMod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accent3">
                    <a:lumMod val="10000"/>
                  </a:schemeClr>
                </a:solidFill>
              </a:rPr>
              <a:t>Random rotations can be applied within the range of -20 to +20 degrees.</a:t>
            </a:r>
          </a:p>
        </p:txBody>
      </p:sp>
      <p:sp>
        <p:nvSpPr>
          <p:cNvPr id="14" name="Arrow: Right 13">
            <a:extLst>
              <a:ext uri="{FF2B5EF4-FFF2-40B4-BE49-F238E27FC236}">
                <a16:creationId xmlns:a16="http://schemas.microsoft.com/office/drawing/2014/main" id="{BB49B1F7-C259-2B18-FF2B-B7343E5F42A2}"/>
              </a:ext>
            </a:extLst>
          </p:cNvPr>
          <p:cNvSpPr/>
          <p:nvPr/>
        </p:nvSpPr>
        <p:spPr>
          <a:xfrm>
            <a:off x="3319248" y="2036416"/>
            <a:ext cx="890546" cy="1987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EC04573-DB7A-D8BE-9DE1-7D2500424CEE}"/>
              </a:ext>
            </a:extLst>
          </p:cNvPr>
          <p:cNvSpPr/>
          <p:nvPr/>
        </p:nvSpPr>
        <p:spPr>
          <a:xfrm>
            <a:off x="3319248" y="2474926"/>
            <a:ext cx="890546" cy="1987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5E1E3B60-7866-F5DC-3F86-8B0B61436111}"/>
              </a:ext>
            </a:extLst>
          </p:cNvPr>
          <p:cNvSpPr/>
          <p:nvPr/>
        </p:nvSpPr>
        <p:spPr>
          <a:xfrm>
            <a:off x="3319248" y="2915463"/>
            <a:ext cx="890546" cy="1987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33452B22-900F-E839-2EFB-C4BE31C0C7ED}"/>
              </a:ext>
            </a:extLst>
          </p:cNvPr>
          <p:cNvSpPr/>
          <p:nvPr/>
        </p:nvSpPr>
        <p:spPr>
          <a:xfrm>
            <a:off x="3319248" y="3318709"/>
            <a:ext cx="890546" cy="1987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F6F61A9E-9B62-1601-FA6E-B1264A88F790}"/>
              </a:ext>
            </a:extLst>
          </p:cNvPr>
          <p:cNvSpPr/>
          <p:nvPr/>
        </p:nvSpPr>
        <p:spPr>
          <a:xfrm>
            <a:off x="3319248" y="3721955"/>
            <a:ext cx="890546" cy="1987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F3376CB6-FAD5-0C45-149D-71DB980F014A}"/>
              </a:ext>
            </a:extLst>
          </p:cNvPr>
          <p:cNvSpPr/>
          <p:nvPr/>
        </p:nvSpPr>
        <p:spPr>
          <a:xfrm>
            <a:off x="3319248" y="4125201"/>
            <a:ext cx="890546" cy="1987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3D6C851-8288-294E-5333-6DD739EA5EA0}"/>
              </a:ext>
            </a:extLst>
          </p:cNvPr>
          <p:cNvSpPr/>
          <p:nvPr/>
        </p:nvSpPr>
        <p:spPr>
          <a:xfrm>
            <a:off x="3319248" y="4500685"/>
            <a:ext cx="890546" cy="1987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447F9D9-E77B-04B5-26AA-1696C9B8F641}"/>
              </a:ext>
            </a:extLst>
          </p:cNvPr>
          <p:cNvSpPr/>
          <p:nvPr/>
        </p:nvSpPr>
        <p:spPr>
          <a:xfrm>
            <a:off x="4539811" y="1930852"/>
            <a:ext cx="4300163" cy="348856"/>
          </a:xfrm>
          <a:prstGeom prst="roundRect">
            <a:avLst/>
          </a:prstGeom>
          <a:gradFill>
            <a:gsLst>
              <a:gs pos="8000">
                <a:srgbClr val="98A89C"/>
              </a:gs>
              <a:gs pos="63220">
                <a:srgbClr val="DCDCC5"/>
              </a:gs>
              <a:gs pos="4000">
                <a:schemeClr val="accent3">
                  <a:lumMod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accent3">
                    <a:lumMod val="10000"/>
                  </a:schemeClr>
                </a:solidFill>
              </a:rPr>
              <a:t>Random shifts can be applied within the range of -20% to +20% of the image width.</a:t>
            </a:r>
          </a:p>
        </p:txBody>
      </p:sp>
      <p:sp>
        <p:nvSpPr>
          <p:cNvPr id="29" name="Rectangle: Rounded Corners 28">
            <a:extLst>
              <a:ext uri="{FF2B5EF4-FFF2-40B4-BE49-F238E27FC236}">
                <a16:creationId xmlns:a16="http://schemas.microsoft.com/office/drawing/2014/main" id="{8E0C69BE-7636-D24B-4816-7F80AE0316C8}"/>
              </a:ext>
            </a:extLst>
          </p:cNvPr>
          <p:cNvSpPr/>
          <p:nvPr/>
        </p:nvSpPr>
        <p:spPr>
          <a:xfrm>
            <a:off x="4539811" y="2376383"/>
            <a:ext cx="4300163" cy="348856"/>
          </a:xfrm>
          <a:prstGeom prst="roundRect">
            <a:avLst/>
          </a:prstGeom>
          <a:gradFill>
            <a:gsLst>
              <a:gs pos="8000">
                <a:srgbClr val="98A89C"/>
              </a:gs>
              <a:gs pos="63220">
                <a:srgbClr val="DCDCC5"/>
              </a:gs>
              <a:gs pos="4000">
                <a:schemeClr val="accent3">
                  <a:lumMod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accent3">
                    <a:lumMod val="10000"/>
                  </a:schemeClr>
                </a:solidFill>
              </a:rPr>
              <a:t>Random shifts can be applied within the range of -20% to +20% of the image height.</a:t>
            </a:r>
          </a:p>
        </p:txBody>
      </p:sp>
      <p:sp>
        <p:nvSpPr>
          <p:cNvPr id="30" name="Rectangle: Rounded Corners 29">
            <a:extLst>
              <a:ext uri="{FF2B5EF4-FFF2-40B4-BE49-F238E27FC236}">
                <a16:creationId xmlns:a16="http://schemas.microsoft.com/office/drawing/2014/main" id="{E2062CC7-06BA-059E-B975-3BA4E7E8A545}"/>
              </a:ext>
            </a:extLst>
          </p:cNvPr>
          <p:cNvSpPr/>
          <p:nvPr/>
        </p:nvSpPr>
        <p:spPr>
          <a:xfrm>
            <a:off x="4539811" y="2863794"/>
            <a:ext cx="4300163" cy="264961"/>
          </a:xfrm>
          <a:prstGeom prst="roundRect">
            <a:avLst/>
          </a:prstGeom>
          <a:gradFill>
            <a:gsLst>
              <a:gs pos="8000">
                <a:srgbClr val="98A89C"/>
              </a:gs>
              <a:gs pos="63220">
                <a:srgbClr val="DCDCC5"/>
              </a:gs>
              <a:gs pos="4000">
                <a:schemeClr val="accent3">
                  <a:lumMod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accent3">
                    <a:lumMod val="10000"/>
                  </a:schemeClr>
                </a:solidFill>
              </a:rPr>
              <a:t>Random shearing can be applied within the range of -20 to +20 degrees.</a:t>
            </a:r>
          </a:p>
        </p:txBody>
      </p:sp>
      <p:sp>
        <p:nvSpPr>
          <p:cNvPr id="31" name="Rectangle: Rounded Corners 30">
            <a:extLst>
              <a:ext uri="{FF2B5EF4-FFF2-40B4-BE49-F238E27FC236}">
                <a16:creationId xmlns:a16="http://schemas.microsoft.com/office/drawing/2014/main" id="{CDD534A9-5091-7AB0-164C-3271A4989CED}"/>
              </a:ext>
            </a:extLst>
          </p:cNvPr>
          <p:cNvSpPr/>
          <p:nvPr/>
        </p:nvSpPr>
        <p:spPr>
          <a:xfrm>
            <a:off x="4539812" y="3284054"/>
            <a:ext cx="4300163" cy="264961"/>
          </a:xfrm>
          <a:prstGeom prst="roundRect">
            <a:avLst/>
          </a:prstGeom>
          <a:gradFill>
            <a:gsLst>
              <a:gs pos="8000">
                <a:srgbClr val="98A89C"/>
              </a:gs>
              <a:gs pos="63220">
                <a:srgbClr val="DCDCC5"/>
              </a:gs>
              <a:gs pos="4000">
                <a:schemeClr val="accent3">
                  <a:lumMod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accent3">
                    <a:lumMod val="10000"/>
                  </a:schemeClr>
                </a:solidFill>
              </a:rPr>
              <a:t>The images can be randomly zoomed in or out by up to 20%.</a:t>
            </a:r>
          </a:p>
        </p:txBody>
      </p:sp>
      <p:sp>
        <p:nvSpPr>
          <p:cNvPr id="3136" name="Rectangle: Rounded Corners 3135">
            <a:extLst>
              <a:ext uri="{FF2B5EF4-FFF2-40B4-BE49-F238E27FC236}">
                <a16:creationId xmlns:a16="http://schemas.microsoft.com/office/drawing/2014/main" id="{A6663152-7447-3CB0-010C-5E9A257B1A3F}"/>
              </a:ext>
            </a:extLst>
          </p:cNvPr>
          <p:cNvSpPr/>
          <p:nvPr/>
        </p:nvSpPr>
        <p:spPr>
          <a:xfrm>
            <a:off x="4539811" y="3714961"/>
            <a:ext cx="4300163" cy="264961"/>
          </a:xfrm>
          <a:prstGeom prst="roundRect">
            <a:avLst/>
          </a:prstGeom>
          <a:gradFill>
            <a:gsLst>
              <a:gs pos="8000">
                <a:srgbClr val="98A89C"/>
              </a:gs>
              <a:gs pos="63220">
                <a:srgbClr val="DCDCC5"/>
              </a:gs>
              <a:gs pos="4000">
                <a:schemeClr val="accent3">
                  <a:lumMod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accent3">
                    <a:lumMod val="10000"/>
                  </a:schemeClr>
                </a:solidFill>
              </a:rPr>
              <a:t>The images can be flipped horizontally.</a:t>
            </a:r>
          </a:p>
        </p:txBody>
      </p:sp>
      <p:sp>
        <p:nvSpPr>
          <p:cNvPr id="3137" name="Rectangle: Rounded Corners 3136">
            <a:extLst>
              <a:ext uri="{FF2B5EF4-FFF2-40B4-BE49-F238E27FC236}">
                <a16:creationId xmlns:a16="http://schemas.microsoft.com/office/drawing/2014/main" id="{DD9BF0C9-ED57-7BD4-422B-91931E8BF057}"/>
              </a:ext>
            </a:extLst>
          </p:cNvPr>
          <p:cNvSpPr/>
          <p:nvPr/>
        </p:nvSpPr>
        <p:spPr>
          <a:xfrm>
            <a:off x="4539811" y="4094989"/>
            <a:ext cx="4300163" cy="264961"/>
          </a:xfrm>
          <a:prstGeom prst="roundRect">
            <a:avLst/>
          </a:prstGeom>
          <a:gradFill>
            <a:gsLst>
              <a:gs pos="8000">
                <a:srgbClr val="98A89C"/>
              </a:gs>
              <a:gs pos="63220">
                <a:srgbClr val="DCDCC5"/>
              </a:gs>
              <a:gs pos="4000">
                <a:schemeClr val="accent3">
                  <a:lumMod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accent3">
                    <a:lumMod val="10000"/>
                  </a:schemeClr>
                </a:solidFill>
              </a:rPr>
              <a:t>The images can be flipped vertically.</a:t>
            </a:r>
          </a:p>
        </p:txBody>
      </p:sp>
      <p:sp>
        <p:nvSpPr>
          <p:cNvPr id="3138" name="Rectangle: Rounded Corners 3137">
            <a:extLst>
              <a:ext uri="{FF2B5EF4-FFF2-40B4-BE49-F238E27FC236}">
                <a16:creationId xmlns:a16="http://schemas.microsoft.com/office/drawing/2014/main" id="{3A00AFAA-2BCA-0695-918B-3CCAC08006D1}"/>
              </a:ext>
            </a:extLst>
          </p:cNvPr>
          <p:cNvSpPr/>
          <p:nvPr/>
        </p:nvSpPr>
        <p:spPr>
          <a:xfrm>
            <a:off x="4539810" y="4495140"/>
            <a:ext cx="4300163" cy="264961"/>
          </a:xfrm>
          <a:prstGeom prst="roundRect">
            <a:avLst/>
          </a:prstGeom>
          <a:gradFill>
            <a:gsLst>
              <a:gs pos="8000">
                <a:srgbClr val="98A89C"/>
              </a:gs>
              <a:gs pos="63220">
                <a:srgbClr val="DCDCC5"/>
              </a:gs>
              <a:gs pos="4000">
                <a:schemeClr val="accent3">
                  <a:lumMod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accent3">
                    <a:lumMod val="10000"/>
                  </a:schemeClr>
                </a:solidFill>
              </a:rPr>
              <a:t>New pixels will be filled in with the nearest existing pixel value.</a:t>
            </a:r>
          </a:p>
        </p:txBody>
      </p:sp>
      <p:grpSp>
        <p:nvGrpSpPr>
          <p:cNvPr id="3139" name="Google Shape;3225;p33">
            <a:extLst>
              <a:ext uri="{FF2B5EF4-FFF2-40B4-BE49-F238E27FC236}">
                <a16:creationId xmlns:a16="http://schemas.microsoft.com/office/drawing/2014/main" id="{9EBAE58F-F74F-DBEB-A6B2-0B945F44F79F}"/>
              </a:ext>
            </a:extLst>
          </p:cNvPr>
          <p:cNvGrpSpPr/>
          <p:nvPr/>
        </p:nvGrpSpPr>
        <p:grpSpPr>
          <a:xfrm flipH="1">
            <a:off x="7907417" y="574337"/>
            <a:ext cx="807961" cy="733581"/>
            <a:chOff x="1356960" y="599573"/>
            <a:chExt cx="1862318" cy="1690876"/>
          </a:xfrm>
        </p:grpSpPr>
        <p:grpSp>
          <p:nvGrpSpPr>
            <p:cNvPr id="3140" name="Google Shape;3226;p33">
              <a:extLst>
                <a:ext uri="{FF2B5EF4-FFF2-40B4-BE49-F238E27FC236}">
                  <a16:creationId xmlns:a16="http://schemas.microsoft.com/office/drawing/2014/main" id="{900D7468-0A58-022D-EE22-B26579878157}"/>
                </a:ext>
              </a:extLst>
            </p:cNvPr>
            <p:cNvGrpSpPr/>
            <p:nvPr/>
          </p:nvGrpSpPr>
          <p:grpSpPr>
            <a:xfrm>
              <a:off x="1356960" y="599573"/>
              <a:ext cx="1862318" cy="1690852"/>
              <a:chOff x="635396" y="-1744961"/>
              <a:chExt cx="1103989" cy="1002283"/>
            </a:xfrm>
          </p:grpSpPr>
          <p:sp>
            <p:nvSpPr>
              <p:cNvPr id="3239" name="Google Shape;3227;p33">
                <a:extLst>
                  <a:ext uri="{FF2B5EF4-FFF2-40B4-BE49-F238E27FC236}">
                    <a16:creationId xmlns:a16="http://schemas.microsoft.com/office/drawing/2014/main" id="{5CF0AD8B-4181-E9DA-7C80-1BB8501B42FE}"/>
                  </a:ext>
                </a:extLst>
              </p:cNvPr>
              <p:cNvSpPr/>
              <p:nvPr/>
            </p:nvSpPr>
            <p:spPr>
              <a:xfrm>
                <a:off x="650164" y="-1744897"/>
                <a:ext cx="1079729" cy="1002219"/>
              </a:xfrm>
              <a:custGeom>
                <a:avLst/>
                <a:gdLst/>
                <a:ahLst/>
                <a:cxnLst/>
                <a:rect l="l" t="t" r="r" b="b"/>
                <a:pathLst>
                  <a:path w="33558" h="31149" extrusionOk="0">
                    <a:moveTo>
                      <a:pt x="26128" y="23404"/>
                    </a:moveTo>
                    <a:lnTo>
                      <a:pt x="26128" y="23404"/>
                    </a:lnTo>
                    <a:cubicBezTo>
                      <a:pt x="25918" y="23515"/>
                      <a:pt x="25693" y="23626"/>
                      <a:pt x="25446" y="23731"/>
                    </a:cubicBezTo>
                    <a:cubicBezTo>
                      <a:pt x="25443" y="23722"/>
                      <a:pt x="25440" y="23713"/>
                      <a:pt x="25434" y="23706"/>
                    </a:cubicBezTo>
                    <a:cubicBezTo>
                      <a:pt x="25662" y="23611"/>
                      <a:pt x="25894" y="23512"/>
                      <a:pt x="26128" y="23404"/>
                    </a:cubicBezTo>
                    <a:close/>
                    <a:moveTo>
                      <a:pt x="21811" y="1"/>
                    </a:moveTo>
                    <a:cubicBezTo>
                      <a:pt x="20889" y="1"/>
                      <a:pt x="20414" y="2925"/>
                      <a:pt x="19407" y="3588"/>
                    </a:cubicBezTo>
                    <a:cubicBezTo>
                      <a:pt x="19391" y="3587"/>
                      <a:pt x="19373" y="3586"/>
                      <a:pt x="19354" y="3586"/>
                    </a:cubicBezTo>
                    <a:cubicBezTo>
                      <a:pt x="19103" y="3586"/>
                      <a:pt x="18608" y="3676"/>
                      <a:pt x="18281" y="3739"/>
                    </a:cubicBezTo>
                    <a:cubicBezTo>
                      <a:pt x="17988" y="3751"/>
                      <a:pt x="17705" y="3773"/>
                      <a:pt x="17424" y="3797"/>
                    </a:cubicBezTo>
                    <a:cubicBezTo>
                      <a:pt x="17032" y="3797"/>
                      <a:pt x="16320" y="3912"/>
                      <a:pt x="16320" y="3912"/>
                    </a:cubicBezTo>
                    <a:lnTo>
                      <a:pt x="16323" y="3930"/>
                    </a:lnTo>
                    <a:cubicBezTo>
                      <a:pt x="16200" y="3949"/>
                      <a:pt x="16079" y="3970"/>
                      <a:pt x="15962" y="3989"/>
                    </a:cubicBezTo>
                    <a:cubicBezTo>
                      <a:pt x="15953" y="3970"/>
                      <a:pt x="15944" y="3961"/>
                      <a:pt x="15934" y="3958"/>
                    </a:cubicBezTo>
                    <a:cubicBezTo>
                      <a:pt x="15925" y="3956"/>
                      <a:pt x="15914" y="3955"/>
                      <a:pt x="15900" y="3955"/>
                    </a:cubicBezTo>
                    <a:cubicBezTo>
                      <a:pt x="15726" y="3955"/>
                      <a:pt x="15196" y="4093"/>
                      <a:pt x="14793" y="4205"/>
                    </a:cubicBezTo>
                    <a:cubicBezTo>
                      <a:pt x="14500" y="4263"/>
                      <a:pt x="14219" y="4319"/>
                      <a:pt x="13951" y="4374"/>
                    </a:cubicBezTo>
                    <a:cubicBezTo>
                      <a:pt x="13948" y="4356"/>
                      <a:pt x="13948" y="4343"/>
                      <a:pt x="13948" y="4343"/>
                    </a:cubicBezTo>
                    <a:cubicBezTo>
                      <a:pt x="13948" y="4343"/>
                      <a:pt x="12832" y="4513"/>
                      <a:pt x="12468" y="4624"/>
                    </a:cubicBezTo>
                    <a:cubicBezTo>
                      <a:pt x="12438" y="4625"/>
                      <a:pt x="12409" y="4626"/>
                      <a:pt x="12379" y="4626"/>
                    </a:cubicBezTo>
                    <a:cubicBezTo>
                      <a:pt x="10937" y="4626"/>
                      <a:pt x="9790" y="2874"/>
                      <a:pt x="8683" y="2505"/>
                    </a:cubicBezTo>
                    <a:cubicBezTo>
                      <a:pt x="8646" y="2493"/>
                      <a:pt x="8610" y="2487"/>
                      <a:pt x="8574" y="2487"/>
                    </a:cubicBezTo>
                    <a:cubicBezTo>
                      <a:pt x="7512" y="2487"/>
                      <a:pt x="7345" y="7930"/>
                      <a:pt x="7345" y="7930"/>
                    </a:cubicBezTo>
                    <a:cubicBezTo>
                      <a:pt x="7135" y="8708"/>
                      <a:pt x="7045" y="9513"/>
                      <a:pt x="7086" y="10315"/>
                    </a:cubicBezTo>
                    <a:cubicBezTo>
                      <a:pt x="7092" y="11083"/>
                      <a:pt x="7215" y="11755"/>
                      <a:pt x="7428" y="12344"/>
                    </a:cubicBezTo>
                    <a:cubicBezTo>
                      <a:pt x="7295" y="12816"/>
                      <a:pt x="7184" y="13346"/>
                      <a:pt x="7061" y="13972"/>
                    </a:cubicBezTo>
                    <a:lnTo>
                      <a:pt x="7049" y="13960"/>
                    </a:lnTo>
                    <a:cubicBezTo>
                      <a:pt x="7049" y="14053"/>
                      <a:pt x="6870" y="14901"/>
                      <a:pt x="6774" y="15422"/>
                    </a:cubicBezTo>
                    <a:cubicBezTo>
                      <a:pt x="6681" y="15872"/>
                      <a:pt x="6577" y="16366"/>
                      <a:pt x="6453" y="16906"/>
                    </a:cubicBezTo>
                    <a:cubicBezTo>
                      <a:pt x="6438" y="16973"/>
                      <a:pt x="6419" y="17041"/>
                      <a:pt x="6398" y="17109"/>
                    </a:cubicBezTo>
                    <a:cubicBezTo>
                      <a:pt x="6250" y="17418"/>
                      <a:pt x="6068" y="17741"/>
                      <a:pt x="5991" y="17942"/>
                    </a:cubicBezTo>
                    <a:cubicBezTo>
                      <a:pt x="4427" y="20422"/>
                      <a:pt x="1" y="23117"/>
                      <a:pt x="3218" y="23457"/>
                    </a:cubicBezTo>
                    <a:cubicBezTo>
                      <a:pt x="4452" y="23586"/>
                      <a:pt x="6891" y="23929"/>
                      <a:pt x="9831" y="24188"/>
                    </a:cubicBezTo>
                    <a:lnTo>
                      <a:pt x="9824" y="24212"/>
                    </a:lnTo>
                    <a:cubicBezTo>
                      <a:pt x="9824" y="24212"/>
                      <a:pt x="10684" y="24348"/>
                      <a:pt x="11106" y="24348"/>
                    </a:cubicBezTo>
                    <a:cubicBezTo>
                      <a:pt x="11232" y="24348"/>
                      <a:pt x="11318" y="24336"/>
                      <a:pt x="11333" y="24305"/>
                    </a:cubicBezTo>
                    <a:cubicBezTo>
                      <a:pt x="12181" y="24366"/>
                      <a:pt x="13060" y="24419"/>
                      <a:pt x="13954" y="24453"/>
                    </a:cubicBezTo>
                    <a:cubicBezTo>
                      <a:pt x="14904" y="25042"/>
                      <a:pt x="15746" y="25372"/>
                      <a:pt x="16261" y="25394"/>
                    </a:cubicBezTo>
                    <a:lnTo>
                      <a:pt x="16314" y="25394"/>
                    </a:lnTo>
                    <a:cubicBezTo>
                      <a:pt x="16570" y="25394"/>
                      <a:pt x="16746" y="25316"/>
                      <a:pt x="16835" y="25168"/>
                    </a:cubicBezTo>
                    <a:cubicBezTo>
                      <a:pt x="16927" y="25020"/>
                      <a:pt x="16924" y="24798"/>
                      <a:pt x="16823" y="24518"/>
                    </a:cubicBezTo>
                    <a:lnTo>
                      <a:pt x="16823" y="24518"/>
                    </a:lnTo>
                    <a:cubicBezTo>
                      <a:pt x="17992" y="24737"/>
                      <a:pt x="19179" y="24848"/>
                      <a:pt x="20370" y="24857"/>
                    </a:cubicBezTo>
                    <a:cubicBezTo>
                      <a:pt x="20909" y="24857"/>
                      <a:pt x="21449" y="24829"/>
                      <a:pt x="21989" y="24774"/>
                    </a:cubicBezTo>
                    <a:lnTo>
                      <a:pt x="21989" y="24774"/>
                    </a:lnTo>
                    <a:cubicBezTo>
                      <a:pt x="22384" y="25674"/>
                      <a:pt x="22044" y="26652"/>
                      <a:pt x="19907" y="27463"/>
                    </a:cubicBezTo>
                    <a:cubicBezTo>
                      <a:pt x="19219" y="27725"/>
                      <a:pt x="18504" y="27892"/>
                      <a:pt x="17773" y="27957"/>
                    </a:cubicBezTo>
                    <a:lnTo>
                      <a:pt x="17776" y="27944"/>
                    </a:lnTo>
                    <a:lnTo>
                      <a:pt x="17776" y="27944"/>
                    </a:lnTo>
                    <a:cubicBezTo>
                      <a:pt x="17736" y="27958"/>
                      <a:pt x="17570" y="27962"/>
                      <a:pt x="17359" y="27962"/>
                    </a:cubicBezTo>
                    <a:cubicBezTo>
                      <a:pt x="16937" y="27962"/>
                      <a:pt x="16335" y="27944"/>
                      <a:pt x="16200" y="27944"/>
                    </a:cubicBezTo>
                    <a:cubicBezTo>
                      <a:pt x="16193" y="27944"/>
                      <a:pt x="16190" y="27947"/>
                      <a:pt x="16187" y="27950"/>
                    </a:cubicBezTo>
                    <a:cubicBezTo>
                      <a:pt x="16024" y="27935"/>
                      <a:pt x="15863" y="27917"/>
                      <a:pt x="15703" y="27895"/>
                    </a:cubicBezTo>
                    <a:cubicBezTo>
                      <a:pt x="15290" y="27805"/>
                      <a:pt x="14207" y="27580"/>
                      <a:pt x="14016" y="27543"/>
                    </a:cubicBezTo>
                    <a:cubicBezTo>
                      <a:pt x="14014" y="27542"/>
                      <a:pt x="14012" y="27542"/>
                      <a:pt x="14011" y="27542"/>
                    </a:cubicBezTo>
                    <a:cubicBezTo>
                      <a:pt x="14006" y="27542"/>
                      <a:pt x="14003" y="27544"/>
                      <a:pt x="14000" y="27546"/>
                    </a:cubicBezTo>
                    <a:cubicBezTo>
                      <a:pt x="13914" y="27525"/>
                      <a:pt x="13831" y="27503"/>
                      <a:pt x="13748" y="27482"/>
                    </a:cubicBezTo>
                    <a:cubicBezTo>
                      <a:pt x="13751" y="27469"/>
                      <a:pt x="13754" y="27463"/>
                      <a:pt x="13754" y="27463"/>
                    </a:cubicBezTo>
                    <a:cubicBezTo>
                      <a:pt x="13618" y="27442"/>
                      <a:pt x="13485" y="27411"/>
                      <a:pt x="13353" y="27374"/>
                    </a:cubicBezTo>
                    <a:lnTo>
                      <a:pt x="13322" y="27364"/>
                    </a:lnTo>
                    <a:cubicBezTo>
                      <a:pt x="12890" y="27247"/>
                      <a:pt x="12428" y="27071"/>
                      <a:pt x="12276" y="27056"/>
                    </a:cubicBezTo>
                    <a:cubicBezTo>
                      <a:pt x="12267" y="27056"/>
                      <a:pt x="12258" y="27059"/>
                      <a:pt x="12252" y="27068"/>
                    </a:cubicBezTo>
                    <a:cubicBezTo>
                      <a:pt x="11198" y="26780"/>
                      <a:pt x="10162" y="26536"/>
                      <a:pt x="9111" y="26536"/>
                    </a:cubicBezTo>
                    <a:cubicBezTo>
                      <a:pt x="7970" y="26536"/>
                      <a:pt x="6810" y="26824"/>
                      <a:pt x="5590" y="27654"/>
                    </a:cubicBezTo>
                    <a:cubicBezTo>
                      <a:pt x="1806" y="30228"/>
                      <a:pt x="2758" y="31142"/>
                      <a:pt x="4556" y="31142"/>
                    </a:cubicBezTo>
                    <a:cubicBezTo>
                      <a:pt x="4702" y="31142"/>
                      <a:pt x="4852" y="31136"/>
                      <a:pt x="5007" y="31124"/>
                    </a:cubicBezTo>
                    <a:cubicBezTo>
                      <a:pt x="5010" y="31133"/>
                      <a:pt x="5013" y="31140"/>
                      <a:pt x="5016" y="31140"/>
                    </a:cubicBezTo>
                    <a:cubicBezTo>
                      <a:pt x="5046" y="31145"/>
                      <a:pt x="5084" y="31148"/>
                      <a:pt x="5129" y="31148"/>
                    </a:cubicBezTo>
                    <a:cubicBezTo>
                      <a:pt x="5387" y="31148"/>
                      <a:pt x="5856" y="31056"/>
                      <a:pt x="6166" y="30948"/>
                    </a:cubicBezTo>
                    <a:cubicBezTo>
                      <a:pt x="6293" y="30918"/>
                      <a:pt x="6425" y="30890"/>
                      <a:pt x="6558" y="30859"/>
                    </a:cubicBezTo>
                    <a:cubicBezTo>
                      <a:pt x="7070" y="30782"/>
                      <a:pt x="7400" y="30705"/>
                      <a:pt x="7579" y="30662"/>
                    </a:cubicBezTo>
                    <a:cubicBezTo>
                      <a:pt x="7749" y="30631"/>
                      <a:pt x="7924" y="30603"/>
                      <a:pt x="8103" y="30575"/>
                    </a:cubicBezTo>
                    <a:cubicBezTo>
                      <a:pt x="8106" y="30575"/>
                      <a:pt x="8106" y="30575"/>
                      <a:pt x="8110" y="30578"/>
                    </a:cubicBezTo>
                    <a:cubicBezTo>
                      <a:pt x="8112" y="30578"/>
                      <a:pt x="8116" y="30578"/>
                      <a:pt x="8120" y="30578"/>
                    </a:cubicBezTo>
                    <a:cubicBezTo>
                      <a:pt x="8259" y="30578"/>
                      <a:pt x="8953" y="30472"/>
                      <a:pt x="9328" y="30412"/>
                    </a:cubicBezTo>
                    <a:cubicBezTo>
                      <a:pt x="10308" y="30306"/>
                      <a:pt x="11416" y="30237"/>
                      <a:pt x="12662" y="30237"/>
                    </a:cubicBezTo>
                    <a:cubicBezTo>
                      <a:pt x="14456" y="30237"/>
                      <a:pt x="16536" y="30379"/>
                      <a:pt x="18935" y="30754"/>
                    </a:cubicBezTo>
                    <a:cubicBezTo>
                      <a:pt x="19377" y="30823"/>
                      <a:pt x="19801" y="30856"/>
                      <a:pt x="20206" y="30856"/>
                    </a:cubicBezTo>
                    <a:cubicBezTo>
                      <a:pt x="21283" y="30856"/>
                      <a:pt x="22228" y="30624"/>
                      <a:pt x="23022" y="30230"/>
                    </a:cubicBezTo>
                    <a:cubicBezTo>
                      <a:pt x="23377" y="30057"/>
                      <a:pt x="23756" y="29832"/>
                      <a:pt x="23861" y="29712"/>
                    </a:cubicBezTo>
                    <a:cubicBezTo>
                      <a:pt x="24021" y="29591"/>
                      <a:pt x="24176" y="29462"/>
                      <a:pt x="24321" y="29323"/>
                    </a:cubicBezTo>
                    <a:lnTo>
                      <a:pt x="24324" y="29323"/>
                    </a:lnTo>
                    <a:cubicBezTo>
                      <a:pt x="24478" y="29246"/>
                      <a:pt x="25147" y="28638"/>
                      <a:pt x="25341" y="27969"/>
                    </a:cubicBezTo>
                    <a:cubicBezTo>
                      <a:pt x="25443" y="27765"/>
                      <a:pt x="25536" y="27559"/>
                      <a:pt x="25610" y="27343"/>
                    </a:cubicBezTo>
                    <a:cubicBezTo>
                      <a:pt x="25662" y="27226"/>
                      <a:pt x="25702" y="27099"/>
                      <a:pt x="25727" y="26973"/>
                    </a:cubicBezTo>
                    <a:cubicBezTo>
                      <a:pt x="25813" y="26649"/>
                      <a:pt x="25866" y="26319"/>
                      <a:pt x="25881" y="25983"/>
                    </a:cubicBezTo>
                    <a:cubicBezTo>
                      <a:pt x="25897" y="25875"/>
                      <a:pt x="25903" y="25807"/>
                      <a:pt x="25903" y="25807"/>
                    </a:cubicBezTo>
                    <a:lnTo>
                      <a:pt x="25887" y="25807"/>
                    </a:lnTo>
                    <a:cubicBezTo>
                      <a:pt x="25900" y="25147"/>
                      <a:pt x="25770" y="24490"/>
                      <a:pt x="25511" y="23882"/>
                    </a:cubicBezTo>
                    <a:cubicBezTo>
                      <a:pt x="26220" y="23580"/>
                      <a:pt x="26890" y="23185"/>
                      <a:pt x="27494" y="22704"/>
                    </a:cubicBezTo>
                    <a:cubicBezTo>
                      <a:pt x="27658" y="22605"/>
                      <a:pt x="27824" y="22510"/>
                      <a:pt x="27991" y="22408"/>
                    </a:cubicBezTo>
                    <a:cubicBezTo>
                      <a:pt x="27991" y="22408"/>
                      <a:pt x="27991" y="22352"/>
                      <a:pt x="27991" y="22257"/>
                    </a:cubicBezTo>
                    <a:cubicBezTo>
                      <a:pt x="28037" y="22211"/>
                      <a:pt x="28080" y="22167"/>
                      <a:pt x="28111" y="22130"/>
                    </a:cubicBezTo>
                    <a:cubicBezTo>
                      <a:pt x="29329" y="21264"/>
                      <a:pt x="30282" y="19910"/>
                      <a:pt x="31013" y="18312"/>
                    </a:cubicBezTo>
                    <a:cubicBezTo>
                      <a:pt x="31168" y="18028"/>
                      <a:pt x="31350" y="17612"/>
                      <a:pt x="31377" y="17458"/>
                    </a:cubicBezTo>
                    <a:cubicBezTo>
                      <a:pt x="31670" y="16705"/>
                      <a:pt x="31920" y="15934"/>
                      <a:pt x="32127" y="15154"/>
                    </a:cubicBezTo>
                    <a:lnTo>
                      <a:pt x="32170" y="15172"/>
                    </a:lnTo>
                    <a:cubicBezTo>
                      <a:pt x="32266" y="14981"/>
                      <a:pt x="32432" y="14046"/>
                      <a:pt x="32435" y="13861"/>
                    </a:cubicBezTo>
                    <a:cubicBezTo>
                      <a:pt x="33557" y="8623"/>
                      <a:pt x="33203" y="3118"/>
                      <a:pt x="32444" y="3118"/>
                    </a:cubicBezTo>
                    <a:cubicBezTo>
                      <a:pt x="32408" y="3118"/>
                      <a:pt x="32371" y="3130"/>
                      <a:pt x="32334" y="3156"/>
                    </a:cubicBezTo>
                    <a:cubicBezTo>
                      <a:pt x="31377" y="3801"/>
                      <a:pt x="30551" y="4377"/>
                      <a:pt x="29829" y="4889"/>
                    </a:cubicBezTo>
                    <a:cubicBezTo>
                      <a:pt x="29826" y="4889"/>
                      <a:pt x="29823" y="4886"/>
                      <a:pt x="29823" y="4883"/>
                    </a:cubicBezTo>
                    <a:cubicBezTo>
                      <a:pt x="29822" y="4883"/>
                      <a:pt x="29820" y="4882"/>
                      <a:pt x="29819" y="4882"/>
                    </a:cubicBezTo>
                    <a:cubicBezTo>
                      <a:pt x="29758" y="4882"/>
                      <a:pt x="29423" y="5152"/>
                      <a:pt x="29135" y="5392"/>
                    </a:cubicBezTo>
                    <a:cubicBezTo>
                      <a:pt x="28876" y="5580"/>
                      <a:pt x="28632" y="5759"/>
                      <a:pt x="28407" y="5932"/>
                    </a:cubicBezTo>
                    <a:cubicBezTo>
                      <a:pt x="28394" y="5911"/>
                      <a:pt x="28384" y="5899"/>
                      <a:pt x="28373" y="5899"/>
                    </a:cubicBezTo>
                    <a:cubicBezTo>
                      <a:pt x="28371" y="5899"/>
                      <a:pt x="28369" y="5900"/>
                      <a:pt x="28367" y="5901"/>
                    </a:cubicBezTo>
                    <a:cubicBezTo>
                      <a:pt x="27806" y="6216"/>
                      <a:pt x="27500" y="6542"/>
                      <a:pt x="27349" y="6749"/>
                    </a:cubicBezTo>
                    <a:cubicBezTo>
                      <a:pt x="26951" y="7070"/>
                      <a:pt x="26624" y="7344"/>
                      <a:pt x="26353" y="7582"/>
                    </a:cubicBezTo>
                    <a:cubicBezTo>
                      <a:pt x="26125" y="6774"/>
                      <a:pt x="25819" y="5990"/>
                      <a:pt x="25440" y="5241"/>
                    </a:cubicBezTo>
                    <a:cubicBezTo>
                      <a:pt x="24447" y="2780"/>
                      <a:pt x="22871" y="735"/>
                      <a:pt x="22226" y="186"/>
                    </a:cubicBezTo>
                    <a:cubicBezTo>
                      <a:pt x="22077" y="58"/>
                      <a:pt x="21940" y="1"/>
                      <a:pt x="21811" y="1"/>
                    </a:cubicBezTo>
                    <a:close/>
                  </a:path>
                </a:pathLst>
              </a:custGeom>
              <a:solidFill>
                <a:srgbClr val="261D2A"/>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28;p33">
                <a:extLst>
                  <a:ext uri="{FF2B5EF4-FFF2-40B4-BE49-F238E27FC236}">
                    <a16:creationId xmlns:a16="http://schemas.microsoft.com/office/drawing/2014/main" id="{EC999417-BF6C-3C57-39F6-E30898C5B1A5}"/>
                  </a:ext>
                </a:extLst>
              </p:cNvPr>
              <p:cNvSpPr/>
              <p:nvPr/>
            </p:nvSpPr>
            <p:spPr>
              <a:xfrm>
                <a:off x="635396" y="-1744961"/>
                <a:ext cx="1103989" cy="788352"/>
              </a:xfrm>
              <a:custGeom>
                <a:avLst/>
                <a:gdLst/>
                <a:ahLst/>
                <a:cxnLst/>
                <a:rect l="l" t="t" r="r" b="b"/>
                <a:pathLst>
                  <a:path w="34312" h="24502" extrusionOk="0">
                    <a:moveTo>
                      <a:pt x="22270" y="1"/>
                    </a:moveTo>
                    <a:cubicBezTo>
                      <a:pt x="21228" y="1"/>
                      <a:pt x="20759" y="3722"/>
                      <a:pt x="19447" y="3722"/>
                    </a:cubicBezTo>
                    <a:cubicBezTo>
                      <a:pt x="16699" y="3722"/>
                      <a:pt x="14608" y="4419"/>
                      <a:pt x="13059" y="4614"/>
                    </a:cubicBezTo>
                    <a:cubicBezTo>
                      <a:pt x="12985" y="4623"/>
                      <a:pt x="12911" y="4627"/>
                      <a:pt x="12838" y="4627"/>
                    </a:cubicBezTo>
                    <a:cubicBezTo>
                      <a:pt x="11395" y="4627"/>
                      <a:pt x="10249" y="2874"/>
                      <a:pt x="9142" y="2507"/>
                    </a:cubicBezTo>
                    <a:cubicBezTo>
                      <a:pt x="9105" y="2495"/>
                      <a:pt x="9068" y="2488"/>
                      <a:pt x="9033" y="2488"/>
                    </a:cubicBezTo>
                    <a:cubicBezTo>
                      <a:pt x="7971" y="2488"/>
                      <a:pt x="7801" y="7929"/>
                      <a:pt x="7801" y="7929"/>
                    </a:cubicBezTo>
                    <a:cubicBezTo>
                      <a:pt x="7801" y="7929"/>
                      <a:pt x="7125" y="10141"/>
                      <a:pt x="7927" y="12195"/>
                    </a:cubicBezTo>
                    <a:cubicBezTo>
                      <a:pt x="7603" y="13287"/>
                      <a:pt x="7418" y="14678"/>
                      <a:pt x="6912" y="16908"/>
                    </a:cubicBezTo>
                    <a:cubicBezTo>
                      <a:pt x="6298" y="19606"/>
                      <a:pt x="0" y="23070"/>
                      <a:pt x="3677" y="23456"/>
                    </a:cubicBezTo>
                    <a:cubicBezTo>
                      <a:pt x="5764" y="23676"/>
                      <a:pt x="11295" y="24501"/>
                      <a:pt x="16855" y="24501"/>
                    </a:cubicBezTo>
                    <a:cubicBezTo>
                      <a:pt x="21090" y="24501"/>
                      <a:pt x="25341" y="24023"/>
                      <a:pt x="28101" y="22435"/>
                    </a:cubicBezTo>
                    <a:cubicBezTo>
                      <a:pt x="34311" y="18859"/>
                      <a:pt x="34183" y="3120"/>
                      <a:pt x="32903" y="3120"/>
                    </a:cubicBezTo>
                    <a:cubicBezTo>
                      <a:pt x="32867" y="3120"/>
                      <a:pt x="32830" y="3132"/>
                      <a:pt x="32793" y="3158"/>
                    </a:cubicBezTo>
                    <a:cubicBezTo>
                      <a:pt x="29378" y="5462"/>
                      <a:pt x="27574" y="6884"/>
                      <a:pt x="26627" y="7750"/>
                    </a:cubicBezTo>
                    <a:cubicBezTo>
                      <a:pt x="26038" y="4274"/>
                      <a:pt x="23540" y="916"/>
                      <a:pt x="22685" y="185"/>
                    </a:cubicBezTo>
                    <a:cubicBezTo>
                      <a:pt x="22537" y="57"/>
                      <a:pt x="22399" y="1"/>
                      <a:pt x="22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29;p33">
                <a:extLst>
                  <a:ext uri="{FF2B5EF4-FFF2-40B4-BE49-F238E27FC236}">
                    <a16:creationId xmlns:a16="http://schemas.microsoft.com/office/drawing/2014/main" id="{223F18F1-8773-D53B-6022-980F721223E6}"/>
                  </a:ext>
                </a:extLst>
              </p:cNvPr>
              <p:cNvSpPr/>
              <p:nvPr/>
            </p:nvSpPr>
            <p:spPr>
              <a:xfrm>
                <a:off x="708337" y="-1078134"/>
                <a:ext cx="829536" cy="335199"/>
              </a:xfrm>
              <a:custGeom>
                <a:avLst/>
                <a:gdLst/>
                <a:ahLst/>
                <a:cxnLst/>
                <a:rect l="l" t="t" r="r" b="b"/>
                <a:pathLst>
                  <a:path w="25782" h="10418" extrusionOk="0">
                    <a:moveTo>
                      <a:pt x="19443" y="1"/>
                    </a:moveTo>
                    <a:cubicBezTo>
                      <a:pt x="17844" y="1"/>
                      <a:pt x="16936" y="1321"/>
                      <a:pt x="16936" y="1321"/>
                    </a:cubicBezTo>
                    <a:cubicBezTo>
                      <a:pt x="16936" y="1321"/>
                      <a:pt x="23709" y="4609"/>
                      <a:pt x="18099" y="6737"/>
                    </a:cubicBezTo>
                    <a:cubicBezTo>
                      <a:pt x="17091" y="7119"/>
                      <a:pt x="16139" y="7264"/>
                      <a:pt x="15228" y="7264"/>
                    </a:cubicBezTo>
                    <a:cubicBezTo>
                      <a:pt x="12347" y="7264"/>
                      <a:pt x="9872" y="5813"/>
                      <a:pt x="7306" y="5813"/>
                    </a:cubicBezTo>
                    <a:cubicBezTo>
                      <a:pt x="6164" y="5813"/>
                      <a:pt x="5004" y="6101"/>
                      <a:pt x="3782" y="6931"/>
                    </a:cubicBezTo>
                    <a:cubicBezTo>
                      <a:pt x="1" y="9502"/>
                      <a:pt x="950" y="10417"/>
                      <a:pt x="2745" y="10417"/>
                    </a:cubicBezTo>
                    <a:cubicBezTo>
                      <a:pt x="3246" y="10417"/>
                      <a:pt x="3813" y="10346"/>
                      <a:pt x="4361" y="10219"/>
                    </a:cubicBezTo>
                    <a:cubicBezTo>
                      <a:pt x="5902" y="9864"/>
                      <a:pt x="8021" y="9509"/>
                      <a:pt x="10852" y="9509"/>
                    </a:cubicBezTo>
                    <a:cubicBezTo>
                      <a:pt x="12647" y="9509"/>
                      <a:pt x="14728" y="9652"/>
                      <a:pt x="17130" y="10028"/>
                    </a:cubicBezTo>
                    <a:cubicBezTo>
                      <a:pt x="17570" y="10096"/>
                      <a:pt x="17992" y="10129"/>
                      <a:pt x="18395" y="10129"/>
                    </a:cubicBezTo>
                    <a:cubicBezTo>
                      <a:pt x="23674" y="10129"/>
                      <a:pt x="25781" y="4570"/>
                      <a:pt x="22546" y="1515"/>
                    </a:cubicBezTo>
                    <a:cubicBezTo>
                      <a:pt x="21338" y="373"/>
                      <a:pt x="20293" y="1"/>
                      <a:pt x="19443" y="1"/>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30;p33">
                <a:extLst>
                  <a:ext uri="{FF2B5EF4-FFF2-40B4-BE49-F238E27FC236}">
                    <a16:creationId xmlns:a16="http://schemas.microsoft.com/office/drawing/2014/main" id="{18197368-3870-EAE0-4C8B-AF83803AF87E}"/>
                  </a:ext>
                </a:extLst>
              </p:cNvPr>
              <p:cNvSpPr/>
              <p:nvPr/>
            </p:nvSpPr>
            <p:spPr>
              <a:xfrm>
                <a:off x="1025872" y="-1441326"/>
                <a:ext cx="87966" cy="55019"/>
              </a:xfrm>
              <a:custGeom>
                <a:avLst/>
                <a:gdLst/>
                <a:ahLst/>
                <a:cxnLst/>
                <a:rect l="l" t="t" r="r" b="b"/>
                <a:pathLst>
                  <a:path w="2734" h="1710" extrusionOk="0">
                    <a:moveTo>
                      <a:pt x="110" y="0"/>
                    </a:moveTo>
                    <a:cubicBezTo>
                      <a:pt x="7" y="0"/>
                      <a:pt x="1" y="161"/>
                      <a:pt x="109" y="164"/>
                    </a:cubicBezTo>
                    <a:cubicBezTo>
                      <a:pt x="131" y="164"/>
                      <a:pt x="2092" y="287"/>
                      <a:pt x="2564" y="1657"/>
                    </a:cubicBezTo>
                    <a:cubicBezTo>
                      <a:pt x="2576" y="1688"/>
                      <a:pt x="2607" y="1709"/>
                      <a:pt x="2641" y="1709"/>
                    </a:cubicBezTo>
                    <a:cubicBezTo>
                      <a:pt x="2650" y="1709"/>
                      <a:pt x="2660" y="1709"/>
                      <a:pt x="2669" y="1706"/>
                    </a:cubicBezTo>
                    <a:cubicBezTo>
                      <a:pt x="2709" y="1691"/>
                      <a:pt x="2734" y="1644"/>
                      <a:pt x="2718" y="1601"/>
                    </a:cubicBezTo>
                    <a:cubicBezTo>
                      <a:pt x="2209" y="130"/>
                      <a:pt x="205" y="7"/>
                      <a:pt x="118" y="1"/>
                    </a:cubicBezTo>
                    <a:cubicBezTo>
                      <a:pt x="115" y="0"/>
                      <a:pt x="112"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31;p33">
                <a:extLst>
                  <a:ext uri="{FF2B5EF4-FFF2-40B4-BE49-F238E27FC236}">
                    <a16:creationId xmlns:a16="http://schemas.microsoft.com/office/drawing/2014/main" id="{FA4796DB-5B99-820A-C65B-45ECF1E5A40F}"/>
                  </a:ext>
                </a:extLst>
              </p:cNvPr>
              <p:cNvSpPr/>
              <p:nvPr/>
            </p:nvSpPr>
            <p:spPr>
              <a:xfrm>
                <a:off x="1298201" y="-1493803"/>
                <a:ext cx="57915" cy="89833"/>
              </a:xfrm>
              <a:custGeom>
                <a:avLst/>
                <a:gdLst/>
                <a:ahLst/>
                <a:cxnLst/>
                <a:rect l="l" t="t" r="r" b="b"/>
                <a:pathLst>
                  <a:path w="1800" h="2792" extrusionOk="0">
                    <a:moveTo>
                      <a:pt x="1683" y="1"/>
                    </a:moveTo>
                    <a:cubicBezTo>
                      <a:pt x="1670" y="1"/>
                      <a:pt x="1656" y="4"/>
                      <a:pt x="1641" y="12"/>
                    </a:cubicBezTo>
                    <a:cubicBezTo>
                      <a:pt x="1626" y="22"/>
                      <a:pt x="0" y="904"/>
                      <a:pt x="235" y="2720"/>
                    </a:cubicBezTo>
                    <a:cubicBezTo>
                      <a:pt x="238" y="2760"/>
                      <a:pt x="272" y="2791"/>
                      <a:pt x="315" y="2791"/>
                    </a:cubicBezTo>
                    <a:lnTo>
                      <a:pt x="327" y="2788"/>
                    </a:lnTo>
                    <a:cubicBezTo>
                      <a:pt x="370" y="2782"/>
                      <a:pt x="401" y="2742"/>
                      <a:pt x="395" y="2699"/>
                    </a:cubicBezTo>
                    <a:cubicBezTo>
                      <a:pt x="176" y="996"/>
                      <a:pt x="1703" y="163"/>
                      <a:pt x="1718" y="154"/>
                    </a:cubicBezTo>
                    <a:cubicBezTo>
                      <a:pt x="1799" y="110"/>
                      <a:pt x="1756" y="1"/>
                      <a:pt x="1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32;p33">
                <a:extLst>
                  <a:ext uri="{FF2B5EF4-FFF2-40B4-BE49-F238E27FC236}">
                    <a16:creationId xmlns:a16="http://schemas.microsoft.com/office/drawing/2014/main" id="{AA03B613-5968-DEC8-97D0-395F5B5149DA}"/>
                  </a:ext>
                </a:extLst>
              </p:cNvPr>
              <p:cNvSpPr/>
              <p:nvPr/>
            </p:nvSpPr>
            <p:spPr>
              <a:xfrm>
                <a:off x="941219" y="-1614845"/>
                <a:ext cx="79054" cy="88996"/>
              </a:xfrm>
              <a:custGeom>
                <a:avLst/>
                <a:gdLst/>
                <a:ahLst/>
                <a:cxnLst/>
                <a:rect l="l" t="t" r="r" b="b"/>
                <a:pathLst>
                  <a:path w="2457" h="2766" extrusionOk="0">
                    <a:moveTo>
                      <a:pt x="254" y="0"/>
                    </a:moveTo>
                    <a:cubicBezTo>
                      <a:pt x="1" y="0"/>
                      <a:pt x="54" y="2766"/>
                      <a:pt x="54" y="2766"/>
                    </a:cubicBezTo>
                    <a:cubicBezTo>
                      <a:pt x="54" y="2766"/>
                      <a:pt x="2456" y="1800"/>
                      <a:pt x="2345" y="1523"/>
                    </a:cubicBezTo>
                    <a:cubicBezTo>
                      <a:pt x="2234" y="1248"/>
                      <a:pt x="550" y="141"/>
                      <a:pt x="273" y="5"/>
                    </a:cubicBezTo>
                    <a:cubicBezTo>
                      <a:pt x="266" y="2"/>
                      <a:pt x="260" y="0"/>
                      <a:pt x="254" y="0"/>
                    </a:cubicBezTo>
                    <a:close/>
                  </a:path>
                </a:pathLst>
              </a:custGeom>
              <a:solidFill>
                <a:srgbClr val="F6F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33;p33">
                <a:extLst>
                  <a:ext uri="{FF2B5EF4-FFF2-40B4-BE49-F238E27FC236}">
                    <a16:creationId xmlns:a16="http://schemas.microsoft.com/office/drawing/2014/main" id="{62D572D4-B34B-B7B2-5A64-A264D7C79620}"/>
                  </a:ext>
                </a:extLst>
              </p:cNvPr>
              <p:cNvSpPr/>
              <p:nvPr/>
            </p:nvSpPr>
            <p:spPr>
              <a:xfrm>
                <a:off x="953028" y="-1589845"/>
                <a:ext cx="38642" cy="40412"/>
              </a:xfrm>
              <a:custGeom>
                <a:avLst/>
                <a:gdLst/>
                <a:ahLst/>
                <a:cxnLst/>
                <a:rect l="l" t="t" r="r" b="b"/>
                <a:pathLst>
                  <a:path w="1201" h="1256" extrusionOk="0">
                    <a:moveTo>
                      <a:pt x="403" y="0"/>
                    </a:moveTo>
                    <a:cubicBezTo>
                      <a:pt x="346" y="0"/>
                      <a:pt x="291" y="67"/>
                      <a:pt x="337" y="129"/>
                    </a:cubicBezTo>
                    <a:cubicBezTo>
                      <a:pt x="603" y="502"/>
                      <a:pt x="880" y="952"/>
                      <a:pt x="911" y="1097"/>
                    </a:cubicBezTo>
                    <a:cubicBezTo>
                      <a:pt x="800" y="1085"/>
                      <a:pt x="482" y="928"/>
                      <a:pt x="168" y="733"/>
                    </a:cubicBezTo>
                    <a:cubicBezTo>
                      <a:pt x="151" y="721"/>
                      <a:pt x="134" y="716"/>
                      <a:pt x="119" y="716"/>
                    </a:cubicBezTo>
                    <a:cubicBezTo>
                      <a:pt x="48" y="716"/>
                      <a:pt x="0" y="824"/>
                      <a:pt x="81" y="869"/>
                    </a:cubicBezTo>
                    <a:cubicBezTo>
                      <a:pt x="488" y="1125"/>
                      <a:pt x="772" y="1255"/>
                      <a:pt x="930" y="1255"/>
                    </a:cubicBezTo>
                    <a:cubicBezTo>
                      <a:pt x="933" y="1255"/>
                      <a:pt x="936" y="1255"/>
                      <a:pt x="940" y="1255"/>
                    </a:cubicBezTo>
                    <a:cubicBezTo>
                      <a:pt x="976" y="1255"/>
                      <a:pt x="1012" y="1240"/>
                      <a:pt x="1041" y="1218"/>
                    </a:cubicBezTo>
                    <a:cubicBezTo>
                      <a:pt x="1084" y="1174"/>
                      <a:pt x="1201" y="1057"/>
                      <a:pt x="467" y="36"/>
                    </a:cubicBezTo>
                    <a:cubicBezTo>
                      <a:pt x="449" y="11"/>
                      <a:pt x="426"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34;p33">
                <a:extLst>
                  <a:ext uri="{FF2B5EF4-FFF2-40B4-BE49-F238E27FC236}">
                    <a16:creationId xmlns:a16="http://schemas.microsoft.com/office/drawing/2014/main" id="{3470C3D4-50F1-8D4C-E832-247678101624}"/>
                  </a:ext>
                </a:extLst>
              </p:cNvPr>
              <p:cNvSpPr/>
              <p:nvPr/>
            </p:nvSpPr>
            <p:spPr>
              <a:xfrm>
                <a:off x="1312680" y="-1676364"/>
                <a:ext cx="83591" cy="86969"/>
              </a:xfrm>
              <a:custGeom>
                <a:avLst/>
                <a:gdLst/>
                <a:ahLst/>
                <a:cxnLst/>
                <a:rect l="l" t="t" r="r" b="b"/>
                <a:pathLst>
                  <a:path w="2598" h="2703" extrusionOk="0">
                    <a:moveTo>
                      <a:pt x="1445" y="0"/>
                    </a:moveTo>
                    <a:cubicBezTo>
                      <a:pt x="1214" y="0"/>
                      <a:pt x="1" y="2220"/>
                      <a:pt x="1" y="2220"/>
                    </a:cubicBezTo>
                    <a:cubicBezTo>
                      <a:pt x="1" y="2220"/>
                      <a:pt x="2076" y="2702"/>
                      <a:pt x="2479" y="2702"/>
                    </a:cubicBezTo>
                    <a:cubicBezTo>
                      <a:pt x="2517" y="2702"/>
                      <a:pt x="2541" y="2698"/>
                      <a:pt x="2545" y="2688"/>
                    </a:cubicBezTo>
                    <a:cubicBezTo>
                      <a:pt x="2598" y="2580"/>
                      <a:pt x="1632" y="175"/>
                      <a:pt x="1466" y="8"/>
                    </a:cubicBezTo>
                    <a:cubicBezTo>
                      <a:pt x="1460" y="3"/>
                      <a:pt x="1453" y="0"/>
                      <a:pt x="1445" y="0"/>
                    </a:cubicBezTo>
                    <a:close/>
                  </a:path>
                </a:pathLst>
              </a:custGeom>
              <a:solidFill>
                <a:srgbClr val="F6F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35;p33">
                <a:extLst>
                  <a:ext uri="{FF2B5EF4-FFF2-40B4-BE49-F238E27FC236}">
                    <a16:creationId xmlns:a16="http://schemas.microsoft.com/office/drawing/2014/main" id="{79165AB4-833E-9804-9D51-0BB44F880EF2}"/>
                  </a:ext>
                </a:extLst>
              </p:cNvPr>
              <p:cNvSpPr/>
              <p:nvPr/>
            </p:nvSpPr>
            <p:spPr>
              <a:xfrm>
                <a:off x="1347622" y="-1641293"/>
                <a:ext cx="30019" cy="44401"/>
              </a:xfrm>
              <a:custGeom>
                <a:avLst/>
                <a:gdLst/>
                <a:ahLst/>
                <a:cxnLst/>
                <a:rect l="l" t="t" r="r" b="b"/>
                <a:pathLst>
                  <a:path w="933" h="1380" extrusionOk="0">
                    <a:moveTo>
                      <a:pt x="158" y="0"/>
                    </a:moveTo>
                    <a:cubicBezTo>
                      <a:pt x="117" y="0"/>
                      <a:pt x="80" y="33"/>
                      <a:pt x="80" y="78"/>
                    </a:cubicBezTo>
                    <a:cubicBezTo>
                      <a:pt x="0" y="1281"/>
                      <a:pt x="90" y="1339"/>
                      <a:pt x="130" y="1364"/>
                    </a:cubicBezTo>
                    <a:cubicBezTo>
                      <a:pt x="145" y="1373"/>
                      <a:pt x="164" y="1379"/>
                      <a:pt x="182" y="1379"/>
                    </a:cubicBezTo>
                    <a:cubicBezTo>
                      <a:pt x="198" y="1379"/>
                      <a:pt x="210" y="1373"/>
                      <a:pt x="225" y="1367"/>
                    </a:cubicBezTo>
                    <a:cubicBezTo>
                      <a:pt x="343" y="1308"/>
                      <a:pt x="731" y="688"/>
                      <a:pt x="892" y="426"/>
                    </a:cubicBezTo>
                    <a:cubicBezTo>
                      <a:pt x="932" y="362"/>
                      <a:pt x="878" y="303"/>
                      <a:pt x="823" y="303"/>
                    </a:cubicBezTo>
                    <a:cubicBezTo>
                      <a:pt x="798" y="303"/>
                      <a:pt x="773" y="315"/>
                      <a:pt x="756" y="343"/>
                    </a:cubicBezTo>
                    <a:cubicBezTo>
                      <a:pt x="562" y="658"/>
                      <a:pt x="336" y="1000"/>
                      <a:pt x="219" y="1148"/>
                    </a:cubicBezTo>
                    <a:cubicBezTo>
                      <a:pt x="204" y="948"/>
                      <a:pt x="216" y="485"/>
                      <a:pt x="241" y="84"/>
                    </a:cubicBezTo>
                    <a:cubicBezTo>
                      <a:pt x="244" y="41"/>
                      <a:pt x="210" y="1"/>
                      <a:pt x="164" y="1"/>
                    </a:cubicBezTo>
                    <a:cubicBezTo>
                      <a:pt x="162" y="1"/>
                      <a:pt x="160"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36;p33">
                <a:extLst>
                  <a:ext uri="{FF2B5EF4-FFF2-40B4-BE49-F238E27FC236}">
                    <a16:creationId xmlns:a16="http://schemas.microsoft.com/office/drawing/2014/main" id="{F86EBD8E-D835-2102-4F38-148C8478CDF6}"/>
                  </a:ext>
                </a:extLst>
              </p:cNvPr>
              <p:cNvSpPr/>
              <p:nvPr/>
            </p:nvSpPr>
            <p:spPr>
              <a:xfrm>
                <a:off x="1045644" y="-1600461"/>
                <a:ext cx="60457" cy="112452"/>
              </a:xfrm>
              <a:custGeom>
                <a:avLst/>
                <a:gdLst/>
                <a:ahLst/>
                <a:cxnLst/>
                <a:rect l="l" t="t" r="r" b="b"/>
                <a:pathLst>
                  <a:path w="1879" h="3495" extrusionOk="0">
                    <a:moveTo>
                      <a:pt x="1564" y="0"/>
                    </a:moveTo>
                    <a:cubicBezTo>
                      <a:pt x="1564" y="0"/>
                      <a:pt x="222" y="201"/>
                      <a:pt x="0" y="312"/>
                    </a:cubicBezTo>
                    <a:cubicBezTo>
                      <a:pt x="0" y="312"/>
                      <a:pt x="1235" y="3494"/>
                      <a:pt x="1581" y="3494"/>
                    </a:cubicBezTo>
                    <a:cubicBezTo>
                      <a:pt x="1601" y="3494"/>
                      <a:pt x="1618" y="3484"/>
                      <a:pt x="1632" y="3461"/>
                    </a:cubicBezTo>
                    <a:cubicBezTo>
                      <a:pt x="1879" y="3048"/>
                      <a:pt x="1564" y="0"/>
                      <a:pt x="156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37;p33">
                <a:extLst>
                  <a:ext uri="{FF2B5EF4-FFF2-40B4-BE49-F238E27FC236}">
                    <a16:creationId xmlns:a16="http://schemas.microsoft.com/office/drawing/2014/main" id="{88A05132-3E13-3557-9DCA-0F0E8D86463D}"/>
                  </a:ext>
                </a:extLst>
              </p:cNvPr>
              <p:cNvSpPr/>
              <p:nvPr/>
            </p:nvSpPr>
            <p:spPr>
              <a:xfrm>
                <a:off x="1107260" y="-1612945"/>
                <a:ext cx="60489" cy="120946"/>
              </a:xfrm>
              <a:custGeom>
                <a:avLst/>
                <a:gdLst/>
                <a:ahLst/>
                <a:cxnLst/>
                <a:rect l="l" t="t" r="r" b="b"/>
                <a:pathLst>
                  <a:path w="1880" h="3759" extrusionOk="0">
                    <a:moveTo>
                      <a:pt x="1601" y="0"/>
                    </a:moveTo>
                    <a:cubicBezTo>
                      <a:pt x="1306" y="0"/>
                      <a:pt x="1" y="388"/>
                      <a:pt x="1" y="388"/>
                    </a:cubicBezTo>
                    <a:cubicBezTo>
                      <a:pt x="1" y="388"/>
                      <a:pt x="1213" y="3648"/>
                      <a:pt x="1432" y="3750"/>
                    </a:cubicBezTo>
                    <a:cubicBezTo>
                      <a:pt x="1443" y="3756"/>
                      <a:pt x="1455" y="3758"/>
                      <a:pt x="1466" y="3758"/>
                    </a:cubicBezTo>
                    <a:cubicBezTo>
                      <a:pt x="1880" y="3758"/>
                      <a:pt x="1834" y="42"/>
                      <a:pt x="1635" y="3"/>
                    </a:cubicBezTo>
                    <a:cubicBezTo>
                      <a:pt x="1626" y="1"/>
                      <a:pt x="1615" y="0"/>
                      <a:pt x="1601"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38;p33">
                <a:extLst>
                  <a:ext uri="{FF2B5EF4-FFF2-40B4-BE49-F238E27FC236}">
                    <a16:creationId xmlns:a16="http://schemas.microsoft.com/office/drawing/2014/main" id="{CEA819F7-C3C9-D440-E4E1-3250E7709E5D}"/>
                  </a:ext>
                </a:extLst>
              </p:cNvPr>
              <p:cNvSpPr/>
              <p:nvPr/>
            </p:nvSpPr>
            <p:spPr>
              <a:xfrm>
                <a:off x="1172253" y="-1618093"/>
                <a:ext cx="50450" cy="123230"/>
              </a:xfrm>
              <a:custGeom>
                <a:avLst/>
                <a:gdLst/>
                <a:ahLst/>
                <a:cxnLst/>
                <a:rect l="l" t="t" r="r" b="b"/>
                <a:pathLst>
                  <a:path w="1568" h="3830" extrusionOk="0">
                    <a:moveTo>
                      <a:pt x="1095" y="1"/>
                    </a:moveTo>
                    <a:cubicBezTo>
                      <a:pt x="702" y="1"/>
                      <a:pt x="1" y="117"/>
                      <a:pt x="1" y="117"/>
                    </a:cubicBezTo>
                    <a:cubicBezTo>
                      <a:pt x="1" y="117"/>
                      <a:pt x="434" y="3830"/>
                      <a:pt x="818" y="3830"/>
                    </a:cubicBezTo>
                    <a:cubicBezTo>
                      <a:pt x="824" y="3830"/>
                      <a:pt x="831" y="3829"/>
                      <a:pt x="837" y="3827"/>
                    </a:cubicBezTo>
                    <a:cubicBezTo>
                      <a:pt x="1241" y="3700"/>
                      <a:pt x="1568" y="49"/>
                      <a:pt x="1241" y="9"/>
                    </a:cubicBezTo>
                    <a:cubicBezTo>
                      <a:pt x="1200" y="3"/>
                      <a:pt x="1151" y="1"/>
                      <a:pt x="1095"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39;p33">
                <a:extLst>
                  <a:ext uri="{FF2B5EF4-FFF2-40B4-BE49-F238E27FC236}">
                    <a16:creationId xmlns:a16="http://schemas.microsoft.com/office/drawing/2014/main" id="{C4CB9F33-EABD-6739-E417-FDC4762E7DC0}"/>
                  </a:ext>
                </a:extLst>
              </p:cNvPr>
              <p:cNvSpPr/>
              <p:nvPr/>
            </p:nvSpPr>
            <p:spPr>
              <a:xfrm>
                <a:off x="1225245" y="-1624817"/>
                <a:ext cx="53346" cy="112999"/>
              </a:xfrm>
              <a:custGeom>
                <a:avLst/>
                <a:gdLst/>
                <a:ahLst/>
                <a:cxnLst/>
                <a:rect l="l" t="t" r="r" b="b"/>
                <a:pathLst>
                  <a:path w="1658" h="3512" extrusionOk="0">
                    <a:moveTo>
                      <a:pt x="1383" y="1"/>
                    </a:moveTo>
                    <a:cubicBezTo>
                      <a:pt x="987" y="1"/>
                      <a:pt x="1" y="218"/>
                      <a:pt x="1" y="218"/>
                    </a:cubicBezTo>
                    <a:cubicBezTo>
                      <a:pt x="1" y="218"/>
                      <a:pt x="578" y="3511"/>
                      <a:pt x="794" y="3511"/>
                    </a:cubicBezTo>
                    <a:cubicBezTo>
                      <a:pt x="799" y="3511"/>
                      <a:pt x="804" y="3509"/>
                      <a:pt x="809" y="3505"/>
                    </a:cubicBezTo>
                    <a:cubicBezTo>
                      <a:pt x="1013" y="3342"/>
                      <a:pt x="1657" y="153"/>
                      <a:pt x="1537" y="29"/>
                    </a:cubicBezTo>
                    <a:cubicBezTo>
                      <a:pt x="1517" y="9"/>
                      <a:pt x="1462" y="1"/>
                      <a:pt x="1383"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40;p33">
                <a:extLst>
                  <a:ext uri="{FF2B5EF4-FFF2-40B4-BE49-F238E27FC236}">
                    <a16:creationId xmlns:a16="http://schemas.microsoft.com/office/drawing/2014/main" id="{229B431B-985D-1837-6983-BB1327202E85}"/>
                  </a:ext>
                </a:extLst>
              </p:cNvPr>
              <p:cNvSpPr/>
              <p:nvPr/>
            </p:nvSpPr>
            <p:spPr>
              <a:xfrm>
                <a:off x="879525" y="-1433340"/>
                <a:ext cx="100354" cy="42310"/>
              </a:xfrm>
              <a:custGeom>
                <a:avLst/>
                <a:gdLst/>
                <a:ahLst/>
                <a:cxnLst/>
                <a:rect l="l" t="t" r="r" b="b"/>
                <a:pathLst>
                  <a:path w="3119" h="1315" extrusionOk="0">
                    <a:moveTo>
                      <a:pt x="22" y="1"/>
                    </a:moveTo>
                    <a:lnTo>
                      <a:pt x="22" y="1"/>
                    </a:lnTo>
                    <a:cubicBezTo>
                      <a:pt x="22" y="1"/>
                      <a:pt x="0" y="1136"/>
                      <a:pt x="40" y="1296"/>
                    </a:cubicBezTo>
                    <a:cubicBezTo>
                      <a:pt x="44" y="1309"/>
                      <a:pt x="60" y="1315"/>
                      <a:pt x="87" y="1315"/>
                    </a:cubicBezTo>
                    <a:cubicBezTo>
                      <a:pt x="415" y="1315"/>
                      <a:pt x="2333" y="476"/>
                      <a:pt x="2711" y="288"/>
                    </a:cubicBezTo>
                    <a:cubicBezTo>
                      <a:pt x="3118" y="84"/>
                      <a:pt x="22" y="1"/>
                      <a:pt x="22"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41;p33">
                <a:extLst>
                  <a:ext uri="{FF2B5EF4-FFF2-40B4-BE49-F238E27FC236}">
                    <a16:creationId xmlns:a16="http://schemas.microsoft.com/office/drawing/2014/main" id="{D79D517C-EE58-72E0-B671-74911D642FD1}"/>
                  </a:ext>
                </a:extLst>
              </p:cNvPr>
              <p:cNvSpPr/>
              <p:nvPr/>
            </p:nvSpPr>
            <p:spPr>
              <a:xfrm>
                <a:off x="882582" y="-1378678"/>
                <a:ext cx="109395" cy="58365"/>
              </a:xfrm>
              <a:custGeom>
                <a:avLst/>
                <a:gdLst/>
                <a:ahLst/>
                <a:cxnLst/>
                <a:rect l="l" t="t" r="r" b="b"/>
                <a:pathLst>
                  <a:path w="3400" h="1814" extrusionOk="0">
                    <a:moveTo>
                      <a:pt x="2860" y="1"/>
                    </a:moveTo>
                    <a:cubicBezTo>
                      <a:pt x="1924" y="1"/>
                      <a:pt x="1" y="303"/>
                      <a:pt x="1" y="303"/>
                    </a:cubicBezTo>
                    <a:cubicBezTo>
                      <a:pt x="1" y="303"/>
                      <a:pt x="288" y="1293"/>
                      <a:pt x="541" y="1787"/>
                    </a:cubicBezTo>
                    <a:cubicBezTo>
                      <a:pt x="550" y="1805"/>
                      <a:pt x="573" y="1813"/>
                      <a:pt x="608" y="1813"/>
                    </a:cubicBezTo>
                    <a:cubicBezTo>
                      <a:pt x="1052" y="1813"/>
                      <a:pt x="3400" y="412"/>
                      <a:pt x="3360" y="109"/>
                    </a:cubicBezTo>
                    <a:cubicBezTo>
                      <a:pt x="3350" y="31"/>
                      <a:pt x="3154" y="1"/>
                      <a:pt x="286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42;p33">
                <a:extLst>
                  <a:ext uri="{FF2B5EF4-FFF2-40B4-BE49-F238E27FC236}">
                    <a16:creationId xmlns:a16="http://schemas.microsoft.com/office/drawing/2014/main" id="{E7E3A00F-94F1-2332-2B78-ECF5301C5FF6}"/>
                  </a:ext>
                </a:extLst>
              </p:cNvPr>
              <p:cNvSpPr/>
              <p:nvPr/>
            </p:nvSpPr>
            <p:spPr>
              <a:xfrm>
                <a:off x="915143" y="-1322662"/>
                <a:ext cx="71589" cy="52477"/>
              </a:xfrm>
              <a:custGeom>
                <a:avLst/>
                <a:gdLst/>
                <a:ahLst/>
                <a:cxnLst/>
                <a:rect l="l" t="t" r="r" b="b"/>
                <a:pathLst>
                  <a:path w="2225" h="1631" extrusionOk="0">
                    <a:moveTo>
                      <a:pt x="2004" y="1"/>
                    </a:moveTo>
                    <a:cubicBezTo>
                      <a:pt x="1576" y="1"/>
                      <a:pt x="0" y="810"/>
                      <a:pt x="0" y="810"/>
                    </a:cubicBezTo>
                    <a:cubicBezTo>
                      <a:pt x="189" y="918"/>
                      <a:pt x="870" y="1631"/>
                      <a:pt x="994" y="1631"/>
                    </a:cubicBezTo>
                    <a:cubicBezTo>
                      <a:pt x="1114" y="1631"/>
                      <a:pt x="2224" y="286"/>
                      <a:pt x="2104" y="39"/>
                    </a:cubicBezTo>
                    <a:cubicBezTo>
                      <a:pt x="2091" y="13"/>
                      <a:pt x="2056" y="1"/>
                      <a:pt x="2004"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43;p33">
                <a:extLst>
                  <a:ext uri="{FF2B5EF4-FFF2-40B4-BE49-F238E27FC236}">
                    <a16:creationId xmlns:a16="http://schemas.microsoft.com/office/drawing/2014/main" id="{5B5844EE-2666-4362-1BD0-F37EF94B7191}"/>
                  </a:ext>
                </a:extLst>
              </p:cNvPr>
              <p:cNvSpPr/>
              <p:nvPr/>
            </p:nvSpPr>
            <p:spPr>
              <a:xfrm>
                <a:off x="1154990" y="-1200367"/>
                <a:ext cx="399517" cy="254086"/>
              </a:xfrm>
              <a:custGeom>
                <a:avLst/>
                <a:gdLst/>
                <a:ahLst/>
                <a:cxnLst/>
                <a:rect l="l" t="t" r="r" b="b"/>
                <a:pathLst>
                  <a:path w="12417" h="7897" extrusionOk="0">
                    <a:moveTo>
                      <a:pt x="4982" y="0"/>
                    </a:moveTo>
                    <a:cubicBezTo>
                      <a:pt x="4786" y="0"/>
                      <a:pt x="4581" y="57"/>
                      <a:pt x="4359" y="188"/>
                    </a:cubicBezTo>
                    <a:cubicBezTo>
                      <a:pt x="2770" y="1126"/>
                      <a:pt x="4350" y="2486"/>
                      <a:pt x="1197" y="4429"/>
                    </a:cubicBezTo>
                    <a:cubicBezTo>
                      <a:pt x="1" y="5166"/>
                      <a:pt x="528" y="7276"/>
                      <a:pt x="528" y="7276"/>
                    </a:cubicBezTo>
                    <a:cubicBezTo>
                      <a:pt x="528" y="7276"/>
                      <a:pt x="1961" y="7896"/>
                      <a:pt x="4280" y="7896"/>
                    </a:cubicBezTo>
                    <a:cubicBezTo>
                      <a:pt x="6368" y="7896"/>
                      <a:pt x="9174" y="7394"/>
                      <a:pt x="12301" y="5484"/>
                    </a:cubicBezTo>
                    <a:cubicBezTo>
                      <a:pt x="12301" y="5484"/>
                      <a:pt x="12417" y="2082"/>
                      <a:pt x="9657" y="2082"/>
                    </a:cubicBezTo>
                    <a:cubicBezTo>
                      <a:pt x="9641" y="2082"/>
                      <a:pt x="9625" y="2082"/>
                      <a:pt x="9608" y="2082"/>
                    </a:cubicBezTo>
                    <a:cubicBezTo>
                      <a:pt x="9586" y="2082"/>
                      <a:pt x="9564" y="2083"/>
                      <a:pt x="9542" y="2083"/>
                    </a:cubicBezTo>
                    <a:cubicBezTo>
                      <a:pt x="7040" y="2083"/>
                      <a:pt x="6173" y="0"/>
                      <a:pt x="49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44;p33">
                <a:extLst>
                  <a:ext uri="{FF2B5EF4-FFF2-40B4-BE49-F238E27FC236}">
                    <a16:creationId xmlns:a16="http://schemas.microsoft.com/office/drawing/2014/main" id="{C68ED81C-6892-55A5-989E-54EEE52BD652}"/>
                  </a:ext>
                </a:extLst>
              </p:cNvPr>
              <p:cNvSpPr/>
              <p:nvPr/>
            </p:nvSpPr>
            <p:spPr>
              <a:xfrm>
                <a:off x="1333111" y="-1047536"/>
                <a:ext cx="84588" cy="62645"/>
              </a:xfrm>
              <a:custGeom>
                <a:avLst/>
                <a:gdLst/>
                <a:ahLst/>
                <a:cxnLst/>
                <a:rect l="l" t="t" r="r" b="b"/>
                <a:pathLst>
                  <a:path w="2629" h="1947" extrusionOk="0">
                    <a:moveTo>
                      <a:pt x="1729" y="1"/>
                    </a:moveTo>
                    <a:cubicBezTo>
                      <a:pt x="1706" y="1"/>
                      <a:pt x="1684" y="11"/>
                      <a:pt x="1667" y="37"/>
                    </a:cubicBezTo>
                    <a:cubicBezTo>
                      <a:pt x="1472" y="290"/>
                      <a:pt x="1296" y="555"/>
                      <a:pt x="1136" y="830"/>
                    </a:cubicBezTo>
                    <a:cubicBezTo>
                      <a:pt x="664" y="611"/>
                      <a:pt x="238" y="450"/>
                      <a:pt x="140" y="416"/>
                    </a:cubicBezTo>
                    <a:cubicBezTo>
                      <a:pt x="130" y="413"/>
                      <a:pt x="121" y="412"/>
                      <a:pt x="113" y="412"/>
                    </a:cubicBezTo>
                    <a:cubicBezTo>
                      <a:pt x="35" y="412"/>
                      <a:pt x="1" y="529"/>
                      <a:pt x="84" y="567"/>
                    </a:cubicBezTo>
                    <a:cubicBezTo>
                      <a:pt x="309" y="651"/>
                      <a:pt x="676" y="799"/>
                      <a:pt x="1059" y="971"/>
                    </a:cubicBezTo>
                    <a:cubicBezTo>
                      <a:pt x="865" y="1335"/>
                      <a:pt x="732" y="1709"/>
                      <a:pt x="852" y="1906"/>
                    </a:cubicBezTo>
                    <a:cubicBezTo>
                      <a:pt x="868" y="1931"/>
                      <a:pt x="892" y="1946"/>
                      <a:pt x="920" y="1946"/>
                    </a:cubicBezTo>
                    <a:cubicBezTo>
                      <a:pt x="936" y="1946"/>
                      <a:pt x="951" y="1943"/>
                      <a:pt x="963" y="1934"/>
                    </a:cubicBezTo>
                    <a:cubicBezTo>
                      <a:pt x="1000" y="1912"/>
                      <a:pt x="1013" y="1863"/>
                      <a:pt x="991" y="1823"/>
                    </a:cubicBezTo>
                    <a:cubicBezTo>
                      <a:pt x="911" y="1687"/>
                      <a:pt x="1022" y="1379"/>
                      <a:pt x="1204" y="1039"/>
                    </a:cubicBezTo>
                    <a:cubicBezTo>
                      <a:pt x="1784" y="1317"/>
                      <a:pt x="2357" y="1644"/>
                      <a:pt x="2465" y="1897"/>
                    </a:cubicBezTo>
                    <a:cubicBezTo>
                      <a:pt x="2478" y="1928"/>
                      <a:pt x="2505" y="1946"/>
                      <a:pt x="2539" y="1946"/>
                    </a:cubicBezTo>
                    <a:cubicBezTo>
                      <a:pt x="2549" y="1946"/>
                      <a:pt x="2561" y="1943"/>
                      <a:pt x="2570" y="1940"/>
                    </a:cubicBezTo>
                    <a:cubicBezTo>
                      <a:pt x="2610" y="1921"/>
                      <a:pt x="2629" y="1875"/>
                      <a:pt x="2613" y="1835"/>
                    </a:cubicBezTo>
                    <a:cubicBezTo>
                      <a:pt x="2481" y="1530"/>
                      <a:pt x="1870" y="1175"/>
                      <a:pt x="1284" y="897"/>
                    </a:cubicBezTo>
                    <a:cubicBezTo>
                      <a:pt x="1438" y="632"/>
                      <a:pt x="1608" y="379"/>
                      <a:pt x="1793" y="136"/>
                    </a:cubicBezTo>
                    <a:cubicBezTo>
                      <a:pt x="1847" y="73"/>
                      <a:pt x="1789" y="1"/>
                      <a:pt x="1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45;p33">
                <a:extLst>
                  <a:ext uri="{FF2B5EF4-FFF2-40B4-BE49-F238E27FC236}">
                    <a16:creationId xmlns:a16="http://schemas.microsoft.com/office/drawing/2014/main" id="{0280129E-FF63-C8AA-6F5E-A619766E971F}"/>
                  </a:ext>
                </a:extLst>
              </p:cNvPr>
              <p:cNvSpPr/>
              <p:nvPr/>
            </p:nvSpPr>
            <p:spPr>
              <a:xfrm>
                <a:off x="1162937" y="-1041165"/>
                <a:ext cx="396879" cy="95946"/>
              </a:xfrm>
              <a:custGeom>
                <a:avLst/>
                <a:gdLst/>
                <a:ahLst/>
                <a:cxnLst/>
                <a:rect l="l" t="t" r="r" b="b"/>
                <a:pathLst>
                  <a:path w="12335" h="2982" extrusionOk="0">
                    <a:moveTo>
                      <a:pt x="12217" y="0"/>
                    </a:moveTo>
                    <a:cubicBezTo>
                      <a:pt x="12194" y="0"/>
                      <a:pt x="12170" y="11"/>
                      <a:pt x="12153" y="39"/>
                    </a:cubicBezTo>
                    <a:cubicBezTo>
                      <a:pt x="12125" y="72"/>
                      <a:pt x="9960" y="2822"/>
                      <a:pt x="4438" y="2822"/>
                    </a:cubicBezTo>
                    <a:cubicBezTo>
                      <a:pt x="3182" y="2822"/>
                      <a:pt x="1753" y="2680"/>
                      <a:pt x="136" y="2331"/>
                    </a:cubicBezTo>
                    <a:cubicBezTo>
                      <a:pt x="127" y="2328"/>
                      <a:pt x="119" y="2327"/>
                      <a:pt x="111" y="2327"/>
                    </a:cubicBezTo>
                    <a:cubicBezTo>
                      <a:pt x="23" y="2327"/>
                      <a:pt x="0" y="2471"/>
                      <a:pt x="102" y="2488"/>
                    </a:cubicBezTo>
                    <a:cubicBezTo>
                      <a:pt x="1728" y="2837"/>
                      <a:pt x="3165" y="2982"/>
                      <a:pt x="4433" y="2982"/>
                    </a:cubicBezTo>
                    <a:cubicBezTo>
                      <a:pt x="10040" y="2982"/>
                      <a:pt x="12254" y="172"/>
                      <a:pt x="12279" y="135"/>
                    </a:cubicBezTo>
                    <a:cubicBezTo>
                      <a:pt x="12334" y="73"/>
                      <a:pt x="12277" y="0"/>
                      <a:pt x="1221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46;p33">
                <a:extLst>
                  <a:ext uri="{FF2B5EF4-FFF2-40B4-BE49-F238E27FC236}">
                    <a16:creationId xmlns:a16="http://schemas.microsoft.com/office/drawing/2014/main" id="{A0DE8F86-CFF5-A0A2-C4EB-CE36644733A9}"/>
                  </a:ext>
                </a:extLst>
              </p:cNvPr>
              <p:cNvSpPr/>
              <p:nvPr/>
            </p:nvSpPr>
            <p:spPr>
              <a:xfrm>
                <a:off x="1656630" y="-1632960"/>
                <a:ext cx="39028" cy="54730"/>
              </a:xfrm>
              <a:custGeom>
                <a:avLst/>
                <a:gdLst/>
                <a:ahLst/>
                <a:cxnLst/>
                <a:rect l="l" t="t" r="r" b="b"/>
                <a:pathLst>
                  <a:path w="1213" h="1701" extrusionOk="0">
                    <a:moveTo>
                      <a:pt x="1213" y="1"/>
                    </a:moveTo>
                    <a:cubicBezTo>
                      <a:pt x="1213" y="1"/>
                      <a:pt x="81" y="1133"/>
                      <a:pt x="1" y="1700"/>
                    </a:cubicBezTo>
                    <a:lnTo>
                      <a:pt x="1213" y="1"/>
                    </a:ln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47;p33">
                <a:extLst>
                  <a:ext uri="{FF2B5EF4-FFF2-40B4-BE49-F238E27FC236}">
                    <a16:creationId xmlns:a16="http://schemas.microsoft.com/office/drawing/2014/main" id="{CA287561-E308-D3A7-F634-40434045CA77}"/>
                  </a:ext>
                </a:extLst>
              </p:cNvPr>
              <p:cNvSpPr/>
              <p:nvPr/>
            </p:nvSpPr>
            <p:spPr>
              <a:xfrm>
                <a:off x="1653863" y="-1635566"/>
                <a:ext cx="45592" cy="59910"/>
              </a:xfrm>
              <a:custGeom>
                <a:avLst/>
                <a:gdLst/>
                <a:ahLst/>
                <a:cxnLst/>
                <a:rect l="l" t="t" r="r" b="b"/>
                <a:pathLst>
                  <a:path w="1417" h="1862" extrusionOk="0">
                    <a:moveTo>
                      <a:pt x="1301" y="1"/>
                    </a:moveTo>
                    <a:cubicBezTo>
                      <a:pt x="1282" y="1"/>
                      <a:pt x="1261" y="8"/>
                      <a:pt x="1243" y="26"/>
                    </a:cubicBezTo>
                    <a:cubicBezTo>
                      <a:pt x="1197" y="73"/>
                      <a:pt x="90" y="1183"/>
                      <a:pt x="7" y="1769"/>
                    </a:cubicBezTo>
                    <a:cubicBezTo>
                      <a:pt x="0" y="1812"/>
                      <a:pt x="31" y="1852"/>
                      <a:pt x="74" y="1861"/>
                    </a:cubicBezTo>
                    <a:lnTo>
                      <a:pt x="87" y="1861"/>
                    </a:lnTo>
                    <a:cubicBezTo>
                      <a:pt x="127" y="1861"/>
                      <a:pt x="161" y="1834"/>
                      <a:pt x="167" y="1794"/>
                    </a:cubicBezTo>
                    <a:cubicBezTo>
                      <a:pt x="244" y="1260"/>
                      <a:pt x="1348" y="153"/>
                      <a:pt x="1357" y="140"/>
                    </a:cubicBezTo>
                    <a:cubicBezTo>
                      <a:pt x="1417" y="81"/>
                      <a:pt x="1363" y="1"/>
                      <a:pt x="1301"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48;p33">
                <a:extLst>
                  <a:ext uri="{FF2B5EF4-FFF2-40B4-BE49-F238E27FC236}">
                    <a16:creationId xmlns:a16="http://schemas.microsoft.com/office/drawing/2014/main" id="{6B0DA012-C884-67E3-8ADC-600C24AE5428}"/>
                  </a:ext>
                </a:extLst>
              </p:cNvPr>
              <p:cNvSpPr/>
              <p:nvPr/>
            </p:nvSpPr>
            <p:spPr>
              <a:xfrm>
                <a:off x="1672332" y="-1614781"/>
                <a:ext cx="33752" cy="54698"/>
              </a:xfrm>
              <a:custGeom>
                <a:avLst/>
                <a:gdLst/>
                <a:ahLst/>
                <a:cxnLst/>
                <a:rect l="l" t="t" r="r" b="b"/>
                <a:pathLst>
                  <a:path w="1049" h="1700" extrusionOk="0">
                    <a:moveTo>
                      <a:pt x="1049" y="0"/>
                    </a:moveTo>
                    <a:lnTo>
                      <a:pt x="1049" y="0"/>
                    </a:lnTo>
                    <a:cubicBezTo>
                      <a:pt x="404" y="404"/>
                      <a:pt x="0" y="1700"/>
                      <a:pt x="0" y="1700"/>
                    </a:cubicBezTo>
                    <a:lnTo>
                      <a:pt x="1049" y="0"/>
                    </a:ln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49;p33">
                <a:extLst>
                  <a:ext uri="{FF2B5EF4-FFF2-40B4-BE49-F238E27FC236}">
                    <a16:creationId xmlns:a16="http://schemas.microsoft.com/office/drawing/2014/main" id="{93262546-26C6-5120-32EE-2277236803BB}"/>
                  </a:ext>
                </a:extLst>
              </p:cNvPr>
              <p:cNvSpPr/>
              <p:nvPr/>
            </p:nvSpPr>
            <p:spPr>
              <a:xfrm>
                <a:off x="1669340" y="-1617516"/>
                <a:ext cx="40830" cy="60006"/>
              </a:xfrm>
              <a:custGeom>
                <a:avLst/>
                <a:gdLst/>
                <a:ahLst/>
                <a:cxnLst/>
                <a:rect l="l" t="t" r="r" b="b"/>
                <a:pathLst>
                  <a:path w="1269" h="1865" extrusionOk="0">
                    <a:moveTo>
                      <a:pt x="1148" y="0"/>
                    </a:moveTo>
                    <a:cubicBezTo>
                      <a:pt x="1132" y="0"/>
                      <a:pt x="1116" y="5"/>
                      <a:pt x="1099" y="17"/>
                    </a:cubicBezTo>
                    <a:cubicBezTo>
                      <a:pt x="435" y="434"/>
                      <a:pt x="31" y="1708"/>
                      <a:pt x="13" y="1760"/>
                    </a:cubicBezTo>
                    <a:cubicBezTo>
                      <a:pt x="1" y="1803"/>
                      <a:pt x="25" y="1849"/>
                      <a:pt x="68" y="1862"/>
                    </a:cubicBezTo>
                    <a:cubicBezTo>
                      <a:pt x="75" y="1865"/>
                      <a:pt x="84" y="1865"/>
                      <a:pt x="93" y="1865"/>
                    </a:cubicBezTo>
                    <a:cubicBezTo>
                      <a:pt x="127" y="1865"/>
                      <a:pt x="158" y="1843"/>
                      <a:pt x="167" y="1809"/>
                    </a:cubicBezTo>
                    <a:cubicBezTo>
                      <a:pt x="173" y="1797"/>
                      <a:pt x="571" y="542"/>
                      <a:pt x="1185" y="156"/>
                    </a:cubicBezTo>
                    <a:cubicBezTo>
                      <a:pt x="1269" y="110"/>
                      <a:pt x="1221"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50;p33">
                <a:extLst>
                  <a:ext uri="{FF2B5EF4-FFF2-40B4-BE49-F238E27FC236}">
                    <a16:creationId xmlns:a16="http://schemas.microsoft.com/office/drawing/2014/main" id="{29CF1988-9AB6-022E-C3AA-931784BA8557}"/>
                  </a:ext>
                </a:extLst>
              </p:cNvPr>
              <p:cNvSpPr/>
              <p:nvPr/>
            </p:nvSpPr>
            <p:spPr>
              <a:xfrm>
                <a:off x="1627963" y="-1446184"/>
                <a:ext cx="49260" cy="22458"/>
              </a:xfrm>
              <a:custGeom>
                <a:avLst/>
                <a:gdLst/>
                <a:ahLst/>
                <a:cxnLst/>
                <a:rect l="l" t="t" r="r" b="b"/>
                <a:pathLst>
                  <a:path w="1531" h="698" extrusionOk="0">
                    <a:moveTo>
                      <a:pt x="1389" y="1"/>
                    </a:moveTo>
                    <a:cubicBezTo>
                      <a:pt x="869" y="1"/>
                      <a:pt x="0" y="697"/>
                      <a:pt x="0" y="697"/>
                    </a:cubicBezTo>
                    <a:lnTo>
                      <a:pt x="1530" y="22"/>
                    </a:lnTo>
                    <a:cubicBezTo>
                      <a:pt x="1487" y="7"/>
                      <a:pt x="1440" y="1"/>
                      <a:pt x="1389" y="1"/>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51;p33">
                <a:extLst>
                  <a:ext uri="{FF2B5EF4-FFF2-40B4-BE49-F238E27FC236}">
                    <a16:creationId xmlns:a16="http://schemas.microsoft.com/office/drawing/2014/main" id="{F238804C-BC30-8359-C952-1DFA8C334AA1}"/>
                  </a:ext>
                </a:extLst>
              </p:cNvPr>
              <p:cNvSpPr/>
              <p:nvPr/>
            </p:nvSpPr>
            <p:spPr>
              <a:xfrm>
                <a:off x="1625067" y="-1448790"/>
                <a:ext cx="55985" cy="27638"/>
              </a:xfrm>
              <a:custGeom>
                <a:avLst/>
                <a:gdLst/>
                <a:ahLst/>
                <a:cxnLst/>
                <a:rect l="l" t="t" r="r" b="b"/>
                <a:pathLst>
                  <a:path w="1740" h="859" extrusionOk="0">
                    <a:moveTo>
                      <a:pt x="1482" y="1"/>
                    </a:moveTo>
                    <a:cubicBezTo>
                      <a:pt x="948" y="1"/>
                      <a:pt x="141" y="636"/>
                      <a:pt x="41" y="717"/>
                    </a:cubicBezTo>
                    <a:cubicBezTo>
                      <a:pt x="4" y="744"/>
                      <a:pt x="1" y="794"/>
                      <a:pt x="29" y="828"/>
                    </a:cubicBezTo>
                    <a:cubicBezTo>
                      <a:pt x="44" y="849"/>
                      <a:pt x="66" y="859"/>
                      <a:pt x="90" y="859"/>
                    </a:cubicBezTo>
                    <a:cubicBezTo>
                      <a:pt x="109" y="859"/>
                      <a:pt x="127" y="852"/>
                      <a:pt x="143" y="843"/>
                    </a:cubicBezTo>
                    <a:cubicBezTo>
                      <a:pt x="397" y="640"/>
                      <a:pt x="1082" y="163"/>
                      <a:pt x="1480" y="163"/>
                    </a:cubicBezTo>
                    <a:cubicBezTo>
                      <a:pt x="1522" y="163"/>
                      <a:pt x="1561" y="169"/>
                      <a:pt x="1596" y="180"/>
                    </a:cubicBezTo>
                    <a:cubicBezTo>
                      <a:pt x="1606" y="183"/>
                      <a:pt x="1615" y="185"/>
                      <a:pt x="1624" y="185"/>
                    </a:cubicBezTo>
                    <a:cubicBezTo>
                      <a:pt x="1706" y="185"/>
                      <a:pt x="1740" y="56"/>
                      <a:pt x="1648" y="26"/>
                    </a:cubicBezTo>
                    <a:cubicBezTo>
                      <a:pt x="1597" y="9"/>
                      <a:pt x="1541"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52;p33">
                <a:extLst>
                  <a:ext uri="{FF2B5EF4-FFF2-40B4-BE49-F238E27FC236}">
                    <a16:creationId xmlns:a16="http://schemas.microsoft.com/office/drawing/2014/main" id="{464AAD16-7C8A-F46A-04E5-2AC93561BF88}"/>
                  </a:ext>
                </a:extLst>
              </p:cNvPr>
              <p:cNvSpPr/>
              <p:nvPr/>
            </p:nvSpPr>
            <p:spPr>
              <a:xfrm>
                <a:off x="1637486" y="-1428777"/>
                <a:ext cx="42600" cy="16474"/>
              </a:xfrm>
              <a:custGeom>
                <a:avLst/>
                <a:gdLst/>
                <a:ahLst/>
                <a:cxnLst/>
                <a:rect l="l" t="t" r="r" b="b"/>
                <a:pathLst>
                  <a:path w="1324" h="512" extrusionOk="0">
                    <a:moveTo>
                      <a:pt x="1240" y="1"/>
                    </a:moveTo>
                    <a:cubicBezTo>
                      <a:pt x="805" y="1"/>
                      <a:pt x="0" y="511"/>
                      <a:pt x="0" y="511"/>
                    </a:cubicBezTo>
                    <a:lnTo>
                      <a:pt x="1324" y="8"/>
                    </a:lnTo>
                    <a:cubicBezTo>
                      <a:pt x="1298" y="3"/>
                      <a:pt x="1270" y="1"/>
                      <a:pt x="1240" y="1"/>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53;p33">
                <a:extLst>
                  <a:ext uri="{FF2B5EF4-FFF2-40B4-BE49-F238E27FC236}">
                    <a16:creationId xmlns:a16="http://schemas.microsoft.com/office/drawing/2014/main" id="{118BD9B6-E1B6-9FBD-5807-3A188FB3ED0C}"/>
                  </a:ext>
                </a:extLst>
              </p:cNvPr>
              <p:cNvSpPr/>
              <p:nvPr/>
            </p:nvSpPr>
            <p:spPr>
              <a:xfrm>
                <a:off x="1633818" y="-1431319"/>
                <a:ext cx="49936" cy="21589"/>
              </a:xfrm>
              <a:custGeom>
                <a:avLst/>
                <a:gdLst/>
                <a:ahLst/>
                <a:cxnLst/>
                <a:rect l="l" t="t" r="r" b="b"/>
                <a:pathLst>
                  <a:path w="1552" h="671" extrusionOk="0">
                    <a:moveTo>
                      <a:pt x="1352" y="1"/>
                    </a:moveTo>
                    <a:cubicBezTo>
                      <a:pt x="904" y="1"/>
                      <a:pt x="160" y="465"/>
                      <a:pt x="71" y="519"/>
                    </a:cubicBezTo>
                    <a:cubicBezTo>
                      <a:pt x="0" y="562"/>
                      <a:pt x="31" y="670"/>
                      <a:pt x="114" y="670"/>
                    </a:cubicBezTo>
                    <a:cubicBezTo>
                      <a:pt x="127" y="670"/>
                      <a:pt x="142" y="664"/>
                      <a:pt x="158" y="658"/>
                    </a:cubicBezTo>
                    <a:cubicBezTo>
                      <a:pt x="387" y="511"/>
                      <a:pt x="1021" y="162"/>
                      <a:pt x="1354" y="162"/>
                    </a:cubicBezTo>
                    <a:cubicBezTo>
                      <a:pt x="1378" y="162"/>
                      <a:pt x="1401" y="164"/>
                      <a:pt x="1422" y="168"/>
                    </a:cubicBezTo>
                    <a:cubicBezTo>
                      <a:pt x="1429" y="169"/>
                      <a:pt x="1435" y="170"/>
                      <a:pt x="1441" y="170"/>
                    </a:cubicBezTo>
                    <a:cubicBezTo>
                      <a:pt x="1530" y="170"/>
                      <a:pt x="1551" y="30"/>
                      <a:pt x="1453" y="10"/>
                    </a:cubicBezTo>
                    <a:cubicBezTo>
                      <a:pt x="1422" y="4"/>
                      <a:pt x="1388" y="1"/>
                      <a:pt x="1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54;p33">
                <a:extLst>
                  <a:ext uri="{FF2B5EF4-FFF2-40B4-BE49-F238E27FC236}">
                    <a16:creationId xmlns:a16="http://schemas.microsoft.com/office/drawing/2014/main" id="{F594C93C-201A-CC9C-E418-BCE3B99B9049}"/>
                  </a:ext>
                </a:extLst>
              </p:cNvPr>
              <p:cNvSpPr/>
              <p:nvPr/>
            </p:nvSpPr>
            <p:spPr>
              <a:xfrm>
                <a:off x="743375" y="-1031609"/>
                <a:ext cx="67600" cy="28346"/>
              </a:xfrm>
              <a:custGeom>
                <a:avLst/>
                <a:gdLst/>
                <a:ahLst/>
                <a:cxnLst/>
                <a:rect l="l" t="t" r="r" b="b"/>
                <a:pathLst>
                  <a:path w="2101" h="881" extrusionOk="0">
                    <a:moveTo>
                      <a:pt x="1479" y="0"/>
                    </a:moveTo>
                    <a:cubicBezTo>
                      <a:pt x="1081" y="0"/>
                      <a:pt x="540" y="172"/>
                      <a:pt x="0" y="881"/>
                    </a:cubicBezTo>
                    <a:lnTo>
                      <a:pt x="2100" y="153"/>
                    </a:lnTo>
                    <a:cubicBezTo>
                      <a:pt x="2100" y="153"/>
                      <a:pt x="1853" y="0"/>
                      <a:pt x="1479" y="0"/>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55;p33">
                <a:extLst>
                  <a:ext uri="{FF2B5EF4-FFF2-40B4-BE49-F238E27FC236}">
                    <a16:creationId xmlns:a16="http://schemas.microsoft.com/office/drawing/2014/main" id="{C92971E6-6512-09B2-996B-66F607218EAB}"/>
                  </a:ext>
                </a:extLst>
              </p:cNvPr>
              <p:cNvSpPr/>
              <p:nvPr/>
            </p:nvSpPr>
            <p:spPr>
              <a:xfrm>
                <a:off x="739900" y="-1034055"/>
                <a:ext cx="74743" cy="33462"/>
              </a:xfrm>
              <a:custGeom>
                <a:avLst/>
                <a:gdLst/>
                <a:ahLst/>
                <a:cxnLst/>
                <a:rect l="l" t="t" r="r" b="b"/>
                <a:pathLst>
                  <a:path w="2323" h="1040" extrusionOk="0">
                    <a:moveTo>
                      <a:pt x="1586" y="0"/>
                    </a:moveTo>
                    <a:cubicBezTo>
                      <a:pt x="1167" y="0"/>
                      <a:pt x="601" y="178"/>
                      <a:pt x="43" y="907"/>
                    </a:cubicBezTo>
                    <a:cubicBezTo>
                      <a:pt x="0" y="963"/>
                      <a:pt x="40" y="1040"/>
                      <a:pt x="108" y="1040"/>
                    </a:cubicBezTo>
                    <a:cubicBezTo>
                      <a:pt x="133" y="1040"/>
                      <a:pt x="154" y="1027"/>
                      <a:pt x="170" y="1006"/>
                    </a:cubicBezTo>
                    <a:cubicBezTo>
                      <a:pt x="696" y="321"/>
                      <a:pt x="1213" y="156"/>
                      <a:pt x="1589" y="156"/>
                    </a:cubicBezTo>
                    <a:cubicBezTo>
                      <a:pt x="1925" y="156"/>
                      <a:pt x="2149" y="288"/>
                      <a:pt x="2168" y="300"/>
                    </a:cubicBezTo>
                    <a:cubicBezTo>
                      <a:pt x="2182" y="306"/>
                      <a:pt x="2195" y="310"/>
                      <a:pt x="2207" y="310"/>
                    </a:cubicBezTo>
                    <a:cubicBezTo>
                      <a:pt x="2277" y="310"/>
                      <a:pt x="2322" y="211"/>
                      <a:pt x="2252" y="161"/>
                    </a:cubicBezTo>
                    <a:cubicBezTo>
                      <a:pt x="2246" y="158"/>
                      <a:pt x="1981" y="0"/>
                      <a:pt x="1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56;p33">
                <a:extLst>
                  <a:ext uri="{FF2B5EF4-FFF2-40B4-BE49-F238E27FC236}">
                    <a16:creationId xmlns:a16="http://schemas.microsoft.com/office/drawing/2014/main" id="{B6E0995C-6160-A50B-A610-CA95FFD0F55A}"/>
                  </a:ext>
                </a:extLst>
              </p:cNvPr>
              <p:cNvSpPr/>
              <p:nvPr/>
            </p:nvSpPr>
            <p:spPr>
              <a:xfrm>
                <a:off x="727674" y="-1047439"/>
                <a:ext cx="49453" cy="35135"/>
              </a:xfrm>
              <a:custGeom>
                <a:avLst/>
                <a:gdLst/>
                <a:ahLst/>
                <a:cxnLst/>
                <a:rect l="l" t="t" r="r" b="b"/>
                <a:pathLst>
                  <a:path w="1537" h="1092" extrusionOk="0">
                    <a:moveTo>
                      <a:pt x="1537" y="0"/>
                    </a:moveTo>
                    <a:cubicBezTo>
                      <a:pt x="1537" y="0"/>
                      <a:pt x="365" y="364"/>
                      <a:pt x="1" y="1092"/>
                    </a:cubicBezTo>
                    <a:lnTo>
                      <a:pt x="1537" y="0"/>
                    </a:ln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57;p33">
                <a:extLst>
                  <a:ext uri="{FF2B5EF4-FFF2-40B4-BE49-F238E27FC236}">
                    <a16:creationId xmlns:a16="http://schemas.microsoft.com/office/drawing/2014/main" id="{D20E0BA8-9E3D-2165-597E-A20402D60CA2}"/>
                  </a:ext>
                </a:extLst>
              </p:cNvPr>
              <p:cNvSpPr/>
              <p:nvPr/>
            </p:nvSpPr>
            <p:spPr>
              <a:xfrm>
                <a:off x="724521" y="-1050078"/>
                <a:ext cx="56371" cy="40380"/>
              </a:xfrm>
              <a:custGeom>
                <a:avLst/>
                <a:gdLst/>
                <a:ahLst/>
                <a:cxnLst/>
                <a:rect l="l" t="t" r="r" b="b"/>
                <a:pathLst>
                  <a:path w="1752" h="1255" extrusionOk="0">
                    <a:moveTo>
                      <a:pt x="1639" y="1"/>
                    </a:moveTo>
                    <a:cubicBezTo>
                      <a:pt x="1631" y="1"/>
                      <a:pt x="1622" y="2"/>
                      <a:pt x="1613" y="5"/>
                    </a:cubicBezTo>
                    <a:cubicBezTo>
                      <a:pt x="1564" y="20"/>
                      <a:pt x="401" y="387"/>
                      <a:pt x="28" y="1137"/>
                    </a:cubicBezTo>
                    <a:cubicBezTo>
                      <a:pt x="0" y="1192"/>
                      <a:pt x="40" y="1254"/>
                      <a:pt x="99" y="1254"/>
                    </a:cubicBezTo>
                    <a:cubicBezTo>
                      <a:pt x="130" y="1254"/>
                      <a:pt x="157" y="1236"/>
                      <a:pt x="173" y="1211"/>
                    </a:cubicBezTo>
                    <a:cubicBezTo>
                      <a:pt x="515" y="523"/>
                      <a:pt x="1647" y="162"/>
                      <a:pt x="1659" y="159"/>
                    </a:cubicBezTo>
                    <a:cubicBezTo>
                      <a:pt x="1752" y="131"/>
                      <a:pt x="1722" y="1"/>
                      <a:pt x="1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58;p33">
                <a:extLst>
                  <a:ext uri="{FF2B5EF4-FFF2-40B4-BE49-F238E27FC236}">
                    <a16:creationId xmlns:a16="http://schemas.microsoft.com/office/drawing/2014/main" id="{320F3950-F24F-3861-D4F7-36E7DABD18FE}"/>
                  </a:ext>
                </a:extLst>
              </p:cNvPr>
              <p:cNvSpPr/>
              <p:nvPr/>
            </p:nvSpPr>
            <p:spPr>
              <a:xfrm>
                <a:off x="1400368" y="-1513581"/>
                <a:ext cx="102445" cy="54858"/>
              </a:xfrm>
              <a:custGeom>
                <a:avLst/>
                <a:gdLst/>
                <a:ahLst/>
                <a:cxnLst/>
                <a:rect l="l" t="t" r="r" b="b"/>
                <a:pathLst>
                  <a:path w="3184" h="1705" extrusionOk="0">
                    <a:moveTo>
                      <a:pt x="2860" y="0"/>
                    </a:moveTo>
                    <a:cubicBezTo>
                      <a:pt x="2860" y="0"/>
                      <a:pt x="1" y="432"/>
                      <a:pt x="217" y="593"/>
                    </a:cubicBezTo>
                    <a:cubicBezTo>
                      <a:pt x="402" y="733"/>
                      <a:pt x="2454" y="1704"/>
                      <a:pt x="3033" y="1704"/>
                    </a:cubicBezTo>
                    <a:cubicBezTo>
                      <a:pt x="3129" y="1704"/>
                      <a:pt x="3184" y="1678"/>
                      <a:pt x="3184" y="1617"/>
                    </a:cubicBezTo>
                    <a:cubicBezTo>
                      <a:pt x="3184" y="1188"/>
                      <a:pt x="2860" y="0"/>
                      <a:pt x="2860"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59;p33">
                <a:extLst>
                  <a:ext uri="{FF2B5EF4-FFF2-40B4-BE49-F238E27FC236}">
                    <a16:creationId xmlns:a16="http://schemas.microsoft.com/office/drawing/2014/main" id="{9DBEBF60-787F-CDF7-887C-7BBDE4BCBA64}"/>
                  </a:ext>
                </a:extLst>
              </p:cNvPr>
              <p:cNvSpPr/>
              <p:nvPr/>
            </p:nvSpPr>
            <p:spPr>
              <a:xfrm>
                <a:off x="1389975" y="-1438967"/>
                <a:ext cx="116313" cy="61358"/>
              </a:xfrm>
              <a:custGeom>
                <a:avLst/>
                <a:gdLst/>
                <a:ahLst/>
                <a:cxnLst/>
                <a:rect l="l" t="t" r="r" b="b"/>
                <a:pathLst>
                  <a:path w="3615" h="1907" extrusionOk="0">
                    <a:moveTo>
                      <a:pt x="3507" y="1"/>
                    </a:moveTo>
                    <a:cubicBezTo>
                      <a:pt x="3507" y="1"/>
                      <a:pt x="0" y="53"/>
                      <a:pt x="432" y="322"/>
                    </a:cubicBezTo>
                    <a:cubicBezTo>
                      <a:pt x="835" y="575"/>
                      <a:pt x="2978" y="1906"/>
                      <a:pt x="3391" y="1906"/>
                    </a:cubicBezTo>
                    <a:cubicBezTo>
                      <a:pt x="3420" y="1906"/>
                      <a:pt x="3441" y="1900"/>
                      <a:pt x="3451" y="1885"/>
                    </a:cubicBezTo>
                    <a:cubicBezTo>
                      <a:pt x="3615" y="1669"/>
                      <a:pt x="3507" y="1"/>
                      <a:pt x="3507"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60;p33">
                <a:extLst>
                  <a:ext uri="{FF2B5EF4-FFF2-40B4-BE49-F238E27FC236}">
                    <a16:creationId xmlns:a16="http://schemas.microsoft.com/office/drawing/2014/main" id="{F79F8ED3-D3A8-86DC-5F40-58B53CB29BA7}"/>
                  </a:ext>
                </a:extLst>
              </p:cNvPr>
              <p:cNvSpPr/>
              <p:nvPr/>
            </p:nvSpPr>
            <p:spPr>
              <a:xfrm>
                <a:off x="1413302" y="-1378607"/>
                <a:ext cx="81789" cy="64543"/>
              </a:xfrm>
              <a:custGeom>
                <a:avLst/>
                <a:gdLst/>
                <a:ahLst/>
                <a:cxnLst/>
                <a:rect l="l" t="t" r="r" b="b"/>
                <a:pathLst>
                  <a:path w="2542" h="2006" extrusionOk="0">
                    <a:moveTo>
                      <a:pt x="94" y="0"/>
                    </a:moveTo>
                    <a:cubicBezTo>
                      <a:pt x="27" y="0"/>
                      <a:pt x="1" y="20"/>
                      <a:pt x="31" y="65"/>
                    </a:cubicBezTo>
                    <a:cubicBezTo>
                      <a:pt x="244" y="385"/>
                      <a:pt x="1090" y="2006"/>
                      <a:pt x="1372" y="2006"/>
                    </a:cubicBezTo>
                    <a:cubicBezTo>
                      <a:pt x="1375" y="2006"/>
                      <a:pt x="1378" y="2005"/>
                      <a:pt x="1382" y="2005"/>
                    </a:cubicBezTo>
                    <a:cubicBezTo>
                      <a:pt x="1650" y="1968"/>
                      <a:pt x="2541" y="1225"/>
                      <a:pt x="2483" y="740"/>
                    </a:cubicBezTo>
                    <a:cubicBezTo>
                      <a:pt x="2483" y="740"/>
                      <a:pt x="507" y="0"/>
                      <a:pt x="9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61;p33">
                <a:extLst>
                  <a:ext uri="{FF2B5EF4-FFF2-40B4-BE49-F238E27FC236}">
                    <a16:creationId xmlns:a16="http://schemas.microsoft.com/office/drawing/2014/main" id="{FB521FD9-5937-E81F-E58C-CF91E0A87E13}"/>
                  </a:ext>
                </a:extLst>
              </p:cNvPr>
              <p:cNvSpPr/>
              <p:nvPr/>
            </p:nvSpPr>
            <p:spPr>
              <a:xfrm>
                <a:off x="863148" y="-1291034"/>
                <a:ext cx="91827" cy="70270"/>
              </a:xfrm>
              <a:custGeom>
                <a:avLst/>
                <a:gdLst/>
                <a:ahLst/>
                <a:cxnLst/>
                <a:rect l="l" t="t" r="r" b="b"/>
                <a:pathLst>
                  <a:path w="2854" h="2184" extrusionOk="0">
                    <a:moveTo>
                      <a:pt x="337" y="0"/>
                    </a:moveTo>
                    <a:cubicBezTo>
                      <a:pt x="337" y="127"/>
                      <a:pt x="0" y="1678"/>
                      <a:pt x="0" y="1848"/>
                    </a:cubicBezTo>
                    <a:cubicBezTo>
                      <a:pt x="0" y="2014"/>
                      <a:pt x="2014" y="2184"/>
                      <a:pt x="2434" y="2184"/>
                    </a:cubicBezTo>
                    <a:cubicBezTo>
                      <a:pt x="2853" y="2184"/>
                      <a:pt x="337" y="0"/>
                      <a:pt x="337"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62;p33">
                <a:extLst>
                  <a:ext uri="{FF2B5EF4-FFF2-40B4-BE49-F238E27FC236}">
                    <a16:creationId xmlns:a16="http://schemas.microsoft.com/office/drawing/2014/main" id="{E91376AB-B4BC-1C2B-F991-B281DCA3AD09}"/>
                  </a:ext>
                </a:extLst>
              </p:cNvPr>
              <p:cNvSpPr/>
              <p:nvPr/>
            </p:nvSpPr>
            <p:spPr>
              <a:xfrm>
                <a:off x="838727" y="-1212366"/>
                <a:ext cx="97297" cy="55598"/>
              </a:xfrm>
              <a:custGeom>
                <a:avLst/>
                <a:gdLst/>
                <a:ahLst/>
                <a:cxnLst/>
                <a:rect l="l" t="t" r="r" b="b"/>
                <a:pathLst>
                  <a:path w="3024" h="1728" extrusionOk="0">
                    <a:moveTo>
                      <a:pt x="670" y="1"/>
                    </a:moveTo>
                    <a:cubicBezTo>
                      <a:pt x="713" y="380"/>
                      <a:pt x="1" y="1429"/>
                      <a:pt x="1" y="1682"/>
                    </a:cubicBezTo>
                    <a:cubicBezTo>
                      <a:pt x="1" y="1713"/>
                      <a:pt x="47" y="1727"/>
                      <a:pt x="129" y="1727"/>
                    </a:cubicBezTo>
                    <a:cubicBezTo>
                      <a:pt x="705" y="1727"/>
                      <a:pt x="3023" y="1037"/>
                      <a:pt x="3023" y="926"/>
                    </a:cubicBezTo>
                    <a:cubicBezTo>
                      <a:pt x="3023" y="800"/>
                      <a:pt x="670" y="1"/>
                      <a:pt x="67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63;p33">
                <a:extLst>
                  <a:ext uri="{FF2B5EF4-FFF2-40B4-BE49-F238E27FC236}">
                    <a16:creationId xmlns:a16="http://schemas.microsoft.com/office/drawing/2014/main" id="{EA32DC58-DB45-3B8A-87A9-C1E36F6B12C7}"/>
                  </a:ext>
                </a:extLst>
              </p:cNvPr>
              <p:cNvSpPr/>
              <p:nvPr/>
            </p:nvSpPr>
            <p:spPr>
              <a:xfrm>
                <a:off x="1500374" y="-1300461"/>
                <a:ext cx="55663" cy="69176"/>
              </a:xfrm>
              <a:custGeom>
                <a:avLst/>
                <a:gdLst/>
                <a:ahLst/>
                <a:cxnLst/>
                <a:rect l="l" t="t" r="r" b="b"/>
                <a:pathLst>
                  <a:path w="1730" h="2150" extrusionOk="0">
                    <a:moveTo>
                      <a:pt x="269" y="0"/>
                    </a:moveTo>
                    <a:cubicBezTo>
                      <a:pt x="1" y="0"/>
                      <a:pt x="471" y="2150"/>
                      <a:pt x="471" y="2150"/>
                    </a:cubicBezTo>
                    <a:cubicBezTo>
                      <a:pt x="471" y="2150"/>
                      <a:pt x="1480" y="1601"/>
                      <a:pt x="1603" y="1434"/>
                    </a:cubicBezTo>
                    <a:cubicBezTo>
                      <a:pt x="1730" y="1268"/>
                      <a:pt x="638" y="176"/>
                      <a:pt x="302" y="9"/>
                    </a:cubicBezTo>
                    <a:cubicBezTo>
                      <a:pt x="290" y="3"/>
                      <a:pt x="279" y="0"/>
                      <a:pt x="269"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64;p33">
                <a:extLst>
                  <a:ext uri="{FF2B5EF4-FFF2-40B4-BE49-F238E27FC236}">
                    <a16:creationId xmlns:a16="http://schemas.microsoft.com/office/drawing/2014/main" id="{DC64D5D5-6033-9EBF-017C-D9D4640942DC}"/>
                  </a:ext>
                </a:extLst>
              </p:cNvPr>
              <p:cNvSpPr/>
              <p:nvPr/>
            </p:nvSpPr>
            <p:spPr>
              <a:xfrm>
                <a:off x="1533675" y="-1347437"/>
                <a:ext cx="66924" cy="73005"/>
              </a:xfrm>
              <a:custGeom>
                <a:avLst/>
                <a:gdLst/>
                <a:ahLst/>
                <a:cxnLst/>
                <a:rect l="l" t="t" r="r" b="b"/>
                <a:pathLst>
                  <a:path w="2080" h="2269" extrusionOk="0">
                    <a:moveTo>
                      <a:pt x="226" y="1"/>
                    </a:moveTo>
                    <a:cubicBezTo>
                      <a:pt x="0" y="1"/>
                      <a:pt x="1114" y="2268"/>
                      <a:pt x="1114" y="2268"/>
                    </a:cubicBezTo>
                    <a:cubicBezTo>
                      <a:pt x="1114" y="2268"/>
                      <a:pt x="1996" y="1722"/>
                      <a:pt x="2036" y="1469"/>
                    </a:cubicBezTo>
                    <a:cubicBezTo>
                      <a:pt x="2080" y="1220"/>
                      <a:pt x="485" y="41"/>
                      <a:pt x="232" y="1"/>
                    </a:cubicBezTo>
                    <a:cubicBezTo>
                      <a:pt x="230" y="1"/>
                      <a:pt x="228" y="1"/>
                      <a:pt x="226"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65;p33">
                <a:extLst>
                  <a:ext uri="{FF2B5EF4-FFF2-40B4-BE49-F238E27FC236}">
                    <a16:creationId xmlns:a16="http://schemas.microsoft.com/office/drawing/2014/main" id="{A4AFC62F-BE06-C026-1022-4519B1C6460D}"/>
                  </a:ext>
                </a:extLst>
              </p:cNvPr>
              <p:cNvSpPr/>
              <p:nvPr/>
            </p:nvSpPr>
            <p:spPr>
              <a:xfrm>
                <a:off x="1566558" y="-1365004"/>
                <a:ext cx="63707" cy="48681"/>
              </a:xfrm>
              <a:custGeom>
                <a:avLst/>
                <a:gdLst/>
                <a:ahLst/>
                <a:cxnLst/>
                <a:rect l="l" t="t" r="r" b="b"/>
                <a:pathLst>
                  <a:path w="1980" h="1513" extrusionOk="0">
                    <a:moveTo>
                      <a:pt x="331" y="0"/>
                    </a:moveTo>
                    <a:cubicBezTo>
                      <a:pt x="0" y="0"/>
                      <a:pt x="1224" y="1513"/>
                      <a:pt x="1224" y="1513"/>
                    </a:cubicBezTo>
                    <a:cubicBezTo>
                      <a:pt x="1224" y="1513"/>
                      <a:pt x="1980" y="883"/>
                      <a:pt x="1980" y="714"/>
                    </a:cubicBezTo>
                    <a:cubicBezTo>
                      <a:pt x="1980" y="547"/>
                      <a:pt x="721" y="45"/>
                      <a:pt x="345" y="1"/>
                    </a:cubicBezTo>
                    <a:cubicBezTo>
                      <a:pt x="340" y="1"/>
                      <a:pt x="335" y="0"/>
                      <a:pt x="331"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66;p33">
                <a:extLst>
                  <a:ext uri="{FF2B5EF4-FFF2-40B4-BE49-F238E27FC236}">
                    <a16:creationId xmlns:a16="http://schemas.microsoft.com/office/drawing/2014/main" id="{3965F204-9BDD-77A8-9BA1-FF64F3D08576}"/>
                  </a:ext>
                </a:extLst>
              </p:cNvPr>
              <p:cNvSpPr/>
              <p:nvPr/>
            </p:nvSpPr>
            <p:spPr>
              <a:xfrm>
                <a:off x="1522864" y="-1550396"/>
                <a:ext cx="58237" cy="88642"/>
              </a:xfrm>
              <a:custGeom>
                <a:avLst/>
                <a:gdLst/>
                <a:ahLst/>
                <a:cxnLst/>
                <a:rect l="l" t="t" r="r" b="b"/>
                <a:pathLst>
                  <a:path w="1810" h="2755" extrusionOk="0">
                    <a:moveTo>
                      <a:pt x="1158" y="0"/>
                    </a:moveTo>
                    <a:cubicBezTo>
                      <a:pt x="1155" y="0"/>
                      <a:pt x="1153" y="1"/>
                      <a:pt x="1151" y="2"/>
                    </a:cubicBezTo>
                    <a:cubicBezTo>
                      <a:pt x="220" y="523"/>
                      <a:pt x="1" y="1072"/>
                      <a:pt x="1" y="1072"/>
                    </a:cubicBezTo>
                    <a:cubicBezTo>
                      <a:pt x="1" y="1072"/>
                      <a:pt x="1428" y="2754"/>
                      <a:pt x="1652" y="2754"/>
                    </a:cubicBezTo>
                    <a:cubicBezTo>
                      <a:pt x="1661" y="2754"/>
                      <a:pt x="1667" y="2752"/>
                      <a:pt x="1672" y="2747"/>
                    </a:cubicBezTo>
                    <a:cubicBezTo>
                      <a:pt x="1809" y="2610"/>
                      <a:pt x="1311" y="0"/>
                      <a:pt x="1158"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67;p33">
                <a:extLst>
                  <a:ext uri="{FF2B5EF4-FFF2-40B4-BE49-F238E27FC236}">
                    <a16:creationId xmlns:a16="http://schemas.microsoft.com/office/drawing/2014/main" id="{C277D0DC-4014-37D9-828F-75704FB3B192}"/>
                  </a:ext>
                </a:extLst>
              </p:cNvPr>
              <p:cNvSpPr/>
              <p:nvPr/>
            </p:nvSpPr>
            <p:spPr>
              <a:xfrm>
                <a:off x="1570515" y="-1583118"/>
                <a:ext cx="60071" cy="97040"/>
              </a:xfrm>
              <a:custGeom>
                <a:avLst/>
                <a:gdLst/>
                <a:ahLst/>
                <a:cxnLst/>
                <a:rect l="l" t="t" r="r" b="b"/>
                <a:pathLst>
                  <a:path w="1867" h="3016" extrusionOk="0">
                    <a:moveTo>
                      <a:pt x="1121" y="0"/>
                    </a:moveTo>
                    <a:cubicBezTo>
                      <a:pt x="1011" y="0"/>
                      <a:pt x="0" y="880"/>
                      <a:pt x="0" y="880"/>
                    </a:cubicBezTo>
                    <a:cubicBezTo>
                      <a:pt x="0" y="880"/>
                      <a:pt x="1571" y="3015"/>
                      <a:pt x="1790" y="3015"/>
                    </a:cubicBezTo>
                    <a:cubicBezTo>
                      <a:pt x="1802" y="3015"/>
                      <a:pt x="1811" y="3008"/>
                      <a:pt x="1814" y="2993"/>
                    </a:cubicBezTo>
                    <a:cubicBezTo>
                      <a:pt x="1866" y="2718"/>
                      <a:pt x="1209" y="29"/>
                      <a:pt x="1126" y="1"/>
                    </a:cubicBezTo>
                    <a:cubicBezTo>
                      <a:pt x="1125" y="1"/>
                      <a:pt x="1123" y="0"/>
                      <a:pt x="1121"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68;p33">
                <a:extLst>
                  <a:ext uri="{FF2B5EF4-FFF2-40B4-BE49-F238E27FC236}">
                    <a16:creationId xmlns:a16="http://schemas.microsoft.com/office/drawing/2014/main" id="{E1E5A52E-8014-6F62-4547-84D2782D56E3}"/>
                  </a:ext>
                </a:extLst>
              </p:cNvPr>
              <p:cNvSpPr/>
              <p:nvPr/>
            </p:nvSpPr>
            <p:spPr>
              <a:xfrm>
                <a:off x="1439739" y="-1450142"/>
                <a:ext cx="250965" cy="239768"/>
              </a:xfrm>
              <a:custGeom>
                <a:avLst/>
                <a:gdLst/>
                <a:ahLst/>
                <a:cxnLst/>
                <a:rect l="l" t="t" r="r" b="b"/>
                <a:pathLst>
                  <a:path w="7800" h="7452" extrusionOk="0">
                    <a:moveTo>
                      <a:pt x="7131" y="1"/>
                    </a:moveTo>
                    <a:cubicBezTo>
                      <a:pt x="6758" y="1"/>
                      <a:pt x="6107" y="123"/>
                      <a:pt x="4950" y="506"/>
                    </a:cubicBezTo>
                    <a:cubicBezTo>
                      <a:pt x="3796" y="888"/>
                      <a:pt x="2677" y="1357"/>
                      <a:pt x="2667" y="1363"/>
                    </a:cubicBezTo>
                    <a:cubicBezTo>
                      <a:pt x="2578" y="1398"/>
                      <a:pt x="2617" y="1519"/>
                      <a:pt x="2694" y="1519"/>
                    </a:cubicBezTo>
                    <a:cubicBezTo>
                      <a:pt x="2705" y="1519"/>
                      <a:pt x="2717" y="1517"/>
                      <a:pt x="2729" y="1511"/>
                    </a:cubicBezTo>
                    <a:cubicBezTo>
                      <a:pt x="5143" y="500"/>
                      <a:pt x="6540" y="174"/>
                      <a:pt x="7141" y="174"/>
                    </a:cubicBezTo>
                    <a:cubicBezTo>
                      <a:pt x="7337" y="174"/>
                      <a:pt x="7448" y="208"/>
                      <a:pt x="7482" y="265"/>
                    </a:cubicBezTo>
                    <a:cubicBezTo>
                      <a:pt x="7571" y="416"/>
                      <a:pt x="7183" y="1400"/>
                      <a:pt x="6242" y="2788"/>
                    </a:cubicBezTo>
                    <a:cubicBezTo>
                      <a:pt x="4730" y="5018"/>
                      <a:pt x="2474" y="7291"/>
                      <a:pt x="510" y="7291"/>
                    </a:cubicBezTo>
                    <a:cubicBezTo>
                      <a:pt x="380" y="7291"/>
                      <a:pt x="250" y="7281"/>
                      <a:pt x="123" y="7260"/>
                    </a:cubicBezTo>
                    <a:cubicBezTo>
                      <a:pt x="119" y="7260"/>
                      <a:pt x="115" y="7260"/>
                      <a:pt x="111" y="7260"/>
                    </a:cubicBezTo>
                    <a:cubicBezTo>
                      <a:pt x="19" y="7260"/>
                      <a:pt x="0" y="7397"/>
                      <a:pt x="98" y="7418"/>
                    </a:cubicBezTo>
                    <a:cubicBezTo>
                      <a:pt x="234" y="7439"/>
                      <a:pt x="370" y="7452"/>
                      <a:pt x="508" y="7452"/>
                    </a:cubicBezTo>
                    <a:cubicBezTo>
                      <a:pt x="2538" y="7452"/>
                      <a:pt x="4839" y="5145"/>
                      <a:pt x="6378" y="2878"/>
                    </a:cubicBezTo>
                    <a:cubicBezTo>
                      <a:pt x="7130" y="1764"/>
                      <a:pt x="7800" y="481"/>
                      <a:pt x="7621" y="182"/>
                    </a:cubicBezTo>
                    <a:cubicBezTo>
                      <a:pt x="7565" y="90"/>
                      <a:pt x="7449" y="1"/>
                      <a:pt x="7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69;p33">
                <a:extLst>
                  <a:ext uri="{FF2B5EF4-FFF2-40B4-BE49-F238E27FC236}">
                    <a16:creationId xmlns:a16="http://schemas.microsoft.com/office/drawing/2014/main" id="{30B8812C-5F0F-B77C-7712-87966346302A}"/>
                  </a:ext>
                </a:extLst>
              </p:cNvPr>
              <p:cNvSpPr/>
              <p:nvPr/>
            </p:nvSpPr>
            <p:spPr>
              <a:xfrm>
                <a:off x="942024" y="-1221410"/>
                <a:ext cx="255405" cy="290862"/>
              </a:xfrm>
              <a:custGeom>
                <a:avLst/>
                <a:gdLst/>
                <a:ahLst/>
                <a:cxnLst/>
                <a:rect l="l" t="t" r="r" b="b"/>
                <a:pathLst>
                  <a:path w="7938" h="9040" extrusionOk="0">
                    <a:moveTo>
                      <a:pt x="4411" y="0"/>
                    </a:moveTo>
                    <a:lnTo>
                      <a:pt x="1" y="2875"/>
                    </a:lnTo>
                    <a:cubicBezTo>
                      <a:pt x="1875" y="6536"/>
                      <a:pt x="5837" y="9040"/>
                      <a:pt x="7244" y="9040"/>
                    </a:cubicBezTo>
                    <a:cubicBezTo>
                      <a:pt x="7768" y="9040"/>
                      <a:pt x="7937" y="8693"/>
                      <a:pt x="7514" y="7930"/>
                    </a:cubicBezTo>
                    <a:cubicBezTo>
                      <a:pt x="6253" y="5648"/>
                      <a:pt x="4411" y="0"/>
                      <a:pt x="4411" y="0"/>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70;p33">
                <a:extLst>
                  <a:ext uri="{FF2B5EF4-FFF2-40B4-BE49-F238E27FC236}">
                    <a16:creationId xmlns:a16="http://schemas.microsoft.com/office/drawing/2014/main" id="{2B78BB6F-10FC-2FB8-D35E-32D2B5C25C37}"/>
                  </a:ext>
                </a:extLst>
              </p:cNvPr>
              <p:cNvSpPr/>
              <p:nvPr/>
            </p:nvSpPr>
            <p:spPr>
              <a:xfrm>
                <a:off x="1121978" y="-975367"/>
                <a:ext cx="41795" cy="41184"/>
              </a:xfrm>
              <a:custGeom>
                <a:avLst/>
                <a:gdLst/>
                <a:ahLst/>
                <a:cxnLst/>
                <a:rect l="l" t="t" r="r" b="b"/>
                <a:pathLst>
                  <a:path w="1299" h="1280" extrusionOk="0">
                    <a:moveTo>
                      <a:pt x="121" y="0"/>
                    </a:moveTo>
                    <a:cubicBezTo>
                      <a:pt x="46" y="0"/>
                      <a:pt x="1" y="118"/>
                      <a:pt x="89" y="156"/>
                    </a:cubicBezTo>
                    <a:cubicBezTo>
                      <a:pt x="98" y="163"/>
                      <a:pt x="1061" y="693"/>
                      <a:pt x="1135" y="1211"/>
                    </a:cubicBezTo>
                    <a:cubicBezTo>
                      <a:pt x="1138" y="1248"/>
                      <a:pt x="1175" y="1279"/>
                      <a:pt x="1215" y="1279"/>
                    </a:cubicBezTo>
                    <a:lnTo>
                      <a:pt x="1224" y="1279"/>
                    </a:lnTo>
                    <a:cubicBezTo>
                      <a:pt x="1267" y="1273"/>
                      <a:pt x="1298" y="1233"/>
                      <a:pt x="1292" y="1187"/>
                    </a:cubicBezTo>
                    <a:cubicBezTo>
                      <a:pt x="1209" y="594"/>
                      <a:pt x="209" y="39"/>
                      <a:pt x="166" y="15"/>
                    </a:cubicBezTo>
                    <a:cubicBezTo>
                      <a:pt x="150" y="5"/>
                      <a:pt x="135"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71;p33">
                <a:extLst>
                  <a:ext uri="{FF2B5EF4-FFF2-40B4-BE49-F238E27FC236}">
                    <a16:creationId xmlns:a16="http://schemas.microsoft.com/office/drawing/2014/main" id="{0E7D8E57-F08C-60C9-2DFB-016BCADF62A0}"/>
                  </a:ext>
                </a:extLst>
              </p:cNvPr>
              <p:cNvSpPr/>
              <p:nvPr/>
            </p:nvSpPr>
            <p:spPr>
              <a:xfrm>
                <a:off x="1145917" y="-977813"/>
                <a:ext cx="34910" cy="45399"/>
              </a:xfrm>
              <a:custGeom>
                <a:avLst/>
                <a:gdLst/>
                <a:ahLst/>
                <a:cxnLst/>
                <a:rect l="l" t="t" r="r" b="b"/>
                <a:pathLst>
                  <a:path w="1085" h="1411" extrusionOk="0">
                    <a:moveTo>
                      <a:pt x="117" y="0"/>
                    </a:moveTo>
                    <a:cubicBezTo>
                      <a:pt x="43" y="0"/>
                      <a:pt x="1" y="109"/>
                      <a:pt x="79" y="152"/>
                    </a:cubicBezTo>
                    <a:cubicBezTo>
                      <a:pt x="85" y="155"/>
                      <a:pt x="687" y="467"/>
                      <a:pt x="918" y="1352"/>
                    </a:cubicBezTo>
                    <a:cubicBezTo>
                      <a:pt x="927" y="1386"/>
                      <a:pt x="958" y="1411"/>
                      <a:pt x="995" y="1411"/>
                    </a:cubicBezTo>
                    <a:cubicBezTo>
                      <a:pt x="1001" y="1411"/>
                      <a:pt x="1008" y="1411"/>
                      <a:pt x="1017" y="1408"/>
                    </a:cubicBezTo>
                    <a:cubicBezTo>
                      <a:pt x="1060" y="1398"/>
                      <a:pt x="1085" y="1352"/>
                      <a:pt x="1072" y="1309"/>
                    </a:cubicBezTo>
                    <a:cubicBezTo>
                      <a:pt x="826" y="350"/>
                      <a:pt x="178" y="23"/>
                      <a:pt x="150" y="7"/>
                    </a:cubicBezTo>
                    <a:cubicBezTo>
                      <a:pt x="138" y="2"/>
                      <a:pt x="127"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72;p33">
                <a:extLst>
                  <a:ext uri="{FF2B5EF4-FFF2-40B4-BE49-F238E27FC236}">
                    <a16:creationId xmlns:a16="http://schemas.microsoft.com/office/drawing/2014/main" id="{CE88A118-7529-04EA-20A8-A21A010F6723}"/>
                  </a:ext>
                </a:extLst>
              </p:cNvPr>
              <p:cNvSpPr/>
              <p:nvPr/>
            </p:nvSpPr>
            <p:spPr>
              <a:xfrm>
                <a:off x="971127" y="-1100618"/>
                <a:ext cx="66216" cy="69048"/>
              </a:xfrm>
              <a:custGeom>
                <a:avLst/>
                <a:gdLst/>
                <a:ahLst/>
                <a:cxnLst/>
                <a:rect l="l" t="t" r="r" b="b"/>
                <a:pathLst>
                  <a:path w="2058" h="2146" extrusionOk="0">
                    <a:moveTo>
                      <a:pt x="1919" y="0"/>
                    </a:moveTo>
                    <a:cubicBezTo>
                      <a:pt x="1721" y="0"/>
                      <a:pt x="0" y="800"/>
                      <a:pt x="0" y="800"/>
                    </a:cubicBezTo>
                    <a:cubicBezTo>
                      <a:pt x="0" y="927"/>
                      <a:pt x="876" y="2145"/>
                      <a:pt x="1006" y="2145"/>
                    </a:cubicBezTo>
                    <a:cubicBezTo>
                      <a:pt x="1132" y="2145"/>
                      <a:pt x="2057" y="45"/>
                      <a:pt x="1931" y="2"/>
                    </a:cubicBezTo>
                    <a:cubicBezTo>
                      <a:pt x="1928" y="1"/>
                      <a:pt x="1924" y="0"/>
                      <a:pt x="1919"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73;p33">
                <a:extLst>
                  <a:ext uri="{FF2B5EF4-FFF2-40B4-BE49-F238E27FC236}">
                    <a16:creationId xmlns:a16="http://schemas.microsoft.com/office/drawing/2014/main" id="{37123AC3-232F-70CE-C4B2-907F5F68201F}"/>
                  </a:ext>
                </a:extLst>
              </p:cNvPr>
              <p:cNvSpPr/>
              <p:nvPr/>
            </p:nvSpPr>
            <p:spPr>
              <a:xfrm>
                <a:off x="1015657" y="-1070728"/>
                <a:ext cx="48681" cy="86390"/>
              </a:xfrm>
              <a:custGeom>
                <a:avLst/>
                <a:gdLst/>
                <a:ahLst/>
                <a:cxnLst/>
                <a:rect l="l" t="t" r="r" b="b"/>
                <a:pathLst>
                  <a:path w="1513" h="2685" extrusionOk="0">
                    <a:moveTo>
                      <a:pt x="1332" y="0"/>
                    </a:moveTo>
                    <a:cubicBezTo>
                      <a:pt x="1058" y="0"/>
                      <a:pt x="1" y="1552"/>
                      <a:pt x="1" y="1552"/>
                    </a:cubicBezTo>
                    <a:lnTo>
                      <a:pt x="1176" y="2684"/>
                    </a:lnTo>
                    <a:cubicBezTo>
                      <a:pt x="1176" y="2684"/>
                      <a:pt x="1512" y="377"/>
                      <a:pt x="1386" y="41"/>
                    </a:cubicBezTo>
                    <a:cubicBezTo>
                      <a:pt x="1375" y="13"/>
                      <a:pt x="1357" y="0"/>
                      <a:pt x="1332"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74;p33">
                <a:extLst>
                  <a:ext uri="{FF2B5EF4-FFF2-40B4-BE49-F238E27FC236}">
                    <a16:creationId xmlns:a16="http://schemas.microsoft.com/office/drawing/2014/main" id="{BC383F7C-C513-2E7C-9A7E-A19C14CF9767}"/>
                  </a:ext>
                </a:extLst>
              </p:cNvPr>
              <p:cNvSpPr/>
              <p:nvPr/>
            </p:nvSpPr>
            <p:spPr>
              <a:xfrm>
                <a:off x="938677" y="-1190425"/>
                <a:ext cx="257432" cy="262484"/>
              </a:xfrm>
              <a:custGeom>
                <a:avLst/>
                <a:gdLst/>
                <a:ahLst/>
                <a:cxnLst/>
                <a:rect l="l" t="t" r="r" b="b"/>
                <a:pathLst>
                  <a:path w="8001" h="8158" extrusionOk="0">
                    <a:moveTo>
                      <a:pt x="4930" y="1"/>
                    </a:moveTo>
                    <a:cubicBezTo>
                      <a:pt x="4883" y="1"/>
                      <a:pt x="4835" y="41"/>
                      <a:pt x="4848" y="101"/>
                    </a:cubicBezTo>
                    <a:cubicBezTo>
                      <a:pt x="4864" y="148"/>
                      <a:pt x="6295" y="4743"/>
                      <a:pt x="7547" y="7007"/>
                    </a:cubicBezTo>
                    <a:cubicBezTo>
                      <a:pt x="7822" y="7501"/>
                      <a:pt x="7800" y="7738"/>
                      <a:pt x="7732" y="7849"/>
                    </a:cubicBezTo>
                    <a:cubicBezTo>
                      <a:pt x="7660" y="7969"/>
                      <a:pt x="7492" y="7998"/>
                      <a:pt x="7346" y="7998"/>
                    </a:cubicBezTo>
                    <a:cubicBezTo>
                      <a:pt x="7331" y="7998"/>
                      <a:pt x="7315" y="7998"/>
                      <a:pt x="7300" y="7997"/>
                    </a:cubicBezTo>
                    <a:cubicBezTo>
                      <a:pt x="5903" y="7942"/>
                      <a:pt x="2039" y="5514"/>
                      <a:pt x="176" y="1875"/>
                    </a:cubicBezTo>
                    <a:cubicBezTo>
                      <a:pt x="160" y="1843"/>
                      <a:pt x="133" y="1830"/>
                      <a:pt x="107" y="1830"/>
                    </a:cubicBezTo>
                    <a:cubicBezTo>
                      <a:pt x="54" y="1830"/>
                      <a:pt x="1" y="1885"/>
                      <a:pt x="34" y="1949"/>
                    </a:cubicBezTo>
                    <a:cubicBezTo>
                      <a:pt x="1921" y="5638"/>
                      <a:pt x="5863" y="8102"/>
                      <a:pt x="7294" y="8157"/>
                    </a:cubicBezTo>
                    <a:lnTo>
                      <a:pt x="7347" y="8157"/>
                    </a:lnTo>
                    <a:cubicBezTo>
                      <a:pt x="7603" y="8157"/>
                      <a:pt x="7779" y="8083"/>
                      <a:pt x="7868" y="7932"/>
                    </a:cubicBezTo>
                    <a:cubicBezTo>
                      <a:pt x="8001" y="7720"/>
                      <a:pt x="7939" y="7383"/>
                      <a:pt x="7689" y="6927"/>
                    </a:cubicBezTo>
                    <a:cubicBezTo>
                      <a:pt x="6446" y="4681"/>
                      <a:pt x="5018" y="98"/>
                      <a:pt x="5003" y="52"/>
                    </a:cubicBezTo>
                    <a:cubicBezTo>
                      <a:pt x="4988" y="16"/>
                      <a:pt x="4959" y="1"/>
                      <a:pt x="4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75;p33">
                <a:extLst>
                  <a:ext uri="{FF2B5EF4-FFF2-40B4-BE49-F238E27FC236}">
                    <a16:creationId xmlns:a16="http://schemas.microsoft.com/office/drawing/2014/main" id="{95493190-CD6F-939B-90E7-7D4D448185EA}"/>
                  </a:ext>
                </a:extLst>
              </p:cNvPr>
              <p:cNvSpPr/>
              <p:nvPr/>
            </p:nvSpPr>
            <p:spPr>
              <a:xfrm>
                <a:off x="1589370" y="-1190551"/>
                <a:ext cx="68694" cy="48391"/>
              </a:xfrm>
              <a:custGeom>
                <a:avLst/>
                <a:gdLst/>
                <a:ahLst/>
                <a:cxnLst/>
                <a:rect l="l" t="t" r="r" b="b"/>
                <a:pathLst>
                  <a:path w="2135" h="1504" extrusionOk="0">
                    <a:moveTo>
                      <a:pt x="216" y="0"/>
                    </a:moveTo>
                    <a:cubicBezTo>
                      <a:pt x="203" y="0"/>
                      <a:pt x="193" y="1"/>
                      <a:pt x="185" y="2"/>
                    </a:cubicBezTo>
                    <a:cubicBezTo>
                      <a:pt x="0" y="20"/>
                      <a:pt x="1545" y="1504"/>
                      <a:pt x="1545" y="1504"/>
                    </a:cubicBezTo>
                    <a:cubicBezTo>
                      <a:pt x="1687" y="1402"/>
                      <a:pt x="2134" y="427"/>
                      <a:pt x="2094" y="325"/>
                    </a:cubicBezTo>
                    <a:cubicBezTo>
                      <a:pt x="2056" y="228"/>
                      <a:pt x="506" y="0"/>
                      <a:pt x="216"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76;p33">
                <a:extLst>
                  <a:ext uri="{FF2B5EF4-FFF2-40B4-BE49-F238E27FC236}">
                    <a16:creationId xmlns:a16="http://schemas.microsoft.com/office/drawing/2014/main" id="{E3697516-DFA5-0443-11F0-372BD4F83D01}"/>
                  </a:ext>
                </a:extLst>
              </p:cNvPr>
              <p:cNvSpPr/>
              <p:nvPr/>
            </p:nvSpPr>
            <p:spPr>
              <a:xfrm>
                <a:off x="1584801" y="-1242900"/>
                <a:ext cx="92921" cy="45174"/>
              </a:xfrm>
              <a:custGeom>
                <a:avLst/>
                <a:gdLst/>
                <a:ahLst/>
                <a:cxnLst/>
                <a:rect l="l" t="t" r="r" b="b"/>
                <a:pathLst>
                  <a:path w="2888" h="1404" extrusionOk="0">
                    <a:moveTo>
                      <a:pt x="2513" y="1"/>
                    </a:moveTo>
                    <a:cubicBezTo>
                      <a:pt x="1882" y="1"/>
                      <a:pt x="605" y="107"/>
                      <a:pt x="346" y="123"/>
                    </a:cubicBezTo>
                    <a:cubicBezTo>
                      <a:pt x="0" y="145"/>
                      <a:pt x="2440" y="1403"/>
                      <a:pt x="2440" y="1403"/>
                    </a:cubicBezTo>
                    <a:cubicBezTo>
                      <a:pt x="2458" y="1283"/>
                      <a:pt x="2887" y="163"/>
                      <a:pt x="2866" y="43"/>
                    </a:cubicBezTo>
                    <a:cubicBezTo>
                      <a:pt x="2860" y="12"/>
                      <a:pt x="2722" y="1"/>
                      <a:pt x="2513"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77;p33">
                <a:extLst>
                  <a:ext uri="{FF2B5EF4-FFF2-40B4-BE49-F238E27FC236}">
                    <a16:creationId xmlns:a16="http://schemas.microsoft.com/office/drawing/2014/main" id="{31689C52-58DD-C3EB-BE81-329D29BA7376}"/>
                  </a:ext>
                </a:extLst>
              </p:cNvPr>
              <p:cNvSpPr/>
              <p:nvPr/>
            </p:nvSpPr>
            <p:spPr>
              <a:xfrm>
                <a:off x="1612890" y="-1295538"/>
                <a:ext cx="78507" cy="43533"/>
              </a:xfrm>
              <a:custGeom>
                <a:avLst/>
                <a:gdLst/>
                <a:ahLst/>
                <a:cxnLst/>
                <a:rect l="l" t="t" r="r" b="b"/>
                <a:pathLst>
                  <a:path w="2440" h="1353" extrusionOk="0">
                    <a:moveTo>
                      <a:pt x="2350" y="1"/>
                    </a:moveTo>
                    <a:cubicBezTo>
                      <a:pt x="1995" y="1"/>
                      <a:pt x="386" y="282"/>
                      <a:pt x="204" y="338"/>
                    </a:cubicBezTo>
                    <a:cubicBezTo>
                      <a:pt x="0" y="399"/>
                      <a:pt x="2156" y="1352"/>
                      <a:pt x="2156" y="1352"/>
                    </a:cubicBezTo>
                    <a:cubicBezTo>
                      <a:pt x="2258" y="1149"/>
                      <a:pt x="2440" y="94"/>
                      <a:pt x="2418" y="14"/>
                    </a:cubicBezTo>
                    <a:cubicBezTo>
                      <a:pt x="2416" y="5"/>
                      <a:pt x="2392" y="1"/>
                      <a:pt x="235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78;p33">
                <a:extLst>
                  <a:ext uri="{FF2B5EF4-FFF2-40B4-BE49-F238E27FC236}">
                    <a16:creationId xmlns:a16="http://schemas.microsoft.com/office/drawing/2014/main" id="{B1B1334F-EDEC-DBA7-5CE8-B6BF43A794FD}"/>
                  </a:ext>
                </a:extLst>
              </p:cNvPr>
              <p:cNvSpPr/>
              <p:nvPr/>
            </p:nvSpPr>
            <p:spPr>
              <a:xfrm>
                <a:off x="1059913" y="-1432606"/>
                <a:ext cx="331402" cy="223681"/>
              </a:xfrm>
              <a:custGeom>
                <a:avLst/>
                <a:gdLst/>
                <a:ahLst/>
                <a:cxnLst/>
                <a:rect l="l" t="t" r="r" b="b"/>
                <a:pathLst>
                  <a:path w="10300" h="6952" extrusionOk="0">
                    <a:moveTo>
                      <a:pt x="4504" y="1"/>
                    </a:moveTo>
                    <a:cubicBezTo>
                      <a:pt x="4372" y="1"/>
                      <a:pt x="4228" y="13"/>
                      <a:pt x="4072" y="41"/>
                    </a:cubicBezTo>
                    <a:cubicBezTo>
                      <a:pt x="2518" y="316"/>
                      <a:pt x="3221" y="2589"/>
                      <a:pt x="1845" y="2749"/>
                    </a:cubicBezTo>
                    <a:cubicBezTo>
                      <a:pt x="473" y="2912"/>
                      <a:pt x="1" y="6577"/>
                      <a:pt x="1" y="6577"/>
                    </a:cubicBezTo>
                    <a:cubicBezTo>
                      <a:pt x="950" y="6844"/>
                      <a:pt x="1919" y="6951"/>
                      <a:pt x="2864" y="6951"/>
                    </a:cubicBezTo>
                    <a:cubicBezTo>
                      <a:pt x="6787" y="6951"/>
                      <a:pt x="10299" y="5096"/>
                      <a:pt x="10299" y="5093"/>
                    </a:cubicBezTo>
                    <a:cubicBezTo>
                      <a:pt x="9774" y="2758"/>
                      <a:pt x="8861" y="1720"/>
                      <a:pt x="7627" y="1720"/>
                    </a:cubicBezTo>
                    <a:cubicBezTo>
                      <a:pt x="7536" y="1720"/>
                      <a:pt x="7443" y="1726"/>
                      <a:pt x="7348" y="1737"/>
                    </a:cubicBezTo>
                    <a:cubicBezTo>
                      <a:pt x="7299" y="1743"/>
                      <a:pt x="7252" y="1746"/>
                      <a:pt x="7207" y="1746"/>
                    </a:cubicBezTo>
                    <a:cubicBezTo>
                      <a:pt x="6077" y="1746"/>
                      <a:pt x="6055" y="1"/>
                      <a:pt x="4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79;p33">
                <a:extLst>
                  <a:ext uri="{FF2B5EF4-FFF2-40B4-BE49-F238E27FC236}">
                    <a16:creationId xmlns:a16="http://schemas.microsoft.com/office/drawing/2014/main" id="{B1BAF3E1-10A2-995D-CF66-016A70266652}"/>
                  </a:ext>
                </a:extLst>
              </p:cNvPr>
              <p:cNvSpPr/>
              <p:nvPr/>
            </p:nvSpPr>
            <p:spPr>
              <a:xfrm>
                <a:off x="1032596" y="-1366744"/>
                <a:ext cx="90766" cy="50386"/>
              </a:xfrm>
              <a:custGeom>
                <a:avLst/>
                <a:gdLst/>
                <a:ahLst/>
                <a:cxnLst/>
                <a:rect l="l" t="t" r="r" b="b"/>
                <a:pathLst>
                  <a:path w="2821" h="1566" extrusionOk="0">
                    <a:moveTo>
                      <a:pt x="119" y="1"/>
                    </a:moveTo>
                    <a:cubicBezTo>
                      <a:pt x="45" y="1"/>
                      <a:pt x="0" y="111"/>
                      <a:pt x="82" y="153"/>
                    </a:cubicBezTo>
                    <a:lnTo>
                      <a:pt x="2670" y="1556"/>
                    </a:lnTo>
                    <a:cubicBezTo>
                      <a:pt x="2682" y="1563"/>
                      <a:pt x="2694" y="1566"/>
                      <a:pt x="2710" y="1566"/>
                    </a:cubicBezTo>
                    <a:cubicBezTo>
                      <a:pt x="2793" y="1566"/>
                      <a:pt x="2821" y="1455"/>
                      <a:pt x="2747" y="1414"/>
                    </a:cubicBezTo>
                    <a:lnTo>
                      <a:pt x="159" y="11"/>
                    </a:lnTo>
                    <a:cubicBezTo>
                      <a:pt x="145" y="4"/>
                      <a:pt x="132"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80;p33">
                <a:extLst>
                  <a:ext uri="{FF2B5EF4-FFF2-40B4-BE49-F238E27FC236}">
                    <a16:creationId xmlns:a16="http://schemas.microsoft.com/office/drawing/2014/main" id="{C862F9AB-CD66-15AC-684B-0D1090679B68}"/>
                  </a:ext>
                </a:extLst>
              </p:cNvPr>
              <p:cNvSpPr/>
              <p:nvPr/>
            </p:nvSpPr>
            <p:spPr>
              <a:xfrm>
                <a:off x="980827" y="-1337175"/>
                <a:ext cx="137291" cy="34717"/>
              </a:xfrm>
              <a:custGeom>
                <a:avLst/>
                <a:gdLst/>
                <a:ahLst/>
                <a:cxnLst/>
                <a:rect l="l" t="t" r="r" b="b"/>
                <a:pathLst>
                  <a:path w="4267" h="1079" extrusionOk="0">
                    <a:moveTo>
                      <a:pt x="113" y="0"/>
                    </a:moveTo>
                    <a:cubicBezTo>
                      <a:pt x="25" y="0"/>
                      <a:pt x="0" y="133"/>
                      <a:pt x="93" y="159"/>
                    </a:cubicBezTo>
                    <a:lnTo>
                      <a:pt x="4140" y="1078"/>
                    </a:lnTo>
                    <a:lnTo>
                      <a:pt x="4155" y="1078"/>
                    </a:lnTo>
                    <a:cubicBezTo>
                      <a:pt x="4251" y="1078"/>
                      <a:pt x="4266" y="940"/>
                      <a:pt x="4174" y="918"/>
                    </a:cubicBezTo>
                    <a:lnTo>
                      <a:pt x="130" y="2"/>
                    </a:lnTo>
                    <a:cubicBezTo>
                      <a:pt x="124" y="1"/>
                      <a:pt x="119"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81;p33">
                <a:extLst>
                  <a:ext uri="{FF2B5EF4-FFF2-40B4-BE49-F238E27FC236}">
                    <a16:creationId xmlns:a16="http://schemas.microsoft.com/office/drawing/2014/main" id="{C45DD22E-84F0-A788-B46F-A0EEFD8F32BD}"/>
                  </a:ext>
                </a:extLst>
              </p:cNvPr>
              <p:cNvSpPr/>
              <p:nvPr/>
            </p:nvSpPr>
            <p:spPr>
              <a:xfrm>
                <a:off x="1024392" y="-1292967"/>
                <a:ext cx="92825" cy="9556"/>
              </a:xfrm>
              <a:custGeom>
                <a:avLst/>
                <a:gdLst/>
                <a:ahLst/>
                <a:cxnLst/>
                <a:rect l="l" t="t" r="r" b="b"/>
                <a:pathLst>
                  <a:path w="2885" h="297" extrusionOk="0">
                    <a:moveTo>
                      <a:pt x="2804" y="0"/>
                    </a:moveTo>
                    <a:cubicBezTo>
                      <a:pt x="2802" y="0"/>
                      <a:pt x="2800" y="0"/>
                      <a:pt x="2798" y="0"/>
                    </a:cubicBezTo>
                    <a:lnTo>
                      <a:pt x="103" y="136"/>
                    </a:lnTo>
                    <a:cubicBezTo>
                      <a:pt x="1" y="145"/>
                      <a:pt x="4" y="294"/>
                      <a:pt x="106" y="297"/>
                    </a:cubicBezTo>
                    <a:lnTo>
                      <a:pt x="112" y="297"/>
                    </a:lnTo>
                    <a:lnTo>
                      <a:pt x="2807" y="164"/>
                    </a:lnTo>
                    <a:cubicBezTo>
                      <a:pt x="2851" y="161"/>
                      <a:pt x="2885" y="121"/>
                      <a:pt x="2885" y="78"/>
                    </a:cubicBezTo>
                    <a:cubicBezTo>
                      <a:pt x="2882" y="33"/>
                      <a:pt x="2848" y="0"/>
                      <a:pt x="2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82;p33">
                <a:extLst>
                  <a:ext uri="{FF2B5EF4-FFF2-40B4-BE49-F238E27FC236}">
                    <a16:creationId xmlns:a16="http://schemas.microsoft.com/office/drawing/2014/main" id="{DB198F9D-D790-94B1-6720-BC20342DEDAA}"/>
                  </a:ext>
                </a:extLst>
              </p:cNvPr>
              <p:cNvSpPr/>
              <p:nvPr/>
            </p:nvSpPr>
            <p:spPr>
              <a:xfrm>
                <a:off x="1316251" y="-1396377"/>
                <a:ext cx="57143" cy="65251"/>
              </a:xfrm>
              <a:custGeom>
                <a:avLst/>
                <a:gdLst/>
                <a:ahLst/>
                <a:cxnLst/>
                <a:rect l="l" t="t" r="r" b="b"/>
                <a:pathLst>
                  <a:path w="1776" h="2028" extrusionOk="0">
                    <a:moveTo>
                      <a:pt x="1657" y="0"/>
                    </a:moveTo>
                    <a:cubicBezTo>
                      <a:pt x="1636" y="0"/>
                      <a:pt x="1613" y="10"/>
                      <a:pt x="1595" y="35"/>
                    </a:cubicBezTo>
                    <a:lnTo>
                      <a:pt x="32" y="1894"/>
                    </a:lnTo>
                    <a:cubicBezTo>
                      <a:pt x="1" y="1928"/>
                      <a:pt x="7" y="1981"/>
                      <a:pt x="41" y="2009"/>
                    </a:cubicBezTo>
                    <a:cubicBezTo>
                      <a:pt x="56" y="2021"/>
                      <a:pt x="75" y="2027"/>
                      <a:pt x="93" y="2027"/>
                    </a:cubicBezTo>
                    <a:cubicBezTo>
                      <a:pt x="118" y="2027"/>
                      <a:pt x="139" y="2018"/>
                      <a:pt x="155" y="1999"/>
                    </a:cubicBezTo>
                    <a:lnTo>
                      <a:pt x="1719" y="139"/>
                    </a:lnTo>
                    <a:cubicBezTo>
                      <a:pt x="1775" y="78"/>
                      <a:pt x="1718"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83;p33">
                <a:extLst>
                  <a:ext uri="{FF2B5EF4-FFF2-40B4-BE49-F238E27FC236}">
                    <a16:creationId xmlns:a16="http://schemas.microsoft.com/office/drawing/2014/main" id="{18689ABF-1B99-06BE-13AC-D34F623339F8}"/>
                  </a:ext>
                </a:extLst>
              </p:cNvPr>
              <p:cNvSpPr/>
              <p:nvPr/>
            </p:nvSpPr>
            <p:spPr>
              <a:xfrm>
                <a:off x="1320916" y="-1385856"/>
                <a:ext cx="95946" cy="67825"/>
              </a:xfrm>
              <a:custGeom>
                <a:avLst/>
                <a:gdLst/>
                <a:ahLst/>
                <a:cxnLst/>
                <a:rect l="l" t="t" r="r" b="b"/>
                <a:pathLst>
                  <a:path w="2982" h="2108" extrusionOk="0">
                    <a:moveTo>
                      <a:pt x="2864" y="1"/>
                    </a:moveTo>
                    <a:cubicBezTo>
                      <a:pt x="2848" y="1"/>
                      <a:pt x="2830" y="6"/>
                      <a:pt x="2813" y="19"/>
                    </a:cubicBezTo>
                    <a:lnTo>
                      <a:pt x="62" y="1959"/>
                    </a:lnTo>
                    <a:cubicBezTo>
                      <a:pt x="1" y="2005"/>
                      <a:pt x="31" y="2104"/>
                      <a:pt x="112" y="2107"/>
                    </a:cubicBezTo>
                    <a:cubicBezTo>
                      <a:pt x="127" y="2107"/>
                      <a:pt x="142" y="2101"/>
                      <a:pt x="158" y="2092"/>
                    </a:cubicBezTo>
                    <a:lnTo>
                      <a:pt x="2906" y="149"/>
                    </a:lnTo>
                    <a:cubicBezTo>
                      <a:pt x="2981" y="101"/>
                      <a:pt x="2932" y="1"/>
                      <a:pt x="2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84;p33">
                <a:extLst>
                  <a:ext uri="{FF2B5EF4-FFF2-40B4-BE49-F238E27FC236}">
                    <a16:creationId xmlns:a16="http://schemas.microsoft.com/office/drawing/2014/main" id="{18257218-F3D1-0CE6-6E20-7B259BB4502C}"/>
                  </a:ext>
                </a:extLst>
              </p:cNvPr>
              <p:cNvSpPr/>
              <p:nvPr/>
            </p:nvSpPr>
            <p:spPr>
              <a:xfrm>
                <a:off x="1332242" y="-1321538"/>
                <a:ext cx="87580" cy="13803"/>
              </a:xfrm>
              <a:custGeom>
                <a:avLst/>
                <a:gdLst/>
                <a:ahLst/>
                <a:cxnLst/>
                <a:rect l="l" t="t" r="r" b="b"/>
                <a:pathLst>
                  <a:path w="2722" h="429" extrusionOk="0">
                    <a:moveTo>
                      <a:pt x="2613" y="0"/>
                    </a:moveTo>
                    <a:cubicBezTo>
                      <a:pt x="2611" y="0"/>
                      <a:pt x="2609" y="0"/>
                      <a:pt x="2606" y="0"/>
                    </a:cubicBezTo>
                    <a:lnTo>
                      <a:pt x="99" y="269"/>
                    </a:lnTo>
                    <a:cubicBezTo>
                      <a:pt x="0" y="281"/>
                      <a:pt x="9" y="426"/>
                      <a:pt x="108" y="429"/>
                    </a:cubicBezTo>
                    <a:lnTo>
                      <a:pt x="117" y="429"/>
                    </a:lnTo>
                    <a:lnTo>
                      <a:pt x="2625" y="161"/>
                    </a:lnTo>
                    <a:cubicBezTo>
                      <a:pt x="2722" y="142"/>
                      <a:pt x="2709" y="0"/>
                      <a:pt x="2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85;p33">
                <a:extLst>
                  <a:ext uri="{FF2B5EF4-FFF2-40B4-BE49-F238E27FC236}">
                    <a16:creationId xmlns:a16="http://schemas.microsoft.com/office/drawing/2014/main" id="{3D9EA44A-0EB8-E370-3B87-A0DD2CEF78CF}"/>
                  </a:ext>
                </a:extLst>
              </p:cNvPr>
              <p:cNvSpPr/>
              <p:nvPr/>
            </p:nvSpPr>
            <p:spPr>
              <a:xfrm>
                <a:off x="854025" y="-1593867"/>
                <a:ext cx="711035" cy="386486"/>
              </a:xfrm>
              <a:custGeom>
                <a:avLst/>
                <a:gdLst/>
                <a:ahLst/>
                <a:cxnLst/>
                <a:rect l="l" t="t" r="r" b="b"/>
                <a:pathLst>
                  <a:path w="22099" h="12012" extrusionOk="0">
                    <a:moveTo>
                      <a:pt x="18763" y="1"/>
                    </a:moveTo>
                    <a:cubicBezTo>
                      <a:pt x="18707" y="1"/>
                      <a:pt x="18652" y="60"/>
                      <a:pt x="18691" y="124"/>
                    </a:cubicBezTo>
                    <a:cubicBezTo>
                      <a:pt x="18725" y="177"/>
                      <a:pt x="21895" y="5506"/>
                      <a:pt x="18931" y="8393"/>
                    </a:cubicBezTo>
                    <a:cubicBezTo>
                      <a:pt x="16651" y="10614"/>
                      <a:pt x="12870" y="11850"/>
                      <a:pt x="9349" y="11850"/>
                    </a:cubicBezTo>
                    <a:cubicBezTo>
                      <a:pt x="7313" y="11850"/>
                      <a:pt x="5365" y="11437"/>
                      <a:pt x="3843" y="10562"/>
                    </a:cubicBezTo>
                    <a:cubicBezTo>
                      <a:pt x="2076" y="9547"/>
                      <a:pt x="182" y="7483"/>
                      <a:pt x="1197" y="3421"/>
                    </a:cubicBezTo>
                    <a:cubicBezTo>
                      <a:pt x="1206" y="3363"/>
                      <a:pt x="1160" y="3326"/>
                      <a:pt x="1115" y="3326"/>
                    </a:cubicBezTo>
                    <a:cubicBezTo>
                      <a:pt x="1083" y="3326"/>
                      <a:pt x="1052" y="3344"/>
                      <a:pt x="1039" y="3384"/>
                    </a:cubicBezTo>
                    <a:cubicBezTo>
                      <a:pt x="0" y="7542"/>
                      <a:pt x="1946" y="9661"/>
                      <a:pt x="3763" y="10703"/>
                    </a:cubicBezTo>
                    <a:cubicBezTo>
                      <a:pt x="5305" y="11592"/>
                      <a:pt x="7279" y="12011"/>
                      <a:pt x="9342" y="12011"/>
                    </a:cubicBezTo>
                    <a:cubicBezTo>
                      <a:pt x="12908" y="12011"/>
                      <a:pt x="16735" y="10756"/>
                      <a:pt x="19042" y="8507"/>
                    </a:cubicBezTo>
                    <a:cubicBezTo>
                      <a:pt x="22099" y="5534"/>
                      <a:pt x="18864" y="97"/>
                      <a:pt x="18830" y="41"/>
                    </a:cubicBezTo>
                    <a:cubicBezTo>
                      <a:pt x="18813" y="13"/>
                      <a:pt x="18788" y="1"/>
                      <a:pt x="1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86;p33">
                <a:extLst>
                  <a:ext uri="{FF2B5EF4-FFF2-40B4-BE49-F238E27FC236}">
                    <a16:creationId xmlns:a16="http://schemas.microsoft.com/office/drawing/2014/main" id="{4A0AAAD3-68E2-4B76-3FDD-D4130EC4C499}"/>
                  </a:ext>
                </a:extLst>
              </p:cNvPr>
              <p:cNvSpPr/>
              <p:nvPr/>
            </p:nvSpPr>
            <p:spPr>
              <a:xfrm>
                <a:off x="1181084" y="-1283153"/>
                <a:ext cx="124582" cy="91120"/>
              </a:xfrm>
              <a:custGeom>
                <a:avLst/>
                <a:gdLst/>
                <a:ahLst/>
                <a:cxnLst/>
                <a:rect l="l" t="t" r="r" b="b"/>
                <a:pathLst>
                  <a:path w="3872" h="2832" extrusionOk="0">
                    <a:moveTo>
                      <a:pt x="2570" y="1"/>
                    </a:moveTo>
                    <a:lnTo>
                      <a:pt x="2570" y="1"/>
                    </a:lnTo>
                    <a:cubicBezTo>
                      <a:pt x="2570" y="1"/>
                      <a:pt x="2348" y="759"/>
                      <a:pt x="1760" y="759"/>
                    </a:cubicBezTo>
                    <a:cubicBezTo>
                      <a:pt x="1547" y="759"/>
                      <a:pt x="1286" y="659"/>
                      <a:pt x="969" y="386"/>
                    </a:cubicBezTo>
                    <a:lnTo>
                      <a:pt x="969" y="386"/>
                    </a:lnTo>
                    <a:cubicBezTo>
                      <a:pt x="969" y="387"/>
                      <a:pt x="1" y="2570"/>
                      <a:pt x="1990" y="2817"/>
                    </a:cubicBezTo>
                    <a:cubicBezTo>
                      <a:pt x="2068" y="2827"/>
                      <a:pt x="2141" y="2831"/>
                      <a:pt x="2209" y="2831"/>
                    </a:cubicBezTo>
                    <a:cubicBezTo>
                      <a:pt x="3871" y="2831"/>
                      <a:pt x="2570" y="1"/>
                      <a:pt x="2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87;p33">
                <a:extLst>
                  <a:ext uri="{FF2B5EF4-FFF2-40B4-BE49-F238E27FC236}">
                    <a16:creationId xmlns:a16="http://schemas.microsoft.com/office/drawing/2014/main" id="{79756BA2-ECFE-5D19-138B-BD43170ECA70}"/>
                  </a:ext>
                </a:extLst>
              </p:cNvPr>
              <p:cNvSpPr/>
              <p:nvPr/>
            </p:nvSpPr>
            <p:spPr>
              <a:xfrm>
                <a:off x="1201129" y="-1356384"/>
                <a:ext cx="43597" cy="21268"/>
              </a:xfrm>
              <a:custGeom>
                <a:avLst/>
                <a:gdLst/>
                <a:ahLst/>
                <a:cxnLst/>
                <a:rect l="l" t="t" r="r" b="b"/>
                <a:pathLst>
                  <a:path w="1355" h="661" extrusionOk="0">
                    <a:moveTo>
                      <a:pt x="971" y="1"/>
                    </a:moveTo>
                    <a:cubicBezTo>
                      <a:pt x="464" y="1"/>
                      <a:pt x="1" y="334"/>
                      <a:pt x="1" y="334"/>
                    </a:cubicBezTo>
                    <a:cubicBezTo>
                      <a:pt x="1" y="334"/>
                      <a:pt x="723" y="658"/>
                      <a:pt x="815" y="661"/>
                    </a:cubicBezTo>
                    <a:cubicBezTo>
                      <a:pt x="815" y="661"/>
                      <a:pt x="816" y="661"/>
                      <a:pt x="816" y="661"/>
                    </a:cubicBezTo>
                    <a:cubicBezTo>
                      <a:pt x="910" y="661"/>
                      <a:pt x="1355" y="75"/>
                      <a:pt x="1355" y="75"/>
                    </a:cubicBezTo>
                    <a:cubicBezTo>
                      <a:pt x="1228" y="22"/>
                      <a:pt x="1098"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288;p33">
                <a:extLst>
                  <a:ext uri="{FF2B5EF4-FFF2-40B4-BE49-F238E27FC236}">
                    <a16:creationId xmlns:a16="http://schemas.microsoft.com/office/drawing/2014/main" id="{A808432D-3B88-ADDA-6D3B-DCC88FE6A876}"/>
                  </a:ext>
                </a:extLst>
              </p:cNvPr>
              <p:cNvSpPr/>
              <p:nvPr/>
            </p:nvSpPr>
            <p:spPr>
              <a:xfrm>
                <a:off x="1190576" y="-1336853"/>
                <a:ext cx="79955" cy="122908"/>
              </a:xfrm>
              <a:custGeom>
                <a:avLst/>
                <a:gdLst/>
                <a:ahLst/>
                <a:cxnLst/>
                <a:rect l="l" t="t" r="r" b="b"/>
                <a:pathLst>
                  <a:path w="2485" h="3820" extrusionOk="0">
                    <a:moveTo>
                      <a:pt x="1098" y="1"/>
                    </a:moveTo>
                    <a:cubicBezTo>
                      <a:pt x="1054" y="1"/>
                      <a:pt x="1010" y="34"/>
                      <a:pt x="1017" y="91"/>
                    </a:cubicBezTo>
                    <a:lnTo>
                      <a:pt x="1384" y="2392"/>
                    </a:lnTo>
                    <a:cubicBezTo>
                      <a:pt x="906" y="2271"/>
                      <a:pt x="354" y="1327"/>
                      <a:pt x="172" y="948"/>
                    </a:cubicBezTo>
                    <a:cubicBezTo>
                      <a:pt x="155" y="917"/>
                      <a:pt x="129" y="904"/>
                      <a:pt x="102" y="904"/>
                    </a:cubicBezTo>
                    <a:cubicBezTo>
                      <a:pt x="51" y="904"/>
                      <a:pt x="0" y="955"/>
                      <a:pt x="27" y="1016"/>
                    </a:cubicBezTo>
                    <a:cubicBezTo>
                      <a:pt x="54" y="1078"/>
                      <a:pt x="745" y="2493"/>
                      <a:pt x="1430" y="2561"/>
                    </a:cubicBezTo>
                    <a:cubicBezTo>
                      <a:pt x="1485" y="2712"/>
                      <a:pt x="1510" y="3264"/>
                      <a:pt x="1501" y="3736"/>
                    </a:cubicBezTo>
                    <a:cubicBezTo>
                      <a:pt x="1501" y="3779"/>
                      <a:pt x="1535" y="3817"/>
                      <a:pt x="1581" y="3820"/>
                    </a:cubicBezTo>
                    <a:cubicBezTo>
                      <a:pt x="1624" y="3820"/>
                      <a:pt x="1661" y="3783"/>
                      <a:pt x="1661" y="3739"/>
                    </a:cubicBezTo>
                    <a:cubicBezTo>
                      <a:pt x="1664" y="3514"/>
                      <a:pt x="1671" y="2848"/>
                      <a:pt x="1593" y="2552"/>
                    </a:cubicBezTo>
                    <a:cubicBezTo>
                      <a:pt x="2216" y="2398"/>
                      <a:pt x="2454" y="973"/>
                      <a:pt x="2479" y="803"/>
                    </a:cubicBezTo>
                    <a:cubicBezTo>
                      <a:pt x="2485" y="760"/>
                      <a:pt x="2457" y="720"/>
                      <a:pt x="2414" y="711"/>
                    </a:cubicBezTo>
                    <a:cubicBezTo>
                      <a:pt x="2410" y="710"/>
                      <a:pt x="2406" y="710"/>
                      <a:pt x="2403" y="710"/>
                    </a:cubicBezTo>
                    <a:cubicBezTo>
                      <a:pt x="2364" y="710"/>
                      <a:pt x="2327" y="739"/>
                      <a:pt x="2321" y="778"/>
                    </a:cubicBezTo>
                    <a:cubicBezTo>
                      <a:pt x="2257" y="1210"/>
                      <a:pt x="1991" y="2293"/>
                      <a:pt x="1547" y="2395"/>
                    </a:cubicBezTo>
                    <a:lnTo>
                      <a:pt x="1177" y="66"/>
                    </a:lnTo>
                    <a:cubicBezTo>
                      <a:pt x="1168" y="21"/>
                      <a:pt x="1133"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289;p33">
                <a:extLst>
                  <a:ext uri="{FF2B5EF4-FFF2-40B4-BE49-F238E27FC236}">
                    <a16:creationId xmlns:a16="http://schemas.microsoft.com/office/drawing/2014/main" id="{D9C5CA02-8D6B-F673-D298-04BEA66B0D4A}"/>
                  </a:ext>
                </a:extLst>
              </p:cNvPr>
              <p:cNvSpPr/>
              <p:nvPr/>
            </p:nvSpPr>
            <p:spPr>
              <a:xfrm>
                <a:off x="900155" y="-1022294"/>
                <a:ext cx="44305" cy="50354"/>
              </a:xfrm>
              <a:custGeom>
                <a:avLst/>
                <a:gdLst/>
                <a:ahLst/>
                <a:cxnLst/>
                <a:rect l="l" t="t" r="r" b="b"/>
                <a:pathLst>
                  <a:path w="1377" h="1565" extrusionOk="0">
                    <a:moveTo>
                      <a:pt x="725" y="0"/>
                    </a:moveTo>
                    <a:cubicBezTo>
                      <a:pt x="583" y="0"/>
                      <a:pt x="1" y="1456"/>
                      <a:pt x="1" y="1456"/>
                    </a:cubicBezTo>
                    <a:cubicBezTo>
                      <a:pt x="189" y="1536"/>
                      <a:pt x="1213" y="1564"/>
                      <a:pt x="1293" y="1564"/>
                    </a:cubicBezTo>
                    <a:cubicBezTo>
                      <a:pt x="1376" y="1564"/>
                      <a:pt x="864" y="28"/>
                      <a:pt x="729" y="1"/>
                    </a:cubicBezTo>
                    <a:cubicBezTo>
                      <a:pt x="727" y="0"/>
                      <a:pt x="726" y="0"/>
                      <a:pt x="725"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290;p33">
                <a:extLst>
                  <a:ext uri="{FF2B5EF4-FFF2-40B4-BE49-F238E27FC236}">
                    <a16:creationId xmlns:a16="http://schemas.microsoft.com/office/drawing/2014/main" id="{79E533CD-1281-AC38-D3C1-7481F4350A5F}"/>
                  </a:ext>
                </a:extLst>
              </p:cNvPr>
              <p:cNvSpPr/>
              <p:nvPr/>
            </p:nvSpPr>
            <p:spPr>
              <a:xfrm>
                <a:off x="953951" y="-1032976"/>
                <a:ext cx="48777" cy="68887"/>
              </a:xfrm>
              <a:custGeom>
                <a:avLst/>
                <a:gdLst/>
                <a:ahLst/>
                <a:cxnLst/>
                <a:rect l="l" t="t" r="r" b="b"/>
                <a:pathLst>
                  <a:path w="1516" h="2141" extrusionOk="0">
                    <a:moveTo>
                      <a:pt x="657" y="0"/>
                    </a:moveTo>
                    <a:cubicBezTo>
                      <a:pt x="502" y="0"/>
                      <a:pt x="0" y="2004"/>
                      <a:pt x="0" y="2004"/>
                    </a:cubicBezTo>
                    <a:cubicBezTo>
                      <a:pt x="0" y="2004"/>
                      <a:pt x="862" y="2141"/>
                      <a:pt x="1283" y="2141"/>
                    </a:cubicBezTo>
                    <a:cubicBezTo>
                      <a:pt x="1424" y="2141"/>
                      <a:pt x="1516" y="2125"/>
                      <a:pt x="1509" y="2084"/>
                    </a:cubicBezTo>
                    <a:cubicBezTo>
                      <a:pt x="1484" y="1924"/>
                      <a:pt x="808" y="172"/>
                      <a:pt x="673" y="9"/>
                    </a:cubicBezTo>
                    <a:cubicBezTo>
                      <a:pt x="668" y="3"/>
                      <a:pt x="663" y="0"/>
                      <a:pt x="657"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291;p33">
                <a:extLst>
                  <a:ext uri="{FF2B5EF4-FFF2-40B4-BE49-F238E27FC236}">
                    <a16:creationId xmlns:a16="http://schemas.microsoft.com/office/drawing/2014/main" id="{073FB80F-63F8-7B3F-86F0-F6726A401A04}"/>
                  </a:ext>
                </a:extLst>
              </p:cNvPr>
              <p:cNvSpPr/>
              <p:nvPr/>
            </p:nvSpPr>
            <p:spPr>
              <a:xfrm>
                <a:off x="1409170" y="-920213"/>
                <a:ext cx="77123" cy="52928"/>
              </a:xfrm>
              <a:custGeom>
                <a:avLst/>
                <a:gdLst/>
                <a:ahLst/>
                <a:cxnLst/>
                <a:rect l="l" t="t" r="r" b="b"/>
                <a:pathLst>
                  <a:path w="2397" h="1645" extrusionOk="0">
                    <a:moveTo>
                      <a:pt x="901" y="1"/>
                    </a:moveTo>
                    <a:cubicBezTo>
                      <a:pt x="410" y="1"/>
                      <a:pt x="1" y="15"/>
                      <a:pt x="53" y="65"/>
                    </a:cubicBezTo>
                    <a:cubicBezTo>
                      <a:pt x="174" y="183"/>
                      <a:pt x="1789" y="1645"/>
                      <a:pt x="2024" y="1645"/>
                    </a:cubicBezTo>
                    <a:cubicBezTo>
                      <a:pt x="2027" y="1645"/>
                      <a:pt x="2030" y="1644"/>
                      <a:pt x="2033" y="1644"/>
                    </a:cubicBezTo>
                    <a:cubicBezTo>
                      <a:pt x="2236" y="1601"/>
                      <a:pt x="2397" y="28"/>
                      <a:pt x="2397" y="28"/>
                    </a:cubicBezTo>
                    <a:cubicBezTo>
                      <a:pt x="2397" y="28"/>
                      <a:pt x="1573" y="1"/>
                      <a:pt x="901"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292;p33">
                <a:extLst>
                  <a:ext uri="{FF2B5EF4-FFF2-40B4-BE49-F238E27FC236}">
                    <a16:creationId xmlns:a16="http://schemas.microsoft.com/office/drawing/2014/main" id="{43894824-0204-06B2-B9E2-08A61287AF59}"/>
                  </a:ext>
                </a:extLst>
              </p:cNvPr>
              <p:cNvSpPr/>
              <p:nvPr/>
            </p:nvSpPr>
            <p:spPr>
              <a:xfrm>
                <a:off x="1390026" y="-885239"/>
                <a:ext cx="79118" cy="79118"/>
              </a:xfrm>
              <a:custGeom>
                <a:avLst/>
                <a:gdLst/>
                <a:ahLst/>
                <a:cxnLst/>
                <a:rect l="l" t="t" r="r" b="b"/>
                <a:pathLst>
                  <a:path w="2459" h="2459" extrusionOk="0">
                    <a:moveTo>
                      <a:pt x="106" y="0"/>
                    </a:moveTo>
                    <a:cubicBezTo>
                      <a:pt x="67" y="0"/>
                      <a:pt x="44" y="10"/>
                      <a:pt x="40" y="33"/>
                    </a:cubicBezTo>
                    <a:cubicBezTo>
                      <a:pt x="1" y="269"/>
                      <a:pt x="1209" y="2459"/>
                      <a:pt x="1406" y="2459"/>
                    </a:cubicBezTo>
                    <a:cubicBezTo>
                      <a:pt x="1410" y="2459"/>
                      <a:pt x="1413" y="2458"/>
                      <a:pt x="1416" y="2457"/>
                    </a:cubicBezTo>
                    <a:cubicBezTo>
                      <a:pt x="1576" y="2377"/>
                      <a:pt x="2307" y="1710"/>
                      <a:pt x="2458" y="1001"/>
                    </a:cubicBezTo>
                    <a:cubicBezTo>
                      <a:pt x="2458" y="1001"/>
                      <a:pt x="495" y="0"/>
                      <a:pt x="106"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293;p33">
                <a:extLst>
                  <a:ext uri="{FF2B5EF4-FFF2-40B4-BE49-F238E27FC236}">
                    <a16:creationId xmlns:a16="http://schemas.microsoft.com/office/drawing/2014/main" id="{0371E8AA-F486-18FC-CB98-4A150174AE35}"/>
                  </a:ext>
                </a:extLst>
              </p:cNvPr>
              <p:cNvSpPr/>
              <p:nvPr/>
            </p:nvSpPr>
            <p:spPr>
              <a:xfrm>
                <a:off x="1356113" y="-856249"/>
                <a:ext cx="65187" cy="86808"/>
              </a:xfrm>
              <a:custGeom>
                <a:avLst/>
                <a:gdLst/>
                <a:ahLst/>
                <a:cxnLst/>
                <a:rect l="l" t="t" r="r" b="b"/>
                <a:pathLst>
                  <a:path w="2026" h="2698" extrusionOk="0">
                    <a:moveTo>
                      <a:pt x="14" y="0"/>
                    </a:moveTo>
                    <a:cubicBezTo>
                      <a:pt x="4" y="0"/>
                      <a:pt x="0" y="7"/>
                      <a:pt x="2" y="20"/>
                    </a:cubicBezTo>
                    <a:cubicBezTo>
                      <a:pt x="42" y="267"/>
                      <a:pt x="326" y="2608"/>
                      <a:pt x="487" y="2691"/>
                    </a:cubicBezTo>
                    <a:cubicBezTo>
                      <a:pt x="496" y="2695"/>
                      <a:pt x="509" y="2698"/>
                      <a:pt x="525" y="2698"/>
                    </a:cubicBezTo>
                    <a:cubicBezTo>
                      <a:pt x="791" y="2698"/>
                      <a:pt x="1912" y="2112"/>
                      <a:pt x="2026" y="1920"/>
                    </a:cubicBezTo>
                    <a:cubicBezTo>
                      <a:pt x="2026" y="1920"/>
                      <a:pt x="181" y="0"/>
                      <a:pt x="1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294;p33">
                <a:extLst>
                  <a:ext uri="{FF2B5EF4-FFF2-40B4-BE49-F238E27FC236}">
                    <a16:creationId xmlns:a16="http://schemas.microsoft.com/office/drawing/2014/main" id="{05B8749C-9622-67F9-690D-0CC1075A9757}"/>
                  </a:ext>
                </a:extLst>
              </p:cNvPr>
              <p:cNvSpPr/>
              <p:nvPr/>
            </p:nvSpPr>
            <p:spPr>
              <a:xfrm>
                <a:off x="1162034" y="-846892"/>
                <a:ext cx="57267" cy="62364"/>
              </a:xfrm>
              <a:custGeom>
                <a:avLst/>
                <a:gdLst/>
                <a:ahLst/>
                <a:cxnLst/>
                <a:rect l="l" t="t" r="r" b="b"/>
                <a:pathLst>
                  <a:path w="1780" h="2022" extrusionOk="0">
                    <a:moveTo>
                      <a:pt x="204" y="0"/>
                    </a:moveTo>
                    <a:cubicBezTo>
                      <a:pt x="0" y="0"/>
                      <a:pt x="891" y="1980"/>
                      <a:pt x="1052" y="2020"/>
                    </a:cubicBezTo>
                    <a:cubicBezTo>
                      <a:pt x="1053" y="2021"/>
                      <a:pt x="1055" y="2021"/>
                      <a:pt x="1057" y="2021"/>
                    </a:cubicBezTo>
                    <a:cubicBezTo>
                      <a:pt x="1226" y="2021"/>
                      <a:pt x="1780" y="0"/>
                      <a:pt x="1780" y="0"/>
                    </a:cubicBezTo>
                    <a:lnTo>
                      <a:pt x="1780" y="0"/>
                    </a:lnTo>
                    <a:cubicBezTo>
                      <a:pt x="1741" y="14"/>
                      <a:pt x="1575" y="18"/>
                      <a:pt x="1364" y="18"/>
                    </a:cubicBezTo>
                    <a:cubicBezTo>
                      <a:pt x="942" y="18"/>
                      <a:pt x="339" y="0"/>
                      <a:pt x="20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295;p33">
                <a:extLst>
                  <a:ext uri="{FF2B5EF4-FFF2-40B4-BE49-F238E27FC236}">
                    <a16:creationId xmlns:a16="http://schemas.microsoft.com/office/drawing/2014/main" id="{595AEE63-BE60-D786-8EE7-8A97A6254F05}"/>
                  </a:ext>
                </a:extLst>
              </p:cNvPr>
              <p:cNvSpPr/>
              <p:nvPr/>
            </p:nvSpPr>
            <p:spPr>
              <a:xfrm>
                <a:off x="1092317" y="-859384"/>
                <a:ext cx="61996" cy="74916"/>
              </a:xfrm>
              <a:custGeom>
                <a:avLst/>
                <a:gdLst/>
                <a:ahLst/>
                <a:cxnLst/>
                <a:rect l="l" t="t" r="r" b="b"/>
                <a:pathLst>
                  <a:path w="1927" h="2429" extrusionOk="0">
                    <a:moveTo>
                      <a:pt x="182" y="1"/>
                    </a:moveTo>
                    <a:cubicBezTo>
                      <a:pt x="1" y="1"/>
                      <a:pt x="1080" y="2429"/>
                      <a:pt x="1239" y="2429"/>
                    </a:cubicBezTo>
                    <a:cubicBezTo>
                      <a:pt x="1399" y="2429"/>
                      <a:pt x="1926" y="365"/>
                      <a:pt x="1926" y="365"/>
                    </a:cubicBezTo>
                    <a:cubicBezTo>
                      <a:pt x="1563" y="282"/>
                      <a:pt x="387" y="41"/>
                      <a:pt x="187" y="1"/>
                    </a:cubicBezTo>
                    <a:cubicBezTo>
                      <a:pt x="185" y="1"/>
                      <a:pt x="184" y="1"/>
                      <a:pt x="182"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296;p33">
                <a:extLst>
                  <a:ext uri="{FF2B5EF4-FFF2-40B4-BE49-F238E27FC236}">
                    <a16:creationId xmlns:a16="http://schemas.microsoft.com/office/drawing/2014/main" id="{DA2166C6-079F-EFB6-10B3-89FD7F1B62C7}"/>
                  </a:ext>
                </a:extLst>
              </p:cNvPr>
              <p:cNvSpPr/>
              <p:nvPr/>
            </p:nvSpPr>
            <p:spPr>
              <a:xfrm>
                <a:off x="1034825" y="-874313"/>
                <a:ext cx="55079" cy="81147"/>
              </a:xfrm>
              <a:custGeom>
                <a:avLst/>
                <a:gdLst/>
                <a:ahLst/>
                <a:cxnLst/>
                <a:rect l="l" t="t" r="r" b="b"/>
                <a:pathLst>
                  <a:path w="1712" h="2631" extrusionOk="0">
                    <a:moveTo>
                      <a:pt x="231" y="1"/>
                    </a:moveTo>
                    <a:cubicBezTo>
                      <a:pt x="1" y="1"/>
                      <a:pt x="719" y="2549"/>
                      <a:pt x="842" y="2629"/>
                    </a:cubicBezTo>
                    <a:cubicBezTo>
                      <a:pt x="844" y="2630"/>
                      <a:pt x="846" y="2631"/>
                      <a:pt x="849" y="2631"/>
                    </a:cubicBezTo>
                    <a:cubicBezTo>
                      <a:pt x="988" y="2631"/>
                      <a:pt x="1712" y="405"/>
                      <a:pt x="1712" y="405"/>
                    </a:cubicBezTo>
                    <a:cubicBezTo>
                      <a:pt x="1215" y="331"/>
                      <a:pt x="438" y="19"/>
                      <a:pt x="234" y="1"/>
                    </a:cubicBezTo>
                    <a:cubicBezTo>
                      <a:pt x="233" y="1"/>
                      <a:pt x="232" y="1"/>
                      <a:pt x="231"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297;p33">
                <a:extLst>
                  <a:ext uri="{FF2B5EF4-FFF2-40B4-BE49-F238E27FC236}">
                    <a16:creationId xmlns:a16="http://schemas.microsoft.com/office/drawing/2014/main" id="{9F0E20BC-A881-14FF-7C3B-2807F92ABB15}"/>
                  </a:ext>
                </a:extLst>
              </p:cNvPr>
              <p:cNvSpPr/>
              <p:nvPr/>
            </p:nvSpPr>
            <p:spPr>
              <a:xfrm>
                <a:off x="911074" y="-835479"/>
                <a:ext cx="51448" cy="73456"/>
              </a:xfrm>
              <a:custGeom>
                <a:avLst/>
                <a:gdLst/>
                <a:ahLst/>
                <a:cxnLst/>
                <a:rect l="l" t="t" r="r" b="b"/>
                <a:pathLst>
                  <a:path w="1599" h="2283" extrusionOk="0">
                    <a:moveTo>
                      <a:pt x="159" y="0"/>
                    </a:moveTo>
                    <a:cubicBezTo>
                      <a:pt x="150" y="0"/>
                      <a:pt x="145" y="6"/>
                      <a:pt x="143" y="18"/>
                    </a:cubicBezTo>
                    <a:cubicBezTo>
                      <a:pt x="102" y="259"/>
                      <a:pt x="1" y="2273"/>
                      <a:pt x="143" y="2282"/>
                    </a:cubicBezTo>
                    <a:cubicBezTo>
                      <a:pt x="147" y="2282"/>
                      <a:pt x="152" y="2283"/>
                      <a:pt x="158" y="2283"/>
                    </a:cubicBezTo>
                    <a:cubicBezTo>
                      <a:pt x="365" y="2283"/>
                      <a:pt x="1598" y="2079"/>
                      <a:pt x="1598" y="2079"/>
                    </a:cubicBezTo>
                    <a:cubicBezTo>
                      <a:pt x="1598" y="2079"/>
                      <a:pt x="321" y="0"/>
                      <a:pt x="159"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298;p33">
                <a:extLst>
                  <a:ext uri="{FF2B5EF4-FFF2-40B4-BE49-F238E27FC236}">
                    <a16:creationId xmlns:a16="http://schemas.microsoft.com/office/drawing/2014/main" id="{7211BF72-2789-D6B2-4DB8-26566E7F6AEC}"/>
                  </a:ext>
                </a:extLst>
              </p:cNvPr>
              <p:cNvSpPr/>
              <p:nvPr/>
            </p:nvSpPr>
            <p:spPr>
              <a:xfrm>
                <a:off x="862265" y="-840305"/>
                <a:ext cx="41409" cy="87709"/>
              </a:xfrm>
              <a:custGeom>
                <a:avLst/>
                <a:gdLst/>
                <a:ahLst/>
                <a:cxnLst/>
                <a:rect l="l" t="t" r="r" b="b"/>
                <a:pathLst>
                  <a:path w="1287" h="2726" extrusionOk="0">
                    <a:moveTo>
                      <a:pt x="459" y="1"/>
                    </a:moveTo>
                    <a:cubicBezTo>
                      <a:pt x="454" y="1"/>
                      <a:pt x="449" y="2"/>
                      <a:pt x="444" y="5"/>
                    </a:cubicBezTo>
                    <a:cubicBezTo>
                      <a:pt x="244" y="125"/>
                      <a:pt x="1" y="2725"/>
                      <a:pt x="52" y="2725"/>
                    </a:cubicBezTo>
                    <a:cubicBezTo>
                      <a:pt x="53" y="2725"/>
                      <a:pt x="53" y="2725"/>
                      <a:pt x="53" y="2725"/>
                    </a:cubicBezTo>
                    <a:cubicBezTo>
                      <a:pt x="910" y="2592"/>
                      <a:pt x="1286" y="2472"/>
                      <a:pt x="1286" y="2472"/>
                    </a:cubicBezTo>
                    <a:cubicBezTo>
                      <a:pt x="1286" y="2472"/>
                      <a:pt x="677" y="1"/>
                      <a:pt x="459"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299;p33">
                <a:extLst>
                  <a:ext uri="{FF2B5EF4-FFF2-40B4-BE49-F238E27FC236}">
                    <a16:creationId xmlns:a16="http://schemas.microsoft.com/office/drawing/2014/main" id="{DF8D5F6B-FD65-83C8-F8B8-75A15B2B9101}"/>
                  </a:ext>
                </a:extLst>
              </p:cNvPr>
              <p:cNvSpPr/>
              <p:nvPr/>
            </p:nvSpPr>
            <p:spPr>
              <a:xfrm>
                <a:off x="812844" y="-816914"/>
                <a:ext cx="40315" cy="73359"/>
              </a:xfrm>
              <a:custGeom>
                <a:avLst/>
                <a:gdLst/>
                <a:ahLst/>
                <a:cxnLst/>
                <a:rect l="l" t="t" r="r" b="b"/>
                <a:pathLst>
                  <a:path w="1253" h="2280" extrusionOk="0">
                    <a:moveTo>
                      <a:pt x="622" y="1"/>
                    </a:moveTo>
                    <a:cubicBezTo>
                      <a:pt x="616" y="1"/>
                      <a:pt x="610" y="2"/>
                      <a:pt x="605" y="6"/>
                    </a:cubicBezTo>
                    <a:cubicBezTo>
                      <a:pt x="404" y="129"/>
                      <a:pt x="0" y="2251"/>
                      <a:pt x="99" y="2269"/>
                    </a:cubicBezTo>
                    <a:cubicBezTo>
                      <a:pt x="130" y="2276"/>
                      <a:pt x="170" y="2279"/>
                      <a:pt x="217" y="2279"/>
                    </a:cubicBezTo>
                    <a:cubicBezTo>
                      <a:pt x="477" y="2279"/>
                      <a:pt x="944" y="2185"/>
                      <a:pt x="1252" y="2075"/>
                    </a:cubicBezTo>
                    <a:cubicBezTo>
                      <a:pt x="1252" y="2075"/>
                      <a:pt x="832" y="1"/>
                      <a:pt x="622"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1" name="Google Shape;3300;p33">
              <a:extLst>
                <a:ext uri="{FF2B5EF4-FFF2-40B4-BE49-F238E27FC236}">
                  <a16:creationId xmlns:a16="http://schemas.microsoft.com/office/drawing/2014/main" id="{A97C84E8-68DE-CC80-3C23-BBFBF404CA3F}"/>
                </a:ext>
              </a:extLst>
            </p:cNvPr>
            <p:cNvSpPr/>
            <p:nvPr/>
          </p:nvSpPr>
          <p:spPr>
            <a:xfrm>
              <a:off x="1381873" y="599681"/>
              <a:ext cx="1821360" cy="1690768"/>
            </a:xfrm>
            <a:custGeom>
              <a:avLst/>
              <a:gdLst/>
              <a:ahLst/>
              <a:cxnLst/>
              <a:rect l="l" t="t" r="r" b="b"/>
              <a:pathLst>
                <a:path w="33558" h="31149" extrusionOk="0">
                  <a:moveTo>
                    <a:pt x="26128" y="23404"/>
                  </a:moveTo>
                  <a:lnTo>
                    <a:pt x="26128" y="23404"/>
                  </a:lnTo>
                  <a:cubicBezTo>
                    <a:pt x="25918" y="23515"/>
                    <a:pt x="25693" y="23626"/>
                    <a:pt x="25446" y="23731"/>
                  </a:cubicBezTo>
                  <a:cubicBezTo>
                    <a:pt x="25443" y="23722"/>
                    <a:pt x="25440" y="23713"/>
                    <a:pt x="25434" y="23706"/>
                  </a:cubicBezTo>
                  <a:cubicBezTo>
                    <a:pt x="25662" y="23611"/>
                    <a:pt x="25894" y="23512"/>
                    <a:pt x="26128" y="23404"/>
                  </a:cubicBezTo>
                  <a:close/>
                  <a:moveTo>
                    <a:pt x="21811" y="1"/>
                  </a:moveTo>
                  <a:cubicBezTo>
                    <a:pt x="20889" y="1"/>
                    <a:pt x="20414" y="2925"/>
                    <a:pt x="19407" y="3588"/>
                  </a:cubicBezTo>
                  <a:cubicBezTo>
                    <a:pt x="19391" y="3587"/>
                    <a:pt x="19373" y="3586"/>
                    <a:pt x="19354" y="3586"/>
                  </a:cubicBezTo>
                  <a:cubicBezTo>
                    <a:pt x="19103" y="3586"/>
                    <a:pt x="18608" y="3676"/>
                    <a:pt x="18281" y="3739"/>
                  </a:cubicBezTo>
                  <a:cubicBezTo>
                    <a:pt x="17988" y="3751"/>
                    <a:pt x="17705" y="3773"/>
                    <a:pt x="17424" y="3797"/>
                  </a:cubicBezTo>
                  <a:cubicBezTo>
                    <a:pt x="17032" y="3797"/>
                    <a:pt x="16320" y="3912"/>
                    <a:pt x="16320" y="3912"/>
                  </a:cubicBezTo>
                  <a:lnTo>
                    <a:pt x="16323" y="3930"/>
                  </a:lnTo>
                  <a:cubicBezTo>
                    <a:pt x="16200" y="3949"/>
                    <a:pt x="16079" y="3970"/>
                    <a:pt x="15962" y="3989"/>
                  </a:cubicBezTo>
                  <a:cubicBezTo>
                    <a:pt x="15953" y="3970"/>
                    <a:pt x="15944" y="3961"/>
                    <a:pt x="15934" y="3958"/>
                  </a:cubicBezTo>
                  <a:cubicBezTo>
                    <a:pt x="15925" y="3956"/>
                    <a:pt x="15914" y="3955"/>
                    <a:pt x="15900" y="3955"/>
                  </a:cubicBezTo>
                  <a:cubicBezTo>
                    <a:pt x="15726" y="3955"/>
                    <a:pt x="15196" y="4093"/>
                    <a:pt x="14793" y="4205"/>
                  </a:cubicBezTo>
                  <a:cubicBezTo>
                    <a:pt x="14500" y="4263"/>
                    <a:pt x="14219" y="4319"/>
                    <a:pt x="13951" y="4374"/>
                  </a:cubicBezTo>
                  <a:cubicBezTo>
                    <a:pt x="13948" y="4356"/>
                    <a:pt x="13948" y="4343"/>
                    <a:pt x="13948" y="4343"/>
                  </a:cubicBezTo>
                  <a:cubicBezTo>
                    <a:pt x="13948" y="4343"/>
                    <a:pt x="12832" y="4513"/>
                    <a:pt x="12468" y="4624"/>
                  </a:cubicBezTo>
                  <a:cubicBezTo>
                    <a:pt x="12438" y="4625"/>
                    <a:pt x="12409" y="4626"/>
                    <a:pt x="12379" y="4626"/>
                  </a:cubicBezTo>
                  <a:cubicBezTo>
                    <a:pt x="10937" y="4626"/>
                    <a:pt x="9790" y="2874"/>
                    <a:pt x="8683" y="2505"/>
                  </a:cubicBezTo>
                  <a:cubicBezTo>
                    <a:pt x="8646" y="2493"/>
                    <a:pt x="8610" y="2487"/>
                    <a:pt x="8574" y="2487"/>
                  </a:cubicBezTo>
                  <a:cubicBezTo>
                    <a:pt x="7512" y="2487"/>
                    <a:pt x="7345" y="7930"/>
                    <a:pt x="7345" y="7930"/>
                  </a:cubicBezTo>
                  <a:cubicBezTo>
                    <a:pt x="7135" y="8708"/>
                    <a:pt x="7045" y="9513"/>
                    <a:pt x="7086" y="10315"/>
                  </a:cubicBezTo>
                  <a:cubicBezTo>
                    <a:pt x="7092" y="11083"/>
                    <a:pt x="7215" y="11755"/>
                    <a:pt x="7428" y="12344"/>
                  </a:cubicBezTo>
                  <a:cubicBezTo>
                    <a:pt x="7295" y="12816"/>
                    <a:pt x="7184" y="13346"/>
                    <a:pt x="7061" y="13972"/>
                  </a:cubicBezTo>
                  <a:lnTo>
                    <a:pt x="7049" y="13960"/>
                  </a:lnTo>
                  <a:cubicBezTo>
                    <a:pt x="7049" y="14053"/>
                    <a:pt x="6870" y="14901"/>
                    <a:pt x="6774" y="15422"/>
                  </a:cubicBezTo>
                  <a:cubicBezTo>
                    <a:pt x="6681" y="15872"/>
                    <a:pt x="6577" y="16366"/>
                    <a:pt x="6453" y="16906"/>
                  </a:cubicBezTo>
                  <a:cubicBezTo>
                    <a:pt x="6438" y="16973"/>
                    <a:pt x="6419" y="17041"/>
                    <a:pt x="6398" y="17109"/>
                  </a:cubicBezTo>
                  <a:cubicBezTo>
                    <a:pt x="6250" y="17418"/>
                    <a:pt x="6068" y="17741"/>
                    <a:pt x="5991" y="17942"/>
                  </a:cubicBezTo>
                  <a:cubicBezTo>
                    <a:pt x="4427" y="20422"/>
                    <a:pt x="1" y="23117"/>
                    <a:pt x="3218" y="23457"/>
                  </a:cubicBezTo>
                  <a:cubicBezTo>
                    <a:pt x="4452" y="23586"/>
                    <a:pt x="6891" y="23929"/>
                    <a:pt x="9831" y="24188"/>
                  </a:cubicBezTo>
                  <a:lnTo>
                    <a:pt x="9824" y="24212"/>
                  </a:lnTo>
                  <a:cubicBezTo>
                    <a:pt x="9824" y="24212"/>
                    <a:pt x="10684" y="24348"/>
                    <a:pt x="11106" y="24348"/>
                  </a:cubicBezTo>
                  <a:cubicBezTo>
                    <a:pt x="11232" y="24348"/>
                    <a:pt x="11318" y="24336"/>
                    <a:pt x="11333" y="24305"/>
                  </a:cubicBezTo>
                  <a:cubicBezTo>
                    <a:pt x="12181" y="24366"/>
                    <a:pt x="13060" y="24419"/>
                    <a:pt x="13954" y="24453"/>
                  </a:cubicBezTo>
                  <a:cubicBezTo>
                    <a:pt x="14904" y="25042"/>
                    <a:pt x="15746" y="25372"/>
                    <a:pt x="16261" y="25394"/>
                  </a:cubicBezTo>
                  <a:lnTo>
                    <a:pt x="16314" y="25394"/>
                  </a:lnTo>
                  <a:cubicBezTo>
                    <a:pt x="16570" y="25394"/>
                    <a:pt x="16746" y="25316"/>
                    <a:pt x="16835" y="25168"/>
                  </a:cubicBezTo>
                  <a:cubicBezTo>
                    <a:pt x="16927" y="25020"/>
                    <a:pt x="16924" y="24798"/>
                    <a:pt x="16823" y="24518"/>
                  </a:cubicBezTo>
                  <a:lnTo>
                    <a:pt x="16823" y="24518"/>
                  </a:lnTo>
                  <a:cubicBezTo>
                    <a:pt x="17992" y="24737"/>
                    <a:pt x="19179" y="24848"/>
                    <a:pt x="20370" y="24857"/>
                  </a:cubicBezTo>
                  <a:cubicBezTo>
                    <a:pt x="20909" y="24857"/>
                    <a:pt x="21449" y="24829"/>
                    <a:pt x="21989" y="24774"/>
                  </a:cubicBezTo>
                  <a:lnTo>
                    <a:pt x="21989" y="24774"/>
                  </a:lnTo>
                  <a:cubicBezTo>
                    <a:pt x="22384" y="25674"/>
                    <a:pt x="22044" y="26652"/>
                    <a:pt x="19907" y="27463"/>
                  </a:cubicBezTo>
                  <a:cubicBezTo>
                    <a:pt x="19219" y="27725"/>
                    <a:pt x="18504" y="27892"/>
                    <a:pt x="17773" y="27957"/>
                  </a:cubicBezTo>
                  <a:lnTo>
                    <a:pt x="17776" y="27944"/>
                  </a:lnTo>
                  <a:lnTo>
                    <a:pt x="17776" y="27944"/>
                  </a:lnTo>
                  <a:cubicBezTo>
                    <a:pt x="17736" y="27958"/>
                    <a:pt x="17570" y="27962"/>
                    <a:pt x="17359" y="27962"/>
                  </a:cubicBezTo>
                  <a:cubicBezTo>
                    <a:pt x="16937" y="27962"/>
                    <a:pt x="16335" y="27944"/>
                    <a:pt x="16200" y="27944"/>
                  </a:cubicBezTo>
                  <a:cubicBezTo>
                    <a:pt x="16193" y="27944"/>
                    <a:pt x="16190" y="27947"/>
                    <a:pt x="16187" y="27950"/>
                  </a:cubicBezTo>
                  <a:cubicBezTo>
                    <a:pt x="16024" y="27935"/>
                    <a:pt x="15863" y="27917"/>
                    <a:pt x="15703" y="27895"/>
                  </a:cubicBezTo>
                  <a:cubicBezTo>
                    <a:pt x="15290" y="27805"/>
                    <a:pt x="14207" y="27580"/>
                    <a:pt x="14016" y="27543"/>
                  </a:cubicBezTo>
                  <a:cubicBezTo>
                    <a:pt x="14014" y="27542"/>
                    <a:pt x="14012" y="27542"/>
                    <a:pt x="14011" y="27542"/>
                  </a:cubicBezTo>
                  <a:cubicBezTo>
                    <a:pt x="14006" y="27542"/>
                    <a:pt x="14003" y="27544"/>
                    <a:pt x="14000" y="27546"/>
                  </a:cubicBezTo>
                  <a:cubicBezTo>
                    <a:pt x="13914" y="27525"/>
                    <a:pt x="13831" y="27503"/>
                    <a:pt x="13748" y="27482"/>
                  </a:cubicBezTo>
                  <a:cubicBezTo>
                    <a:pt x="13751" y="27469"/>
                    <a:pt x="13754" y="27463"/>
                    <a:pt x="13754" y="27463"/>
                  </a:cubicBezTo>
                  <a:cubicBezTo>
                    <a:pt x="13618" y="27442"/>
                    <a:pt x="13485" y="27411"/>
                    <a:pt x="13353" y="27374"/>
                  </a:cubicBezTo>
                  <a:lnTo>
                    <a:pt x="13322" y="27364"/>
                  </a:lnTo>
                  <a:cubicBezTo>
                    <a:pt x="12890" y="27247"/>
                    <a:pt x="12428" y="27071"/>
                    <a:pt x="12276" y="27056"/>
                  </a:cubicBezTo>
                  <a:cubicBezTo>
                    <a:pt x="12267" y="27056"/>
                    <a:pt x="12258" y="27059"/>
                    <a:pt x="12252" y="27068"/>
                  </a:cubicBezTo>
                  <a:cubicBezTo>
                    <a:pt x="11198" y="26780"/>
                    <a:pt x="10162" y="26536"/>
                    <a:pt x="9111" y="26536"/>
                  </a:cubicBezTo>
                  <a:cubicBezTo>
                    <a:pt x="7970" y="26536"/>
                    <a:pt x="6810" y="26824"/>
                    <a:pt x="5590" y="27654"/>
                  </a:cubicBezTo>
                  <a:cubicBezTo>
                    <a:pt x="1806" y="30228"/>
                    <a:pt x="2758" y="31142"/>
                    <a:pt x="4556" y="31142"/>
                  </a:cubicBezTo>
                  <a:cubicBezTo>
                    <a:pt x="4702" y="31142"/>
                    <a:pt x="4852" y="31136"/>
                    <a:pt x="5007" y="31124"/>
                  </a:cubicBezTo>
                  <a:cubicBezTo>
                    <a:pt x="5010" y="31133"/>
                    <a:pt x="5013" y="31140"/>
                    <a:pt x="5016" y="31140"/>
                  </a:cubicBezTo>
                  <a:cubicBezTo>
                    <a:pt x="5046" y="31145"/>
                    <a:pt x="5084" y="31148"/>
                    <a:pt x="5129" y="31148"/>
                  </a:cubicBezTo>
                  <a:cubicBezTo>
                    <a:pt x="5387" y="31148"/>
                    <a:pt x="5856" y="31056"/>
                    <a:pt x="6166" y="30948"/>
                  </a:cubicBezTo>
                  <a:cubicBezTo>
                    <a:pt x="6293" y="30918"/>
                    <a:pt x="6425" y="30890"/>
                    <a:pt x="6558" y="30859"/>
                  </a:cubicBezTo>
                  <a:cubicBezTo>
                    <a:pt x="7070" y="30782"/>
                    <a:pt x="7400" y="30705"/>
                    <a:pt x="7579" y="30662"/>
                  </a:cubicBezTo>
                  <a:cubicBezTo>
                    <a:pt x="7749" y="30631"/>
                    <a:pt x="7924" y="30603"/>
                    <a:pt x="8103" y="30575"/>
                  </a:cubicBezTo>
                  <a:cubicBezTo>
                    <a:pt x="8106" y="30575"/>
                    <a:pt x="8106" y="30575"/>
                    <a:pt x="8110" y="30578"/>
                  </a:cubicBezTo>
                  <a:cubicBezTo>
                    <a:pt x="8112" y="30578"/>
                    <a:pt x="8116" y="30578"/>
                    <a:pt x="8120" y="30578"/>
                  </a:cubicBezTo>
                  <a:cubicBezTo>
                    <a:pt x="8259" y="30578"/>
                    <a:pt x="8953" y="30472"/>
                    <a:pt x="9328" y="30412"/>
                  </a:cubicBezTo>
                  <a:cubicBezTo>
                    <a:pt x="10308" y="30306"/>
                    <a:pt x="11416" y="30237"/>
                    <a:pt x="12662" y="30237"/>
                  </a:cubicBezTo>
                  <a:cubicBezTo>
                    <a:pt x="14456" y="30237"/>
                    <a:pt x="16536" y="30379"/>
                    <a:pt x="18935" y="30754"/>
                  </a:cubicBezTo>
                  <a:cubicBezTo>
                    <a:pt x="19377" y="30823"/>
                    <a:pt x="19801" y="30856"/>
                    <a:pt x="20206" y="30856"/>
                  </a:cubicBezTo>
                  <a:cubicBezTo>
                    <a:pt x="21283" y="30856"/>
                    <a:pt x="22228" y="30624"/>
                    <a:pt x="23022" y="30230"/>
                  </a:cubicBezTo>
                  <a:cubicBezTo>
                    <a:pt x="23377" y="30057"/>
                    <a:pt x="23756" y="29832"/>
                    <a:pt x="23861" y="29712"/>
                  </a:cubicBezTo>
                  <a:cubicBezTo>
                    <a:pt x="24021" y="29591"/>
                    <a:pt x="24176" y="29462"/>
                    <a:pt x="24321" y="29323"/>
                  </a:cubicBezTo>
                  <a:lnTo>
                    <a:pt x="24324" y="29323"/>
                  </a:lnTo>
                  <a:cubicBezTo>
                    <a:pt x="24478" y="29246"/>
                    <a:pt x="25147" y="28638"/>
                    <a:pt x="25341" y="27969"/>
                  </a:cubicBezTo>
                  <a:cubicBezTo>
                    <a:pt x="25443" y="27765"/>
                    <a:pt x="25536" y="27559"/>
                    <a:pt x="25610" y="27343"/>
                  </a:cubicBezTo>
                  <a:cubicBezTo>
                    <a:pt x="25662" y="27226"/>
                    <a:pt x="25702" y="27099"/>
                    <a:pt x="25727" y="26973"/>
                  </a:cubicBezTo>
                  <a:cubicBezTo>
                    <a:pt x="25813" y="26649"/>
                    <a:pt x="25866" y="26319"/>
                    <a:pt x="25881" y="25983"/>
                  </a:cubicBezTo>
                  <a:cubicBezTo>
                    <a:pt x="25897" y="25875"/>
                    <a:pt x="25903" y="25807"/>
                    <a:pt x="25903" y="25807"/>
                  </a:cubicBezTo>
                  <a:lnTo>
                    <a:pt x="25887" y="25807"/>
                  </a:lnTo>
                  <a:cubicBezTo>
                    <a:pt x="25900" y="25147"/>
                    <a:pt x="25770" y="24490"/>
                    <a:pt x="25511" y="23882"/>
                  </a:cubicBezTo>
                  <a:cubicBezTo>
                    <a:pt x="26220" y="23580"/>
                    <a:pt x="26890" y="23185"/>
                    <a:pt x="27494" y="22704"/>
                  </a:cubicBezTo>
                  <a:cubicBezTo>
                    <a:pt x="27658" y="22605"/>
                    <a:pt x="27824" y="22510"/>
                    <a:pt x="27991" y="22408"/>
                  </a:cubicBezTo>
                  <a:cubicBezTo>
                    <a:pt x="27991" y="22408"/>
                    <a:pt x="27991" y="22352"/>
                    <a:pt x="27991" y="22257"/>
                  </a:cubicBezTo>
                  <a:cubicBezTo>
                    <a:pt x="28037" y="22211"/>
                    <a:pt x="28080" y="22167"/>
                    <a:pt x="28111" y="22130"/>
                  </a:cubicBezTo>
                  <a:cubicBezTo>
                    <a:pt x="29329" y="21264"/>
                    <a:pt x="30282" y="19910"/>
                    <a:pt x="31013" y="18312"/>
                  </a:cubicBezTo>
                  <a:cubicBezTo>
                    <a:pt x="31168" y="18028"/>
                    <a:pt x="31350" y="17612"/>
                    <a:pt x="31377" y="17458"/>
                  </a:cubicBezTo>
                  <a:cubicBezTo>
                    <a:pt x="31670" y="16705"/>
                    <a:pt x="31920" y="15934"/>
                    <a:pt x="32127" y="15154"/>
                  </a:cubicBezTo>
                  <a:lnTo>
                    <a:pt x="32170" y="15172"/>
                  </a:lnTo>
                  <a:cubicBezTo>
                    <a:pt x="32266" y="14981"/>
                    <a:pt x="32432" y="14046"/>
                    <a:pt x="32435" y="13861"/>
                  </a:cubicBezTo>
                  <a:cubicBezTo>
                    <a:pt x="33557" y="8623"/>
                    <a:pt x="33203" y="3118"/>
                    <a:pt x="32444" y="3118"/>
                  </a:cubicBezTo>
                  <a:cubicBezTo>
                    <a:pt x="32408" y="3118"/>
                    <a:pt x="32371" y="3130"/>
                    <a:pt x="32334" y="3156"/>
                  </a:cubicBezTo>
                  <a:cubicBezTo>
                    <a:pt x="31377" y="3801"/>
                    <a:pt x="30551" y="4377"/>
                    <a:pt x="29829" y="4889"/>
                  </a:cubicBezTo>
                  <a:cubicBezTo>
                    <a:pt x="29826" y="4889"/>
                    <a:pt x="29823" y="4886"/>
                    <a:pt x="29823" y="4883"/>
                  </a:cubicBezTo>
                  <a:cubicBezTo>
                    <a:pt x="29822" y="4883"/>
                    <a:pt x="29820" y="4882"/>
                    <a:pt x="29819" y="4882"/>
                  </a:cubicBezTo>
                  <a:cubicBezTo>
                    <a:pt x="29758" y="4882"/>
                    <a:pt x="29423" y="5152"/>
                    <a:pt x="29135" y="5392"/>
                  </a:cubicBezTo>
                  <a:cubicBezTo>
                    <a:pt x="28876" y="5580"/>
                    <a:pt x="28632" y="5759"/>
                    <a:pt x="28407" y="5932"/>
                  </a:cubicBezTo>
                  <a:cubicBezTo>
                    <a:pt x="28394" y="5911"/>
                    <a:pt x="28384" y="5899"/>
                    <a:pt x="28373" y="5899"/>
                  </a:cubicBezTo>
                  <a:cubicBezTo>
                    <a:pt x="28371" y="5899"/>
                    <a:pt x="28369" y="5900"/>
                    <a:pt x="28367" y="5901"/>
                  </a:cubicBezTo>
                  <a:cubicBezTo>
                    <a:pt x="27806" y="6216"/>
                    <a:pt x="27500" y="6542"/>
                    <a:pt x="27349" y="6749"/>
                  </a:cubicBezTo>
                  <a:cubicBezTo>
                    <a:pt x="26951" y="7070"/>
                    <a:pt x="26624" y="7344"/>
                    <a:pt x="26353" y="7582"/>
                  </a:cubicBezTo>
                  <a:cubicBezTo>
                    <a:pt x="26125" y="6774"/>
                    <a:pt x="25819" y="5990"/>
                    <a:pt x="25440" y="5241"/>
                  </a:cubicBezTo>
                  <a:cubicBezTo>
                    <a:pt x="24447" y="2780"/>
                    <a:pt x="22871" y="735"/>
                    <a:pt x="22226" y="186"/>
                  </a:cubicBezTo>
                  <a:cubicBezTo>
                    <a:pt x="22077" y="58"/>
                    <a:pt x="21940" y="1"/>
                    <a:pt x="21811" y="1"/>
                  </a:cubicBezTo>
                  <a:close/>
                </a:path>
              </a:pathLst>
            </a:custGeom>
            <a:solidFill>
              <a:srgbClr val="261D2A"/>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301;p33">
              <a:extLst>
                <a:ext uri="{FF2B5EF4-FFF2-40B4-BE49-F238E27FC236}">
                  <a16:creationId xmlns:a16="http://schemas.microsoft.com/office/drawing/2014/main" id="{60B46BB8-A758-4D61-6552-DC5CD4F50A7A}"/>
                </a:ext>
              </a:extLst>
            </p:cNvPr>
            <p:cNvSpPr/>
            <p:nvPr/>
          </p:nvSpPr>
          <p:spPr>
            <a:xfrm>
              <a:off x="1356960" y="599573"/>
              <a:ext cx="1862284" cy="1329969"/>
            </a:xfrm>
            <a:custGeom>
              <a:avLst/>
              <a:gdLst/>
              <a:ahLst/>
              <a:cxnLst/>
              <a:rect l="l" t="t" r="r" b="b"/>
              <a:pathLst>
                <a:path w="34312" h="24502" extrusionOk="0">
                  <a:moveTo>
                    <a:pt x="22270" y="1"/>
                  </a:moveTo>
                  <a:cubicBezTo>
                    <a:pt x="21228" y="1"/>
                    <a:pt x="20759" y="3722"/>
                    <a:pt x="19447" y="3722"/>
                  </a:cubicBezTo>
                  <a:cubicBezTo>
                    <a:pt x="16699" y="3722"/>
                    <a:pt x="14608" y="4419"/>
                    <a:pt x="13059" y="4614"/>
                  </a:cubicBezTo>
                  <a:cubicBezTo>
                    <a:pt x="12985" y="4623"/>
                    <a:pt x="12911" y="4627"/>
                    <a:pt x="12838" y="4627"/>
                  </a:cubicBezTo>
                  <a:cubicBezTo>
                    <a:pt x="11395" y="4627"/>
                    <a:pt x="10249" y="2874"/>
                    <a:pt x="9142" y="2507"/>
                  </a:cubicBezTo>
                  <a:cubicBezTo>
                    <a:pt x="9105" y="2495"/>
                    <a:pt x="9068" y="2488"/>
                    <a:pt x="9033" y="2488"/>
                  </a:cubicBezTo>
                  <a:cubicBezTo>
                    <a:pt x="7971" y="2488"/>
                    <a:pt x="7801" y="7929"/>
                    <a:pt x="7801" y="7929"/>
                  </a:cubicBezTo>
                  <a:cubicBezTo>
                    <a:pt x="7801" y="7929"/>
                    <a:pt x="7125" y="10141"/>
                    <a:pt x="7927" y="12195"/>
                  </a:cubicBezTo>
                  <a:cubicBezTo>
                    <a:pt x="7603" y="13287"/>
                    <a:pt x="7418" y="14678"/>
                    <a:pt x="6912" y="16908"/>
                  </a:cubicBezTo>
                  <a:cubicBezTo>
                    <a:pt x="6298" y="19606"/>
                    <a:pt x="0" y="23070"/>
                    <a:pt x="3677" y="23456"/>
                  </a:cubicBezTo>
                  <a:cubicBezTo>
                    <a:pt x="5764" y="23676"/>
                    <a:pt x="11295" y="24501"/>
                    <a:pt x="16855" y="24501"/>
                  </a:cubicBezTo>
                  <a:cubicBezTo>
                    <a:pt x="21090" y="24501"/>
                    <a:pt x="25341" y="24023"/>
                    <a:pt x="28101" y="22435"/>
                  </a:cubicBezTo>
                  <a:cubicBezTo>
                    <a:pt x="34311" y="18859"/>
                    <a:pt x="34183" y="3120"/>
                    <a:pt x="32903" y="3120"/>
                  </a:cubicBezTo>
                  <a:cubicBezTo>
                    <a:pt x="32867" y="3120"/>
                    <a:pt x="32830" y="3132"/>
                    <a:pt x="32793" y="3158"/>
                  </a:cubicBezTo>
                  <a:cubicBezTo>
                    <a:pt x="29378" y="5462"/>
                    <a:pt x="27574" y="6884"/>
                    <a:pt x="26627" y="7750"/>
                  </a:cubicBezTo>
                  <a:cubicBezTo>
                    <a:pt x="26038" y="4274"/>
                    <a:pt x="23540" y="916"/>
                    <a:pt x="22685" y="185"/>
                  </a:cubicBezTo>
                  <a:cubicBezTo>
                    <a:pt x="22537" y="57"/>
                    <a:pt x="22399" y="1"/>
                    <a:pt x="22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302;p33">
              <a:extLst>
                <a:ext uri="{FF2B5EF4-FFF2-40B4-BE49-F238E27FC236}">
                  <a16:creationId xmlns:a16="http://schemas.microsoft.com/office/drawing/2014/main" id="{61159E4A-32ED-1F9A-2D0C-FD66D8F4A762}"/>
                </a:ext>
              </a:extLst>
            </p:cNvPr>
            <p:cNvSpPr/>
            <p:nvPr/>
          </p:nvSpPr>
          <p:spPr>
            <a:xfrm>
              <a:off x="1480004" y="1724510"/>
              <a:ext cx="1399318" cy="565489"/>
            </a:xfrm>
            <a:custGeom>
              <a:avLst/>
              <a:gdLst/>
              <a:ahLst/>
              <a:cxnLst/>
              <a:rect l="l" t="t" r="r" b="b"/>
              <a:pathLst>
                <a:path w="25782" h="10418" extrusionOk="0">
                  <a:moveTo>
                    <a:pt x="19443" y="1"/>
                  </a:moveTo>
                  <a:cubicBezTo>
                    <a:pt x="17844" y="1"/>
                    <a:pt x="16936" y="1321"/>
                    <a:pt x="16936" y="1321"/>
                  </a:cubicBezTo>
                  <a:cubicBezTo>
                    <a:pt x="16936" y="1321"/>
                    <a:pt x="23709" y="4609"/>
                    <a:pt x="18099" y="6737"/>
                  </a:cubicBezTo>
                  <a:cubicBezTo>
                    <a:pt x="17091" y="7119"/>
                    <a:pt x="16139" y="7264"/>
                    <a:pt x="15228" y="7264"/>
                  </a:cubicBezTo>
                  <a:cubicBezTo>
                    <a:pt x="12347" y="7264"/>
                    <a:pt x="9872" y="5813"/>
                    <a:pt x="7306" y="5813"/>
                  </a:cubicBezTo>
                  <a:cubicBezTo>
                    <a:pt x="6164" y="5813"/>
                    <a:pt x="5004" y="6101"/>
                    <a:pt x="3782" y="6931"/>
                  </a:cubicBezTo>
                  <a:cubicBezTo>
                    <a:pt x="1" y="9502"/>
                    <a:pt x="950" y="10417"/>
                    <a:pt x="2745" y="10417"/>
                  </a:cubicBezTo>
                  <a:cubicBezTo>
                    <a:pt x="3246" y="10417"/>
                    <a:pt x="3813" y="10346"/>
                    <a:pt x="4361" y="10219"/>
                  </a:cubicBezTo>
                  <a:cubicBezTo>
                    <a:pt x="5902" y="9864"/>
                    <a:pt x="8021" y="9509"/>
                    <a:pt x="10852" y="9509"/>
                  </a:cubicBezTo>
                  <a:cubicBezTo>
                    <a:pt x="12647" y="9509"/>
                    <a:pt x="14728" y="9652"/>
                    <a:pt x="17130" y="10028"/>
                  </a:cubicBezTo>
                  <a:cubicBezTo>
                    <a:pt x="17570" y="10096"/>
                    <a:pt x="17992" y="10129"/>
                    <a:pt x="18395" y="10129"/>
                  </a:cubicBezTo>
                  <a:cubicBezTo>
                    <a:pt x="23674" y="10129"/>
                    <a:pt x="25781" y="4570"/>
                    <a:pt x="22546" y="1515"/>
                  </a:cubicBezTo>
                  <a:cubicBezTo>
                    <a:pt x="21338" y="373"/>
                    <a:pt x="20293" y="1"/>
                    <a:pt x="194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303;p33">
              <a:extLst>
                <a:ext uri="{FF2B5EF4-FFF2-40B4-BE49-F238E27FC236}">
                  <a16:creationId xmlns:a16="http://schemas.microsoft.com/office/drawing/2014/main" id="{7627A283-6FED-D261-86C4-5E119E8B48D0}"/>
                </a:ext>
              </a:extLst>
            </p:cNvPr>
            <p:cNvSpPr/>
            <p:nvPr/>
          </p:nvSpPr>
          <p:spPr>
            <a:xfrm>
              <a:off x="2015654" y="1111806"/>
              <a:ext cx="148388" cy="92819"/>
            </a:xfrm>
            <a:custGeom>
              <a:avLst/>
              <a:gdLst/>
              <a:ahLst/>
              <a:cxnLst/>
              <a:rect l="l" t="t" r="r" b="b"/>
              <a:pathLst>
                <a:path w="2734" h="1710" extrusionOk="0">
                  <a:moveTo>
                    <a:pt x="110" y="0"/>
                  </a:moveTo>
                  <a:cubicBezTo>
                    <a:pt x="7" y="0"/>
                    <a:pt x="1" y="161"/>
                    <a:pt x="109" y="164"/>
                  </a:cubicBezTo>
                  <a:cubicBezTo>
                    <a:pt x="131" y="164"/>
                    <a:pt x="2092" y="287"/>
                    <a:pt x="2564" y="1657"/>
                  </a:cubicBezTo>
                  <a:cubicBezTo>
                    <a:pt x="2576" y="1688"/>
                    <a:pt x="2607" y="1709"/>
                    <a:pt x="2641" y="1709"/>
                  </a:cubicBezTo>
                  <a:cubicBezTo>
                    <a:pt x="2650" y="1709"/>
                    <a:pt x="2660" y="1709"/>
                    <a:pt x="2669" y="1706"/>
                  </a:cubicBezTo>
                  <a:cubicBezTo>
                    <a:pt x="2709" y="1691"/>
                    <a:pt x="2734" y="1644"/>
                    <a:pt x="2718" y="1601"/>
                  </a:cubicBezTo>
                  <a:cubicBezTo>
                    <a:pt x="2209" y="130"/>
                    <a:pt x="205" y="7"/>
                    <a:pt x="118" y="1"/>
                  </a:cubicBezTo>
                  <a:cubicBezTo>
                    <a:pt x="115" y="0"/>
                    <a:pt x="112" y="0"/>
                    <a:pt x="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304;p33">
              <a:extLst>
                <a:ext uri="{FF2B5EF4-FFF2-40B4-BE49-F238E27FC236}">
                  <a16:creationId xmlns:a16="http://schemas.microsoft.com/office/drawing/2014/main" id="{EEE69745-B6C0-DE0C-6274-1CA784AE92AF}"/>
                </a:ext>
              </a:extLst>
            </p:cNvPr>
            <p:cNvSpPr/>
            <p:nvPr/>
          </p:nvSpPr>
          <p:spPr>
            <a:xfrm>
              <a:off x="2475046" y="1023276"/>
              <a:ext cx="97695" cy="151550"/>
            </a:xfrm>
            <a:custGeom>
              <a:avLst/>
              <a:gdLst/>
              <a:ahLst/>
              <a:cxnLst/>
              <a:rect l="l" t="t" r="r" b="b"/>
              <a:pathLst>
                <a:path w="1800" h="2792" extrusionOk="0">
                  <a:moveTo>
                    <a:pt x="1683" y="1"/>
                  </a:moveTo>
                  <a:cubicBezTo>
                    <a:pt x="1670" y="1"/>
                    <a:pt x="1656" y="4"/>
                    <a:pt x="1641" y="12"/>
                  </a:cubicBezTo>
                  <a:cubicBezTo>
                    <a:pt x="1626" y="22"/>
                    <a:pt x="0" y="904"/>
                    <a:pt x="235" y="2720"/>
                  </a:cubicBezTo>
                  <a:cubicBezTo>
                    <a:pt x="238" y="2760"/>
                    <a:pt x="272" y="2791"/>
                    <a:pt x="315" y="2791"/>
                  </a:cubicBezTo>
                  <a:lnTo>
                    <a:pt x="327" y="2788"/>
                  </a:lnTo>
                  <a:cubicBezTo>
                    <a:pt x="370" y="2782"/>
                    <a:pt x="401" y="2742"/>
                    <a:pt x="395" y="2699"/>
                  </a:cubicBezTo>
                  <a:cubicBezTo>
                    <a:pt x="176" y="996"/>
                    <a:pt x="1703" y="163"/>
                    <a:pt x="1718" y="154"/>
                  </a:cubicBezTo>
                  <a:cubicBezTo>
                    <a:pt x="1799" y="110"/>
                    <a:pt x="1756" y="1"/>
                    <a:pt x="1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305;p33">
              <a:extLst>
                <a:ext uri="{FF2B5EF4-FFF2-40B4-BE49-F238E27FC236}">
                  <a16:creationId xmlns:a16="http://schemas.microsoft.com/office/drawing/2014/main" id="{D421737A-0E2E-CD52-1BB6-5F1062C83C67}"/>
                </a:ext>
              </a:extLst>
            </p:cNvPr>
            <p:cNvSpPr/>
            <p:nvPr/>
          </p:nvSpPr>
          <p:spPr>
            <a:xfrm>
              <a:off x="1872854" y="819078"/>
              <a:ext cx="133354" cy="150138"/>
            </a:xfrm>
            <a:custGeom>
              <a:avLst/>
              <a:gdLst/>
              <a:ahLst/>
              <a:cxnLst/>
              <a:rect l="l" t="t" r="r" b="b"/>
              <a:pathLst>
                <a:path w="2457" h="2766" extrusionOk="0">
                  <a:moveTo>
                    <a:pt x="254" y="0"/>
                  </a:moveTo>
                  <a:cubicBezTo>
                    <a:pt x="1" y="0"/>
                    <a:pt x="54" y="2766"/>
                    <a:pt x="54" y="2766"/>
                  </a:cubicBezTo>
                  <a:cubicBezTo>
                    <a:pt x="54" y="2766"/>
                    <a:pt x="2456" y="1800"/>
                    <a:pt x="2345" y="1523"/>
                  </a:cubicBezTo>
                  <a:cubicBezTo>
                    <a:pt x="2234" y="1248"/>
                    <a:pt x="550" y="141"/>
                    <a:pt x="273" y="5"/>
                  </a:cubicBezTo>
                  <a:cubicBezTo>
                    <a:pt x="266" y="2"/>
                    <a:pt x="260"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306;p33">
              <a:extLst>
                <a:ext uri="{FF2B5EF4-FFF2-40B4-BE49-F238E27FC236}">
                  <a16:creationId xmlns:a16="http://schemas.microsoft.com/office/drawing/2014/main" id="{8DB5E6D6-D63B-30EE-BC62-A1BB75B3DD68}"/>
                </a:ext>
              </a:extLst>
            </p:cNvPr>
            <p:cNvSpPr/>
            <p:nvPr/>
          </p:nvSpPr>
          <p:spPr>
            <a:xfrm>
              <a:off x="1892773" y="861253"/>
              <a:ext cx="65184" cy="68176"/>
            </a:xfrm>
            <a:custGeom>
              <a:avLst/>
              <a:gdLst/>
              <a:ahLst/>
              <a:cxnLst/>
              <a:rect l="l" t="t" r="r" b="b"/>
              <a:pathLst>
                <a:path w="1201" h="1256" extrusionOk="0">
                  <a:moveTo>
                    <a:pt x="403" y="0"/>
                  </a:moveTo>
                  <a:cubicBezTo>
                    <a:pt x="346" y="0"/>
                    <a:pt x="291" y="67"/>
                    <a:pt x="337" y="129"/>
                  </a:cubicBezTo>
                  <a:cubicBezTo>
                    <a:pt x="603" y="502"/>
                    <a:pt x="880" y="952"/>
                    <a:pt x="911" y="1097"/>
                  </a:cubicBezTo>
                  <a:cubicBezTo>
                    <a:pt x="800" y="1085"/>
                    <a:pt x="482" y="928"/>
                    <a:pt x="168" y="733"/>
                  </a:cubicBezTo>
                  <a:cubicBezTo>
                    <a:pt x="151" y="721"/>
                    <a:pt x="134" y="716"/>
                    <a:pt x="119" y="716"/>
                  </a:cubicBezTo>
                  <a:cubicBezTo>
                    <a:pt x="48" y="716"/>
                    <a:pt x="0" y="824"/>
                    <a:pt x="81" y="869"/>
                  </a:cubicBezTo>
                  <a:cubicBezTo>
                    <a:pt x="488" y="1125"/>
                    <a:pt x="772" y="1255"/>
                    <a:pt x="930" y="1255"/>
                  </a:cubicBezTo>
                  <a:cubicBezTo>
                    <a:pt x="933" y="1255"/>
                    <a:pt x="936" y="1255"/>
                    <a:pt x="940" y="1255"/>
                  </a:cubicBezTo>
                  <a:cubicBezTo>
                    <a:pt x="976" y="1255"/>
                    <a:pt x="1012" y="1240"/>
                    <a:pt x="1041" y="1218"/>
                  </a:cubicBezTo>
                  <a:cubicBezTo>
                    <a:pt x="1084" y="1174"/>
                    <a:pt x="1201" y="1057"/>
                    <a:pt x="467" y="36"/>
                  </a:cubicBezTo>
                  <a:cubicBezTo>
                    <a:pt x="449" y="11"/>
                    <a:pt x="426" y="0"/>
                    <a:pt x="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307;p33">
              <a:extLst>
                <a:ext uri="{FF2B5EF4-FFF2-40B4-BE49-F238E27FC236}">
                  <a16:creationId xmlns:a16="http://schemas.microsoft.com/office/drawing/2014/main" id="{878BBED7-5BFE-D68D-DADB-FCD78CA0702C}"/>
                </a:ext>
              </a:extLst>
            </p:cNvPr>
            <p:cNvSpPr/>
            <p:nvPr/>
          </p:nvSpPr>
          <p:spPr>
            <a:xfrm>
              <a:off x="2499470" y="715296"/>
              <a:ext cx="141006" cy="146719"/>
            </a:xfrm>
            <a:custGeom>
              <a:avLst/>
              <a:gdLst/>
              <a:ahLst/>
              <a:cxnLst/>
              <a:rect l="l" t="t" r="r" b="b"/>
              <a:pathLst>
                <a:path w="2598" h="2703" extrusionOk="0">
                  <a:moveTo>
                    <a:pt x="1445" y="0"/>
                  </a:moveTo>
                  <a:cubicBezTo>
                    <a:pt x="1214" y="0"/>
                    <a:pt x="1" y="2220"/>
                    <a:pt x="1" y="2220"/>
                  </a:cubicBezTo>
                  <a:cubicBezTo>
                    <a:pt x="1" y="2220"/>
                    <a:pt x="2076" y="2702"/>
                    <a:pt x="2479" y="2702"/>
                  </a:cubicBezTo>
                  <a:cubicBezTo>
                    <a:pt x="2517" y="2702"/>
                    <a:pt x="2541" y="2698"/>
                    <a:pt x="2545" y="2688"/>
                  </a:cubicBezTo>
                  <a:cubicBezTo>
                    <a:pt x="2598" y="2580"/>
                    <a:pt x="1632" y="175"/>
                    <a:pt x="1466" y="8"/>
                  </a:cubicBezTo>
                  <a:cubicBezTo>
                    <a:pt x="1460" y="3"/>
                    <a:pt x="1453" y="0"/>
                    <a:pt x="1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308;p33">
              <a:extLst>
                <a:ext uri="{FF2B5EF4-FFF2-40B4-BE49-F238E27FC236}">
                  <a16:creationId xmlns:a16="http://schemas.microsoft.com/office/drawing/2014/main" id="{9CD08834-BEB9-889D-235D-105DC9EB66B0}"/>
                </a:ext>
              </a:extLst>
            </p:cNvPr>
            <p:cNvSpPr/>
            <p:nvPr/>
          </p:nvSpPr>
          <p:spPr>
            <a:xfrm>
              <a:off x="2558414" y="774460"/>
              <a:ext cx="50639" cy="74906"/>
            </a:xfrm>
            <a:custGeom>
              <a:avLst/>
              <a:gdLst/>
              <a:ahLst/>
              <a:cxnLst/>
              <a:rect l="l" t="t" r="r" b="b"/>
              <a:pathLst>
                <a:path w="933" h="1380" extrusionOk="0">
                  <a:moveTo>
                    <a:pt x="158" y="0"/>
                  </a:moveTo>
                  <a:cubicBezTo>
                    <a:pt x="117" y="0"/>
                    <a:pt x="80" y="33"/>
                    <a:pt x="80" y="78"/>
                  </a:cubicBezTo>
                  <a:cubicBezTo>
                    <a:pt x="0" y="1281"/>
                    <a:pt x="90" y="1339"/>
                    <a:pt x="130" y="1364"/>
                  </a:cubicBezTo>
                  <a:cubicBezTo>
                    <a:pt x="145" y="1373"/>
                    <a:pt x="164" y="1379"/>
                    <a:pt x="182" y="1379"/>
                  </a:cubicBezTo>
                  <a:cubicBezTo>
                    <a:pt x="198" y="1379"/>
                    <a:pt x="210" y="1373"/>
                    <a:pt x="225" y="1367"/>
                  </a:cubicBezTo>
                  <a:cubicBezTo>
                    <a:pt x="343" y="1308"/>
                    <a:pt x="731" y="688"/>
                    <a:pt x="892" y="426"/>
                  </a:cubicBezTo>
                  <a:cubicBezTo>
                    <a:pt x="932" y="362"/>
                    <a:pt x="878" y="303"/>
                    <a:pt x="823" y="303"/>
                  </a:cubicBezTo>
                  <a:cubicBezTo>
                    <a:pt x="798" y="303"/>
                    <a:pt x="773" y="315"/>
                    <a:pt x="756" y="343"/>
                  </a:cubicBezTo>
                  <a:cubicBezTo>
                    <a:pt x="562" y="658"/>
                    <a:pt x="336" y="1000"/>
                    <a:pt x="219" y="1148"/>
                  </a:cubicBezTo>
                  <a:cubicBezTo>
                    <a:pt x="204" y="948"/>
                    <a:pt x="216" y="485"/>
                    <a:pt x="241" y="84"/>
                  </a:cubicBezTo>
                  <a:cubicBezTo>
                    <a:pt x="244" y="41"/>
                    <a:pt x="210" y="1"/>
                    <a:pt x="164" y="1"/>
                  </a:cubicBezTo>
                  <a:cubicBezTo>
                    <a:pt x="162" y="1"/>
                    <a:pt x="16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309;p33">
              <a:extLst>
                <a:ext uri="{FF2B5EF4-FFF2-40B4-BE49-F238E27FC236}">
                  <a16:creationId xmlns:a16="http://schemas.microsoft.com/office/drawing/2014/main" id="{43D2B94B-D29A-A3D4-B825-83838E049720}"/>
                </a:ext>
              </a:extLst>
            </p:cNvPr>
            <p:cNvSpPr/>
            <p:nvPr/>
          </p:nvSpPr>
          <p:spPr>
            <a:xfrm>
              <a:off x="2049009" y="843345"/>
              <a:ext cx="101983" cy="189709"/>
            </a:xfrm>
            <a:custGeom>
              <a:avLst/>
              <a:gdLst/>
              <a:ahLst/>
              <a:cxnLst/>
              <a:rect l="l" t="t" r="r" b="b"/>
              <a:pathLst>
                <a:path w="1879" h="3495" extrusionOk="0">
                  <a:moveTo>
                    <a:pt x="1564" y="0"/>
                  </a:moveTo>
                  <a:cubicBezTo>
                    <a:pt x="1564" y="0"/>
                    <a:pt x="222" y="201"/>
                    <a:pt x="0" y="312"/>
                  </a:cubicBezTo>
                  <a:cubicBezTo>
                    <a:pt x="0" y="312"/>
                    <a:pt x="1235" y="3494"/>
                    <a:pt x="1581" y="3494"/>
                  </a:cubicBezTo>
                  <a:cubicBezTo>
                    <a:pt x="1601" y="3494"/>
                    <a:pt x="1618" y="3484"/>
                    <a:pt x="1632" y="3461"/>
                  </a:cubicBezTo>
                  <a:cubicBezTo>
                    <a:pt x="1879" y="3048"/>
                    <a:pt x="1564" y="0"/>
                    <a:pt x="156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310;p33">
              <a:extLst>
                <a:ext uri="{FF2B5EF4-FFF2-40B4-BE49-F238E27FC236}">
                  <a16:creationId xmlns:a16="http://schemas.microsoft.com/office/drawing/2014/main" id="{13E39B00-810B-0537-A46C-90D202B759B8}"/>
                </a:ext>
              </a:extLst>
            </p:cNvPr>
            <p:cNvSpPr/>
            <p:nvPr/>
          </p:nvSpPr>
          <p:spPr>
            <a:xfrm>
              <a:off x="2152947" y="822285"/>
              <a:ext cx="102037" cy="204039"/>
            </a:xfrm>
            <a:custGeom>
              <a:avLst/>
              <a:gdLst/>
              <a:ahLst/>
              <a:cxnLst/>
              <a:rect l="l" t="t" r="r" b="b"/>
              <a:pathLst>
                <a:path w="1880" h="3759" extrusionOk="0">
                  <a:moveTo>
                    <a:pt x="1601" y="0"/>
                  </a:moveTo>
                  <a:cubicBezTo>
                    <a:pt x="1306" y="0"/>
                    <a:pt x="1" y="388"/>
                    <a:pt x="1" y="388"/>
                  </a:cubicBezTo>
                  <a:cubicBezTo>
                    <a:pt x="1" y="388"/>
                    <a:pt x="1213" y="3648"/>
                    <a:pt x="1432" y="3750"/>
                  </a:cubicBezTo>
                  <a:cubicBezTo>
                    <a:pt x="1443" y="3756"/>
                    <a:pt x="1455" y="3758"/>
                    <a:pt x="1466" y="3758"/>
                  </a:cubicBezTo>
                  <a:cubicBezTo>
                    <a:pt x="1880" y="3758"/>
                    <a:pt x="1834" y="42"/>
                    <a:pt x="1635" y="3"/>
                  </a:cubicBezTo>
                  <a:cubicBezTo>
                    <a:pt x="1626" y="1"/>
                    <a:pt x="1615" y="0"/>
                    <a:pt x="1601"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311;p33">
              <a:extLst>
                <a:ext uri="{FF2B5EF4-FFF2-40B4-BE49-F238E27FC236}">
                  <a16:creationId xmlns:a16="http://schemas.microsoft.com/office/drawing/2014/main" id="{CC606AA4-249D-E87E-DBDC-C83D96F512A3}"/>
                </a:ext>
              </a:extLst>
            </p:cNvPr>
            <p:cNvSpPr/>
            <p:nvPr/>
          </p:nvSpPr>
          <p:spPr>
            <a:xfrm>
              <a:off x="2262585" y="813600"/>
              <a:ext cx="85103" cy="207892"/>
            </a:xfrm>
            <a:custGeom>
              <a:avLst/>
              <a:gdLst/>
              <a:ahLst/>
              <a:cxnLst/>
              <a:rect l="l" t="t" r="r" b="b"/>
              <a:pathLst>
                <a:path w="1568" h="3830" extrusionOk="0">
                  <a:moveTo>
                    <a:pt x="1095" y="1"/>
                  </a:moveTo>
                  <a:cubicBezTo>
                    <a:pt x="702" y="1"/>
                    <a:pt x="1" y="117"/>
                    <a:pt x="1" y="117"/>
                  </a:cubicBezTo>
                  <a:cubicBezTo>
                    <a:pt x="1" y="117"/>
                    <a:pt x="434" y="3830"/>
                    <a:pt x="818" y="3830"/>
                  </a:cubicBezTo>
                  <a:cubicBezTo>
                    <a:pt x="824" y="3830"/>
                    <a:pt x="831" y="3829"/>
                    <a:pt x="837" y="3827"/>
                  </a:cubicBezTo>
                  <a:cubicBezTo>
                    <a:pt x="1241" y="3700"/>
                    <a:pt x="1568" y="49"/>
                    <a:pt x="1241" y="9"/>
                  </a:cubicBezTo>
                  <a:cubicBezTo>
                    <a:pt x="1200" y="3"/>
                    <a:pt x="1151" y="1"/>
                    <a:pt x="1095"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312;p33">
              <a:extLst>
                <a:ext uri="{FF2B5EF4-FFF2-40B4-BE49-F238E27FC236}">
                  <a16:creationId xmlns:a16="http://schemas.microsoft.com/office/drawing/2014/main" id="{3181368F-6C92-E533-32B1-06C06E1F54AD}"/>
                </a:ext>
              </a:extLst>
            </p:cNvPr>
            <p:cNvSpPr/>
            <p:nvPr/>
          </p:nvSpPr>
          <p:spPr>
            <a:xfrm>
              <a:off x="2351977" y="802255"/>
              <a:ext cx="89988" cy="190631"/>
            </a:xfrm>
            <a:custGeom>
              <a:avLst/>
              <a:gdLst/>
              <a:ahLst/>
              <a:cxnLst/>
              <a:rect l="l" t="t" r="r" b="b"/>
              <a:pathLst>
                <a:path w="1658" h="3512" extrusionOk="0">
                  <a:moveTo>
                    <a:pt x="1383" y="1"/>
                  </a:moveTo>
                  <a:cubicBezTo>
                    <a:pt x="987" y="1"/>
                    <a:pt x="1" y="218"/>
                    <a:pt x="1" y="218"/>
                  </a:cubicBezTo>
                  <a:cubicBezTo>
                    <a:pt x="1" y="218"/>
                    <a:pt x="578" y="3511"/>
                    <a:pt x="794" y="3511"/>
                  </a:cubicBezTo>
                  <a:cubicBezTo>
                    <a:pt x="799" y="3511"/>
                    <a:pt x="804" y="3509"/>
                    <a:pt x="809" y="3505"/>
                  </a:cubicBezTo>
                  <a:cubicBezTo>
                    <a:pt x="1013" y="3342"/>
                    <a:pt x="1657" y="153"/>
                    <a:pt x="1537" y="29"/>
                  </a:cubicBezTo>
                  <a:cubicBezTo>
                    <a:pt x="1517" y="9"/>
                    <a:pt x="1462" y="1"/>
                    <a:pt x="1383"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313;p33">
              <a:extLst>
                <a:ext uri="{FF2B5EF4-FFF2-40B4-BE49-F238E27FC236}">
                  <a16:creationId xmlns:a16="http://schemas.microsoft.com/office/drawing/2014/main" id="{EF954FD8-81D6-70A5-2112-AF410FAF1AA2}"/>
                </a:ext>
              </a:extLst>
            </p:cNvPr>
            <p:cNvSpPr/>
            <p:nvPr/>
          </p:nvSpPr>
          <p:spPr>
            <a:xfrm>
              <a:off x="1768782" y="1125278"/>
              <a:ext cx="169284" cy="71378"/>
            </a:xfrm>
            <a:custGeom>
              <a:avLst/>
              <a:gdLst/>
              <a:ahLst/>
              <a:cxnLst/>
              <a:rect l="l" t="t" r="r" b="b"/>
              <a:pathLst>
                <a:path w="3119" h="1315" extrusionOk="0">
                  <a:moveTo>
                    <a:pt x="22" y="1"/>
                  </a:moveTo>
                  <a:lnTo>
                    <a:pt x="22" y="1"/>
                  </a:lnTo>
                  <a:cubicBezTo>
                    <a:pt x="22" y="1"/>
                    <a:pt x="0" y="1136"/>
                    <a:pt x="40" y="1296"/>
                  </a:cubicBezTo>
                  <a:cubicBezTo>
                    <a:pt x="44" y="1309"/>
                    <a:pt x="60" y="1315"/>
                    <a:pt x="87" y="1315"/>
                  </a:cubicBezTo>
                  <a:cubicBezTo>
                    <a:pt x="415" y="1315"/>
                    <a:pt x="2333" y="476"/>
                    <a:pt x="2711" y="288"/>
                  </a:cubicBezTo>
                  <a:cubicBezTo>
                    <a:pt x="3118" y="84"/>
                    <a:pt x="22" y="1"/>
                    <a:pt x="22"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314;p33">
              <a:extLst>
                <a:ext uri="{FF2B5EF4-FFF2-40B4-BE49-F238E27FC236}">
                  <a16:creationId xmlns:a16="http://schemas.microsoft.com/office/drawing/2014/main" id="{56D5D5C8-EE5E-6B26-B664-8DB9C0195E24}"/>
                </a:ext>
              </a:extLst>
            </p:cNvPr>
            <p:cNvSpPr/>
            <p:nvPr/>
          </p:nvSpPr>
          <p:spPr>
            <a:xfrm>
              <a:off x="1773938" y="1217492"/>
              <a:ext cx="184535" cy="98464"/>
            </a:xfrm>
            <a:custGeom>
              <a:avLst/>
              <a:gdLst/>
              <a:ahLst/>
              <a:cxnLst/>
              <a:rect l="l" t="t" r="r" b="b"/>
              <a:pathLst>
                <a:path w="3400" h="1814" extrusionOk="0">
                  <a:moveTo>
                    <a:pt x="2860" y="1"/>
                  </a:moveTo>
                  <a:cubicBezTo>
                    <a:pt x="1924" y="1"/>
                    <a:pt x="1" y="303"/>
                    <a:pt x="1" y="303"/>
                  </a:cubicBezTo>
                  <a:cubicBezTo>
                    <a:pt x="1" y="303"/>
                    <a:pt x="288" y="1293"/>
                    <a:pt x="541" y="1787"/>
                  </a:cubicBezTo>
                  <a:cubicBezTo>
                    <a:pt x="550" y="1805"/>
                    <a:pt x="573" y="1813"/>
                    <a:pt x="608" y="1813"/>
                  </a:cubicBezTo>
                  <a:cubicBezTo>
                    <a:pt x="1052" y="1813"/>
                    <a:pt x="3400" y="412"/>
                    <a:pt x="3360" y="109"/>
                  </a:cubicBezTo>
                  <a:cubicBezTo>
                    <a:pt x="3350" y="31"/>
                    <a:pt x="3154" y="1"/>
                    <a:pt x="286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315;p33">
              <a:extLst>
                <a:ext uri="{FF2B5EF4-FFF2-40B4-BE49-F238E27FC236}">
                  <a16:creationId xmlns:a16="http://schemas.microsoft.com/office/drawing/2014/main" id="{DA441004-6F8B-D4CC-7B60-3D40A063A58C}"/>
                </a:ext>
              </a:extLst>
            </p:cNvPr>
            <p:cNvSpPr/>
            <p:nvPr/>
          </p:nvSpPr>
          <p:spPr>
            <a:xfrm>
              <a:off x="1828865" y="1311992"/>
              <a:ext cx="120762" cy="88531"/>
            </a:xfrm>
            <a:custGeom>
              <a:avLst/>
              <a:gdLst/>
              <a:ahLst/>
              <a:cxnLst/>
              <a:rect l="l" t="t" r="r" b="b"/>
              <a:pathLst>
                <a:path w="2225" h="1631" extrusionOk="0">
                  <a:moveTo>
                    <a:pt x="2004" y="1"/>
                  </a:moveTo>
                  <a:cubicBezTo>
                    <a:pt x="1576" y="1"/>
                    <a:pt x="0" y="810"/>
                    <a:pt x="0" y="810"/>
                  </a:cubicBezTo>
                  <a:cubicBezTo>
                    <a:pt x="189" y="918"/>
                    <a:pt x="870" y="1631"/>
                    <a:pt x="994" y="1631"/>
                  </a:cubicBezTo>
                  <a:cubicBezTo>
                    <a:pt x="1114" y="1631"/>
                    <a:pt x="2224" y="286"/>
                    <a:pt x="2104" y="39"/>
                  </a:cubicBezTo>
                  <a:cubicBezTo>
                    <a:pt x="2091" y="13"/>
                    <a:pt x="2056" y="1"/>
                    <a:pt x="2004"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316;p33">
              <a:extLst>
                <a:ext uri="{FF2B5EF4-FFF2-40B4-BE49-F238E27FC236}">
                  <a16:creationId xmlns:a16="http://schemas.microsoft.com/office/drawing/2014/main" id="{2A7CD2AD-155D-55CD-231D-583BB5998366}"/>
                </a:ext>
              </a:extLst>
            </p:cNvPr>
            <p:cNvSpPr/>
            <p:nvPr/>
          </p:nvSpPr>
          <p:spPr>
            <a:xfrm>
              <a:off x="2233464" y="1518303"/>
              <a:ext cx="673933" cy="428649"/>
            </a:xfrm>
            <a:custGeom>
              <a:avLst/>
              <a:gdLst/>
              <a:ahLst/>
              <a:cxnLst/>
              <a:rect l="l" t="t" r="r" b="b"/>
              <a:pathLst>
                <a:path w="12417" h="7897" extrusionOk="0">
                  <a:moveTo>
                    <a:pt x="4982" y="0"/>
                  </a:moveTo>
                  <a:cubicBezTo>
                    <a:pt x="4786" y="0"/>
                    <a:pt x="4581" y="57"/>
                    <a:pt x="4359" y="188"/>
                  </a:cubicBezTo>
                  <a:cubicBezTo>
                    <a:pt x="2770" y="1126"/>
                    <a:pt x="4350" y="2486"/>
                    <a:pt x="1197" y="4429"/>
                  </a:cubicBezTo>
                  <a:cubicBezTo>
                    <a:pt x="1" y="5166"/>
                    <a:pt x="528" y="7276"/>
                    <a:pt x="528" y="7276"/>
                  </a:cubicBezTo>
                  <a:cubicBezTo>
                    <a:pt x="528" y="7276"/>
                    <a:pt x="1961" y="7896"/>
                    <a:pt x="4280" y="7896"/>
                  </a:cubicBezTo>
                  <a:cubicBezTo>
                    <a:pt x="6368" y="7896"/>
                    <a:pt x="9174" y="7394"/>
                    <a:pt x="12301" y="5484"/>
                  </a:cubicBezTo>
                  <a:cubicBezTo>
                    <a:pt x="12301" y="5484"/>
                    <a:pt x="12417" y="2082"/>
                    <a:pt x="9657" y="2082"/>
                  </a:cubicBezTo>
                  <a:cubicBezTo>
                    <a:pt x="9641" y="2082"/>
                    <a:pt x="9625" y="2082"/>
                    <a:pt x="9608" y="2082"/>
                  </a:cubicBezTo>
                  <a:cubicBezTo>
                    <a:pt x="9586" y="2082"/>
                    <a:pt x="9564" y="2083"/>
                    <a:pt x="9542" y="2083"/>
                  </a:cubicBezTo>
                  <a:cubicBezTo>
                    <a:pt x="7040" y="2083"/>
                    <a:pt x="6173" y="0"/>
                    <a:pt x="4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317;p33">
              <a:extLst>
                <a:ext uri="{FF2B5EF4-FFF2-40B4-BE49-F238E27FC236}">
                  <a16:creationId xmlns:a16="http://schemas.microsoft.com/office/drawing/2014/main" id="{411E199F-C8DC-E4F0-B5B6-A4B8E80A0A50}"/>
                </a:ext>
              </a:extLst>
            </p:cNvPr>
            <p:cNvSpPr/>
            <p:nvPr/>
          </p:nvSpPr>
          <p:spPr>
            <a:xfrm>
              <a:off x="2533936" y="1776129"/>
              <a:ext cx="142689" cy="105683"/>
            </a:xfrm>
            <a:custGeom>
              <a:avLst/>
              <a:gdLst/>
              <a:ahLst/>
              <a:cxnLst/>
              <a:rect l="l" t="t" r="r" b="b"/>
              <a:pathLst>
                <a:path w="2629" h="1947" extrusionOk="0">
                  <a:moveTo>
                    <a:pt x="1729" y="1"/>
                  </a:moveTo>
                  <a:cubicBezTo>
                    <a:pt x="1706" y="1"/>
                    <a:pt x="1684" y="11"/>
                    <a:pt x="1667" y="37"/>
                  </a:cubicBezTo>
                  <a:cubicBezTo>
                    <a:pt x="1472" y="290"/>
                    <a:pt x="1296" y="555"/>
                    <a:pt x="1136" y="830"/>
                  </a:cubicBezTo>
                  <a:cubicBezTo>
                    <a:pt x="664" y="611"/>
                    <a:pt x="238" y="450"/>
                    <a:pt x="140" y="416"/>
                  </a:cubicBezTo>
                  <a:cubicBezTo>
                    <a:pt x="130" y="413"/>
                    <a:pt x="121" y="412"/>
                    <a:pt x="113" y="412"/>
                  </a:cubicBezTo>
                  <a:cubicBezTo>
                    <a:pt x="35" y="412"/>
                    <a:pt x="1" y="529"/>
                    <a:pt x="84" y="567"/>
                  </a:cubicBezTo>
                  <a:cubicBezTo>
                    <a:pt x="309" y="651"/>
                    <a:pt x="676" y="799"/>
                    <a:pt x="1059" y="971"/>
                  </a:cubicBezTo>
                  <a:cubicBezTo>
                    <a:pt x="865" y="1335"/>
                    <a:pt x="732" y="1709"/>
                    <a:pt x="852" y="1906"/>
                  </a:cubicBezTo>
                  <a:cubicBezTo>
                    <a:pt x="868" y="1931"/>
                    <a:pt x="892" y="1946"/>
                    <a:pt x="920" y="1946"/>
                  </a:cubicBezTo>
                  <a:cubicBezTo>
                    <a:pt x="936" y="1946"/>
                    <a:pt x="951" y="1943"/>
                    <a:pt x="963" y="1934"/>
                  </a:cubicBezTo>
                  <a:cubicBezTo>
                    <a:pt x="1000" y="1912"/>
                    <a:pt x="1013" y="1863"/>
                    <a:pt x="991" y="1823"/>
                  </a:cubicBezTo>
                  <a:cubicBezTo>
                    <a:pt x="911" y="1687"/>
                    <a:pt x="1022" y="1379"/>
                    <a:pt x="1204" y="1039"/>
                  </a:cubicBezTo>
                  <a:cubicBezTo>
                    <a:pt x="1784" y="1317"/>
                    <a:pt x="2357" y="1644"/>
                    <a:pt x="2465" y="1897"/>
                  </a:cubicBezTo>
                  <a:cubicBezTo>
                    <a:pt x="2478" y="1928"/>
                    <a:pt x="2505" y="1946"/>
                    <a:pt x="2539" y="1946"/>
                  </a:cubicBezTo>
                  <a:cubicBezTo>
                    <a:pt x="2549" y="1946"/>
                    <a:pt x="2561" y="1943"/>
                    <a:pt x="2570" y="1940"/>
                  </a:cubicBezTo>
                  <a:cubicBezTo>
                    <a:pt x="2610" y="1921"/>
                    <a:pt x="2629" y="1875"/>
                    <a:pt x="2613" y="1835"/>
                  </a:cubicBezTo>
                  <a:cubicBezTo>
                    <a:pt x="2481" y="1530"/>
                    <a:pt x="1870" y="1175"/>
                    <a:pt x="1284" y="897"/>
                  </a:cubicBezTo>
                  <a:cubicBezTo>
                    <a:pt x="1438" y="632"/>
                    <a:pt x="1608" y="379"/>
                    <a:pt x="1793" y="136"/>
                  </a:cubicBezTo>
                  <a:cubicBezTo>
                    <a:pt x="1847" y="73"/>
                    <a:pt x="1789" y="1"/>
                    <a:pt x="1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318;p33">
              <a:extLst>
                <a:ext uri="{FF2B5EF4-FFF2-40B4-BE49-F238E27FC236}">
                  <a16:creationId xmlns:a16="http://schemas.microsoft.com/office/drawing/2014/main" id="{34AFFB7B-EB3F-3139-CA94-1F26F9D499CD}"/>
                </a:ext>
              </a:extLst>
            </p:cNvPr>
            <p:cNvSpPr/>
            <p:nvPr/>
          </p:nvSpPr>
          <p:spPr>
            <a:xfrm>
              <a:off x="2246870" y="1786876"/>
              <a:ext cx="669482" cy="161863"/>
            </a:xfrm>
            <a:custGeom>
              <a:avLst/>
              <a:gdLst/>
              <a:ahLst/>
              <a:cxnLst/>
              <a:rect l="l" t="t" r="r" b="b"/>
              <a:pathLst>
                <a:path w="12335" h="2982" extrusionOk="0">
                  <a:moveTo>
                    <a:pt x="12217" y="0"/>
                  </a:moveTo>
                  <a:cubicBezTo>
                    <a:pt x="12194" y="0"/>
                    <a:pt x="12170" y="11"/>
                    <a:pt x="12153" y="39"/>
                  </a:cubicBezTo>
                  <a:cubicBezTo>
                    <a:pt x="12125" y="72"/>
                    <a:pt x="9960" y="2822"/>
                    <a:pt x="4438" y="2822"/>
                  </a:cubicBezTo>
                  <a:cubicBezTo>
                    <a:pt x="3182" y="2822"/>
                    <a:pt x="1753" y="2680"/>
                    <a:pt x="136" y="2331"/>
                  </a:cubicBezTo>
                  <a:cubicBezTo>
                    <a:pt x="127" y="2328"/>
                    <a:pt x="119" y="2327"/>
                    <a:pt x="111" y="2327"/>
                  </a:cubicBezTo>
                  <a:cubicBezTo>
                    <a:pt x="23" y="2327"/>
                    <a:pt x="0" y="2471"/>
                    <a:pt x="102" y="2488"/>
                  </a:cubicBezTo>
                  <a:cubicBezTo>
                    <a:pt x="1728" y="2837"/>
                    <a:pt x="3165" y="2982"/>
                    <a:pt x="4433" y="2982"/>
                  </a:cubicBezTo>
                  <a:cubicBezTo>
                    <a:pt x="10040" y="2982"/>
                    <a:pt x="12254" y="172"/>
                    <a:pt x="12279" y="135"/>
                  </a:cubicBezTo>
                  <a:cubicBezTo>
                    <a:pt x="12334" y="73"/>
                    <a:pt x="12277" y="0"/>
                    <a:pt x="122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319;p33">
              <a:extLst>
                <a:ext uri="{FF2B5EF4-FFF2-40B4-BE49-F238E27FC236}">
                  <a16:creationId xmlns:a16="http://schemas.microsoft.com/office/drawing/2014/main" id="{2074EF29-1660-770A-30A1-E8BF43F88F07}"/>
                </a:ext>
              </a:extLst>
            </p:cNvPr>
            <p:cNvSpPr/>
            <p:nvPr/>
          </p:nvSpPr>
          <p:spPr>
            <a:xfrm>
              <a:off x="3079681" y="788519"/>
              <a:ext cx="65836" cy="92330"/>
            </a:xfrm>
            <a:custGeom>
              <a:avLst/>
              <a:gdLst/>
              <a:ahLst/>
              <a:cxnLst/>
              <a:rect l="l" t="t" r="r" b="b"/>
              <a:pathLst>
                <a:path w="1213" h="1701" extrusionOk="0">
                  <a:moveTo>
                    <a:pt x="1213" y="1"/>
                  </a:moveTo>
                  <a:cubicBezTo>
                    <a:pt x="1213" y="1"/>
                    <a:pt x="81" y="1133"/>
                    <a:pt x="1" y="1700"/>
                  </a:cubicBezTo>
                  <a:lnTo>
                    <a:pt x="1213" y="1"/>
                  </a:ln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320;p33">
              <a:extLst>
                <a:ext uri="{FF2B5EF4-FFF2-40B4-BE49-F238E27FC236}">
                  <a16:creationId xmlns:a16="http://schemas.microsoft.com/office/drawing/2014/main" id="{AADE0338-C09C-8FDA-3375-19B62867E619}"/>
                </a:ext>
              </a:extLst>
            </p:cNvPr>
            <p:cNvSpPr/>
            <p:nvPr/>
          </p:nvSpPr>
          <p:spPr>
            <a:xfrm>
              <a:off x="3075013" y="784122"/>
              <a:ext cx="76908" cy="101069"/>
            </a:xfrm>
            <a:custGeom>
              <a:avLst/>
              <a:gdLst/>
              <a:ahLst/>
              <a:cxnLst/>
              <a:rect l="l" t="t" r="r" b="b"/>
              <a:pathLst>
                <a:path w="1417" h="1862" extrusionOk="0">
                  <a:moveTo>
                    <a:pt x="1301" y="1"/>
                  </a:moveTo>
                  <a:cubicBezTo>
                    <a:pt x="1282" y="1"/>
                    <a:pt x="1261" y="8"/>
                    <a:pt x="1243" y="26"/>
                  </a:cubicBezTo>
                  <a:cubicBezTo>
                    <a:pt x="1197" y="73"/>
                    <a:pt x="90" y="1183"/>
                    <a:pt x="7" y="1769"/>
                  </a:cubicBezTo>
                  <a:cubicBezTo>
                    <a:pt x="0" y="1812"/>
                    <a:pt x="31" y="1852"/>
                    <a:pt x="74" y="1861"/>
                  </a:cubicBezTo>
                  <a:lnTo>
                    <a:pt x="87" y="1861"/>
                  </a:lnTo>
                  <a:cubicBezTo>
                    <a:pt x="127" y="1861"/>
                    <a:pt x="161" y="1834"/>
                    <a:pt x="167" y="1794"/>
                  </a:cubicBezTo>
                  <a:cubicBezTo>
                    <a:pt x="244" y="1260"/>
                    <a:pt x="1348" y="153"/>
                    <a:pt x="1357" y="140"/>
                  </a:cubicBezTo>
                  <a:cubicBezTo>
                    <a:pt x="1417" y="81"/>
                    <a:pt x="1363" y="1"/>
                    <a:pt x="1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321;p33">
              <a:extLst>
                <a:ext uri="{FF2B5EF4-FFF2-40B4-BE49-F238E27FC236}">
                  <a16:creationId xmlns:a16="http://schemas.microsoft.com/office/drawing/2014/main" id="{C74EA2B7-1D18-4D22-267F-28A4D1B13510}"/>
                </a:ext>
              </a:extLst>
            </p:cNvPr>
            <p:cNvSpPr/>
            <p:nvPr/>
          </p:nvSpPr>
          <p:spPr>
            <a:xfrm>
              <a:off x="3106168" y="819186"/>
              <a:ext cx="56934" cy="92276"/>
            </a:xfrm>
            <a:custGeom>
              <a:avLst/>
              <a:gdLst/>
              <a:ahLst/>
              <a:cxnLst/>
              <a:rect l="l" t="t" r="r" b="b"/>
              <a:pathLst>
                <a:path w="1049" h="1700" extrusionOk="0">
                  <a:moveTo>
                    <a:pt x="1049" y="0"/>
                  </a:moveTo>
                  <a:lnTo>
                    <a:pt x="1049" y="0"/>
                  </a:lnTo>
                  <a:cubicBezTo>
                    <a:pt x="404" y="404"/>
                    <a:pt x="0" y="1700"/>
                    <a:pt x="0" y="1700"/>
                  </a:cubicBezTo>
                  <a:lnTo>
                    <a:pt x="1049" y="0"/>
                  </a:ln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322;p33">
              <a:extLst>
                <a:ext uri="{FF2B5EF4-FFF2-40B4-BE49-F238E27FC236}">
                  <a16:creationId xmlns:a16="http://schemas.microsoft.com/office/drawing/2014/main" id="{F0E4E61E-B001-0AD1-31AA-B8AA0FD0F3D5}"/>
                </a:ext>
              </a:extLst>
            </p:cNvPr>
            <p:cNvSpPr/>
            <p:nvPr/>
          </p:nvSpPr>
          <p:spPr>
            <a:xfrm>
              <a:off x="3101120" y="814573"/>
              <a:ext cx="68875" cy="101232"/>
            </a:xfrm>
            <a:custGeom>
              <a:avLst/>
              <a:gdLst/>
              <a:ahLst/>
              <a:cxnLst/>
              <a:rect l="l" t="t" r="r" b="b"/>
              <a:pathLst>
                <a:path w="1269" h="1865" extrusionOk="0">
                  <a:moveTo>
                    <a:pt x="1148" y="0"/>
                  </a:moveTo>
                  <a:cubicBezTo>
                    <a:pt x="1132" y="0"/>
                    <a:pt x="1116" y="5"/>
                    <a:pt x="1099" y="17"/>
                  </a:cubicBezTo>
                  <a:cubicBezTo>
                    <a:pt x="435" y="434"/>
                    <a:pt x="31" y="1708"/>
                    <a:pt x="13" y="1760"/>
                  </a:cubicBezTo>
                  <a:cubicBezTo>
                    <a:pt x="1" y="1803"/>
                    <a:pt x="25" y="1849"/>
                    <a:pt x="68" y="1862"/>
                  </a:cubicBezTo>
                  <a:cubicBezTo>
                    <a:pt x="75" y="1865"/>
                    <a:pt x="84" y="1865"/>
                    <a:pt x="93" y="1865"/>
                  </a:cubicBezTo>
                  <a:cubicBezTo>
                    <a:pt x="127" y="1865"/>
                    <a:pt x="158" y="1843"/>
                    <a:pt x="167" y="1809"/>
                  </a:cubicBezTo>
                  <a:cubicBezTo>
                    <a:pt x="173" y="1797"/>
                    <a:pt x="571" y="542"/>
                    <a:pt x="1185" y="156"/>
                  </a:cubicBezTo>
                  <a:cubicBezTo>
                    <a:pt x="1269" y="110"/>
                    <a:pt x="1221" y="0"/>
                    <a:pt x="11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323;p33">
              <a:extLst>
                <a:ext uri="{FF2B5EF4-FFF2-40B4-BE49-F238E27FC236}">
                  <a16:creationId xmlns:a16="http://schemas.microsoft.com/office/drawing/2014/main" id="{6C31990E-506D-3324-5F83-D23EEE7FBD98}"/>
                </a:ext>
              </a:extLst>
            </p:cNvPr>
            <p:cNvSpPr/>
            <p:nvPr/>
          </p:nvSpPr>
          <p:spPr>
            <a:xfrm>
              <a:off x="3031321" y="1103610"/>
              <a:ext cx="83095" cy="37887"/>
            </a:xfrm>
            <a:custGeom>
              <a:avLst/>
              <a:gdLst/>
              <a:ahLst/>
              <a:cxnLst/>
              <a:rect l="l" t="t" r="r" b="b"/>
              <a:pathLst>
                <a:path w="1531" h="698" extrusionOk="0">
                  <a:moveTo>
                    <a:pt x="1389" y="1"/>
                  </a:moveTo>
                  <a:cubicBezTo>
                    <a:pt x="869" y="1"/>
                    <a:pt x="0" y="697"/>
                    <a:pt x="0" y="697"/>
                  </a:cubicBezTo>
                  <a:lnTo>
                    <a:pt x="1530" y="22"/>
                  </a:lnTo>
                  <a:cubicBezTo>
                    <a:pt x="1487" y="7"/>
                    <a:pt x="1440" y="1"/>
                    <a:pt x="1389" y="1"/>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324;p33">
              <a:extLst>
                <a:ext uri="{FF2B5EF4-FFF2-40B4-BE49-F238E27FC236}">
                  <a16:creationId xmlns:a16="http://schemas.microsoft.com/office/drawing/2014/main" id="{1221E07A-8FC4-0CBF-0E7B-A78C136C4D03}"/>
                </a:ext>
              </a:extLst>
            </p:cNvPr>
            <p:cNvSpPr/>
            <p:nvPr/>
          </p:nvSpPr>
          <p:spPr>
            <a:xfrm>
              <a:off x="3026436" y="1099213"/>
              <a:ext cx="94438" cy="46627"/>
            </a:xfrm>
            <a:custGeom>
              <a:avLst/>
              <a:gdLst/>
              <a:ahLst/>
              <a:cxnLst/>
              <a:rect l="l" t="t" r="r" b="b"/>
              <a:pathLst>
                <a:path w="1740" h="859" extrusionOk="0">
                  <a:moveTo>
                    <a:pt x="1482" y="1"/>
                  </a:moveTo>
                  <a:cubicBezTo>
                    <a:pt x="948" y="1"/>
                    <a:pt x="141" y="636"/>
                    <a:pt x="41" y="717"/>
                  </a:cubicBezTo>
                  <a:cubicBezTo>
                    <a:pt x="4" y="744"/>
                    <a:pt x="1" y="794"/>
                    <a:pt x="29" y="828"/>
                  </a:cubicBezTo>
                  <a:cubicBezTo>
                    <a:pt x="44" y="849"/>
                    <a:pt x="66" y="859"/>
                    <a:pt x="90" y="859"/>
                  </a:cubicBezTo>
                  <a:cubicBezTo>
                    <a:pt x="109" y="859"/>
                    <a:pt x="127" y="852"/>
                    <a:pt x="143" y="843"/>
                  </a:cubicBezTo>
                  <a:cubicBezTo>
                    <a:pt x="397" y="640"/>
                    <a:pt x="1082" y="163"/>
                    <a:pt x="1480" y="163"/>
                  </a:cubicBezTo>
                  <a:cubicBezTo>
                    <a:pt x="1522" y="163"/>
                    <a:pt x="1561" y="169"/>
                    <a:pt x="1596" y="180"/>
                  </a:cubicBezTo>
                  <a:cubicBezTo>
                    <a:pt x="1606" y="183"/>
                    <a:pt x="1615" y="185"/>
                    <a:pt x="1624" y="185"/>
                  </a:cubicBezTo>
                  <a:cubicBezTo>
                    <a:pt x="1706" y="185"/>
                    <a:pt x="1740" y="56"/>
                    <a:pt x="1648" y="26"/>
                  </a:cubicBezTo>
                  <a:cubicBezTo>
                    <a:pt x="1597" y="9"/>
                    <a:pt x="1541" y="1"/>
                    <a:pt x="1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325;p33">
              <a:extLst>
                <a:ext uri="{FF2B5EF4-FFF2-40B4-BE49-F238E27FC236}">
                  <a16:creationId xmlns:a16="http://schemas.microsoft.com/office/drawing/2014/main" id="{048DCFBE-EB00-2898-4E29-0CE7D3223CC4}"/>
                </a:ext>
              </a:extLst>
            </p:cNvPr>
            <p:cNvSpPr/>
            <p:nvPr/>
          </p:nvSpPr>
          <p:spPr>
            <a:xfrm>
              <a:off x="3047387" y="1132975"/>
              <a:ext cx="71860" cy="27791"/>
            </a:xfrm>
            <a:custGeom>
              <a:avLst/>
              <a:gdLst/>
              <a:ahLst/>
              <a:cxnLst/>
              <a:rect l="l" t="t" r="r" b="b"/>
              <a:pathLst>
                <a:path w="1324" h="512" extrusionOk="0">
                  <a:moveTo>
                    <a:pt x="1240" y="1"/>
                  </a:moveTo>
                  <a:cubicBezTo>
                    <a:pt x="805" y="1"/>
                    <a:pt x="0" y="511"/>
                    <a:pt x="0" y="511"/>
                  </a:cubicBezTo>
                  <a:lnTo>
                    <a:pt x="1324" y="8"/>
                  </a:lnTo>
                  <a:cubicBezTo>
                    <a:pt x="1298" y="3"/>
                    <a:pt x="1270" y="1"/>
                    <a:pt x="1240" y="1"/>
                  </a:cubicBezTo>
                  <a:close/>
                </a:path>
              </a:pathLst>
            </a:custGeom>
            <a:solidFill>
              <a:srgbClr val="D07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326;p33">
              <a:extLst>
                <a:ext uri="{FF2B5EF4-FFF2-40B4-BE49-F238E27FC236}">
                  <a16:creationId xmlns:a16="http://schemas.microsoft.com/office/drawing/2014/main" id="{15C05046-ACF3-2B97-543F-145DD8FFA64D}"/>
                </a:ext>
              </a:extLst>
            </p:cNvPr>
            <p:cNvSpPr/>
            <p:nvPr/>
          </p:nvSpPr>
          <p:spPr>
            <a:xfrm>
              <a:off x="3041199" y="1128687"/>
              <a:ext cx="84235" cy="36422"/>
            </a:xfrm>
            <a:custGeom>
              <a:avLst/>
              <a:gdLst/>
              <a:ahLst/>
              <a:cxnLst/>
              <a:rect l="l" t="t" r="r" b="b"/>
              <a:pathLst>
                <a:path w="1552" h="671" extrusionOk="0">
                  <a:moveTo>
                    <a:pt x="1352" y="1"/>
                  </a:moveTo>
                  <a:cubicBezTo>
                    <a:pt x="904" y="1"/>
                    <a:pt x="160" y="465"/>
                    <a:pt x="71" y="519"/>
                  </a:cubicBezTo>
                  <a:cubicBezTo>
                    <a:pt x="0" y="562"/>
                    <a:pt x="31" y="670"/>
                    <a:pt x="114" y="670"/>
                  </a:cubicBezTo>
                  <a:cubicBezTo>
                    <a:pt x="127" y="670"/>
                    <a:pt x="142" y="664"/>
                    <a:pt x="158" y="658"/>
                  </a:cubicBezTo>
                  <a:cubicBezTo>
                    <a:pt x="387" y="511"/>
                    <a:pt x="1021" y="162"/>
                    <a:pt x="1354" y="162"/>
                  </a:cubicBezTo>
                  <a:cubicBezTo>
                    <a:pt x="1378" y="162"/>
                    <a:pt x="1401" y="164"/>
                    <a:pt x="1422" y="168"/>
                  </a:cubicBezTo>
                  <a:cubicBezTo>
                    <a:pt x="1429" y="169"/>
                    <a:pt x="1435" y="170"/>
                    <a:pt x="1441" y="170"/>
                  </a:cubicBezTo>
                  <a:cubicBezTo>
                    <a:pt x="1530" y="170"/>
                    <a:pt x="1551" y="30"/>
                    <a:pt x="1453" y="10"/>
                  </a:cubicBezTo>
                  <a:cubicBezTo>
                    <a:pt x="1422" y="4"/>
                    <a:pt x="1388" y="1"/>
                    <a:pt x="1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327;p33">
              <a:extLst>
                <a:ext uri="{FF2B5EF4-FFF2-40B4-BE49-F238E27FC236}">
                  <a16:creationId xmlns:a16="http://schemas.microsoft.com/office/drawing/2014/main" id="{7779EDE2-3C16-CDB4-06AB-D9F932213D89}"/>
                </a:ext>
              </a:extLst>
            </p:cNvPr>
            <p:cNvSpPr/>
            <p:nvPr/>
          </p:nvSpPr>
          <p:spPr>
            <a:xfrm>
              <a:off x="1533249" y="1798872"/>
              <a:ext cx="126081" cy="56451"/>
            </a:xfrm>
            <a:custGeom>
              <a:avLst/>
              <a:gdLst/>
              <a:ahLst/>
              <a:cxnLst/>
              <a:rect l="l" t="t" r="r" b="b"/>
              <a:pathLst>
                <a:path w="2323" h="1040" extrusionOk="0">
                  <a:moveTo>
                    <a:pt x="1586" y="0"/>
                  </a:moveTo>
                  <a:cubicBezTo>
                    <a:pt x="1167" y="0"/>
                    <a:pt x="601" y="178"/>
                    <a:pt x="43" y="907"/>
                  </a:cubicBezTo>
                  <a:cubicBezTo>
                    <a:pt x="0" y="963"/>
                    <a:pt x="40" y="1040"/>
                    <a:pt x="108" y="1040"/>
                  </a:cubicBezTo>
                  <a:cubicBezTo>
                    <a:pt x="133" y="1040"/>
                    <a:pt x="154" y="1027"/>
                    <a:pt x="170" y="1006"/>
                  </a:cubicBezTo>
                  <a:cubicBezTo>
                    <a:pt x="696" y="321"/>
                    <a:pt x="1213" y="156"/>
                    <a:pt x="1589" y="156"/>
                  </a:cubicBezTo>
                  <a:cubicBezTo>
                    <a:pt x="1925" y="156"/>
                    <a:pt x="2149" y="288"/>
                    <a:pt x="2168" y="300"/>
                  </a:cubicBezTo>
                  <a:cubicBezTo>
                    <a:pt x="2182" y="306"/>
                    <a:pt x="2195" y="310"/>
                    <a:pt x="2207" y="310"/>
                  </a:cubicBezTo>
                  <a:cubicBezTo>
                    <a:pt x="2277" y="310"/>
                    <a:pt x="2322" y="211"/>
                    <a:pt x="2252" y="161"/>
                  </a:cubicBezTo>
                  <a:cubicBezTo>
                    <a:pt x="2246" y="158"/>
                    <a:pt x="1981" y="0"/>
                    <a:pt x="1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328;p33">
              <a:extLst>
                <a:ext uri="{FF2B5EF4-FFF2-40B4-BE49-F238E27FC236}">
                  <a16:creationId xmlns:a16="http://schemas.microsoft.com/office/drawing/2014/main" id="{EE349DE6-A151-8B52-4B60-1F784F73AA52}"/>
                </a:ext>
              </a:extLst>
            </p:cNvPr>
            <p:cNvSpPr/>
            <p:nvPr/>
          </p:nvSpPr>
          <p:spPr>
            <a:xfrm>
              <a:off x="1507305" y="1771841"/>
              <a:ext cx="95090" cy="68121"/>
            </a:xfrm>
            <a:custGeom>
              <a:avLst/>
              <a:gdLst/>
              <a:ahLst/>
              <a:cxnLst/>
              <a:rect l="l" t="t" r="r" b="b"/>
              <a:pathLst>
                <a:path w="1752" h="1255" extrusionOk="0">
                  <a:moveTo>
                    <a:pt x="1639" y="1"/>
                  </a:moveTo>
                  <a:cubicBezTo>
                    <a:pt x="1631" y="1"/>
                    <a:pt x="1622" y="2"/>
                    <a:pt x="1613" y="5"/>
                  </a:cubicBezTo>
                  <a:cubicBezTo>
                    <a:pt x="1564" y="20"/>
                    <a:pt x="401" y="387"/>
                    <a:pt x="28" y="1137"/>
                  </a:cubicBezTo>
                  <a:cubicBezTo>
                    <a:pt x="0" y="1192"/>
                    <a:pt x="40" y="1254"/>
                    <a:pt x="99" y="1254"/>
                  </a:cubicBezTo>
                  <a:cubicBezTo>
                    <a:pt x="130" y="1254"/>
                    <a:pt x="157" y="1236"/>
                    <a:pt x="173" y="1211"/>
                  </a:cubicBezTo>
                  <a:cubicBezTo>
                    <a:pt x="515" y="523"/>
                    <a:pt x="1647" y="162"/>
                    <a:pt x="1659" y="159"/>
                  </a:cubicBezTo>
                  <a:cubicBezTo>
                    <a:pt x="1752" y="131"/>
                    <a:pt x="1722" y="1"/>
                    <a:pt x="16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329;p33">
              <a:extLst>
                <a:ext uri="{FF2B5EF4-FFF2-40B4-BE49-F238E27FC236}">
                  <a16:creationId xmlns:a16="http://schemas.microsoft.com/office/drawing/2014/main" id="{0238E116-EC72-91B4-6D7C-2F792C14B783}"/>
                </a:ext>
              </a:extLst>
            </p:cNvPr>
            <p:cNvSpPr/>
            <p:nvPr/>
          </p:nvSpPr>
          <p:spPr>
            <a:xfrm>
              <a:off x="2647391" y="989911"/>
              <a:ext cx="172812" cy="92547"/>
            </a:xfrm>
            <a:custGeom>
              <a:avLst/>
              <a:gdLst/>
              <a:ahLst/>
              <a:cxnLst/>
              <a:rect l="l" t="t" r="r" b="b"/>
              <a:pathLst>
                <a:path w="3184" h="1705" extrusionOk="0">
                  <a:moveTo>
                    <a:pt x="2860" y="0"/>
                  </a:moveTo>
                  <a:cubicBezTo>
                    <a:pt x="2860" y="0"/>
                    <a:pt x="1" y="432"/>
                    <a:pt x="217" y="593"/>
                  </a:cubicBezTo>
                  <a:cubicBezTo>
                    <a:pt x="402" y="733"/>
                    <a:pt x="2454" y="1704"/>
                    <a:pt x="3033" y="1704"/>
                  </a:cubicBezTo>
                  <a:cubicBezTo>
                    <a:pt x="3129" y="1704"/>
                    <a:pt x="3184" y="1678"/>
                    <a:pt x="3184" y="1617"/>
                  </a:cubicBezTo>
                  <a:cubicBezTo>
                    <a:pt x="3184" y="1188"/>
                    <a:pt x="2860" y="0"/>
                    <a:pt x="2860"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330;p33">
              <a:extLst>
                <a:ext uri="{FF2B5EF4-FFF2-40B4-BE49-F238E27FC236}">
                  <a16:creationId xmlns:a16="http://schemas.microsoft.com/office/drawing/2014/main" id="{C06E6FC4-A8C5-3D9F-D1A3-87E32D4ABAC8}"/>
                </a:ext>
              </a:extLst>
            </p:cNvPr>
            <p:cNvSpPr/>
            <p:nvPr/>
          </p:nvSpPr>
          <p:spPr>
            <a:xfrm>
              <a:off x="2629860" y="1115784"/>
              <a:ext cx="196204" cy="103512"/>
            </a:xfrm>
            <a:custGeom>
              <a:avLst/>
              <a:gdLst/>
              <a:ahLst/>
              <a:cxnLst/>
              <a:rect l="l" t="t" r="r" b="b"/>
              <a:pathLst>
                <a:path w="3615" h="1907" extrusionOk="0">
                  <a:moveTo>
                    <a:pt x="3507" y="1"/>
                  </a:moveTo>
                  <a:cubicBezTo>
                    <a:pt x="3507" y="1"/>
                    <a:pt x="0" y="53"/>
                    <a:pt x="432" y="322"/>
                  </a:cubicBezTo>
                  <a:cubicBezTo>
                    <a:pt x="835" y="575"/>
                    <a:pt x="2978" y="1906"/>
                    <a:pt x="3391" y="1906"/>
                  </a:cubicBezTo>
                  <a:cubicBezTo>
                    <a:pt x="3420" y="1906"/>
                    <a:pt x="3441" y="1900"/>
                    <a:pt x="3451" y="1885"/>
                  </a:cubicBezTo>
                  <a:cubicBezTo>
                    <a:pt x="3615" y="1669"/>
                    <a:pt x="3507" y="1"/>
                    <a:pt x="3507"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331;p33">
              <a:extLst>
                <a:ext uri="{FF2B5EF4-FFF2-40B4-BE49-F238E27FC236}">
                  <a16:creationId xmlns:a16="http://schemas.microsoft.com/office/drawing/2014/main" id="{A37483A3-900E-B677-1C67-8041D62A1260}"/>
                </a:ext>
              </a:extLst>
            </p:cNvPr>
            <p:cNvSpPr/>
            <p:nvPr/>
          </p:nvSpPr>
          <p:spPr>
            <a:xfrm>
              <a:off x="2669210" y="1217612"/>
              <a:ext cx="137967" cy="108886"/>
            </a:xfrm>
            <a:custGeom>
              <a:avLst/>
              <a:gdLst/>
              <a:ahLst/>
              <a:cxnLst/>
              <a:rect l="l" t="t" r="r" b="b"/>
              <a:pathLst>
                <a:path w="2542" h="2006" extrusionOk="0">
                  <a:moveTo>
                    <a:pt x="94" y="0"/>
                  </a:moveTo>
                  <a:cubicBezTo>
                    <a:pt x="27" y="0"/>
                    <a:pt x="1" y="20"/>
                    <a:pt x="31" y="65"/>
                  </a:cubicBezTo>
                  <a:cubicBezTo>
                    <a:pt x="244" y="385"/>
                    <a:pt x="1090" y="2006"/>
                    <a:pt x="1372" y="2006"/>
                  </a:cubicBezTo>
                  <a:cubicBezTo>
                    <a:pt x="1375" y="2006"/>
                    <a:pt x="1378" y="2005"/>
                    <a:pt x="1382" y="2005"/>
                  </a:cubicBezTo>
                  <a:cubicBezTo>
                    <a:pt x="1650" y="1968"/>
                    <a:pt x="2541" y="1225"/>
                    <a:pt x="2483" y="740"/>
                  </a:cubicBezTo>
                  <a:cubicBezTo>
                    <a:pt x="2483" y="740"/>
                    <a:pt x="507" y="0"/>
                    <a:pt x="9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332;p33">
              <a:extLst>
                <a:ext uri="{FF2B5EF4-FFF2-40B4-BE49-F238E27FC236}">
                  <a16:creationId xmlns:a16="http://schemas.microsoft.com/office/drawing/2014/main" id="{395ACB52-4036-76F8-4AD9-EE01B0FD3CB7}"/>
                </a:ext>
              </a:extLst>
            </p:cNvPr>
            <p:cNvSpPr/>
            <p:nvPr/>
          </p:nvSpPr>
          <p:spPr>
            <a:xfrm>
              <a:off x="1741155" y="1365348"/>
              <a:ext cx="154901" cy="118548"/>
            </a:xfrm>
            <a:custGeom>
              <a:avLst/>
              <a:gdLst/>
              <a:ahLst/>
              <a:cxnLst/>
              <a:rect l="l" t="t" r="r" b="b"/>
              <a:pathLst>
                <a:path w="2854" h="2184" extrusionOk="0">
                  <a:moveTo>
                    <a:pt x="337" y="0"/>
                  </a:moveTo>
                  <a:cubicBezTo>
                    <a:pt x="337" y="127"/>
                    <a:pt x="0" y="1678"/>
                    <a:pt x="0" y="1848"/>
                  </a:cubicBezTo>
                  <a:cubicBezTo>
                    <a:pt x="0" y="2014"/>
                    <a:pt x="2014" y="2184"/>
                    <a:pt x="2434" y="2184"/>
                  </a:cubicBezTo>
                  <a:cubicBezTo>
                    <a:pt x="2853" y="2184"/>
                    <a:pt x="337" y="0"/>
                    <a:pt x="337"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333;p33">
              <a:extLst>
                <a:ext uri="{FF2B5EF4-FFF2-40B4-BE49-F238E27FC236}">
                  <a16:creationId xmlns:a16="http://schemas.microsoft.com/office/drawing/2014/main" id="{AFF47A52-0E19-E747-6DED-27957DD78961}"/>
                </a:ext>
              </a:extLst>
            </p:cNvPr>
            <p:cNvSpPr/>
            <p:nvPr/>
          </p:nvSpPr>
          <p:spPr>
            <a:xfrm flipH="1">
              <a:off x="1359981" y="1498060"/>
              <a:ext cx="339983" cy="421776"/>
            </a:xfrm>
            <a:custGeom>
              <a:avLst/>
              <a:gdLst/>
              <a:ahLst/>
              <a:cxnLst/>
              <a:rect l="l" t="t" r="r" b="b"/>
              <a:pathLst>
                <a:path w="3024" h="1728" extrusionOk="0">
                  <a:moveTo>
                    <a:pt x="670" y="1"/>
                  </a:moveTo>
                  <a:cubicBezTo>
                    <a:pt x="713" y="380"/>
                    <a:pt x="1" y="1429"/>
                    <a:pt x="1" y="1682"/>
                  </a:cubicBezTo>
                  <a:cubicBezTo>
                    <a:pt x="1" y="1713"/>
                    <a:pt x="47" y="1727"/>
                    <a:pt x="129" y="1727"/>
                  </a:cubicBezTo>
                  <a:cubicBezTo>
                    <a:pt x="705" y="1727"/>
                    <a:pt x="3023" y="1037"/>
                    <a:pt x="3023" y="926"/>
                  </a:cubicBezTo>
                  <a:cubicBezTo>
                    <a:pt x="3023" y="800"/>
                    <a:pt x="670" y="1"/>
                    <a:pt x="67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334;p33">
              <a:extLst>
                <a:ext uri="{FF2B5EF4-FFF2-40B4-BE49-F238E27FC236}">
                  <a16:creationId xmlns:a16="http://schemas.microsoft.com/office/drawing/2014/main" id="{860060FB-CC98-C3BB-A2EE-191E835A3829}"/>
                </a:ext>
              </a:extLst>
            </p:cNvPr>
            <p:cNvSpPr/>
            <p:nvPr/>
          </p:nvSpPr>
          <p:spPr>
            <a:xfrm>
              <a:off x="2816091" y="1349444"/>
              <a:ext cx="93896" cy="116702"/>
            </a:xfrm>
            <a:custGeom>
              <a:avLst/>
              <a:gdLst/>
              <a:ahLst/>
              <a:cxnLst/>
              <a:rect l="l" t="t" r="r" b="b"/>
              <a:pathLst>
                <a:path w="1730" h="2150" extrusionOk="0">
                  <a:moveTo>
                    <a:pt x="269" y="0"/>
                  </a:moveTo>
                  <a:cubicBezTo>
                    <a:pt x="1" y="0"/>
                    <a:pt x="471" y="2150"/>
                    <a:pt x="471" y="2150"/>
                  </a:cubicBezTo>
                  <a:cubicBezTo>
                    <a:pt x="471" y="2150"/>
                    <a:pt x="1480" y="1601"/>
                    <a:pt x="1603" y="1434"/>
                  </a:cubicBezTo>
                  <a:cubicBezTo>
                    <a:pt x="1730" y="1268"/>
                    <a:pt x="638" y="176"/>
                    <a:pt x="302" y="9"/>
                  </a:cubicBezTo>
                  <a:cubicBezTo>
                    <a:pt x="290" y="3"/>
                    <a:pt x="279" y="0"/>
                    <a:pt x="269"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335;p33">
              <a:extLst>
                <a:ext uri="{FF2B5EF4-FFF2-40B4-BE49-F238E27FC236}">
                  <a16:creationId xmlns:a16="http://schemas.microsoft.com/office/drawing/2014/main" id="{AB98036B-DE0B-C5A6-B5F8-9732C9285DF2}"/>
                </a:ext>
              </a:extLst>
            </p:cNvPr>
            <p:cNvSpPr/>
            <p:nvPr/>
          </p:nvSpPr>
          <p:spPr>
            <a:xfrm>
              <a:off x="2872267" y="1270197"/>
              <a:ext cx="112892" cy="123161"/>
            </a:xfrm>
            <a:custGeom>
              <a:avLst/>
              <a:gdLst/>
              <a:ahLst/>
              <a:cxnLst/>
              <a:rect l="l" t="t" r="r" b="b"/>
              <a:pathLst>
                <a:path w="2080" h="2269" extrusionOk="0">
                  <a:moveTo>
                    <a:pt x="226" y="1"/>
                  </a:moveTo>
                  <a:cubicBezTo>
                    <a:pt x="0" y="1"/>
                    <a:pt x="1114" y="2268"/>
                    <a:pt x="1114" y="2268"/>
                  </a:cubicBezTo>
                  <a:cubicBezTo>
                    <a:pt x="1114" y="2268"/>
                    <a:pt x="1996" y="1722"/>
                    <a:pt x="2036" y="1469"/>
                  </a:cubicBezTo>
                  <a:cubicBezTo>
                    <a:pt x="2080" y="1220"/>
                    <a:pt x="485" y="41"/>
                    <a:pt x="232" y="1"/>
                  </a:cubicBezTo>
                  <a:cubicBezTo>
                    <a:pt x="230" y="1"/>
                    <a:pt x="228" y="1"/>
                    <a:pt x="226"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336;p33">
              <a:extLst>
                <a:ext uri="{FF2B5EF4-FFF2-40B4-BE49-F238E27FC236}">
                  <a16:creationId xmlns:a16="http://schemas.microsoft.com/office/drawing/2014/main" id="{69A814AE-F58D-324D-B595-DCF0D8B1FB2D}"/>
                </a:ext>
              </a:extLst>
            </p:cNvPr>
            <p:cNvSpPr/>
            <p:nvPr/>
          </p:nvSpPr>
          <p:spPr>
            <a:xfrm>
              <a:off x="2927737" y="1240560"/>
              <a:ext cx="107465" cy="82126"/>
            </a:xfrm>
            <a:custGeom>
              <a:avLst/>
              <a:gdLst/>
              <a:ahLst/>
              <a:cxnLst/>
              <a:rect l="l" t="t" r="r" b="b"/>
              <a:pathLst>
                <a:path w="1980" h="1513" extrusionOk="0">
                  <a:moveTo>
                    <a:pt x="331" y="0"/>
                  </a:moveTo>
                  <a:cubicBezTo>
                    <a:pt x="0" y="0"/>
                    <a:pt x="1224" y="1513"/>
                    <a:pt x="1224" y="1513"/>
                  </a:cubicBezTo>
                  <a:cubicBezTo>
                    <a:pt x="1224" y="1513"/>
                    <a:pt x="1980" y="883"/>
                    <a:pt x="1980" y="714"/>
                  </a:cubicBezTo>
                  <a:cubicBezTo>
                    <a:pt x="1980" y="547"/>
                    <a:pt x="721" y="45"/>
                    <a:pt x="345" y="1"/>
                  </a:cubicBezTo>
                  <a:cubicBezTo>
                    <a:pt x="340" y="1"/>
                    <a:pt x="335" y="0"/>
                    <a:pt x="331"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337;p33">
              <a:extLst>
                <a:ext uri="{FF2B5EF4-FFF2-40B4-BE49-F238E27FC236}">
                  <a16:creationId xmlns:a16="http://schemas.microsoft.com/office/drawing/2014/main" id="{B42402BD-39D3-8C80-43B6-5DEE99CDFC90}"/>
                </a:ext>
              </a:extLst>
            </p:cNvPr>
            <p:cNvSpPr/>
            <p:nvPr/>
          </p:nvSpPr>
          <p:spPr>
            <a:xfrm>
              <a:off x="2854030" y="927803"/>
              <a:ext cx="98238" cy="149541"/>
            </a:xfrm>
            <a:custGeom>
              <a:avLst/>
              <a:gdLst/>
              <a:ahLst/>
              <a:cxnLst/>
              <a:rect l="l" t="t" r="r" b="b"/>
              <a:pathLst>
                <a:path w="1810" h="2755" extrusionOk="0">
                  <a:moveTo>
                    <a:pt x="1158" y="0"/>
                  </a:moveTo>
                  <a:cubicBezTo>
                    <a:pt x="1155" y="0"/>
                    <a:pt x="1153" y="1"/>
                    <a:pt x="1151" y="2"/>
                  </a:cubicBezTo>
                  <a:cubicBezTo>
                    <a:pt x="220" y="523"/>
                    <a:pt x="1" y="1072"/>
                    <a:pt x="1" y="1072"/>
                  </a:cubicBezTo>
                  <a:cubicBezTo>
                    <a:pt x="1" y="1072"/>
                    <a:pt x="1428" y="2754"/>
                    <a:pt x="1652" y="2754"/>
                  </a:cubicBezTo>
                  <a:cubicBezTo>
                    <a:pt x="1661" y="2754"/>
                    <a:pt x="1667" y="2752"/>
                    <a:pt x="1672" y="2747"/>
                  </a:cubicBezTo>
                  <a:cubicBezTo>
                    <a:pt x="1809" y="2610"/>
                    <a:pt x="1311" y="0"/>
                    <a:pt x="1158"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338;p33">
              <a:extLst>
                <a:ext uri="{FF2B5EF4-FFF2-40B4-BE49-F238E27FC236}">
                  <a16:creationId xmlns:a16="http://schemas.microsoft.com/office/drawing/2014/main" id="{F620CFB9-87EE-9369-CB7A-A98CE86C3DB0}"/>
                </a:ext>
              </a:extLst>
            </p:cNvPr>
            <p:cNvSpPr/>
            <p:nvPr/>
          </p:nvSpPr>
          <p:spPr>
            <a:xfrm>
              <a:off x="2934413" y="872601"/>
              <a:ext cx="101331" cy="163708"/>
            </a:xfrm>
            <a:custGeom>
              <a:avLst/>
              <a:gdLst/>
              <a:ahLst/>
              <a:cxnLst/>
              <a:rect l="l" t="t" r="r" b="b"/>
              <a:pathLst>
                <a:path w="1867" h="3016" extrusionOk="0">
                  <a:moveTo>
                    <a:pt x="1121" y="0"/>
                  </a:moveTo>
                  <a:cubicBezTo>
                    <a:pt x="1011" y="0"/>
                    <a:pt x="0" y="880"/>
                    <a:pt x="0" y="880"/>
                  </a:cubicBezTo>
                  <a:cubicBezTo>
                    <a:pt x="0" y="880"/>
                    <a:pt x="1571" y="3015"/>
                    <a:pt x="1790" y="3015"/>
                  </a:cubicBezTo>
                  <a:cubicBezTo>
                    <a:pt x="1802" y="3015"/>
                    <a:pt x="1811" y="3008"/>
                    <a:pt x="1814" y="2993"/>
                  </a:cubicBezTo>
                  <a:cubicBezTo>
                    <a:pt x="1866" y="2718"/>
                    <a:pt x="1209" y="29"/>
                    <a:pt x="1126" y="1"/>
                  </a:cubicBezTo>
                  <a:cubicBezTo>
                    <a:pt x="1125" y="1"/>
                    <a:pt x="1123" y="0"/>
                    <a:pt x="1121"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339;p33">
              <a:extLst>
                <a:ext uri="{FF2B5EF4-FFF2-40B4-BE49-F238E27FC236}">
                  <a16:creationId xmlns:a16="http://schemas.microsoft.com/office/drawing/2014/main" id="{3558BC7F-EAF7-7022-B9E2-EDE56A642445}"/>
                </a:ext>
              </a:extLst>
            </p:cNvPr>
            <p:cNvSpPr/>
            <p:nvPr/>
          </p:nvSpPr>
          <p:spPr>
            <a:xfrm>
              <a:off x="2713806" y="1096933"/>
              <a:ext cx="423345" cy="404495"/>
            </a:xfrm>
            <a:custGeom>
              <a:avLst/>
              <a:gdLst/>
              <a:ahLst/>
              <a:cxnLst/>
              <a:rect l="l" t="t" r="r" b="b"/>
              <a:pathLst>
                <a:path w="7800" h="7452" extrusionOk="0">
                  <a:moveTo>
                    <a:pt x="7131" y="1"/>
                  </a:moveTo>
                  <a:cubicBezTo>
                    <a:pt x="6758" y="1"/>
                    <a:pt x="6107" y="123"/>
                    <a:pt x="4950" y="506"/>
                  </a:cubicBezTo>
                  <a:cubicBezTo>
                    <a:pt x="3796" y="888"/>
                    <a:pt x="2677" y="1357"/>
                    <a:pt x="2667" y="1363"/>
                  </a:cubicBezTo>
                  <a:cubicBezTo>
                    <a:pt x="2578" y="1398"/>
                    <a:pt x="2617" y="1519"/>
                    <a:pt x="2694" y="1519"/>
                  </a:cubicBezTo>
                  <a:cubicBezTo>
                    <a:pt x="2705" y="1519"/>
                    <a:pt x="2717" y="1517"/>
                    <a:pt x="2729" y="1511"/>
                  </a:cubicBezTo>
                  <a:cubicBezTo>
                    <a:pt x="5143" y="500"/>
                    <a:pt x="6540" y="174"/>
                    <a:pt x="7141" y="174"/>
                  </a:cubicBezTo>
                  <a:cubicBezTo>
                    <a:pt x="7337" y="174"/>
                    <a:pt x="7448" y="208"/>
                    <a:pt x="7482" y="265"/>
                  </a:cubicBezTo>
                  <a:cubicBezTo>
                    <a:pt x="7571" y="416"/>
                    <a:pt x="7183" y="1400"/>
                    <a:pt x="6242" y="2788"/>
                  </a:cubicBezTo>
                  <a:cubicBezTo>
                    <a:pt x="4730" y="5018"/>
                    <a:pt x="2474" y="7291"/>
                    <a:pt x="510" y="7291"/>
                  </a:cubicBezTo>
                  <a:cubicBezTo>
                    <a:pt x="380" y="7291"/>
                    <a:pt x="250" y="7281"/>
                    <a:pt x="123" y="7260"/>
                  </a:cubicBezTo>
                  <a:cubicBezTo>
                    <a:pt x="119" y="7260"/>
                    <a:pt x="115" y="7260"/>
                    <a:pt x="111" y="7260"/>
                  </a:cubicBezTo>
                  <a:cubicBezTo>
                    <a:pt x="19" y="7260"/>
                    <a:pt x="0" y="7397"/>
                    <a:pt x="98" y="7418"/>
                  </a:cubicBezTo>
                  <a:cubicBezTo>
                    <a:pt x="234" y="7439"/>
                    <a:pt x="370" y="7452"/>
                    <a:pt x="508" y="7452"/>
                  </a:cubicBezTo>
                  <a:cubicBezTo>
                    <a:pt x="2538" y="7452"/>
                    <a:pt x="4839" y="5145"/>
                    <a:pt x="6378" y="2878"/>
                  </a:cubicBezTo>
                  <a:cubicBezTo>
                    <a:pt x="7130" y="1764"/>
                    <a:pt x="7800" y="481"/>
                    <a:pt x="7621" y="182"/>
                  </a:cubicBezTo>
                  <a:cubicBezTo>
                    <a:pt x="7565" y="90"/>
                    <a:pt x="7449" y="1"/>
                    <a:pt x="7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340;p33">
              <a:extLst>
                <a:ext uri="{FF2B5EF4-FFF2-40B4-BE49-F238E27FC236}">
                  <a16:creationId xmlns:a16="http://schemas.microsoft.com/office/drawing/2014/main" id="{96BAFB77-AC4A-2EE3-B207-2422A97576C2}"/>
                </a:ext>
              </a:extLst>
            </p:cNvPr>
            <p:cNvSpPr/>
            <p:nvPr/>
          </p:nvSpPr>
          <p:spPr>
            <a:xfrm>
              <a:off x="1874211" y="1482804"/>
              <a:ext cx="430835" cy="490691"/>
            </a:xfrm>
            <a:custGeom>
              <a:avLst/>
              <a:gdLst/>
              <a:ahLst/>
              <a:cxnLst/>
              <a:rect l="l" t="t" r="r" b="b"/>
              <a:pathLst>
                <a:path w="7938" h="9040" extrusionOk="0">
                  <a:moveTo>
                    <a:pt x="4411" y="0"/>
                  </a:moveTo>
                  <a:lnTo>
                    <a:pt x="1" y="2875"/>
                  </a:lnTo>
                  <a:cubicBezTo>
                    <a:pt x="1875" y="6536"/>
                    <a:pt x="5837" y="9040"/>
                    <a:pt x="7244" y="9040"/>
                  </a:cubicBezTo>
                  <a:cubicBezTo>
                    <a:pt x="7768" y="9040"/>
                    <a:pt x="7937" y="8693"/>
                    <a:pt x="7514" y="7930"/>
                  </a:cubicBezTo>
                  <a:cubicBezTo>
                    <a:pt x="6253" y="5648"/>
                    <a:pt x="4411" y="0"/>
                    <a:pt x="44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341;p33">
              <a:extLst>
                <a:ext uri="{FF2B5EF4-FFF2-40B4-BE49-F238E27FC236}">
                  <a16:creationId xmlns:a16="http://schemas.microsoft.com/office/drawing/2014/main" id="{C37EC466-0C3C-22A9-B82D-3BCF00F3AE45}"/>
                </a:ext>
              </a:extLst>
            </p:cNvPr>
            <p:cNvSpPr/>
            <p:nvPr/>
          </p:nvSpPr>
          <p:spPr>
            <a:xfrm>
              <a:off x="2177776" y="1897878"/>
              <a:ext cx="70503" cy="69478"/>
            </a:xfrm>
            <a:custGeom>
              <a:avLst/>
              <a:gdLst/>
              <a:ahLst/>
              <a:cxnLst/>
              <a:rect l="l" t="t" r="r" b="b"/>
              <a:pathLst>
                <a:path w="1299" h="1280" extrusionOk="0">
                  <a:moveTo>
                    <a:pt x="121" y="0"/>
                  </a:moveTo>
                  <a:cubicBezTo>
                    <a:pt x="46" y="0"/>
                    <a:pt x="1" y="118"/>
                    <a:pt x="89" y="156"/>
                  </a:cubicBezTo>
                  <a:cubicBezTo>
                    <a:pt x="98" y="163"/>
                    <a:pt x="1061" y="693"/>
                    <a:pt x="1135" y="1211"/>
                  </a:cubicBezTo>
                  <a:cubicBezTo>
                    <a:pt x="1138" y="1248"/>
                    <a:pt x="1175" y="1279"/>
                    <a:pt x="1215" y="1279"/>
                  </a:cubicBezTo>
                  <a:lnTo>
                    <a:pt x="1224" y="1279"/>
                  </a:lnTo>
                  <a:cubicBezTo>
                    <a:pt x="1267" y="1273"/>
                    <a:pt x="1298" y="1233"/>
                    <a:pt x="1292" y="1187"/>
                  </a:cubicBezTo>
                  <a:cubicBezTo>
                    <a:pt x="1209" y="594"/>
                    <a:pt x="209" y="39"/>
                    <a:pt x="166" y="15"/>
                  </a:cubicBezTo>
                  <a:cubicBezTo>
                    <a:pt x="150" y="5"/>
                    <a:pt x="135" y="0"/>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342;p33">
              <a:extLst>
                <a:ext uri="{FF2B5EF4-FFF2-40B4-BE49-F238E27FC236}">
                  <a16:creationId xmlns:a16="http://schemas.microsoft.com/office/drawing/2014/main" id="{5300FAE6-D526-DCBB-32D3-32BC005D993B}"/>
                </a:ext>
              </a:extLst>
            </p:cNvPr>
            <p:cNvSpPr/>
            <p:nvPr/>
          </p:nvSpPr>
          <p:spPr>
            <a:xfrm>
              <a:off x="2218158" y="1893752"/>
              <a:ext cx="58888" cy="76589"/>
            </a:xfrm>
            <a:custGeom>
              <a:avLst/>
              <a:gdLst/>
              <a:ahLst/>
              <a:cxnLst/>
              <a:rect l="l" t="t" r="r" b="b"/>
              <a:pathLst>
                <a:path w="1085" h="1411" extrusionOk="0">
                  <a:moveTo>
                    <a:pt x="117" y="0"/>
                  </a:moveTo>
                  <a:cubicBezTo>
                    <a:pt x="43" y="0"/>
                    <a:pt x="1" y="109"/>
                    <a:pt x="79" y="152"/>
                  </a:cubicBezTo>
                  <a:cubicBezTo>
                    <a:pt x="85" y="155"/>
                    <a:pt x="687" y="467"/>
                    <a:pt x="918" y="1352"/>
                  </a:cubicBezTo>
                  <a:cubicBezTo>
                    <a:pt x="927" y="1386"/>
                    <a:pt x="958" y="1411"/>
                    <a:pt x="995" y="1411"/>
                  </a:cubicBezTo>
                  <a:cubicBezTo>
                    <a:pt x="1001" y="1411"/>
                    <a:pt x="1008" y="1411"/>
                    <a:pt x="1017" y="1408"/>
                  </a:cubicBezTo>
                  <a:cubicBezTo>
                    <a:pt x="1060" y="1398"/>
                    <a:pt x="1085" y="1352"/>
                    <a:pt x="1072" y="1309"/>
                  </a:cubicBezTo>
                  <a:cubicBezTo>
                    <a:pt x="826" y="350"/>
                    <a:pt x="178" y="23"/>
                    <a:pt x="150" y="7"/>
                  </a:cubicBezTo>
                  <a:cubicBezTo>
                    <a:pt x="138" y="2"/>
                    <a:pt x="127" y="0"/>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343;p33">
              <a:extLst>
                <a:ext uri="{FF2B5EF4-FFF2-40B4-BE49-F238E27FC236}">
                  <a16:creationId xmlns:a16="http://schemas.microsoft.com/office/drawing/2014/main" id="{01CE8323-FFBE-B4F9-7B29-B595DD3CD8EB}"/>
                </a:ext>
              </a:extLst>
            </p:cNvPr>
            <p:cNvSpPr/>
            <p:nvPr/>
          </p:nvSpPr>
          <p:spPr>
            <a:xfrm>
              <a:off x="1923305" y="1686579"/>
              <a:ext cx="111698" cy="116485"/>
            </a:xfrm>
            <a:custGeom>
              <a:avLst/>
              <a:gdLst/>
              <a:ahLst/>
              <a:cxnLst/>
              <a:rect l="l" t="t" r="r" b="b"/>
              <a:pathLst>
                <a:path w="2058" h="2146" extrusionOk="0">
                  <a:moveTo>
                    <a:pt x="1919" y="0"/>
                  </a:moveTo>
                  <a:cubicBezTo>
                    <a:pt x="1721" y="0"/>
                    <a:pt x="0" y="800"/>
                    <a:pt x="0" y="800"/>
                  </a:cubicBezTo>
                  <a:cubicBezTo>
                    <a:pt x="0" y="927"/>
                    <a:pt x="876" y="2145"/>
                    <a:pt x="1006" y="2145"/>
                  </a:cubicBezTo>
                  <a:cubicBezTo>
                    <a:pt x="1132" y="2145"/>
                    <a:pt x="2057" y="45"/>
                    <a:pt x="1931" y="2"/>
                  </a:cubicBezTo>
                  <a:cubicBezTo>
                    <a:pt x="1928" y="1"/>
                    <a:pt x="1924" y="0"/>
                    <a:pt x="1919"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344;p33">
              <a:extLst>
                <a:ext uri="{FF2B5EF4-FFF2-40B4-BE49-F238E27FC236}">
                  <a16:creationId xmlns:a16="http://schemas.microsoft.com/office/drawing/2014/main" id="{A1B670EB-1979-DE68-AF3D-460E398B3487}"/>
                </a:ext>
              </a:extLst>
            </p:cNvPr>
            <p:cNvSpPr/>
            <p:nvPr/>
          </p:nvSpPr>
          <p:spPr>
            <a:xfrm>
              <a:off x="1998423" y="1737005"/>
              <a:ext cx="82118" cy="145742"/>
            </a:xfrm>
            <a:custGeom>
              <a:avLst/>
              <a:gdLst/>
              <a:ahLst/>
              <a:cxnLst/>
              <a:rect l="l" t="t" r="r" b="b"/>
              <a:pathLst>
                <a:path w="1513" h="2685" extrusionOk="0">
                  <a:moveTo>
                    <a:pt x="1332" y="0"/>
                  </a:moveTo>
                  <a:cubicBezTo>
                    <a:pt x="1058" y="0"/>
                    <a:pt x="1" y="1552"/>
                    <a:pt x="1" y="1552"/>
                  </a:cubicBezTo>
                  <a:lnTo>
                    <a:pt x="1176" y="2684"/>
                  </a:lnTo>
                  <a:cubicBezTo>
                    <a:pt x="1176" y="2684"/>
                    <a:pt x="1512" y="377"/>
                    <a:pt x="1386" y="41"/>
                  </a:cubicBezTo>
                  <a:cubicBezTo>
                    <a:pt x="1375" y="13"/>
                    <a:pt x="1357" y="0"/>
                    <a:pt x="1332"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345;p33">
              <a:extLst>
                <a:ext uri="{FF2B5EF4-FFF2-40B4-BE49-F238E27FC236}">
                  <a16:creationId xmlns:a16="http://schemas.microsoft.com/office/drawing/2014/main" id="{F8B36FF9-D27B-859D-1AA6-BE9EB3EE8904}"/>
                </a:ext>
              </a:extLst>
            </p:cNvPr>
            <p:cNvSpPr/>
            <p:nvPr/>
          </p:nvSpPr>
          <p:spPr>
            <a:xfrm>
              <a:off x="1868566" y="1535075"/>
              <a:ext cx="434254" cy="442816"/>
            </a:xfrm>
            <a:custGeom>
              <a:avLst/>
              <a:gdLst/>
              <a:ahLst/>
              <a:cxnLst/>
              <a:rect l="l" t="t" r="r" b="b"/>
              <a:pathLst>
                <a:path w="8001" h="8158" extrusionOk="0">
                  <a:moveTo>
                    <a:pt x="4930" y="1"/>
                  </a:moveTo>
                  <a:cubicBezTo>
                    <a:pt x="4883" y="1"/>
                    <a:pt x="4835" y="41"/>
                    <a:pt x="4848" y="101"/>
                  </a:cubicBezTo>
                  <a:cubicBezTo>
                    <a:pt x="4864" y="148"/>
                    <a:pt x="6295" y="4743"/>
                    <a:pt x="7547" y="7007"/>
                  </a:cubicBezTo>
                  <a:cubicBezTo>
                    <a:pt x="7822" y="7501"/>
                    <a:pt x="7800" y="7738"/>
                    <a:pt x="7732" y="7849"/>
                  </a:cubicBezTo>
                  <a:cubicBezTo>
                    <a:pt x="7660" y="7969"/>
                    <a:pt x="7492" y="7998"/>
                    <a:pt x="7346" y="7998"/>
                  </a:cubicBezTo>
                  <a:cubicBezTo>
                    <a:pt x="7331" y="7998"/>
                    <a:pt x="7315" y="7998"/>
                    <a:pt x="7300" y="7997"/>
                  </a:cubicBezTo>
                  <a:cubicBezTo>
                    <a:pt x="5903" y="7942"/>
                    <a:pt x="2039" y="5514"/>
                    <a:pt x="176" y="1875"/>
                  </a:cubicBezTo>
                  <a:cubicBezTo>
                    <a:pt x="160" y="1843"/>
                    <a:pt x="133" y="1830"/>
                    <a:pt x="107" y="1830"/>
                  </a:cubicBezTo>
                  <a:cubicBezTo>
                    <a:pt x="54" y="1830"/>
                    <a:pt x="1" y="1885"/>
                    <a:pt x="34" y="1949"/>
                  </a:cubicBezTo>
                  <a:cubicBezTo>
                    <a:pt x="1921" y="5638"/>
                    <a:pt x="5863" y="8102"/>
                    <a:pt x="7294" y="8157"/>
                  </a:cubicBezTo>
                  <a:lnTo>
                    <a:pt x="7347" y="8157"/>
                  </a:lnTo>
                  <a:cubicBezTo>
                    <a:pt x="7603" y="8157"/>
                    <a:pt x="7779" y="8083"/>
                    <a:pt x="7868" y="7932"/>
                  </a:cubicBezTo>
                  <a:cubicBezTo>
                    <a:pt x="8001" y="7720"/>
                    <a:pt x="7939" y="7383"/>
                    <a:pt x="7689" y="6927"/>
                  </a:cubicBezTo>
                  <a:cubicBezTo>
                    <a:pt x="6446" y="4681"/>
                    <a:pt x="5018" y="98"/>
                    <a:pt x="5003" y="52"/>
                  </a:cubicBezTo>
                  <a:cubicBezTo>
                    <a:pt x="4988" y="16"/>
                    <a:pt x="4959" y="1"/>
                    <a:pt x="4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346;p33">
              <a:extLst>
                <a:ext uri="{FF2B5EF4-FFF2-40B4-BE49-F238E27FC236}">
                  <a16:creationId xmlns:a16="http://schemas.microsoft.com/office/drawing/2014/main" id="{44288CB3-A6D5-D5D5-2253-60BF14E59B1F}"/>
                </a:ext>
              </a:extLst>
            </p:cNvPr>
            <p:cNvSpPr/>
            <p:nvPr/>
          </p:nvSpPr>
          <p:spPr>
            <a:xfrm>
              <a:off x="2966219" y="1534862"/>
              <a:ext cx="115877" cy="81637"/>
            </a:xfrm>
            <a:custGeom>
              <a:avLst/>
              <a:gdLst/>
              <a:ahLst/>
              <a:cxnLst/>
              <a:rect l="l" t="t" r="r" b="b"/>
              <a:pathLst>
                <a:path w="2135" h="1504" extrusionOk="0">
                  <a:moveTo>
                    <a:pt x="216" y="0"/>
                  </a:moveTo>
                  <a:cubicBezTo>
                    <a:pt x="203" y="0"/>
                    <a:pt x="193" y="1"/>
                    <a:pt x="185" y="2"/>
                  </a:cubicBezTo>
                  <a:cubicBezTo>
                    <a:pt x="0" y="20"/>
                    <a:pt x="1545" y="1504"/>
                    <a:pt x="1545" y="1504"/>
                  </a:cubicBezTo>
                  <a:cubicBezTo>
                    <a:pt x="1687" y="1402"/>
                    <a:pt x="2134" y="427"/>
                    <a:pt x="2094" y="325"/>
                  </a:cubicBezTo>
                  <a:cubicBezTo>
                    <a:pt x="2056" y="228"/>
                    <a:pt x="506" y="0"/>
                    <a:pt x="216"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347;p33">
              <a:extLst>
                <a:ext uri="{FF2B5EF4-FFF2-40B4-BE49-F238E27FC236}">
                  <a16:creationId xmlns:a16="http://schemas.microsoft.com/office/drawing/2014/main" id="{5FC7DCA9-C601-96E5-1589-D5B504DCB25C}"/>
                </a:ext>
              </a:extLst>
            </p:cNvPr>
            <p:cNvSpPr/>
            <p:nvPr/>
          </p:nvSpPr>
          <p:spPr>
            <a:xfrm>
              <a:off x="2958512" y="1446550"/>
              <a:ext cx="156746" cy="76209"/>
            </a:xfrm>
            <a:custGeom>
              <a:avLst/>
              <a:gdLst/>
              <a:ahLst/>
              <a:cxnLst/>
              <a:rect l="l" t="t" r="r" b="b"/>
              <a:pathLst>
                <a:path w="2888" h="1404" extrusionOk="0">
                  <a:moveTo>
                    <a:pt x="2513" y="1"/>
                  </a:moveTo>
                  <a:cubicBezTo>
                    <a:pt x="1882" y="1"/>
                    <a:pt x="605" y="107"/>
                    <a:pt x="346" y="123"/>
                  </a:cubicBezTo>
                  <a:cubicBezTo>
                    <a:pt x="0" y="145"/>
                    <a:pt x="2440" y="1403"/>
                    <a:pt x="2440" y="1403"/>
                  </a:cubicBezTo>
                  <a:cubicBezTo>
                    <a:pt x="2458" y="1283"/>
                    <a:pt x="2887" y="163"/>
                    <a:pt x="2866" y="43"/>
                  </a:cubicBezTo>
                  <a:cubicBezTo>
                    <a:pt x="2860" y="12"/>
                    <a:pt x="2722" y="1"/>
                    <a:pt x="2513"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348;p33">
              <a:extLst>
                <a:ext uri="{FF2B5EF4-FFF2-40B4-BE49-F238E27FC236}">
                  <a16:creationId xmlns:a16="http://schemas.microsoft.com/office/drawing/2014/main" id="{6A45A697-1DFF-A84E-DE7F-BDFFD63AAF4B}"/>
                </a:ext>
              </a:extLst>
            </p:cNvPr>
            <p:cNvSpPr/>
            <p:nvPr/>
          </p:nvSpPr>
          <p:spPr>
            <a:xfrm>
              <a:off x="3005895" y="1357749"/>
              <a:ext cx="132431" cy="73441"/>
            </a:xfrm>
            <a:custGeom>
              <a:avLst/>
              <a:gdLst/>
              <a:ahLst/>
              <a:cxnLst/>
              <a:rect l="l" t="t" r="r" b="b"/>
              <a:pathLst>
                <a:path w="2440" h="1353" extrusionOk="0">
                  <a:moveTo>
                    <a:pt x="2350" y="1"/>
                  </a:moveTo>
                  <a:cubicBezTo>
                    <a:pt x="1995" y="1"/>
                    <a:pt x="386" y="282"/>
                    <a:pt x="204" y="338"/>
                  </a:cubicBezTo>
                  <a:cubicBezTo>
                    <a:pt x="0" y="399"/>
                    <a:pt x="2156" y="1352"/>
                    <a:pt x="2156" y="1352"/>
                  </a:cubicBezTo>
                  <a:cubicBezTo>
                    <a:pt x="2258" y="1149"/>
                    <a:pt x="2440" y="94"/>
                    <a:pt x="2418" y="14"/>
                  </a:cubicBezTo>
                  <a:cubicBezTo>
                    <a:pt x="2416" y="5"/>
                    <a:pt x="2392" y="1"/>
                    <a:pt x="235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349;p33">
              <a:extLst>
                <a:ext uri="{FF2B5EF4-FFF2-40B4-BE49-F238E27FC236}">
                  <a16:creationId xmlns:a16="http://schemas.microsoft.com/office/drawing/2014/main" id="{84EE59A8-64AF-52BD-3ABB-A4604C9C4C12}"/>
                </a:ext>
              </a:extLst>
            </p:cNvPr>
            <p:cNvSpPr/>
            <p:nvPr/>
          </p:nvSpPr>
          <p:spPr>
            <a:xfrm>
              <a:off x="2073077" y="1126515"/>
              <a:ext cx="559034" cy="377354"/>
            </a:xfrm>
            <a:custGeom>
              <a:avLst/>
              <a:gdLst/>
              <a:ahLst/>
              <a:cxnLst/>
              <a:rect l="l" t="t" r="r" b="b"/>
              <a:pathLst>
                <a:path w="10300" h="6952" extrusionOk="0">
                  <a:moveTo>
                    <a:pt x="4504" y="1"/>
                  </a:moveTo>
                  <a:cubicBezTo>
                    <a:pt x="4372" y="1"/>
                    <a:pt x="4228" y="13"/>
                    <a:pt x="4072" y="41"/>
                  </a:cubicBezTo>
                  <a:cubicBezTo>
                    <a:pt x="2518" y="316"/>
                    <a:pt x="3221" y="2589"/>
                    <a:pt x="1845" y="2749"/>
                  </a:cubicBezTo>
                  <a:cubicBezTo>
                    <a:pt x="473" y="2912"/>
                    <a:pt x="1" y="6577"/>
                    <a:pt x="1" y="6577"/>
                  </a:cubicBezTo>
                  <a:cubicBezTo>
                    <a:pt x="950" y="6844"/>
                    <a:pt x="1919" y="6951"/>
                    <a:pt x="2864" y="6951"/>
                  </a:cubicBezTo>
                  <a:cubicBezTo>
                    <a:pt x="6787" y="6951"/>
                    <a:pt x="10299" y="5096"/>
                    <a:pt x="10299" y="5093"/>
                  </a:cubicBezTo>
                  <a:cubicBezTo>
                    <a:pt x="9774" y="2758"/>
                    <a:pt x="8861" y="1720"/>
                    <a:pt x="7627" y="1720"/>
                  </a:cubicBezTo>
                  <a:cubicBezTo>
                    <a:pt x="7536" y="1720"/>
                    <a:pt x="7443" y="1726"/>
                    <a:pt x="7348" y="1737"/>
                  </a:cubicBezTo>
                  <a:cubicBezTo>
                    <a:pt x="7299" y="1743"/>
                    <a:pt x="7252" y="1746"/>
                    <a:pt x="7207" y="1746"/>
                  </a:cubicBezTo>
                  <a:cubicBezTo>
                    <a:pt x="6077" y="1746"/>
                    <a:pt x="6055" y="1"/>
                    <a:pt x="4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350;p33">
              <a:extLst>
                <a:ext uri="{FF2B5EF4-FFF2-40B4-BE49-F238E27FC236}">
                  <a16:creationId xmlns:a16="http://schemas.microsoft.com/office/drawing/2014/main" id="{849A0C26-9340-3409-CEF3-470131105FA5}"/>
                </a:ext>
              </a:extLst>
            </p:cNvPr>
            <p:cNvSpPr/>
            <p:nvPr/>
          </p:nvSpPr>
          <p:spPr>
            <a:xfrm>
              <a:off x="2026998" y="1237625"/>
              <a:ext cx="153110" cy="85002"/>
            </a:xfrm>
            <a:custGeom>
              <a:avLst/>
              <a:gdLst/>
              <a:ahLst/>
              <a:cxnLst/>
              <a:rect l="l" t="t" r="r" b="b"/>
              <a:pathLst>
                <a:path w="2821" h="1566" extrusionOk="0">
                  <a:moveTo>
                    <a:pt x="119" y="1"/>
                  </a:moveTo>
                  <a:cubicBezTo>
                    <a:pt x="45" y="1"/>
                    <a:pt x="0" y="111"/>
                    <a:pt x="82" y="153"/>
                  </a:cubicBezTo>
                  <a:lnTo>
                    <a:pt x="2670" y="1556"/>
                  </a:lnTo>
                  <a:cubicBezTo>
                    <a:pt x="2682" y="1563"/>
                    <a:pt x="2694" y="1566"/>
                    <a:pt x="2710" y="1566"/>
                  </a:cubicBezTo>
                  <a:cubicBezTo>
                    <a:pt x="2793" y="1566"/>
                    <a:pt x="2821" y="1455"/>
                    <a:pt x="2747" y="1414"/>
                  </a:cubicBezTo>
                  <a:lnTo>
                    <a:pt x="159" y="11"/>
                  </a:lnTo>
                  <a:cubicBezTo>
                    <a:pt x="145" y="4"/>
                    <a:pt x="132" y="1"/>
                    <a:pt x="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351;p33">
              <a:extLst>
                <a:ext uri="{FF2B5EF4-FFF2-40B4-BE49-F238E27FC236}">
                  <a16:creationId xmlns:a16="http://schemas.microsoft.com/office/drawing/2014/main" id="{2AC9136F-1E94-DF20-416D-012D2A45D306}"/>
                </a:ext>
              </a:extLst>
            </p:cNvPr>
            <p:cNvSpPr/>
            <p:nvPr/>
          </p:nvSpPr>
          <p:spPr>
            <a:xfrm>
              <a:off x="1939668" y="1287508"/>
              <a:ext cx="231591" cy="58568"/>
            </a:xfrm>
            <a:custGeom>
              <a:avLst/>
              <a:gdLst/>
              <a:ahLst/>
              <a:cxnLst/>
              <a:rect l="l" t="t" r="r" b="b"/>
              <a:pathLst>
                <a:path w="4267" h="1079" extrusionOk="0">
                  <a:moveTo>
                    <a:pt x="113" y="0"/>
                  </a:moveTo>
                  <a:cubicBezTo>
                    <a:pt x="25" y="0"/>
                    <a:pt x="0" y="133"/>
                    <a:pt x="93" y="159"/>
                  </a:cubicBezTo>
                  <a:lnTo>
                    <a:pt x="4140" y="1078"/>
                  </a:lnTo>
                  <a:lnTo>
                    <a:pt x="4155" y="1078"/>
                  </a:lnTo>
                  <a:cubicBezTo>
                    <a:pt x="4251" y="1078"/>
                    <a:pt x="4266" y="940"/>
                    <a:pt x="4174" y="918"/>
                  </a:cubicBezTo>
                  <a:lnTo>
                    <a:pt x="130" y="2"/>
                  </a:lnTo>
                  <a:cubicBezTo>
                    <a:pt x="124" y="1"/>
                    <a:pt x="119" y="0"/>
                    <a:pt x="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352;p33">
              <a:extLst>
                <a:ext uri="{FF2B5EF4-FFF2-40B4-BE49-F238E27FC236}">
                  <a16:creationId xmlns:a16="http://schemas.microsoft.com/office/drawing/2014/main" id="{857E3AE6-1414-645A-9D31-212993AE377D}"/>
                </a:ext>
              </a:extLst>
            </p:cNvPr>
            <p:cNvSpPr/>
            <p:nvPr/>
          </p:nvSpPr>
          <p:spPr>
            <a:xfrm>
              <a:off x="2013157" y="1362087"/>
              <a:ext cx="156583" cy="16121"/>
            </a:xfrm>
            <a:custGeom>
              <a:avLst/>
              <a:gdLst/>
              <a:ahLst/>
              <a:cxnLst/>
              <a:rect l="l" t="t" r="r" b="b"/>
              <a:pathLst>
                <a:path w="2885" h="297" extrusionOk="0">
                  <a:moveTo>
                    <a:pt x="2804" y="0"/>
                  </a:moveTo>
                  <a:cubicBezTo>
                    <a:pt x="2802" y="0"/>
                    <a:pt x="2800" y="0"/>
                    <a:pt x="2798" y="0"/>
                  </a:cubicBezTo>
                  <a:lnTo>
                    <a:pt x="103" y="136"/>
                  </a:lnTo>
                  <a:cubicBezTo>
                    <a:pt x="1" y="145"/>
                    <a:pt x="4" y="294"/>
                    <a:pt x="106" y="297"/>
                  </a:cubicBezTo>
                  <a:lnTo>
                    <a:pt x="112" y="297"/>
                  </a:lnTo>
                  <a:lnTo>
                    <a:pt x="2807" y="164"/>
                  </a:lnTo>
                  <a:cubicBezTo>
                    <a:pt x="2851" y="161"/>
                    <a:pt x="2885" y="121"/>
                    <a:pt x="2885" y="78"/>
                  </a:cubicBezTo>
                  <a:cubicBezTo>
                    <a:pt x="2882" y="33"/>
                    <a:pt x="2848" y="0"/>
                    <a:pt x="2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353;p33">
              <a:extLst>
                <a:ext uri="{FF2B5EF4-FFF2-40B4-BE49-F238E27FC236}">
                  <a16:creationId xmlns:a16="http://schemas.microsoft.com/office/drawing/2014/main" id="{1E2D88AC-E83B-3189-05B8-D0192DCFA3A6}"/>
                </a:ext>
              </a:extLst>
            </p:cNvPr>
            <p:cNvSpPr/>
            <p:nvPr/>
          </p:nvSpPr>
          <p:spPr>
            <a:xfrm>
              <a:off x="2505495" y="1187634"/>
              <a:ext cx="96392" cy="110080"/>
            </a:xfrm>
            <a:custGeom>
              <a:avLst/>
              <a:gdLst/>
              <a:ahLst/>
              <a:cxnLst/>
              <a:rect l="l" t="t" r="r" b="b"/>
              <a:pathLst>
                <a:path w="1776" h="2028" extrusionOk="0">
                  <a:moveTo>
                    <a:pt x="1657" y="0"/>
                  </a:moveTo>
                  <a:cubicBezTo>
                    <a:pt x="1636" y="0"/>
                    <a:pt x="1613" y="10"/>
                    <a:pt x="1595" y="35"/>
                  </a:cubicBezTo>
                  <a:lnTo>
                    <a:pt x="32" y="1894"/>
                  </a:lnTo>
                  <a:cubicBezTo>
                    <a:pt x="1" y="1928"/>
                    <a:pt x="7" y="1981"/>
                    <a:pt x="41" y="2009"/>
                  </a:cubicBezTo>
                  <a:cubicBezTo>
                    <a:pt x="56" y="2021"/>
                    <a:pt x="75" y="2027"/>
                    <a:pt x="93" y="2027"/>
                  </a:cubicBezTo>
                  <a:cubicBezTo>
                    <a:pt x="118" y="2027"/>
                    <a:pt x="139" y="2018"/>
                    <a:pt x="155" y="1999"/>
                  </a:cubicBezTo>
                  <a:lnTo>
                    <a:pt x="1719" y="139"/>
                  </a:lnTo>
                  <a:cubicBezTo>
                    <a:pt x="1775" y="78"/>
                    <a:pt x="1718" y="0"/>
                    <a:pt x="16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354;p33">
              <a:extLst>
                <a:ext uri="{FF2B5EF4-FFF2-40B4-BE49-F238E27FC236}">
                  <a16:creationId xmlns:a16="http://schemas.microsoft.com/office/drawing/2014/main" id="{8ABD94D6-A875-1194-94C6-AF4D9EA191E2}"/>
                </a:ext>
              </a:extLst>
            </p:cNvPr>
            <p:cNvSpPr/>
            <p:nvPr/>
          </p:nvSpPr>
          <p:spPr>
            <a:xfrm>
              <a:off x="2513365" y="1205383"/>
              <a:ext cx="161848" cy="114422"/>
            </a:xfrm>
            <a:custGeom>
              <a:avLst/>
              <a:gdLst/>
              <a:ahLst/>
              <a:cxnLst/>
              <a:rect l="l" t="t" r="r" b="b"/>
              <a:pathLst>
                <a:path w="2982" h="2108" extrusionOk="0">
                  <a:moveTo>
                    <a:pt x="2864" y="1"/>
                  </a:moveTo>
                  <a:cubicBezTo>
                    <a:pt x="2848" y="1"/>
                    <a:pt x="2830" y="6"/>
                    <a:pt x="2813" y="19"/>
                  </a:cubicBezTo>
                  <a:lnTo>
                    <a:pt x="62" y="1959"/>
                  </a:lnTo>
                  <a:cubicBezTo>
                    <a:pt x="1" y="2005"/>
                    <a:pt x="31" y="2104"/>
                    <a:pt x="112" y="2107"/>
                  </a:cubicBezTo>
                  <a:cubicBezTo>
                    <a:pt x="127" y="2107"/>
                    <a:pt x="142" y="2101"/>
                    <a:pt x="158" y="2092"/>
                  </a:cubicBezTo>
                  <a:lnTo>
                    <a:pt x="2906" y="149"/>
                  </a:lnTo>
                  <a:cubicBezTo>
                    <a:pt x="2981" y="101"/>
                    <a:pt x="2932" y="1"/>
                    <a:pt x="2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355;p33">
              <a:extLst>
                <a:ext uri="{FF2B5EF4-FFF2-40B4-BE49-F238E27FC236}">
                  <a16:creationId xmlns:a16="http://schemas.microsoft.com/office/drawing/2014/main" id="{E52FA95D-0D7F-91ED-20E7-FDF2A3C4BDEE}"/>
                </a:ext>
              </a:extLst>
            </p:cNvPr>
            <p:cNvSpPr/>
            <p:nvPr/>
          </p:nvSpPr>
          <p:spPr>
            <a:xfrm>
              <a:off x="2532470" y="1313887"/>
              <a:ext cx="147737" cy="23286"/>
            </a:xfrm>
            <a:custGeom>
              <a:avLst/>
              <a:gdLst/>
              <a:ahLst/>
              <a:cxnLst/>
              <a:rect l="l" t="t" r="r" b="b"/>
              <a:pathLst>
                <a:path w="2722" h="429" extrusionOk="0">
                  <a:moveTo>
                    <a:pt x="2613" y="0"/>
                  </a:moveTo>
                  <a:cubicBezTo>
                    <a:pt x="2611" y="0"/>
                    <a:pt x="2609" y="0"/>
                    <a:pt x="2606" y="0"/>
                  </a:cubicBezTo>
                  <a:lnTo>
                    <a:pt x="99" y="269"/>
                  </a:lnTo>
                  <a:cubicBezTo>
                    <a:pt x="0" y="281"/>
                    <a:pt x="9" y="426"/>
                    <a:pt x="108" y="429"/>
                  </a:cubicBezTo>
                  <a:lnTo>
                    <a:pt x="117" y="429"/>
                  </a:lnTo>
                  <a:lnTo>
                    <a:pt x="2625" y="161"/>
                  </a:lnTo>
                  <a:cubicBezTo>
                    <a:pt x="2722" y="142"/>
                    <a:pt x="2709" y="0"/>
                    <a:pt x="2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356;p33">
              <a:extLst>
                <a:ext uri="{FF2B5EF4-FFF2-40B4-BE49-F238E27FC236}">
                  <a16:creationId xmlns:a16="http://schemas.microsoft.com/office/drawing/2014/main" id="{12D36C35-DC8A-2D07-2974-66DDBAE01D07}"/>
                </a:ext>
              </a:extLst>
            </p:cNvPr>
            <p:cNvSpPr/>
            <p:nvPr/>
          </p:nvSpPr>
          <p:spPr>
            <a:xfrm>
              <a:off x="1725766" y="854468"/>
              <a:ext cx="1199423" cy="652011"/>
            </a:xfrm>
            <a:custGeom>
              <a:avLst/>
              <a:gdLst/>
              <a:ahLst/>
              <a:cxnLst/>
              <a:rect l="l" t="t" r="r" b="b"/>
              <a:pathLst>
                <a:path w="22099" h="12012" extrusionOk="0">
                  <a:moveTo>
                    <a:pt x="18763" y="1"/>
                  </a:moveTo>
                  <a:cubicBezTo>
                    <a:pt x="18707" y="1"/>
                    <a:pt x="18652" y="60"/>
                    <a:pt x="18691" y="124"/>
                  </a:cubicBezTo>
                  <a:cubicBezTo>
                    <a:pt x="18725" y="177"/>
                    <a:pt x="21895" y="5506"/>
                    <a:pt x="18931" y="8393"/>
                  </a:cubicBezTo>
                  <a:cubicBezTo>
                    <a:pt x="16651" y="10614"/>
                    <a:pt x="12870" y="11850"/>
                    <a:pt x="9349" y="11850"/>
                  </a:cubicBezTo>
                  <a:cubicBezTo>
                    <a:pt x="7313" y="11850"/>
                    <a:pt x="5365" y="11437"/>
                    <a:pt x="3843" y="10562"/>
                  </a:cubicBezTo>
                  <a:cubicBezTo>
                    <a:pt x="2076" y="9547"/>
                    <a:pt x="182" y="7483"/>
                    <a:pt x="1197" y="3421"/>
                  </a:cubicBezTo>
                  <a:cubicBezTo>
                    <a:pt x="1206" y="3363"/>
                    <a:pt x="1160" y="3326"/>
                    <a:pt x="1115" y="3326"/>
                  </a:cubicBezTo>
                  <a:cubicBezTo>
                    <a:pt x="1083" y="3326"/>
                    <a:pt x="1052" y="3344"/>
                    <a:pt x="1039" y="3384"/>
                  </a:cubicBezTo>
                  <a:cubicBezTo>
                    <a:pt x="0" y="7542"/>
                    <a:pt x="1946" y="9661"/>
                    <a:pt x="3763" y="10703"/>
                  </a:cubicBezTo>
                  <a:cubicBezTo>
                    <a:pt x="5305" y="11592"/>
                    <a:pt x="7279" y="12011"/>
                    <a:pt x="9342" y="12011"/>
                  </a:cubicBezTo>
                  <a:cubicBezTo>
                    <a:pt x="12908" y="12011"/>
                    <a:pt x="16735" y="10756"/>
                    <a:pt x="19042" y="8507"/>
                  </a:cubicBezTo>
                  <a:cubicBezTo>
                    <a:pt x="22099" y="5534"/>
                    <a:pt x="18864" y="97"/>
                    <a:pt x="18830" y="41"/>
                  </a:cubicBezTo>
                  <a:cubicBezTo>
                    <a:pt x="18813" y="13"/>
                    <a:pt x="18788" y="1"/>
                    <a:pt x="18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357;p33">
              <a:extLst>
                <a:ext uri="{FF2B5EF4-FFF2-40B4-BE49-F238E27FC236}">
                  <a16:creationId xmlns:a16="http://schemas.microsoft.com/office/drawing/2014/main" id="{63398D67-99C7-02E7-3B27-B92A2D5B638E}"/>
                </a:ext>
              </a:extLst>
            </p:cNvPr>
            <p:cNvSpPr/>
            <p:nvPr/>
          </p:nvSpPr>
          <p:spPr>
            <a:xfrm>
              <a:off x="2277482" y="1378642"/>
              <a:ext cx="210153" cy="153721"/>
            </a:xfrm>
            <a:custGeom>
              <a:avLst/>
              <a:gdLst/>
              <a:ahLst/>
              <a:cxnLst/>
              <a:rect l="l" t="t" r="r" b="b"/>
              <a:pathLst>
                <a:path w="3872" h="2832" extrusionOk="0">
                  <a:moveTo>
                    <a:pt x="2570" y="1"/>
                  </a:moveTo>
                  <a:lnTo>
                    <a:pt x="2570" y="1"/>
                  </a:lnTo>
                  <a:cubicBezTo>
                    <a:pt x="2570" y="1"/>
                    <a:pt x="2348" y="759"/>
                    <a:pt x="1760" y="759"/>
                  </a:cubicBezTo>
                  <a:cubicBezTo>
                    <a:pt x="1547" y="759"/>
                    <a:pt x="1286" y="659"/>
                    <a:pt x="969" y="386"/>
                  </a:cubicBezTo>
                  <a:lnTo>
                    <a:pt x="969" y="386"/>
                  </a:lnTo>
                  <a:cubicBezTo>
                    <a:pt x="969" y="387"/>
                    <a:pt x="1" y="2570"/>
                    <a:pt x="1990" y="2817"/>
                  </a:cubicBezTo>
                  <a:cubicBezTo>
                    <a:pt x="2068" y="2827"/>
                    <a:pt x="2141" y="2831"/>
                    <a:pt x="2209" y="2831"/>
                  </a:cubicBezTo>
                  <a:cubicBezTo>
                    <a:pt x="3871" y="2831"/>
                    <a:pt x="2570" y="1"/>
                    <a:pt x="2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358;p33">
              <a:extLst>
                <a:ext uri="{FF2B5EF4-FFF2-40B4-BE49-F238E27FC236}">
                  <a16:creationId xmlns:a16="http://schemas.microsoft.com/office/drawing/2014/main" id="{36FB674F-4517-CE9A-FEE5-7980FDE08FCE}"/>
                </a:ext>
              </a:extLst>
            </p:cNvPr>
            <p:cNvSpPr/>
            <p:nvPr/>
          </p:nvSpPr>
          <p:spPr>
            <a:xfrm>
              <a:off x="2311295" y="1255103"/>
              <a:ext cx="73543" cy="35879"/>
            </a:xfrm>
            <a:custGeom>
              <a:avLst/>
              <a:gdLst/>
              <a:ahLst/>
              <a:cxnLst/>
              <a:rect l="l" t="t" r="r" b="b"/>
              <a:pathLst>
                <a:path w="1355" h="661" extrusionOk="0">
                  <a:moveTo>
                    <a:pt x="971" y="1"/>
                  </a:moveTo>
                  <a:cubicBezTo>
                    <a:pt x="464" y="1"/>
                    <a:pt x="1" y="334"/>
                    <a:pt x="1" y="334"/>
                  </a:cubicBezTo>
                  <a:cubicBezTo>
                    <a:pt x="1" y="334"/>
                    <a:pt x="723" y="658"/>
                    <a:pt x="815" y="661"/>
                  </a:cubicBezTo>
                  <a:cubicBezTo>
                    <a:pt x="815" y="661"/>
                    <a:pt x="816" y="661"/>
                    <a:pt x="816" y="661"/>
                  </a:cubicBezTo>
                  <a:cubicBezTo>
                    <a:pt x="910" y="661"/>
                    <a:pt x="1355" y="75"/>
                    <a:pt x="1355" y="75"/>
                  </a:cubicBezTo>
                  <a:cubicBezTo>
                    <a:pt x="1228" y="22"/>
                    <a:pt x="1098" y="1"/>
                    <a:pt x="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359;p33">
              <a:extLst>
                <a:ext uri="{FF2B5EF4-FFF2-40B4-BE49-F238E27FC236}">
                  <a16:creationId xmlns:a16="http://schemas.microsoft.com/office/drawing/2014/main" id="{6D0C3993-8343-41E4-94D0-05CE0B5E5CEF}"/>
                </a:ext>
              </a:extLst>
            </p:cNvPr>
            <p:cNvSpPr/>
            <p:nvPr/>
          </p:nvSpPr>
          <p:spPr>
            <a:xfrm>
              <a:off x="2293493" y="1288050"/>
              <a:ext cx="134873" cy="207350"/>
            </a:xfrm>
            <a:custGeom>
              <a:avLst/>
              <a:gdLst/>
              <a:ahLst/>
              <a:cxnLst/>
              <a:rect l="l" t="t" r="r" b="b"/>
              <a:pathLst>
                <a:path w="2485" h="3820" extrusionOk="0">
                  <a:moveTo>
                    <a:pt x="1098" y="1"/>
                  </a:moveTo>
                  <a:cubicBezTo>
                    <a:pt x="1054" y="1"/>
                    <a:pt x="1010" y="34"/>
                    <a:pt x="1017" y="91"/>
                  </a:cubicBezTo>
                  <a:lnTo>
                    <a:pt x="1384" y="2392"/>
                  </a:lnTo>
                  <a:cubicBezTo>
                    <a:pt x="906" y="2271"/>
                    <a:pt x="354" y="1327"/>
                    <a:pt x="172" y="948"/>
                  </a:cubicBezTo>
                  <a:cubicBezTo>
                    <a:pt x="155" y="917"/>
                    <a:pt x="129" y="904"/>
                    <a:pt x="102" y="904"/>
                  </a:cubicBezTo>
                  <a:cubicBezTo>
                    <a:pt x="51" y="904"/>
                    <a:pt x="0" y="955"/>
                    <a:pt x="27" y="1016"/>
                  </a:cubicBezTo>
                  <a:cubicBezTo>
                    <a:pt x="54" y="1078"/>
                    <a:pt x="745" y="2493"/>
                    <a:pt x="1430" y="2561"/>
                  </a:cubicBezTo>
                  <a:cubicBezTo>
                    <a:pt x="1485" y="2712"/>
                    <a:pt x="1510" y="3264"/>
                    <a:pt x="1501" y="3736"/>
                  </a:cubicBezTo>
                  <a:cubicBezTo>
                    <a:pt x="1501" y="3779"/>
                    <a:pt x="1535" y="3817"/>
                    <a:pt x="1581" y="3820"/>
                  </a:cubicBezTo>
                  <a:cubicBezTo>
                    <a:pt x="1624" y="3820"/>
                    <a:pt x="1661" y="3783"/>
                    <a:pt x="1661" y="3739"/>
                  </a:cubicBezTo>
                  <a:cubicBezTo>
                    <a:pt x="1664" y="3514"/>
                    <a:pt x="1671" y="2848"/>
                    <a:pt x="1593" y="2552"/>
                  </a:cubicBezTo>
                  <a:cubicBezTo>
                    <a:pt x="2216" y="2398"/>
                    <a:pt x="2454" y="973"/>
                    <a:pt x="2479" y="803"/>
                  </a:cubicBezTo>
                  <a:cubicBezTo>
                    <a:pt x="2485" y="760"/>
                    <a:pt x="2457" y="720"/>
                    <a:pt x="2414" y="711"/>
                  </a:cubicBezTo>
                  <a:cubicBezTo>
                    <a:pt x="2410" y="710"/>
                    <a:pt x="2406" y="710"/>
                    <a:pt x="2403" y="710"/>
                  </a:cubicBezTo>
                  <a:cubicBezTo>
                    <a:pt x="2364" y="710"/>
                    <a:pt x="2327" y="739"/>
                    <a:pt x="2321" y="778"/>
                  </a:cubicBezTo>
                  <a:cubicBezTo>
                    <a:pt x="2257" y="1210"/>
                    <a:pt x="1991" y="2293"/>
                    <a:pt x="1547" y="2395"/>
                  </a:cubicBezTo>
                  <a:lnTo>
                    <a:pt x="1177" y="66"/>
                  </a:lnTo>
                  <a:cubicBezTo>
                    <a:pt x="1168" y="21"/>
                    <a:pt x="1133"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360;p33">
              <a:extLst>
                <a:ext uri="{FF2B5EF4-FFF2-40B4-BE49-F238E27FC236}">
                  <a16:creationId xmlns:a16="http://schemas.microsoft.com/office/drawing/2014/main" id="{5A38607D-7F58-7FFE-76C7-AE446A724E70}"/>
                </a:ext>
              </a:extLst>
            </p:cNvPr>
            <p:cNvSpPr/>
            <p:nvPr/>
          </p:nvSpPr>
          <p:spPr>
            <a:xfrm>
              <a:off x="1803582" y="1818713"/>
              <a:ext cx="74737" cy="84948"/>
            </a:xfrm>
            <a:custGeom>
              <a:avLst/>
              <a:gdLst/>
              <a:ahLst/>
              <a:cxnLst/>
              <a:rect l="l" t="t" r="r" b="b"/>
              <a:pathLst>
                <a:path w="1377" h="1565" extrusionOk="0">
                  <a:moveTo>
                    <a:pt x="725" y="0"/>
                  </a:moveTo>
                  <a:cubicBezTo>
                    <a:pt x="583" y="0"/>
                    <a:pt x="1" y="1456"/>
                    <a:pt x="1" y="1456"/>
                  </a:cubicBezTo>
                  <a:cubicBezTo>
                    <a:pt x="189" y="1536"/>
                    <a:pt x="1213" y="1564"/>
                    <a:pt x="1293" y="1564"/>
                  </a:cubicBezTo>
                  <a:cubicBezTo>
                    <a:pt x="1376" y="1564"/>
                    <a:pt x="864" y="28"/>
                    <a:pt x="729" y="1"/>
                  </a:cubicBezTo>
                  <a:cubicBezTo>
                    <a:pt x="727" y="0"/>
                    <a:pt x="726" y="0"/>
                    <a:pt x="725"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361;p33">
              <a:extLst>
                <a:ext uri="{FF2B5EF4-FFF2-40B4-BE49-F238E27FC236}">
                  <a16:creationId xmlns:a16="http://schemas.microsoft.com/office/drawing/2014/main" id="{44A3DB74-367E-81F8-A742-656171F6721A}"/>
                </a:ext>
              </a:extLst>
            </p:cNvPr>
            <p:cNvSpPr/>
            <p:nvPr/>
          </p:nvSpPr>
          <p:spPr>
            <a:xfrm>
              <a:off x="1894332" y="1800692"/>
              <a:ext cx="82281" cy="116213"/>
            </a:xfrm>
            <a:custGeom>
              <a:avLst/>
              <a:gdLst/>
              <a:ahLst/>
              <a:cxnLst/>
              <a:rect l="l" t="t" r="r" b="b"/>
              <a:pathLst>
                <a:path w="1516" h="2141" extrusionOk="0">
                  <a:moveTo>
                    <a:pt x="657" y="0"/>
                  </a:moveTo>
                  <a:cubicBezTo>
                    <a:pt x="502" y="0"/>
                    <a:pt x="0" y="2004"/>
                    <a:pt x="0" y="2004"/>
                  </a:cubicBezTo>
                  <a:cubicBezTo>
                    <a:pt x="0" y="2004"/>
                    <a:pt x="862" y="2141"/>
                    <a:pt x="1283" y="2141"/>
                  </a:cubicBezTo>
                  <a:cubicBezTo>
                    <a:pt x="1424" y="2141"/>
                    <a:pt x="1516" y="2125"/>
                    <a:pt x="1509" y="2084"/>
                  </a:cubicBezTo>
                  <a:cubicBezTo>
                    <a:pt x="1484" y="1924"/>
                    <a:pt x="808" y="172"/>
                    <a:pt x="673" y="9"/>
                  </a:cubicBezTo>
                  <a:cubicBezTo>
                    <a:pt x="668" y="3"/>
                    <a:pt x="663" y="0"/>
                    <a:pt x="657"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362;p33">
              <a:extLst>
                <a:ext uri="{FF2B5EF4-FFF2-40B4-BE49-F238E27FC236}">
                  <a16:creationId xmlns:a16="http://schemas.microsoft.com/office/drawing/2014/main" id="{DFE2070B-2074-E77E-D304-8921017A7BC5}"/>
                </a:ext>
              </a:extLst>
            </p:cNvPr>
            <p:cNvSpPr/>
            <p:nvPr/>
          </p:nvSpPr>
          <p:spPr>
            <a:xfrm>
              <a:off x="2662240" y="1990923"/>
              <a:ext cx="130097" cy="89291"/>
            </a:xfrm>
            <a:custGeom>
              <a:avLst/>
              <a:gdLst/>
              <a:ahLst/>
              <a:cxnLst/>
              <a:rect l="l" t="t" r="r" b="b"/>
              <a:pathLst>
                <a:path w="2397" h="1645" extrusionOk="0">
                  <a:moveTo>
                    <a:pt x="901" y="1"/>
                  </a:moveTo>
                  <a:cubicBezTo>
                    <a:pt x="410" y="1"/>
                    <a:pt x="1" y="15"/>
                    <a:pt x="53" y="65"/>
                  </a:cubicBezTo>
                  <a:cubicBezTo>
                    <a:pt x="174" y="183"/>
                    <a:pt x="1789" y="1645"/>
                    <a:pt x="2024" y="1645"/>
                  </a:cubicBezTo>
                  <a:cubicBezTo>
                    <a:pt x="2027" y="1645"/>
                    <a:pt x="2030" y="1644"/>
                    <a:pt x="2033" y="1644"/>
                  </a:cubicBezTo>
                  <a:cubicBezTo>
                    <a:pt x="2236" y="1601"/>
                    <a:pt x="2397" y="28"/>
                    <a:pt x="2397" y="28"/>
                  </a:cubicBezTo>
                  <a:cubicBezTo>
                    <a:pt x="2397" y="28"/>
                    <a:pt x="1573" y="1"/>
                    <a:pt x="901"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363;p33">
              <a:extLst>
                <a:ext uri="{FF2B5EF4-FFF2-40B4-BE49-F238E27FC236}">
                  <a16:creationId xmlns:a16="http://schemas.microsoft.com/office/drawing/2014/main" id="{672992F2-5812-DED7-0BDF-623CD2243CF9}"/>
                </a:ext>
              </a:extLst>
            </p:cNvPr>
            <p:cNvSpPr/>
            <p:nvPr/>
          </p:nvSpPr>
          <p:spPr>
            <a:xfrm>
              <a:off x="2629945" y="2049924"/>
              <a:ext cx="133462" cy="133475"/>
            </a:xfrm>
            <a:custGeom>
              <a:avLst/>
              <a:gdLst/>
              <a:ahLst/>
              <a:cxnLst/>
              <a:rect l="l" t="t" r="r" b="b"/>
              <a:pathLst>
                <a:path w="2459" h="2459" extrusionOk="0">
                  <a:moveTo>
                    <a:pt x="106" y="0"/>
                  </a:moveTo>
                  <a:cubicBezTo>
                    <a:pt x="67" y="0"/>
                    <a:pt x="44" y="10"/>
                    <a:pt x="40" y="33"/>
                  </a:cubicBezTo>
                  <a:cubicBezTo>
                    <a:pt x="1" y="269"/>
                    <a:pt x="1209" y="2459"/>
                    <a:pt x="1406" y="2459"/>
                  </a:cubicBezTo>
                  <a:cubicBezTo>
                    <a:pt x="1410" y="2459"/>
                    <a:pt x="1413" y="2458"/>
                    <a:pt x="1416" y="2457"/>
                  </a:cubicBezTo>
                  <a:cubicBezTo>
                    <a:pt x="1576" y="2377"/>
                    <a:pt x="2307" y="1710"/>
                    <a:pt x="2458" y="1001"/>
                  </a:cubicBezTo>
                  <a:cubicBezTo>
                    <a:pt x="2458" y="1001"/>
                    <a:pt x="495" y="0"/>
                    <a:pt x="106"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364;p33">
              <a:extLst>
                <a:ext uri="{FF2B5EF4-FFF2-40B4-BE49-F238E27FC236}">
                  <a16:creationId xmlns:a16="http://schemas.microsoft.com/office/drawing/2014/main" id="{56CC5F4C-C404-2F57-8B00-74792AABABB8}"/>
                </a:ext>
              </a:extLst>
            </p:cNvPr>
            <p:cNvSpPr/>
            <p:nvPr/>
          </p:nvSpPr>
          <p:spPr>
            <a:xfrm>
              <a:off x="2572738" y="2098830"/>
              <a:ext cx="109961" cy="146447"/>
            </a:xfrm>
            <a:custGeom>
              <a:avLst/>
              <a:gdLst/>
              <a:ahLst/>
              <a:cxnLst/>
              <a:rect l="l" t="t" r="r" b="b"/>
              <a:pathLst>
                <a:path w="2026" h="2698" extrusionOk="0">
                  <a:moveTo>
                    <a:pt x="14" y="0"/>
                  </a:moveTo>
                  <a:cubicBezTo>
                    <a:pt x="4" y="0"/>
                    <a:pt x="0" y="7"/>
                    <a:pt x="2" y="20"/>
                  </a:cubicBezTo>
                  <a:cubicBezTo>
                    <a:pt x="42" y="267"/>
                    <a:pt x="326" y="2608"/>
                    <a:pt x="487" y="2691"/>
                  </a:cubicBezTo>
                  <a:cubicBezTo>
                    <a:pt x="496" y="2695"/>
                    <a:pt x="509" y="2698"/>
                    <a:pt x="525" y="2698"/>
                  </a:cubicBezTo>
                  <a:cubicBezTo>
                    <a:pt x="791" y="2698"/>
                    <a:pt x="1912" y="2112"/>
                    <a:pt x="2026" y="1920"/>
                  </a:cubicBezTo>
                  <a:cubicBezTo>
                    <a:pt x="2026" y="1920"/>
                    <a:pt x="181" y="0"/>
                    <a:pt x="1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365;p33">
              <a:extLst>
                <a:ext uri="{FF2B5EF4-FFF2-40B4-BE49-F238E27FC236}">
                  <a16:creationId xmlns:a16="http://schemas.microsoft.com/office/drawing/2014/main" id="{EB05CA4E-DF6D-0251-BBC5-9A62FAD6773C}"/>
                </a:ext>
              </a:extLst>
            </p:cNvPr>
            <p:cNvSpPr/>
            <p:nvPr/>
          </p:nvSpPr>
          <p:spPr>
            <a:xfrm>
              <a:off x="2245346" y="2114616"/>
              <a:ext cx="96605" cy="105210"/>
            </a:xfrm>
            <a:custGeom>
              <a:avLst/>
              <a:gdLst/>
              <a:ahLst/>
              <a:cxnLst/>
              <a:rect l="l" t="t" r="r" b="b"/>
              <a:pathLst>
                <a:path w="1780" h="2022" extrusionOk="0">
                  <a:moveTo>
                    <a:pt x="204" y="0"/>
                  </a:moveTo>
                  <a:cubicBezTo>
                    <a:pt x="0" y="0"/>
                    <a:pt x="891" y="1980"/>
                    <a:pt x="1052" y="2020"/>
                  </a:cubicBezTo>
                  <a:cubicBezTo>
                    <a:pt x="1053" y="2021"/>
                    <a:pt x="1055" y="2021"/>
                    <a:pt x="1057" y="2021"/>
                  </a:cubicBezTo>
                  <a:cubicBezTo>
                    <a:pt x="1226" y="2021"/>
                    <a:pt x="1780" y="0"/>
                    <a:pt x="1780" y="0"/>
                  </a:cubicBezTo>
                  <a:lnTo>
                    <a:pt x="1780" y="0"/>
                  </a:lnTo>
                  <a:cubicBezTo>
                    <a:pt x="1741" y="14"/>
                    <a:pt x="1575" y="18"/>
                    <a:pt x="1364" y="18"/>
                  </a:cubicBezTo>
                  <a:cubicBezTo>
                    <a:pt x="942" y="18"/>
                    <a:pt x="339" y="0"/>
                    <a:pt x="204"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366;p33">
              <a:extLst>
                <a:ext uri="{FF2B5EF4-FFF2-40B4-BE49-F238E27FC236}">
                  <a16:creationId xmlns:a16="http://schemas.microsoft.com/office/drawing/2014/main" id="{CF8B6F0B-DE65-D82C-985C-4A1399679B8B}"/>
                </a:ext>
              </a:extLst>
            </p:cNvPr>
            <p:cNvSpPr/>
            <p:nvPr/>
          </p:nvSpPr>
          <p:spPr>
            <a:xfrm>
              <a:off x="2127740" y="2093542"/>
              <a:ext cx="104583" cy="126387"/>
            </a:xfrm>
            <a:custGeom>
              <a:avLst/>
              <a:gdLst/>
              <a:ahLst/>
              <a:cxnLst/>
              <a:rect l="l" t="t" r="r" b="b"/>
              <a:pathLst>
                <a:path w="1927" h="2429" extrusionOk="0">
                  <a:moveTo>
                    <a:pt x="182" y="1"/>
                  </a:moveTo>
                  <a:cubicBezTo>
                    <a:pt x="1" y="1"/>
                    <a:pt x="1080" y="2429"/>
                    <a:pt x="1239" y="2429"/>
                  </a:cubicBezTo>
                  <a:cubicBezTo>
                    <a:pt x="1399" y="2429"/>
                    <a:pt x="1926" y="365"/>
                    <a:pt x="1926" y="365"/>
                  </a:cubicBezTo>
                  <a:cubicBezTo>
                    <a:pt x="1563" y="282"/>
                    <a:pt x="387" y="41"/>
                    <a:pt x="187" y="1"/>
                  </a:cubicBezTo>
                  <a:cubicBezTo>
                    <a:pt x="185" y="1"/>
                    <a:pt x="184" y="1"/>
                    <a:pt x="182"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367;p33">
              <a:extLst>
                <a:ext uri="{FF2B5EF4-FFF2-40B4-BE49-F238E27FC236}">
                  <a16:creationId xmlns:a16="http://schemas.microsoft.com/office/drawing/2014/main" id="{1622D668-D6A5-DB02-DF22-6F8E9E6B3918}"/>
                </a:ext>
              </a:extLst>
            </p:cNvPr>
            <p:cNvSpPr/>
            <p:nvPr/>
          </p:nvSpPr>
          <p:spPr>
            <a:xfrm>
              <a:off x="2030757" y="2068357"/>
              <a:ext cx="92915" cy="136898"/>
            </a:xfrm>
            <a:custGeom>
              <a:avLst/>
              <a:gdLst/>
              <a:ahLst/>
              <a:cxnLst/>
              <a:rect l="l" t="t" r="r" b="b"/>
              <a:pathLst>
                <a:path w="1712" h="2631" extrusionOk="0">
                  <a:moveTo>
                    <a:pt x="231" y="1"/>
                  </a:moveTo>
                  <a:cubicBezTo>
                    <a:pt x="1" y="1"/>
                    <a:pt x="719" y="2549"/>
                    <a:pt x="842" y="2629"/>
                  </a:cubicBezTo>
                  <a:cubicBezTo>
                    <a:pt x="844" y="2630"/>
                    <a:pt x="846" y="2631"/>
                    <a:pt x="849" y="2631"/>
                  </a:cubicBezTo>
                  <a:cubicBezTo>
                    <a:pt x="988" y="2631"/>
                    <a:pt x="1712" y="405"/>
                    <a:pt x="1712" y="405"/>
                  </a:cubicBezTo>
                  <a:cubicBezTo>
                    <a:pt x="1215" y="331"/>
                    <a:pt x="438" y="19"/>
                    <a:pt x="234" y="1"/>
                  </a:cubicBezTo>
                  <a:cubicBezTo>
                    <a:pt x="233" y="1"/>
                    <a:pt x="232" y="1"/>
                    <a:pt x="231"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368;p33">
              <a:extLst>
                <a:ext uri="{FF2B5EF4-FFF2-40B4-BE49-F238E27FC236}">
                  <a16:creationId xmlns:a16="http://schemas.microsoft.com/office/drawing/2014/main" id="{DD4FAEBA-7AFB-E79A-1F57-2D5452834DE3}"/>
                </a:ext>
              </a:extLst>
            </p:cNvPr>
            <p:cNvSpPr/>
            <p:nvPr/>
          </p:nvSpPr>
          <p:spPr>
            <a:xfrm>
              <a:off x="1822002" y="2133870"/>
              <a:ext cx="86786" cy="123921"/>
            </a:xfrm>
            <a:custGeom>
              <a:avLst/>
              <a:gdLst/>
              <a:ahLst/>
              <a:cxnLst/>
              <a:rect l="l" t="t" r="r" b="b"/>
              <a:pathLst>
                <a:path w="1599" h="2283" extrusionOk="0">
                  <a:moveTo>
                    <a:pt x="159" y="0"/>
                  </a:moveTo>
                  <a:cubicBezTo>
                    <a:pt x="150" y="0"/>
                    <a:pt x="145" y="6"/>
                    <a:pt x="143" y="18"/>
                  </a:cubicBezTo>
                  <a:cubicBezTo>
                    <a:pt x="102" y="259"/>
                    <a:pt x="1" y="2273"/>
                    <a:pt x="143" y="2282"/>
                  </a:cubicBezTo>
                  <a:cubicBezTo>
                    <a:pt x="147" y="2282"/>
                    <a:pt x="152" y="2283"/>
                    <a:pt x="158" y="2283"/>
                  </a:cubicBezTo>
                  <a:cubicBezTo>
                    <a:pt x="365" y="2283"/>
                    <a:pt x="1598" y="2079"/>
                    <a:pt x="1598" y="2079"/>
                  </a:cubicBezTo>
                  <a:cubicBezTo>
                    <a:pt x="1598" y="2079"/>
                    <a:pt x="321" y="0"/>
                    <a:pt x="159" y="0"/>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369;p33">
              <a:extLst>
                <a:ext uri="{FF2B5EF4-FFF2-40B4-BE49-F238E27FC236}">
                  <a16:creationId xmlns:a16="http://schemas.microsoft.com/office/drawing/2014/main" id="{011343BB-CE11-5743-F176-7A7E53054231}"/>
                </a:ext>
              </a:extLst>
            </p:cNvPr>
            <p:cNvSpPr/>
            <p:nvPr/>
          </p:nvSpPr>
          <p:spPr>
            <a:xfrm>
              <a:off x="1739665" y="2125728"/>
              <a:ext cx="69852" cy="147967"/>
            </a:xfrm>
            <a:custGeom>
              <a:avLst/>
              <a:gdLst/>
              <a:ahLst/>
              <a:cxnLst/>
              <a:rect l="l" t="t" r="r" b="b"/>
              <a:pathLst>
                <a:path w="1287" h="2726" extrusionOk="0">
                  <a:moveTo>
                    <a:pt x="459" y="1"/>
                  </a:moveTo>
                  <a:cubicBezTo>
                    <a:pt x="454" y="1"/>
                    <a:pt x="449" y="2"/>
                    <a:pt x="444" y="5"/>
                  </a:cubicBezTo>
                  <a:cubicBezTo>
                    <a:pt x="244" y="125"/>
                    <a:pt x="1" y="2725"/>
                    <a:pt x="52" y="2725"/>
                  </a:cubicBezTo>
                  <a:cubicBezTo>
                    <a:pt x="53" y="2725"/>
                    <a:pt x="53" y="2725"/>
                    <a:pt x="53" y="2725"/>
                  </a:cubicBezTo>
                  <a:cubicBezTo>
                    <a:pt x="910" y="2592"/>
                    <a:pt x="1286" y="2472"/>
                    <a:pt x="1286" y="2472"/>
                  </a:cubicBezTo>
                  <a:cubicBezTo>
                    <a:pt x="1286" y="2472"/>
                    <a:pt x="677" y="1"/>
                    <a:pt x="459"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370;p33">
              <a:extLst>
                <a:ext uri="{FF2B5EF4-FFF2-40B4-BE49-F238E27FC236}">
                  <a16:creationId xmlns:a16="http://schemas.microsoft.com/office/drawing/2014/main" id="{0BE53FCA-4F5A-36FE-8817-E414DB1C5C41}"/>
                </a:ext>
              </a:extLst>
            </p:cNvPr>
            <p:cNvSpPr/>
            <p:nvPr/>
          </p:nvSpPr>
          <p:spPr>
            <a:xfrm>
              <a:off x="1656297" y="2165189"/>
              <a:ext cx="68007" cy="123758"/>
            </a:xfrm>
            <a:custGeom>
              <a:avLst/>
              <a:gdLst/>
              <a:ahLst/>
              <a:cxnLst/>
              <a:rect l="l" t="t" r="r" b="b"/>
              <a:pathLst>
                <a:path w="1253" h="2280" extrusionOk="0">
                  <a:moveTo>
                    <a:pt x="622" y="1"/>
                  </a:moveTo>
                  <a:cubicBezTo>
                    <a:pt x="616" y="1"/>
                    <a:pt x="610" y="2"/>
                    <a:pt x="605" y="6"/>
                  </a:cubicBezTo>
                  <a:cubicBezTo>
                    <a:pt x="404" y="129"/>
                    <a:pt x="0" y="2251"/>
                    <a:pt x="99" y="2269"/>
                  </a:cubicBezTo>
                  <a:cubicBezTo>
                    <a:pt x="130" y="2276"/>
                    <a:pt x="170" y="2279"/>
                    <a:pt x="217" y="2279"/>
                  </a:cubicBezTo>
                  <a:cubicBezTo>
                    <a:pt x="477" y="2279"/>
                    <a:pt x="944" y="2185"/>
                    <a:pt x="1252" y="2075"/>
                  </a:cubicBezTo>
                  <a:cubicBezTo>
                    <a:pt x="1252" y="2075"/>
                    <a:pt x="832" y="1"/>
                    <a:pt x="622"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789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0FF8FF-CC61-E415-A4D9-378DEEE7AD3E}"/>
              </a:ext>
            </a:extLst>
          </p:cNvPr>
          <p:cNvSpPr>
            <a:spLocks noGrp="1"/>
          </p:cNvSpPr>
          <p:nvPr>
            <p:ph type="title"/>
          </p:nvPr>
        </p:nvSpPr>
        <p:spPr>
          <a:xfrm>
            <a:off x="829283" y="321858"/>
            <a:ext cx="7704000" cy="572700"/>
          </a:xfrm>
        </p:spPr>
        <p:txBody>
          <a:bodyPr/>
          <a:lstStyle/>
          <a:p>
            <a:r>
              <a:rPr lang="en-US" sz="2600" dirty="0"/>
              <a:t>M</a:t>
            </a:r>
            <a:r>
              <a:rPr lang="en-US" altLang="zh-CN" sz="2600" dirty="0"/>
              <a:t>odel 1: Baseline Model</a:t>
            </a:r>
            <a:endParaRPr lang="en-US" sz="2600" dirty="0"/>
          </a:p>
        </p:txBody>
      </p:sp>
      <p:sp>
        <p:nvSpPr>
          <p:cNvPr id="4" name="Google Shape;2432;p27">
            <a:extLst>
              <a:ext uri="{FF2B5EF4-FFF2-40B4-BE49-F238E27FC236}">
                <a16:creationId xmlns:a16="http://schemas.microsoft.com/office/drawing/2014/main" id="{00773526-3896-972A-997F-D2FF6BD9DD41}"/>
              </a:ext>
            </a:extLst>
          </p:cNvPr>
          <p:cNvSpPr txBox="1">
            <a:spLocks/>
          </p:cNvSpPr>
          <p:nvPr/>
        </p:nvSpPr>
        <p:spPr>
          <a:xfrm>
            <a:off x="2974217" y="1871906"/>
            <a:ext cx="2351238" cy="46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rgbClr val="595959"/>
              </a:buClr>
              <a:buSzPts val="1000"/>
              <a:buFont typeface="Anaheim"/>
              <a:buChar char="●"/>
              <a:defRPr sz="1400" b="0" i="0" u="none" strike="noStrike" cap="none">
                <a:solidFill>
                  <a:schemeClr val="lt1"/>
                </a:solidFill>
                <a:latin typeface="Inter"/>
                <a:ea typeface="Inter"/>
                <a:cs typeface="Inter"/>
                <a:sym typeface="Inter"/>
              </a:defRPr>
            </a:lvl1pPr>
            <a:lvl2pPr marL="914400" marR="0" lvl="1"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2pPr>
            <a:lvl3pPr marL="1371600" marR="0" lvl="2"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3pPr>
            <a:lvl4pPr marL="1828800" marR="0" lvl="3"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4pPr>
            <a:lvl5pPr marL="2286000" marR="0" lvl="4"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5pPr>
            <a:lvl6pPr marL="2743200" marR="0" lvl="5"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6pPr>
            <a:lvl7pPr marL="3200400" marR="0" lvl="6"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7pPr>
            <a:lvl8pPr marL="3657600" marR="0" lvl="7"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8pPr>
            <a:lvl9pPr marL="4114800" marR="0" lvl="8" indent="-317500" algn="l" rtl="0">
              <a:lnSpc>
                <a:spcPct val="100000"/>
              </a:lnSpc>
              <a:spcBef>
                <a:spcPts val="1600"/>
              </a:spcBef>
              <a:spcAft>
                <a:spcPts val="1600"/>
              </a:spcAft>
              <a:buClr>
                <a:srgbClr val="595959"/>
              </a:buClr>
              <a:buSzPts val="1400"/>
              <a:buFont typeface="Anaheim"/>
              <a:buChar char="■"/>
              <a:defRPr sz="1400" b="0" i="0" u="none" strike="noStrike" cap="none">
                <a:solidFill>
                  <a:schemeClr val="lt1"/>
                </a:solidFill>
                <a:latin typeface="Inter"/>
                <a:ea typeface="Inter"/>
                <a:cs typeface="Inter"/>
                <a:sym typeface="Inter"/>
              </a:defRPr>
            </a:lvl9pPr>
          </a:lstStyle>
          <a:p>
            <a:pPr marL="0" indent="0">
              <a:buFont typeface="Anaheim"/>
              <a:buNone/>
            </a:pPr>
            <a:endParaRPr lang="en-US" sz="1600" b="1" dirty="0">
              <a:solidFill>
                <a:schemeClr val="accent3">
                  <a:lumMod val="50000"/>
                </a:schemeClr>
              </a:solidFill>
            </a:endParaRPr>
          </a:p>
        </p:txBody>
      </p:sp>
      <p:sp>
        <p:nvSpPr>
          <p:cNvPr id="7" name="Google Shape;3089;p32">
            <a:extLst>
              <a:ext uri="{FF2B5EF4-FFF2-40B4-BE49-F238E27FC236}">
                <a16:creationId xmlns:a16="http://schemas.microsoft.com/office/drawing/2014/main" id="{C8ED2B32-97DB-0A32-2CEA-3A75A5D166B4}"/>
              </a:ext>
            </a:extLst>
          </p:cNvPr>
          <p:cNvSpPr txBox="1">
            <a:spLocks noGrp="1"/>
          </p:cNvSpPr>
          <p:nvPr>
            <p:ph type="body" idx="1"/>
          </p:nvPr>
        </p:nvSpPr>
        <p:spPr>
          <a:xfrm>
            <a:off x="539003" y="610466"/>
            <a:ext cx="4554175" cy="3922567"/>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Clr>
                <a:schemeClr val="accent2"/>
              </a:buClr>
              <a:buSzPts val="1400"/>
              <a:buFont typeface="Inter"/>
              <a:buChar char="●"/>
            </a:pPr>
            <a:r>
              <a:rPr lang="en-US" sz="1300" b="1" dirty="0"/>
              <a:t>T</a:t>
            </a:r>
            <a:r>
              <a:rPr lang="en-US" altLang="zh-CN" sz="1300" b="1" dirty="0"/>
              <a:t>rain &amp; Test Split: </a:t>
            </a:r>
            <a:r>
              <a:rPr lang="en-US" altLang="zh-CN" sz="1300" dirty="0"/>
              <a:t>20% of the training data (188 images) are randomly selected as a validation set (test set), while the remaining 80% (763 images) will be used for training.</a:t>
            </a:r>
          </a:p>
          <a:p>
            <a:pPr marL="457200" lvl="0" indent="-317500" algn="l" rtl="0">
              <a:spcBef>
                <a:spcPts val="1600"/>
              </a:spcBef>
              <a:spcAft>
                <a:spcPts val="0"/>
              </a:spcAft>
              <a:buClr>
                <a:schemeClr val="accent2"/>
              </a:buClr>
              <a:buSzPts val="1400"/>
              <a:buFont typeface="Inter"/>
              <a:buChar char="●"/>
            </a:pPr>
            <a:r>
              <a:rPr lang="en-US" sz="1300" b="1" dirty="0"/>
              <a:t>Baseline Model</a:t>
            </a:r>
            <a:r>
              <a:rPr lang="en-US" sz="1300" dirty="0"/>
              <a:t>: A convolutional neural network with two convolutional layers followed by max pooling, a flatten layer, and two dense layers. It has a total of 8,408,773 parameters, all of which are trainable.</a:t>
            </a:r>
          </a:p>
          <a:p>
            <a:pPr indent="-317500">
              <a:spcBef>
                <a:spcPts val="1600"/>
              </a:spcBef>
              <a:buClr>
                <a:schemeClr val="accent2"/>
              </a:buClr>
              <a:buSzPts val="1400"/>
              <a:buFont typeface="Inter"/>
              <a:buChar char="●"/>
            </a:pPr>
            <a:r>
              <a:rPr lang="en-US" sz="1300" b="1" dirty="0"/>
              <a:t>Model Compile &amp; fit</a:t>
            </a:r>
            <a:r>
              <a:rPr lang="en-US" sz="1300" dirty="0"/>
              <a:t>: Use Adam as optimizer, sparse categorical cross-entropy as loss function, accuracy metric as evaluation, epochs as 10.</a:t>
            </a:r>
          </a:p>
          <a:p>
            <a:pPr marL="457200" lvl="0" indent="-317500" algn="l" rtl="0">
              <a:spcBef>
                <a:spcPts val="1600"/>
              </a:spcBef>
              <a:spcAft>
                <a:spcPts val="0"/>
              </a:spcAft>
              <a:buClr>
                <a:schemeClr val="accent2"/>
              </a:buClr>
              <a:buSzPts val="1400"/>
              <a:buFont typeface="Inter"/>
              <a:buChar char="●"/>
            </a:pPr>
            <a:r>
              <a:rPr lang="en-US" sz="1300" b="1" dirty="0"/>
              <a:t>Model Checks</a:t>
            </a:r>
            <a:r>
              <a:rPr lang="en-US" sz="1300" dirty="0"/>
              <a:t>: There is no clear underfitting / overfitting.</a:t>
            </a:r>
          </a:p>
          <a:p>
            <a:pPr marL="457200" lvl="0" indent="-317500" algn="l" rtl="0">
              <a:spcBef>
                <a:spcPts val="1600"/>
              </a:spcBef>
              <a:spcAft>
                <a:spcPts val="0"/>
              </a:spcAft>
              <a:buClr>
                <a:schemeClr val="accent2"/>
              </a:buClr>
              <a:buSzPts val="1400"/>
              <a:buFont typeface="Inter"/>
              <a:buChar char="●"/>
            </a:pPr>
            <a:r>
              <a:rPr lang="en-US" sz="1300" b="1" dirty="0"/>
              <a:t>Model Selection</a:t>
            </a:r>
            <a:r>
              <a:rPr lang="en-US" sz="1300" dirty="0"/>
              <a:t>: Since this baseline model has low accuracy scores for both training and validation data, I will continue testing new models to see whether the new models perform better. </a:t>
            </a:r>
          </a:p>
        </p:txBody>
      </p:sp>
      <p:pic>
        <p:nvPicPr>
          <p:cNvPr id="2052" name="Picture 4">
            <a:extLst>
              <a:ext uri="{FF2B5EF4-FFF2-40B4-BE49-F238E27FC236}">
                <a16:creationId xmlns:a16="http://schemas.microsoft.com/office/drawing/2014/main" id="{73DBB6D0-EF76-2166-E78F-1B0213D1F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036" y="2682130"/>
            <a:ext cx="3671543" cy="24613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screenshot of a computer&#10;&#10;Description automatically generated with low confidence">
            <a:extLst>
              <a:ext uri="{FF2B5EF4-FFF2-40B4-BE49-F238E27FC236}">
                <a16:creationId xmlns:a16="http://schemas.microsoft.com/office/drawing/2014/main" id="{CBFE31CB-DBDE-D87D-5F41-DE89FECEEFD1}"/>
              </a:ext>
            </a:extLst>
          </p:cNvPr>
          <p:cNvPicPr>
            <a:picLocks noChangeAspect="1"/>
          </p:cNvPicPr>
          <p:nvPr/>
        </p:nvPicPr>
        <p:blipFill>
          <a:blip r:embed="rId3"/>
          <a:stretch>
            <a:fillRect/>
          </a:stretch>
        </p:blipFill>
        <p:spPr>
          <a:xfrm>
            <a:off x="5438693" y="119124"/>
            <a:ext cx="3166304" cy="2563006"/>
          </a:xfrm>
          <a:prstGeom prst="rect">
            <a:avLst/>
          </a:prstGeom>
        </p:spPr>
      </p:pic>
    </p:spTree>
    <p:extLst>
      <p:ext uri="{BB962C8B-B14F-4D97-AF65-F5344CB8AC3E}">
        <p14:creationId xmlns:p14="http://schemas.microsoft.com/office/powerpoint/2010/main" val="113413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0FF8FF-CC61-E415-A4D9-378DEEE7AD3E}"/>
              </a:ext>
            </a:extLst>
          </p:cNvPr>
          <p:cNvSpPr>
            <a:spLocks noGrp="1"/>
          </p:cNvSpPr>
          <p:nvPr>
            <p:ph type="title"/>
          </p:nvPr>
        </p:nvSpPr>
        <p:spPr>
          <a:xfrm>
            <a:off x="789527" y="346068"/>
            <a:ext cx="7704000" cy="572700"/>
          </a:xfrm>
        </p:spPr>
        <p:txBody>
          <a:bodyPr/>
          <a:lstStyle/>
          <a:p>
            <a:r>
              <a:rPr lang="en-US" sz="2800" dirty="0"/>
              <a:t>M</a:t>
            </a:r>
            <a:r>
              <a:rPr lang="en-US" altLang="zh-CN" sz="2800" dirty="0"/>
              <a:t>odel 2: Developed Model</a:t>
            </a:r>
            <a:endParaRPr lang="en-US" sz="2800" dirty="0"/>
          </a:p>
        </p:txBody>
      </p:sp>
      <p:sp>
        <p:nvSpPr>
          <p:cNvPr id="4" name="Google Shape;2432;p27">
            <a:extLst>
              <a:ext uri="{FF2B5EF4-FFF2-40B4-BE49-F238E27FC236}">
                <a16:creationId xmlns:a16="http://schemas.microsoft.com/office/drawing/2014/main" id="{00773526-3896-972A-997F-D2FF6BD9DD41}"/>
              </a:ext>
            </a:extLst>
          </p:cNvPr>
          <p:cNvSpPr txBox="1">
            <a:spLocks/>
          </p:cNvSpPr>
          <p:nvPr/>
        </p:nvSpPr>
        <p:spPr>
          <a:xfrm>
            <a:off x="2974217" y="1871906"/>
            <a:ext cx="2351238" cy="46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rgbClr val="595959"/>
              </a:buClr>
              <a:buSzPts val="1000"/>
              <a:buFont typeface="Anaheim"/>
              <a:buChar char="●"/>
              <a:defRPr sz="1400" b="0" i="0" u="none" strike="noStrike" cap="none">
                <a:solidFill>
                  <a:schemeClr val="lt1"/>
                </a:solidFill>
                <a:latin typeface="Inter"/>
                <a:ea typeface="Inter"/>
                <a:cs typeface="Inter"/>
                <a:sym typeface="Inter"/>
              </a:defRPr>
            </a:lvl1pPr>
            <a:lvl2pPr marL="914400" marR="0" lvl="1"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2pPr>
            <a:lvl3pPr marL="1371600" marR="0" lvl="2"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3pPr>
            <a:lvl4pPr marL="1828800" marR="0" lvl="3"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4pPr>
            <a:lvl5pPr marL="2286000" marR="0" lvl="4"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5pPr>
            <a:lvl6pPr marL="2743200" marR="0" lvl="5"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6pPr>
            <a:lvl7pPr marL="3200400" marR="0" lvl="6"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7pPr>
            <a:lvl8pPr marL="3657600" marR="0" lvl="7"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8pPr>
            <a:lvl9pPr marL="4114800" marR="0" lvl="8" indent="-317500" algn="l" rtl="0">
              <a:lnSpc>
                <a:spcPct val="100000"/>
              </a:lnSpc>
              <a:spcBef>
                <a:spcPts val="1600"/>
              </a:spcBef>
              <a:spcAft>
                <a:spcPts val="1600"/>
              </a:spcAft>
              <a:buClr>
                <a:srgbClr val="595959"/>
              </a:buClr>
              <a:buSzPts val="1400"/>
              <a:buFont typeface="Anaheim"/>
              <a:buChar char="■"/>
              <a:defRPr sz="1400" b="0" i="0" u="none" strike="noStrike" cap="none">
                <a:solidFill>
                  <a:schemeClr val="lt1"/>
                </a:solidFill>
                <a:latin typeface="Inter"/>
                <a:ea typeface="Inter"/>
                <a:cs typeface="Inter"/>
                <a:sym typeface="Inter"/>
              </a:defRPr>
            </a:lvl9pPr>
          </a:lstStyle>
          <a:p>
            <a:pPr marL="0" indent="0">
              <a:buFont typeface="Anaheim"/>
              <a:buNone/>
            </a:pPr>
            <a:endParaRPr lang="en-US" sz="1600" b="1" dirty="0">
              <a:solidFill>
                <a:schemeClr val="accent3">
                  <a:lumMod val="50000"/>
                </a:schemeClr>
              </a:solidFill>
            </a:endParaRPr>
          </a:p>
        </p:txBody>
      </p:sp>
      <p:sp>
        <p:nvSpPr>
          <p:cNvPr id="7" name="Google Shape;3089;p32">
            <a:extLst>
              <a:ext uri="{FF2B5EF4-FFF2-40B4-BE49-F238E27FC236}">
                <a16:creationId xmlns:a16="http://schemas.microsoft.com/office/drawing/2014/main" id="{C8ED2B32-97DB-0A32-2CEA-3A75A5D166B4}"/>
              </a:ext>
            </a:extLst>
          </p:cNvPr>
          <p:cNvSpPr txBox="1">
            <a:spLocks noGrp="1"/>
          </p:cNvSpPr>
          <p:nvPr>
            <p:ph type="body" idx="1"/>
          </p:nvPr>
        </p:nvSpPr>
        <p:spPr>
          <a:xfrm>
            <a:off x="576962" y="718123"/>
            <a:ext cx="4495969" cy="3928013"/>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Clr>
                <a:schemeClr val="accent2"/>
              </a:buClr>
              <a:buSzPts val="1400"/>
              <a:buFont typeface="Inter"/>
              <a:buChar char="●"/>
            </a:pPr>
            <a:r>
              <a:rPr lang="en-US" sz="1300" b="1" dirty="0"/>
              <a:t>Developed Model</a:t>
            </a:r>
            <a:r>
              <a:rPr lang="en-US" sz="1300" dirty="0"/>
              <a:t>: A convolutional neural network with four convolutional layers followed by max pooling, a flatten layer, and three dense layers. It has a total of 8,843,845 trainable parameters, making it a more complex and potentially more powerful model compared to the previous ones. The additional convolutional layer</a:t>
            </a:r>
            <a:r>
              <a:rPr lang="en-US" altLang="zh-CN" sz="1300" dirty="0"/>
              <a:t>s</a:t>
            </a:r>
            <a:r>
              <a:rPr lang="en-US" sz="1300" dirty="0"/>
              <a:t> adds more complexity &amp;  depth to the network, allowing it to learn more intricate features from the input data.</a:t>
            </a:r>
          </a:p>
          <a:p>
            <a:pPr marL="457200" lvl="0" indent="-317500" algn="l" rtl="0">
              <a:spcBef>
                <a:spcPts val="1600"/>
              </a:spcBef>
              <a:spcAft>
                <a:spcPts val="0"/>
              </a:spcAft>
              <a:buClr>
                <a:schemeClr val="accent2"/>
              </a:buClr>
              <a:buSzPts val="1400"/>
              <a:buFont typeface="Inter"/>
              <a:buChar char="●"/>
            </a:pPr>
            <a:r>
              <a:rPr lang="en-US" sz="1300" b="1" dirty="0"/>
              <a:t>Model Compile &amp; fit</a:t>
            </a:r>
            <a:r>
              <a:rPr lang="en-US" sz="1300" dirty="0"/>
              <a:t>: Compile = previous; Epochs = 15.</a:t>
            </a:r>
          </a:p>
          <a:p>
            <a:pPr marL="457200" lvl="0" indent="-317500" algn="l" rtl="0">
              <a:spcBef>
                <a:spcPts val="1600"/>
              </a:spcBef>
              <a:spcAft>
                <a:spcPts val="0"/>
              </a:spcAft>
              <a:buClr>
                <a:schemeClr val="accent2"/>
              </a:buClr>
              <a:buSzPts val="1400"/>
              <a:buFont typeface="Inter"/>
              <a:buChar char="●"/>
            </a:pPr>
            <a:r>
              <a:rPr lang="en-US" sz="1300" b="1" dirty="0"/>
              <a:t>Model Checks</a:t>
            </a:r>
            <a:r>
              <a:rPr lang="en-US" sz="1300" dirty="0"/>
              <a:t>: There is no clear underfitting nor overfitting. Validation accuracy drops at epoch 15.</a:t>
            </a:r>
          </a:p>
          <a:p>
            <a:pPr marL="457200" lvl="0" indent="-317500" algn="l" rtl="0">
              <a:spcBef>
                <a:spcPts val="1600"/>
              </a:spcBef>
              <a:spcAft>
                <a:spcPts val="0"/>
              </a:spcAft>
              <a:buClr>
                <a:schemeClr val="accent2"/>
              </a:buClr>
              <a:buSzPts val="1400"/>
              <a:buFont typeface="Inter"/>
              <a:buChar char="●"/>
            </a:pPr>
            <a:r>
              <a:rPr lang="en-US" sz="1300" b="1" dirty="0"/>
              <a:t>Model Selection</a:t>
            </a:r>
            <a:r>
              <a:rPr lang="en-US" sz="1300" dirty="0"/>
              <a:t>: Since this new developed model still has low accuracy scores for both training and validation data, I decide to try transfer learning method instead of just adding layers.</a:t>
            </a:r>
          </a:p>
        </p:txBody>
      </p:sp>
      <p:pic>
        <p:nvPicPr>
          <p:cNvPr id="6" name="Picture 5" descr="A picture containing text, screenshot, font, document&#10;&#10;Description automatically generated">
            <a:extLst>
              <a:ext uri="{FF2B5EF4-FFF2-40B4-BE49-F238E27FC236}">
                <a16:creationId xmlns:a16="http://schemas.microsoft.com/office/drawing/2014/main" id="{F698156E-85B3-671F-29B5-803CC7EAA59F}"/>
              </a:ext>
            </a:extLst>
          </p:cNvPr>
          <p:cNvPicPr>
            <a:picLocks noChangeAspect="1"/>
          </p:cNvPicPr>
          <p:nvPr/>
        </p:nvPicPr>
        <p:blipFill>
          <a:blip r:embed="rId2"/>
          <a:stretch>
            <a:fillRect/>
          </a:stretch>
        </p:blipFill>
        <p:spPr>
          <a:xfrm>
            <a:off x="6050943" y="62600"/>
            <a:ext cx="2442584" cy="2363896"/>
          </a:xfrm>
          <a:prstGeom prst="rect">
            <a:avLst/>
          </a:prstGeom>
        </p:spPr>
      </p:pic>
      <p:pic>
        <p:nvPicPr>
          <p:cNvPr id="9" name="Picture 8" descr="A picture containing text, receipt, font, screenshot&#10;&#10;Description automatically generated">
            <a:extLst>
              <a:ext uri="{FF2B5EF4-FFF2-40B4-BE49-F238E27FC236}">
                <a16:creationId xmlns:a16="http://schemas.microsoft.com/office/drawing/2014/main" id="{B131788E-AB77-5E64-82D4-998370DE769D}"/>
              </a:ext>
            </a:extLst>
          </p:cNvPr>
          <p:cNvPicPr>
            <a:picLocks noChangeAspect="1"/>
          </p:cNvPicPr>
          <p:nvPr/>
        </p:nvPicPr>
        <p:blipFill>
          <a:blip r:embed="rId3"/>
          <a:stretch>
            <a:fillRect/>
          </a:stretch>
        </p:blipFill>
        <p:spPr>
          <a:xfrm>
            <a:off x="6066845" y="2412469"/>
            <a:ext cx="2496273" cy="632881"/>
          </a:xfrm>
          <a:prstGeom prst="rect">
            <a:avLst/>
          </a:prstGeom>
        </p:spPr>
      </p:pic>
      <p:pic>
        <p:nvPicPr>
          <p:cNvPr id="4098" name="Picture 2">
            <a:extLst>
              <a:ext uri="{FF2B5EF4-FFF2-40B4-BE49-F238E27FC236}">
                <a16:creationId xmlns:a16="http://schemas.microsoft.com/office/drawing/2014/main" id="{B9C0C5C3-2D78-396D-E7F9-7E0E9A2AC0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7435" y="3006145"/>
            <a:ext cx="3148026" cy="211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33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0FF8FF-CC61-E415-A4D9-378DEEE7AD3E}"/>
              </a:ext>
            </a:extLst>
          </p:cNvPr>
          <p:cNvSpPr>
            <a:spLocks noGrp="1"/>
          </p:cNvSpPr>
          <p:nvPr>
            <p:ph type="title"/>
          </p:nvPr>
        </p:nvSpPr>
        <p:spPr>
          <a:xfrm>
            <a:off x="891359" y="334597"/>
            <a:ext cx="7704000" cy="572700"/>
          </a:xfrm>
        </p:spPr>
        <p:txBody>
          <a:bodyPr/>
          <a:lstStyle/>
          <a:p>
            <a:r>
              <a:rPr lang="en-US" sz="2800" dirty="0"/>
              <a:t>M</a:t>
            </a:r>
            <a:r>
              <a:rPr lang="en-US" altLang="zh-CN" sz="2800" dirty="0"/>
              <a:t>odel 3: VGG16 Model</a:t>
            </a:r>
            <a:endParaRPr lang="en-US" sz="2800" dirty="0"/>
          </a:p>
        </p:txBody>
      </p:sp>
      <p:sp>
        <p:nvSpPr>
          <p:cNvPr id="4" name="Google Shape;2432;p27">
            <a:extLst>
              <a:ext uri="{FF2B5EF4-FFF2-40B4-BE49-F238E27FC236}">
                <a16:creationId xmlns:a16="http://schemas.microsoft.com/office/drawing/2014/main" id="{00773526-3896-972A-997F-D2FF6BD9DD41}"/>
              </a:ext>
            </a:extLst>
          </p:cNvPr>
          <p:cNvSpPr txBox="1">
            <a:spLocks/>
          </p:cNvSpPr>
          <p:nvPr/>
        </p:nvSpPr>
        <p:spPr>
          <a:xfrm>
            <a:off x="2974217" y="1871906"/>
            <a:ext cx="2351238" cy="46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rgbClr val="595959"/>
              </a:buClr>
              <a:buSzPts val="1000"/>
              <a:buFont typeface="Anaheim"/>
              <a:buChar char="●"/>
              <a:defRPr sz="1400" b="0" i="0" u="none" strike="noStrike" cap="none">
                <a:solidFill>
                  <a:schemeClr val="lt1"/>
                </a:solidFill>
                <a:latin typeface="Inter"/>
                <a:ea typeface="Inter"/>
                <a:cs typeface="Inter"/>
                <a:sym typeface="Inter"/>
              </a:defRPr>
            </a:lvl1pPr>
            <a:lvl2pPr marL="914400" marR="0" lvl="1"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2pPr>
            <a:lvl3pPr marL="1371600" marR="0" lvl="2"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3pPr>
            <a:lvl4pPr marL="1828800" marR="0" lvl="3"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4pPr>
            <a:lvl5pPr marL="2286000" marR="0" lvl="4"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5pPr>
            <a:lvl6pPr marL="2743200" marR="0" lvl="5"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6pPr>
            <a:lvl7pPr marL="3200400" marR="0" lvl="6"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7pPr>
            <a:lvl8pPr marL="3657600" marR="0" lvl="7" indent="-317500" algn="l" rtl="0">
              <a:lnSpc>
                <a:spcPct val="100000"/>
              </a:lnSpc>
              <a:spcBef>
                <a:spcPts val="1600"/>
              </a:spcBef>
              <a:spcAft>
                <a:spcPts val="0"/>
              </a:spcAft>
              <a:buClr>
                <a:srgbClr val="595959"/>
              </a:buClr>
              <a:buSzPts val="1400"/>
              <a:buFont typeface="Anaheim"/>
              <a:buChar char="○"/>
              <a:defRPr sz="1400" b="0" i="0" u="none" strike="noStrike" cap="none">
                <a:solidFill>
                  <a:schemeClr val="lt1"/>
                </a:solidFill>
                <a:latin typeface="Inter"/>
                <a:ea typeface="Inter"/>
                <a:cs typeface="Inter"/>
                <a:sym typeface="Inter"/>
              </a:defRPr>
            </a:lvl8pPr>
            <a:lvl9pPr marL="4114800" marR="0" lvl="8" indent="-317500" algn="l" rtl="0">
              <a:lnSpc>
                <a:spcPct val="100000"/>
              </a:lnSpc>
              <a:spcBef>
                <a:spcPts val="1600"/>
              </a:spcBef>
              <a:spcAft>
                <a:spcPts val="1600"/>
              </a:spcAft>
              <a:buClr>
                <a:srgbClr val="595959"/>
              </a:buClr>
              <a:buSzPts val="1400"/>
              <a:buFont typeface="Anaheim"/>
              <a:buChar char="■"/>
              <a:defRPr sz="1400" b="0" i="0" u="none" strike="noStrike" cap="none">
                <a:solidFill>
                  <a:schemeClr val="lt1"/>
                </a:solidFill>
                <a:latin typeface="Inter"/>
                <a:ea typeface="Inter"/>
                <a:cs typeface="Inter"/>
                <a:sym typeface="Inter"/>
              </a:defRPr>
            </a:lvl9pPr>
          </a:lstStyle>
          <a:p>
            <a:pPr marL="0" indent="0">
              <a:buFont typeface="Anaheim"/>
              <a:buNone/>
            </a:pPr>
            <a:endParaRPr lang="en-US" sz="1600" b="1" dirty="0">
              <a:solidFill>
                <a:schemeClr val="accent3">
                  <a:lumMod val="50000"/>
                </a:schemeClr>
              </a:solidFill>
            </a:endParaRPr>
          </a:p>
        </p:txBody>
      </p:sp>
      <p:sp>
        <p:nvSpPr>
          <p:cNvPr id="7" name="Google Shape;3089;p32">
            <a:extLst>
              <a:ext uri="{FF2B5EF4-FFF2-40B4-BE49-F238E27FC236}">
                <a16:creationId xmlns:a16="http://schemas.microsoft.com/office/drawing/2014/main" id="{C8ED2B32-97DB-0A32-2CEA-3A75A5D166B4}"/>
              </a:ext>
            </a:extLst>
          </p:cNvPr>
          <p:cNvSpPr txBox="1">
            <a:spLocks noGrp="1"/>
          </p:cNvSpPr>
          <p:nvPr>
            <p:ph type="body" idx="1"/>
          </p:nvPr>
        </p:nvSpPr>
        <p:spPr>
          <a:xfrm>
            <a:off x="675861" y="904301"/>
            <a:ext cx="3347499" cy="3747212"/>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Clr>
                <a:schemeClr val="accent2"/>
              </a:buClr>
              <a:buSzPts val="1400"/>
              <a:buFont typeface="Inter"/>
              <a:buChar char="●"/>
            </a:pPr>
            <a:r>
              <a:rPr lang="en-US" sz="1300" b="1" dirty="0"/>
              <a:t>Model with VGG16 (Transfer Learning):        </a:t>
            </a:r>
            <a:r>
              <a:rPr lang="en-US" sz="1300" dirty="0"/>
              <a:t>The new model is based on the VGG16 architecture and consists of a pre-trained VGG16 model with its fully connected layers replaced by additional dense layers. It has a total of 15,043,653 parameters, with 328,965 trainable parameters. The model uses global average pooling to reduce the spatial dimensions before passing the features to the dense layers for classification.</a:t>
            </a:r>
          </a:p>
          <a:p>
            <a:pPr marL="457200" lvl="0" indent="-317500" algn="l" rtl="0">
              <a:spcBef>
                <a:spcPts val="1600"/>
              </a:spcBef>
              <a:spcAft>
                <a:spcPts val="0"/>
              </a:spcAft>
              <a:buClr>
                <a:schemeClr val="accent2"/>
              </a:buClr>
              <a:buSzPts val="1400"/>
              <a:buFont typeface="Inter"/>
              <a:buChar char="●"/>
            </a:pPr>
            <a:r>
              <a:rPr lang="en-US" sz="1300" b="1" dirty="0"/>
              <a:t>Model Compile &amp; fit</a:t>
            </a:r>
            <a:r>
              <a:rPr lang="en-US" sz="1300" dirty="0"/>
              <a:t>: Compile = previous; Epochs = 20.</a:t>
            </a:r>
          </a:p>
          <a:p>
            <a:pPr marL="139700" lvl="0" indent="0" algn="l" rtl="0">
              <a:spcBef>
                <a:spcPts val="1600"/>
              </a:spcBef>
              <a:spcAft>
                <a:spcPts val="0"/>
              </a:spcAft>
              <a:buClr>
                <a:schemeClr val="accent2"/>
              </a:buClr>
              <a:buSzPts val="1400"/>
              <a:buNone/>
            </a:pPr>
            <a:endParaRPr lang="en-US" sz="1300" dirty="0"/>
          </a:p>
          <a:p>
            <a:pPr marL="457200" lvl="0" indent="-317500" algn="l" rtl="0">
              <a:spcBef>
                <a:spcPts val="1600"/>
              </a:spcBef>
              <a:spcAft>
                <a:spcPts val="0"/>
              </a:spcAft>
              <a:buClr>
                <a:schemeClr val="accent2"/>
              </a:buClr>
              <a:buSzPts val="1400"/>
              <a:buFont typeface="Inter"/>
              <a:buChar char="●"/>
            </a:pPr>
            <a:endParaRPr lang="en-US" sz="1300" dirty="0"/>
          </a:p>
        </p:txBody>
      </p:sp>
      <p:pic>
        <p:nvPicPr>
          <p:cNvPr id="11" name="Picture 10" descr="A screenshot of a computer&#10;&#10;Description automatically generated with low confidence">
            <a:extLst>
              <a:ext uri="{FF2B5EF4-FFF2-40B4-BE49-F238E27FC236}">
                <a16:creationId xmlns:a16="http://schemas.microsoft.com/office/drawing/2014/main" id="{81610386-AEBB-17C0-B826-EDC259FD74CB}"/>
              </a:ext>
            </a:extLst>
          </p:cNvPr>
          <p:cNvPicPr>
            <a:picLocks noChangeAspect="1"/>
          </p:cNvPicPr>
          <p:nvPr/>
        </p:nvPicPr>
        <p:blipFill>
          <a:blip r:embed="rId2"/>
          <a:stretch>
            <a:fillRect/>
          </a:stretch>
        </p:blipFill>
        <p:spPr>
          <a:xfrm>
            <a:off x="4441046" y="1037933"/>
            <a:ext cx="4463581" cy="3067634"/>
          </a:xfrm>
          <a:prstGeom prst="rect">
            <a:avLst/>
          </a:prstGeom>
        </p:spPr>
      </p:pic>
    </p:spTree>
    <p:extLst>
      <p:ext uri="{BB962C8B-B14F-4D97-AF65-F5344CB8AC3E}">
        <p14:creationId xmlns:p14="http://schemas.microsoft.com/office/powerpoint/2010/main" val="2705287216"/>
      </p:ext>
    </p:extLst>
  </p:cSld>
  <p:clrMapOvr>
    <a:masterClrMapping/>
  </p:clrMapOvr>
</p:sld>
</file>

<file path=ppt/theme/theme1.xml><?xml version="1.0" encoding="utf-8"?>
<a:theme xmlns:a="http://schemas.openxmlformats.org/drawingml/2006/main" name="Cat Day Minitheme by Slidesgo">
  <a:themeElements>
    <a:clrScheme name="Simple Light">
      <a:dk1>
        <a:srgbClr val="77ACB7"/>
      </a:dk1>
      <a:lt1>
        <a:srgbClr val="352C39"/>
      </a:lt1>
      <a:dk2>
        <a:srgbClr val="FFFBFB"/>
      </a:dk2>
      <a:lt2>
        <a:srgbClr val="FFF0E1"/>
      </a:lt2>
      <a:accent1>
        <a:srgbClr val="FFEAAA"/>
      </a:accent1>
      <a:accent2>
        <a:srgbClr val="F3A5A5"/>
      </a:accent2>
      <a:accent3>
        <a:srgbClr val="D7EDF1"/>
      </a:accent3>
      <a:accent4>
        <a:srgbClr val="B6B7A9"/>
      </a:accent4>
      <a:accent5>
        <a:srgbClr val="D07F23"/>
      </a:accent5>
      <a:accent6>
        <a:srgbClr val="DFB291"/>
      </a:accent6>
      <a:hlink>
        <a:srgbClr val="352C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2009</Words>
  <Application>Microsoft Office PowerPoint</Application>
  <PresentationFormat>On-screen Show (16:9)</PresentationFormat>
  <Paragraphs>109</Paragraphs>
  <Slides>17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Anaheim</vt:lpstr>
      <vt:lpstr>Inter</vt:lpstr>
      <vt:lpstr>Arial</vt:lpstr>
      <vt:lpstr>Fredoka One</vt:lpstr>
      <vt:lpstr>Cat Day Minitheme by Slidesgo</vt:lpstr>
      <vt:lpstr>Cat Breed Classification</vt:lpstr>
      <vt:lpstr>Problem Statement</vt:lpstr>
      <vt:lpstr>Assumptions/Hypotheses</vt:lpstr>
      <vt:lpstr>Exploratory Data Analysis</vt:lpstr>
      <vt:lpstr>PowerPoint Presentation</vt:lpstr>
      <vt:lpstr>Feature Engineering &amp; Transformations</vt:lpstr>
      <vt:lpstr>Model 1: Baseline Model</vt:lpstr>
      <vt:lpstr>Model 2: Developed Model</vt:lpstr>
      <vt:lpstr>Model 3: VGG16 Model</vt:lpstr>
      <vt:lpstr>Model 3: VGG16 Model</vt:lpstr>
      <vt:lpstr>Hyperparameter Tuning</vt:lpstr>
      <vt:lpstr>Model 4: Final Model</vt:lpstr>
      <vt:lpstr>Model 4: Final Model</vt:lpstr>
      <vt:lpstr>Results &amp; Learning (Model4)</vt:lpstr>
      <vt:lpstr>Results &amp; Learning (Model4)</vt:lpstr>
      <vt:lpstr>Future Work</vt:lpstr>
      <vt:lpstr>A lot of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Breed Classification</dc:title>
  <dc:creator>Jadeyuan</dc:creator>
  <cp:lastModifiedBy>Rujia Yuan</cp:lastModifiedBy>
  <cp:revision>4</cp:revision>
  <dcterms:modified xsi:type="dcterms:W3CDTF">2023-05-24T15:52:28Z</dcterms:modified>
</cp:coreProperties>
</file>