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05fbcfea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d05fbcfea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e8eb774f_2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de8eb774f_2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e8eb774f_2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e8eb774f_2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e122b06b_2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de122b06b_2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pportunityInsights/EconomicTracke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Stimulus Checks and Consumer Spending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br>
              <a:rPr b="0" i="0" lang="en-US" sz="1800" u="none" cap="none" strike="noStrike"/>
            </a:b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Aaron Davis, Navya Sonti, Rujula Nadipi, Swapnil Sethi, and Ujas Shah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9/19/2021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Summarize the Model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really bad, to be blunt.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Better Models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Series Models (LSTM, RNN, etc.)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" y="1602825"/>
            <a:ext cx="8644775" cy="50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7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Biases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328450" y="5598275"/>
            <a:ext cx="85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Possible Biases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Human Reporting bias -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Human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Mobility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data includes all data like   morning walk, running, etc.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Selection bias -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Algorithm selection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Interpretation bias - Result interpretation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Data Bias -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Movement data only comes from Google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 of stimulus checks won’t fade, because   of the way we encoded the data.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9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Stimulus checks seem to encourage consumer spending, unsurprisingly. </a:t>
            </a: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Assuming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high consumer spending attributes to a healthier economy, we can conclude that stimulus checks will encourage more new job openings that offer higher wages.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3013725" y="5398600"/>
            <a:ext cx="605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https://github.com/OpportunityInsights/EconomicTracker</a:t>
            </a:r>
            <a:endParaRPr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50032">
            <a:off x="1404230" y="3204244"/>
            <a:ext cx="6788062" cy="222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071700"/>
            <a:ext cx="2443175" cy="32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450" y="2040425"/>
            <a:ext cx="2571750" cy="3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25" y="1143000"/>
            <a:ext cx="8184100" cy="3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" y="5"/>
            <a:ext cx="91440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0" y="239075"/>
            <a:ext cx="9144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Chart showing change in consumer spending over time</a:t>
            </a:r>
            <a:endParaRPr b="0" sz="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292"/>
            <a:ext cx="9144000" cy="564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Change in consumer spending by low income households (</a:t>
            </a: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 and high income households (</a:t>
            </a:r>
            <a:r>
              <a:rPr lang="en-US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13" y="1498520"/>
            <a:ext cx="8316778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in employment levels for low income households (</a:t>
            </a: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 and high income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households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8" y="1534120"/>
            <a:ext cx="8316778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a Linear Model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13" y="1273095"/>
            <a:ext cx="7571823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1269575" y="545800"/>
            <a:ext cx="683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Training a Second Model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00" y="1322800"/>
            <a:ext cx="7956581" cy="5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