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9414CB-4383-437D-81EF-2282608BB2F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4920EE-A03B-48B9-A709-BC24B361AB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9414CB-4383-437D-81EF-2282608BB2F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4920EE-A03B-48B9-A709-BC24B361A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9414CB-4383-437D-81EF-2282608BB2F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4920EE-A03B-48B9-A709-BC24B361A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9414CB-4383-437D-81EF-2282608BB2F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4920EE-A03B-48B9-A709-BC24B361A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9414CB-4383-437D-81EF-2282608BB2F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4920EE-A03B-48B9-A709-BC24B361AB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9414CB-4383-437D-81EF-2282608BB2F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4920EE-A03B-48B9-A709-BC24B361A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9414CB-4383-437D-81EF-2282608BB2F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4920EE-A03B-48B9-A709-BC24B361A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9414CB-4383-437D-81EF-2282608BB2F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4920EE-A03B-48B9-A709-BC24B361A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9414CB-4383-437D-81EF-2282608BB2F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4920EE-A03B-48B9-A709-BC24B361AB2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9414CB-4383-437D-81EF-2282608BB2F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4920EE-A03B-48B9-A709-BC24B361AB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9414CB-4383-437D-81EF-2282608BB2F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4920EE-A03B-48B9-A709-BC24B361AB2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69414CB-4383-437D-81EF-2282608BB2F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B4920EE-A03B-48B9-A709-BC24B361AB2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(https:/emotionpredictionsystem-jyynbxd4wkbweoed3rwyxe.streamlit.app/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28" y="1785926"/>
            <a:ext cx="7406640" cy="1472184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Emotion Prediction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4500570"/>
            <a:ext cx="740664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Team Members –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Rujuta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> (Roll No: 71)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Gunjan</a:t>
            </a:r>
            <a:r>
              <a:rPr lang="en-US" dirty="0" smtClean="0"/>
              <a:t> </a:t>
            </a:r>
            <a:r>
              <a:rPr lang="en-US" dirty="0" err="1" smtClean="0"/>
              <a:t>Karekar</a:t>
            </a:r>
            <a:r>
              <a:rPr lang="en-US" dirty="0" smtClean="0"/>
              <a:t> (Roll No: 79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Akanksha</a:t>
            </a:r>
            <a:r>
              <a:rPr lang="en-US" dirty="0" smtClean="0"/>
              <a:t> </a:t>
            </a:r>
            <a:r>
              <a:rPr lang="en-US" dirty="0" err="1" smtClean="0"/>
              <a:t>Chodanakar</a:t>
            </a:r>
            <a:r>
              <a:rPr lang="en-US" dirty="0" smtClean="0"/>
              <a:t> (Roll No: 65</a:t>
            </a:r>
            <a:r>
              <a:rPr lang="en-US" dirty="0" smtClean="0"/>
              <a:t>)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Gayatri</a:t>
            </a:r>
            <a:r>
              <a:rPr lang="en-US" dirty="0" smtClean="0"/>
              <a:t> </a:t>
            </a:r>
            <a:r>
              <a:rPr lang="en-US" dirty="0" err="1" smtClean="0"/>
              <a:t>Machale</a:t>
            </a:r>
            <a:r>
              <a:rPr lang="en-US" dirty="0" smtClean="0"/>
              <a:t> (Roll No: 72)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264318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9429784" y="6248398"/>
            <a:ext cx="357190" cy="10956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Emotions play a vital role in human communication</a:t>
            </a:r>
            <a:r>
              <a:rPr lang="en-US" dirty="0" smtClean="0"/>
              <a:t>.*</a:t>
            </a:r>
          </a:p>
          <a:p>
            <a:r>
              <a:rPr lang="en-US" dirty="0" smtClean="0"/>
              <a:t>Automating </a:t>
            </a:r>
            <a:r>
              <a:rPr lang="en-US" dirty="0" smtClean="0"/>
              <a:t>emotion detection can help in customer service, mental health, and social media monitoring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Goal: To build a web app that detects emotions from user input text using AI.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</a:t>
            </a:r>
            <a:r>
              <a:rPr lang="en-US" dirty="0" smtClean="0"/>
              <a:t>a real-time emotion prediction app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Use a </a:t>
            </a:r>
            <a:r>
              <a:rPr lang="en-US" dirty="0" err="1" smtClean="0"/>
              <a:t>pretrained</a:t>
            </a:r>
            <a:r>
              <a:rPr lang="en-US" dirty="0" smtClean="0"/>
              <a:t> transformer model (</a:t>
            </a:r>
            <a:r>
              <a:rPr lang="en-US" dirty="0" err="1" smtClean="0"/>
              <a:t>distilbert</a:t>
            </a:r>
            <a:r>
              <a:rPr lang="en-US" dirty="0" smtClean="0"/>
              <a:t>-base-uncased-emotion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Provide </a:t>
            </a:r>
            <a:r>
              <a:rPr lang="en-US" dirty="0" smtClean="0"/>
              <a:t>a simple UI using </a:t>
            </a:r>
            <a:r>
              <a:rPr lang="en-US" dirty="0" err="1" smtClean="0"/>
              <a:t>Streamlit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Visualize </a:t>
            </a:r>
            <a:r>
              <a:rPr lang="en-US" dirty="0" smtClean="0"/>
              <a:t>emotion prediction results and confidence.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r>
              <a:rPr lang="en-US" dirty="0" smtClean="0"/>
              <a:t>: </a:t>
            </a:r>
            <a:r>
              <a:rPr lang="en-US" dirty="0" err="1" smtClean="0"/>
              <a:t>GoEmotions</a:t>
            </a:r>
            <a:r>
              <a:rPr lang="en-US" dirty="0" smtClean="0"/>
              <a:t> Dataset by Google </a:t>
            </a:r>
            <a:r>
              <a:rPr lang="en-US" dirty="0" smtClean="0"/>
              <a:t>Research.</a:t>
            </a:r>
          </a:p>
          <a:p>
            <a:r>
              <a:rPr lang="en-US" dirty="0" smtClean="0"/>
              <a:t>Contains </a:t>
            </a:r>
            <a:r>
              <a:rPr lang="en-US" dirty="0" smtClean="0"/>
              <a:t>58k English </a:t>
            </a:r>
            <a:r>
              <a:rPr lang="en-US" dirty="0" err="1" smtClean="0"/>
              <a:t>Reddit</a:t>
            </a:r>
            <a:r>
              <a:rPr lang="en-US" dirty="0" smtClean="0"/>
              <a:t> comments labeled with 27 </a:t>
            </a:r>
            <a:r>
              <a:rPr lang="en-US" dirty="0" smtClean="0"/>
              <a:t>emotions.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focused on 6 key emotions: joy, sadness, anger, fear, love, surprise.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Frontend: </a:t>
            </a:r>
            <a:r>
              <a:rPr lang="en-US" dirty="0" err="1" smtClean="0"/>
              <a:t>Streamlit</a:t>
            </a:r>
            <a:endParaRPr lang="en-US" dirty="0" smtClean="0"/>
          </a:p>
          <a:p>
            <a:r>
              <a:rPr lang="en-US" dirty="0" smtClean="0"/>
              <a:t>Model: </a:t>
            </a:r>
            <a:r>
              <a:rPr lang="en-US" dirty="0" smtClean="0"/>
              <a:t>Hugging Face Transformers (</a:t>
            </a:r>
            <a:r>
              <a:rPr lang="en-US" dirty="0" err="1" smtClean="0"/>
              <a:t>DistilBERT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Libraries: </a:t>
            </a:r>
            <a:r>
              <a:rPr lang="en-US" dirty="0" smtClean="0"/>
              <a:t>torch, pandas,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altair</a:t>
            </a:r>
            <a:endParaRPr lang="en-US" dirty="0" smtClean="0"/>
          </a:p>
          <a:p>
            <a:r>
              <a:rPr lang="en-US" dirty="0" smtClean="0"/>
              <a:t>Language: Python</a:t>
            </a:r>
          </a:p>
          <a:p>
            <a:r>
              <a:rPr lang="en-US" dirty="0" smtClean="0"/>
              <a:t>Deployment : </a:t>
            </a:r>
            <a:r>
              <a:rPr lang="en-US" dirty="0" err="1" smtClean="0"/>
              <a:t>Streamlit</a:t>
            </a:r>
            <a:r>
              <a:rPr lang="en-US" dirty="0" smtClean="0"/>
              <a:t> </a:t>
            </a:r>
            <a:r>
              <a:rPr lang="en-US" dirty="0" smtClean="0"/>
              <a:t>Cloud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and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 smtClean="0"/>
              <a:t>used the </a:t>
            </a:r>
            <a:r>
              <a:rPr lang="en-US" dirty="0" err="1" smtClean="0"/>
              <a:t>pretrained</a:t>
            </a:r>
            <a:r>
              <a:rPr lang="en-US" dirty="0" smtClean="0"/>
              <a:t> </a:t>
            </a:r>
            <a:r>
              <a:rPr lang="en-US" dirty="0" err="1" smtClean="0"/>
              <a:t>distilbert</a:t>
            </a:r>
            <a:r>
              <a:rPr lang="en-US" dirty="0" smtClean="0"/>
              <a:t>-base-uncased-emotion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This model understands context and sentiment in </a:t>
            </a:r>
            <a:r>
              <a:rPr lang="en-US" dirty="0" smtClean="0"/>
              <a:t>text.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outputs emotion probabilities which we </a:t>
            </a:r>
            <a:r>
              <a:rPr lang="en-US" dirty="0" smtClean="0"/>
              <a:t>visualize.</a:t>
            </a:r>
          </a:p>
          <a:p>
            <a:r>
              <a:rPr lang="en-US" dirty="0" smtClean="0"/>
              <a:t>Advantage</a:t>
            </a:r>
            <a:r>
              <a:rPr lang="en-US" dirty="0" smtClean="0"/>
              <a:t>: No training needed, better performance.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</a:t>
            </a:r>
            <a:r>
              <a:rPr lang="en-US" dirty="0" smtClean="0"/>
              <a:t>emotion </a:t>
            </a:r>
            <a:r>
              <a:rPr lang="en-US" dirty="0" smtClean="0"/>
              <a:t>prediction</a:t>
            </a:r>
          </a:p>
          <a:p>
            <a:r>
              <a:rPr lang="en-US" dirty="0" err="1" smtClean="0"/>
              <a:t>Emoji</a:t>
            </a:r>
            <a:r>
              <a:rPr lang="en-US" dirty="0" smtClean="0"/>
              <a:t> </a:t>
            </a:r>
            <a:r>
              <a:rPr lang="en-US" dirty="0" smtClean="0"/>
              <a:t>output for better user </a:t>
            </a:r>
            <a:r>
              <a:rPr lang="en-US" dirty="0" smtClean="0"/>
              <a:t>experience</a:t>
            </a:r>
          </a:p>
          <a:p>
            <a:r>
              <a:rPr lang="en-US" dirty="0" smtClean="0"/>
              <a:t> </a:t>
            </a:r>
            <a:r>
              <a:rPr lang="en-US" dirty="0" smtClean="0"/>
              <a:t>Confidence score bar </a:t>
            </a:r>
            <a:r>
              <a:rPr lang="en-US" dirty="0" smtClean="0"/>
              <a:t>chart</a:t>
            </a:r>
          </a:p>
          <a:p>
            <a:r>
              <a:rPr lang="en-US" dirty="0" smtClean="0"/>
              <a:t>Clear </a:t>
            </a:r>
            <a:r>
              <a:rPr lang="en-US" dirty="0" smtClean="0"/>
              <a:t>and responsive UI using </a:t>
            </a:r>
            <a:r>
              <a:rPr lang="en-US" dirty="0" err="1" smtClean="0"/>
              <a:t>Streamlit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(https://emotionpredictionsystem-jyynbxd4wkbweoed3rwyxe.streamlit.app/)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</a:t>
            </a:r>
            <a:r>
              <a:rPr lang="en-US" dirty="0" smtClean="0"/>
              <a:t>built and deployed an Emotion Prediction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Learnt </a:t>
            </a:r>
            <a:r>
              <a:rPr lang="en-US" dirty="0" smtClean="0"/>
              <a:t>about NLP, Transformers, and app </a:t>
            </a:r>
            <a:r>
              <a:rPr lang="en-US" dirty="0" smtClean="0"/>
              <a:t>deployment.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app can be extended to analyze tweets, chat logs, etc.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</TotalTime>
  <Words>292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Emotion Prediction System</vt:lpstr>
      <vt:lpstr>Why this project?</vt:lpstr>
      <vt:lpstr>Objective</vt:lpstr>
      <vt:lpstr>Dataset Used</vt:lpstr>
      <vt:lpstr>Technologies Used</vt:lpstr>
      <vt:lpstr>Model and Approach</vt:lpstr>
      <vt:lpstr>Application Features</vt:lpstr>
      <vt:lpstr>Demo Link</vt:lpstr>
      <vt:lpstr>Conclusion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Prediction System</dc:title>
  <dc:creator>Lenovo</dc:creator>
  <cp:lastModifiedBy>Lenovo</cp:lastModifiedBy>
  <cp:revision>1</cp:revision>
  <dcterms:created xsi:type="dcterms:W3CDTF">2025-05-02T13:56:47Z</dcterms:created>
  <dcterms:modified xsi:type="dcterms:W3CDTF">2025-05-02T14:20:13Z</dcterms:modified>
</cp:coreProperties>
</file>