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629FF-D21E-CF76-2B9D-8E0F1195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3E961A-738B-F367-33A3-AD6DC4BE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AB7D0-89AC-A4AD-6C7A-83D01811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683617-D294-E5CE-CB73-F4D07589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213543-E6DE-7F9C-FCA6-796E1AB1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46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412D5-DDF7-7F39-62CC-91967BB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DE8455-0AF8-2F7A-7DC4-C8A15918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B1EEE-E3C6-822A-7873-B4AB9A74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206BF-4949-6EDA-1516-57409D17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63B68-F708-3432-009E-0B6212F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01ECB9-E43D-D53C-002D-672D91E7F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E1D0BD-066F-67D1-EC95-E8AD3B4E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1B438-51DB-F539-838A-E38B2C3A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022D4-7249-4E97-37AF-750BB1B9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467C2-044A-A92B-528F-6FA823FA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3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B20F2-73F9-52C5-88FA-12B3A2C4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D13CF-9D97-82B7-F5C7-20335505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25775-581C-381C-18D1-1C4B5AA0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B3366-7417-07C6-B1EE-58C6785A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F628D-9176-3E1D-D9EA-C47669D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72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022CC-E243-B604-CB8E-CE91B6FD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66386-6C58-36BE-2452-5E3EDA3A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124A1-4D9E-3BD4-1235-0EF4711B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368DE-ED27-BF1D-CE4E-20B29A44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A2FA1-F4C9-553D-9984-60FC018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80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7EED-2EAF-0546-9078-463CB0E3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2631D9-B50F-0CEE-30D2-D26F16AE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CDFD8E-F9E9-ADC6-8FD9-C665461AA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3A408-F132-66A0-A5AF-B6542A4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534C3-CD3C-3E60-49BD-BCE08365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D2530-D025-EA45-671F-5E8CB62A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E16F-3868-57B0-F34E-AEBAF59D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09908C-020E-8314-BB25-01A9BF41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76E4A2-29A8-A6B9-C45D-07AE4565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B075E2-3BA4-AE0F-516A-7CD57CAFE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F4F235-35B3-681B-CE0F-6A8B4B44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AFE409-45F7-3A57-ECF5-B35BDB3A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28C588-85E2-2825-2E17-FCEC98D4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0FFE99-18AC-BEAC-9E55-7DAE610A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30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CE91E-F5AB-130C-1BB4-F937F3F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217644-C49A-F052-B2BD-93EAA0BD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1CA9B9-9C3D-3368-88DC-67A4A7E3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9CA8B3-C818-7CF7-43C3-0884FD42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E3F468-1ECA-0352-21B0-74EC2812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859474-3483-BCA7-01ED-8969441A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4EE9D2-02E0-8968-A641-1988FB05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62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019DE-AEE0-D673-7A4C-6C13FFF5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69544-FE3C-0239-96FC-42D0E327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75E5B-30EE-9336-BF5D-74D9BAFC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13FF6-EB40-B2F6-F68B-801E093A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D3D7FA-C89A-FBB6-9450-5862D501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DE946-BB28-5E91-F3F9-BBDB7D4E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EE687-EE63-7496-B1AC-F5BB3D1D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AE1467-0F8E-2B4D-A6FD-6EE7B1A5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55CE9C-D434-7471-35F1-696AC8D0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BC12EB-EAD1-BCBE-4627-AE9EA6C4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A6BCDC-5775-08F6-65B7-838203B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2601CE-3D71-9011-4193-8B2847E6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9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36D888-BD0A-6DD7-3DFB-4F4032F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77BEE4-389F-A251-132A-D5B329F5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E602-5DA5-AA99-677D-6C56D14E4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E6A3-A3C0-4369-90D7-07D8352454ED}" type="datetimeFigureOut">
              <a:rPr kumimoji="1" lang="ja-JP" altLang="en-US" smtClean="0"/>
              <a:t>2023/8/26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5A3D4-F6A2-0D16-2E05-5A138729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55D107-AD5B-BE22-DF53-2588675D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C997D-2551-43CA-8C79-AB1858D5C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9D455CC0-C128-F7A3-6E9C-37B4440A9373}"/>
              </a:ext>
            </a:extLst>
          </p:cNvPr>
          <p:cNvSpPr/>
          <p:nvPr/>
        </p:nvSpPr>
        <p:spPr>
          <a:xfrm>
            <a:off x="895097" y="848635"/>
            <a:ext cx="2807367" cy="641683"/>
          </a:xfrm>
          <a:prstGeom prst="flowChartTerminator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サイトにアクセス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FEF54009-BBDE-FAA5-658C-A4446022F7E2}"/>
              </a:ext>
            </a:extLst>
          </p:cNvPr>
          <p:cNvSpPr/>
          <p:nvPr/>
        </p:nvSpPr>
        <p:spPr>
          <a:xfrm>
            <a:off x="895098" y="1801754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画面を表示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AB04D781-AD33-4A03-0748-5C1D946EA44B}"/>
              </a:ext>
            </a:extLst>
          </p:cNvPr>
          <p:cNvSpPr/>
          <p:nvPr/>
        </p:nvSpPr>
        <p:spPr>
          <a:xfrm>
            <a:off x="895098" y="5179586"/>
            <a:ext cx="4108258" cy="621910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列</a:t>
            </a:r>
            <a:r>
              <a:rPr lang="en-US" altLang="ja-JP" dirty="0">
                <a:solidFill>
                  <a:sysClr val="windowText" lastClr="000000"/>
                </a:solidFill>
              </a:rPr>
              <a:t>×</a:t>
            </a:r>
            <a:r>
              <a:rPr lang="ja-JP" altLang="en-US" dirty="0">
                <a:solidFill>
                  <a:sysClr val="windowText" lastClr="000000"/>
                </a:solidFill>
              </a:rPr>
              <a:t>行のテーブルをテーブル数分表示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席番号割り振り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FE105901-B42C-2A72-CAE8-51E47EBBF324}"/>
              </a:ext>
            </a:extLst>
          </p:cNvPr>
          <p:cNvSpPr/>
          <p:nvPr/>
        </p:nvSpPr>
        <p:spPr>
          <a:xfrm>
            <a:off x="5098583" y="1283952"/>
            <a:ext cx="3328737" cy="36896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役職者用の席番号を太字に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CEA08C2-670A-6088-74F7-6E0CE9DAC0A5}"/>
              </a:ext>
            </a:extLst>
          </p:cNvPr>
          <p:cNvSpPr/>
          <p:nvPr/>
        </p:nvSpPr>
        <p:spPr>
          <a:xfrm>
            <a:off x="898848" y="4308567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テーブル行数入力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97BCEBB8-2A35-6F86-1A6D-0422B6221A29}"/>
              </a:ext>
            </a:extLst>
          </p:cNvPr>
          <p:cNvSpPr/>
          <p:nvPr/>
        </p:nvSpPr>
        <p:spPr>
          <a:xfrm>
            <a:off x="898847" y="3506106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テーブル列数入力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DD1B6E84-F549-ABEC-F9EE-CE3C4BEFC1A6}"/>
              </a:ext>
            </a:extLst>
          </p:cNvPr>
          <p:cNvSpPr/>
          <p:nvPr/>
        </p:nvSpPr>
        <p:spPr>
          <a:xfrm>
            <a:off x="895099" y="2701298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テーブル数入力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FF4351EC-7305-1D3F-1E4A-310CBC1D96CB}"/>
              </a:ext>
            </a:extLst>
          </p:cNvPr>
          <p:cNvSpPr/>
          <p:nvPr/>
        </p:nvSpPr>
        <p:spPr>
          <a:xfrm>
            <a:off x="5359271" y="586298"/>
            <a:ext cx="2807366" cy="368968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役職者用の席番号入力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BFAB986-2469-3CFE-0FC2-547D7AC71447}"/>
              </a:ext>
            </a:extLst>
          </p:cNvPr>
          <p:cNvSpPr/>
          <p:nvPr/>
        </p:nvSpPr>
        <p:spPr>
          <a:xfrm>
            <a:off x="5359272" y="2769626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名前を入力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1F613747-8683-9D85-FB0F-8ADA262C9E4E}"/>
              </a:ext>
            </a:extLst>
          </p:cNvPr>
          <p:cNvSpPr/>
          <p:nvPr/>
        </p:nvSpPr>
        <p:spPr>
          <a:xfrm>
            <a:off x="5359272" y="2029815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役職者</a:t>
            </a:r>
            <a:r>
              <a:rPr lang="en-US" altLang="ja-JP" dirty="0"/>
              <a:t>or</a:t>
            </a:r>
            <a:r>
              <a:rPr lang="ja-JP" altLang="en-US" dirty="0"/>
              <a:t>非役職者を選択</a:t>
            </a:r>
            <a:endParaRPr lang="en-US" altLang="ja-JP" dirty="0"/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4E3579E-AFBB-BB09-6763-A3A71D175630}"/>
              </a:ext>
            </a:extLst>
          </p:cNvPr>
          <p:cNvSpPr/>
          <p:nvPr/>
        </p:nvSpPr>
        <p:spPr>
          <a:xfrm>
            <a:off x="5359271" y="3522375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決定ボタン押下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DD9CD088-F5E9-E4B3-E3F6-5F0E6C80971A}"/>
              </a:ext>
            </a:extLst>
          </p:cNvPr>
          <p:cNvSpPr/>
          <p:nvPr/>
        </p:nvSpPr>
        <p:spPr>
          <a:xfrm>
            <a:off x="5330142" y="5305235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役職者の席番号表示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3A66AFA4-85DA-9E37-C663-9ACD24D39E9C}"/>
              </a:ext>
            </a:extLst>
          </p:cNvPr>
          <p:cNvSpPr/>
          <p:nvPr/>
        </p:nvSpPr>
        <p:spPr>
          <a:xfrm>
            <a:off x="5323322" y="6087208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席番号を名前に変更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E6BADD7-8D16-05EC-BCC3-CB441EE657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98781" y="1490318"/>
            <a:ext cx="1" cy="31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A1FFF0-84CB-3353-5C24-ABF689996CB1}"/>
              </a:ext>
            </a:extLst>
          </p:cNvPr>
          <p:cNvCxnSpPr>
            <a:stCxn id="7" idx="2"/>
            <a:endCxn id="23" idx="0"/>
          </p:cNvCxnSpPr>
          <p:nvPr/>
        </p:nvCxnSpPr>
        <p:spPr>
          <a:xfrm>
            <a:off x="2298782" y="2234890"/>
            <a:ext cx="1" cy="46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F0B9F56-3393-9510-F724-1569EAB3DD5F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2298783" y="3134434"/>
            <a:ext cx="3748" cy="37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A9EB23C-B156-B0BC-7B7C-49EE3C9B02F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2302531" y="3939242"/>
            <a:ext cx="1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0329F8C-C366-9563-31E1-44AC979E85FC}"/>
              </a:ext>
            </a:extLst>
          </p:cNvPr>
          <p:cNvCxnSpPr>
            <a:stCxn id="21" idx="2"/>
          </p:cNvCxnSpPr>
          <p:nvPr/>
        </p:nvCxnSpPr>
        <p:spPr>
          <a:xfrm flipH="1">
            <a:off x="2302531" y="4741703"/>
            <a:ext cx="1" cy="41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836F8F4-A1CA-3DE9-DF7E-D00C4D7F82F6}"/>
              </a:ext>
            </a:extLst>
          </p:cNvPr>
          <p:cNvCxnSpPr>
            <a:cxnSpLocks/>
          </p:cNvCxnSpPr>
          <p:nvPr/>
        </p:nvCxnSpPr>
        <p:spPr>
          <a:xfrm flipH="1" flipV="1">
            <a:off x="4286597" y="790557"/>
            <a:ext cx="3754" cy="436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EF80C08-56E3-DDEA-EED9-30A014F759A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286597" y="770782"/>
            <a:ext cx="1072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65A3F595-F6B2-49DD-0A5A-02894E5E9230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6762952" y="955266"/>
            <a:ext cx="2" cy="32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4086F2B-ABCB-354D-A2BE-B73FBD9D9C51}"/>
              </a:ext>
            </a:extLst>
          </p:cNvPr>
          <p:cNvCxnSpPr>
            <a:cxnSpLocks/>
          </p:cNvCxnSpPr>
          <p:nvPr/>
        </p:nvCxnSpPr>
        <p:spPr>
          <a:xfrm>
            <a:off x="6762949" y="1704498"/>
            <a:ext cx="2" cy="32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BB14CFE-8037-222E-6A39-229487F260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6762956" y="2462951"/>
            <a:ext cx="0" cy="3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E176CE0-6F5F-5109-2BEE-0ED82443487D}"/>
              </a:ext>
            </a:extLst>
          </p:cNvPr>
          <p:cNvCxnSpPr>
            <a:cxnSpLocks/>
          </p:cNvCxnSpPr>
          <p:nvPr/>
        </p:nvCxnSpPr>
        <p:spPr>
          <a:xfrm>
            <a:off x="6762949" y="3188416"/>
            <a:ext cx="0" cy="36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判断 103">
            <a:extLst>
              <a:ext uri="{FF2B5EF4-FFF2-40B4-BE49-F238E27FC236}">
                <a16:creationId xmlns:a16="http://schemas.microsoft.com/office/drawing/2014/main" id="{9C32F797-72B1-DDCD-7C0D-BB5821642FAC}"/>
              </a:ext>
            </a:extLst>
          </p:cNvPr>
          <p:cNvSpPr/>
          <p:nvPr/>
        </p:nvSpPr>
        <p:spPr>
          <a:xfrm>
            <a:off x="5387416" y="4232416"/>
            <a:ext cx="2692825" cy="770499"/>
          </a:xfrm>
          <a:prstGeom prst="flowChartDecision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役職者？</a:t>
            </a:r>
          </a:p>
        </p:txBody>
      </p:sp>
      <p:sp>
        <p:nvSpPr>
          <p:cNvPr id="107" name="フローチャート: 処理 106">
            <a:extLst>
              <a:ext uri="{FF2B5EF4-FFF2-40B4-BE49-F238E27FC236}">
                <a16:creationId xmlns:a16="http://schemas.microsoft.com/office/drawing/2014/main" id="{F1B22F7D-A8F4-EDD4-06ED-16717A890EC6}"/>
              </a:ext>
            </a:extLst>
          </p:cNvPr>
          <p:cNvSpPr/>
          <p:nvPr/>
        </p:nvSpPr>
        <p:spPr>
          <a:xfrm>
            <a:off x="8464295" y="5324155"/>
            <a:ext cx="2807367" cy="433136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非役職者の席番号表示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8B4BD13E-3EB5-CDA9-EDBD-E08038B091EC}"/>
              </a:ext>
            </a:extLst>
          </p:cNvPr>
          <p:cNvCxnSpPr>
            <a:cxnSpLocks/>
          </p:cNvCxnSpPr>
          <p:nvPr/>
        </p:nvCxnSpPr>
        <p:spPr>
          <a:xfrm flipH="1">
            <a:off x="6733829" y="3946438"/>
            <a:ext cx="2" cy="32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4CB318D-5593-B0FE-11F7-1BDDA4D2583D}"/>
              </a:ext>
            </a:extLst>
          </p:cNvPr>
          <p:cNvCxnSpPr>
            <a:cxnSpLocks/>
          </p:cNvCxnSpPr>
          <p:nvPr/>
        </p:nvCxnSpPr>
        <p:spPr>
          <a:xfrm flipH="1">
            <a:off x="6733826" y="4995469"/>
            <a:ext cx="2" cy="32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FCA1050D-8502-571B-2E9E-F98CD7831209}"/>
              </a:ext>
            </a:extLst>
          </p:cNvPr>
          <p:cNvCxnSpPr>
            <a:cxnSpLocks/>
          </p:cNvCxnSpPr>
          <p:nvPr/>
        </p:nvCxnSpPr>
        <p:spPr>
          <a:xfrm>
            <a:off x="9867978" y="4617665"/>
            <a:ext cx="0" cy="70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4812973E-B04C-2595-92B6-FA262EBE1179}"/>
              </a:ext>
            </a:extLst>
          </p:cNvPr>
          <p:cNvCxnSpPr>
            <a:cxnSpLocks/>
          </p:cNvCxnSpPr>
          <p:nvPr/>
        </p:nvCxnSpPr>
        <p:spPr>
          <a:xfrm>
            <a:off x="8080241" y="4620017"/>
            <a:ext cx="1787737" cy="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1B7D4952-C2EA-9396-7627-F6E9A5CE3AA1}"/>
              </a:ext>
            </a:extLst>
          </p:cNvPr>
          <p:cNvCxnSpPr>
            <a:cxnSpLocks/>
          </p:cNvCxnSpPr>
          <p:nvPr/>
        </p:nvCxnSpPr>
        <p:spPr>
          <a:xfrm flipH="1">
            <a:off x="6727005" y="5748446"/>
            <a:ext cx="2" cy="32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A15DD420-6A8A-68D7-582B-5F4EF65F3AA0}"/>
              </a:ext>
            </a:extLst>
          </p:cNvPr>
          <p:cNvCxnSpPr>
            <a:cxnSpLocks/>
          </p:cNvCxnSpPr>
          <p:nvPr/>
        </p:nvCxnSpPr>
        <p:spPr>
          <a:xfrm>
            <a:off x="9854338" y="5748446"/>
            <a:ext cx="0" cy="55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2CAB0EC7-E96E-99E3-DDAE-209584D06C4B}"/>
              </a:ext>
            </a:extLst>
          </p:cNvPr>
          <p:cNvCxnSpPr>
            <a:cxnSpLocks/>
          </p:cNvCxnSpPr>
          <p:nvPr/>
        </p:nvCxnSpPr>
        <p:spPr>
          <a:xfrm flipH="1">
            <a:off x="8130689" y="6306050"/>
            <a:ext cx="173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25D76D15-5096-8DE8-E255-25E7E8156A30}"/>
              </a:ext>
            </a:extLst>
          </p:cNvPr>
          <p:cNvSpPr txBox="1"/>
          <p:nvPr/>
        </p:nvSpPr>
        <p:spPr>
          <a:xfrm>
            <a:off x="8743952" y="4257513"/>
            <a:ext cx="57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No</a:t>
            </a:r>
            <a:endParaRPr kumimoji="1" lang="ja-JP" altLang="en-US" dirty="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F2087170-7370-216D-8192-8C9A8BA5C902}"/>
              </a:ext>
            </a:extLst>
          </p:cNvPr>
          <p:cNvSpPr txBox="1"/>
          <p:nvPr/>
        </p:nvSpPr>
        <p:spPr>
          <a:xfrm>
            <a:off x="6096000" y="4984798"/>
            <a:ext cx="572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55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糸井 暉</dc:creator>
  <cp:lastModifiedBy>糸井 暉</cp:lastModifiedBy>
  <cp:revision>4</cp:revision>
  <dcterms:created xsi:type="dcterms:W3CDTF">2023-08-26T03:08:03Z</dcterms:created>
  <dcterms:modified xsi:type="dcterms:W3CDTF">2023-08-26T03:58:46Z</dcterms:modified>
</cp:coreProperties>
</file>