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82307-F464-B03D-A846-DCC10EEEE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F5B61D-6DF5-467A-62D1-42F038720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B26584-BED6-F458-0B8B-18B9A360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6E95-F235-4684-98DE-86705E49C21B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2A6FB8-0828-5CD2-8777-9CF6E7EE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11B36-2383-45D6-A985-7E3F33E8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A55F-5CBE-4F5C-B299-827C29C18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6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CE6A3-59DC-7506-6B63-1470EEFC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30FB64-406B-1743-97AE-BFEFCA307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E7CA47-8A1B-A178-D1CA-860DABC6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6E95-F235-4684-98DE-86705E49C21B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4D1D17-6306-F180-C853-3C6AFB09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C3F968-83F0-DC49-C0A8-CDB77A4E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A55F-5CBE-4F5C-B299-827C29C18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5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7397DC-1E28-175F-B6D8-D76B5BCF2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0048CD-F3A0-09F0-30AA-FBAC0D31E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9D592F-69DE-592C-2745-81F01070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6E95-F235-4684-98DE-86705E49C21B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4D6389-197F-A24B-BEE8-E23AA59D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F74A76-C632-65A2-4C77-204D121D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A55F-5CBE-4F5C-B299-827C29C18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84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D572A-2204-BBBE-0CBF-A7F9A569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B0D9FC-5B8A-BE0B-0FB3-D18DFEFD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633062-6602-53F9-3D46-6617C5B6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6E95-F235-4684-98DE-86705E49C21B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04FFF8-40EC-F8DA-CF81-898EB0F0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5FD645-F383-92FA-C01F-0EDDED38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A55F-5CBE-4F5C-B299-827C29C18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99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CF21-3A0D-FD7D-AC6B-241608F5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3B7985-78E4-E1A0-B3FD-841A0BCE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B50649-6850-C784-83B6-75D97CBE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6E95-F235-4684-98DE-86705E49C21B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DBCFEE-DF58-2CDC-FD4E-253B9126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4B380C-5376-DDD6-32B2-0575F20D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A55F-5CBE-4F5C-B299-827C29C18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6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AF57E1-6047-1592-1B71-DCE89C6B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CA1422-45E8-B236-08BC-5C0B53369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6E816D-D000-6DFC-919C-FB6CBF1B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452480-9B2F-8B62-2630-0369764F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6E95-F235-4684-98DE-86705E49C21B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E09F74-804E-77B9-B718-028554B5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4BA902-DB9E-3845-CCE2-24114DA8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A55F-5CBE-4F5C-B299-827C29C18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64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8D47D-2835-4E30-18ED-83017DE5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DEB763-6E03-2A65-5230-6AD84DF0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066737-6621-7B30-82AD-5F83E3E52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F51FC0-D61D-8E85-81CB-AF61A8AAF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2BF6B1-D68D-DBB8-BB73-BA2B28565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187B86-D563-00AF-6E86-E03AF307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6E95-F235-4684-98DE-86705E49C21B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634DFF-753C-D2CB-FDCC-3CE24DB0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D654FD-7A8B-B143-8773-4FA9D4FD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A55F-5CBE-4F5C-B299-827C29C18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53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38A09C-B982-DD5C-C28E-64A33C96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6B51B5-442F-F4EA-1995-49E67CE3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6E95-F235-4684-98DE-86705E49C21B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0E70B4-043B-339F-8449-010F4E99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04BB7F-3EBE-D7D7-16F5-3FDA02D4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A55F-5CBE-4F5C-B299-827C29C18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84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72B2575-35C5-67F6-DE45-F0350F13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6E95-F235-4684-98DE-86705E49C21B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537265-AACD-A1EE-854A-7A4BC961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DD6874-F4C3-FEE0-E8F2-0C181FF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A55F-5CBE-4F5C-B299-827C29C18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06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B9765-DBAC-4428-11C0-5A12B08D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7DE995-5E75-4D5B-D7A2-7581D6AF1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39E4CB-80B0-4119-EA79-8DD1F03A1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A628DE-E5BC-8EA0-ACBC-964B381A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6E95-F235-4684-98DE-86705E49C21B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A5AB3B-D3AC-5D95-0353-E7BE864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6C8D76-C2C3-6A84-CF5D-083ECE5A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A55F-5CBE-4F5C-B299-827C29C18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01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BFBD9-34C4-6D01-D353-2746AA16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AA28A6-2C10-F8E8-86CA-EB0EAC396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1BF832-B94D-0E71-1D19-BAED0506A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20057A-63C2-AA6B-C3F7-259203D7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6E95-F235-4684-98DE-86705E49C21B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A316BC-C4EF-83EC-B7A0-44CFF9AE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4D2EA4-DFD6-10FE-4760-E78991EF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A55F-5CBE-4F5C-B299-827C29C18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4FAFE5-D56D-77C8-0962-E0183D2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3FAB14-0EC9-7481-0E2C-F854888A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F9E14-21A8-DAFF-4287-E65618D6A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6E95-F235-4684-98DE-86705E49C21B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C00BA-CA1D-6A87-8E01-C720CEE18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D27B93-B6FB-A790-D92E-0A2386B5F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A55F-5CBE-4F5C-B299-827C29C18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4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0BB61EC-0E53-A727-3E60-5914438CC01B}"/>
              </a:ext>
            </a:extLst>
          </p:cNvPr>
          <p:cNvSpPr/>
          <p:nvPr/>
        </p:nvSpPr>
        <p:spPr>
          <a:xfrm>
            <a:off x="862640" y="724542"/>
            <a:ext cx="2165230" cy="491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テーブル数</a:t>
            </a:r>
            <a:r>
              <a:rPr kumimoji="1" lang="en-US" altLang="ja-JP" dirty="0"/>
              <a:t>(3)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4D4CB2-4436-FD94-EBB7-912DAE75FB11}"/>
              </a:ext>
            </a:extLst>
          </p:cNvPr>
          <p:cNvSpPr/>
          <p:nvPr/>
        </p:nvSpPr>
        <p:spPr>
          <a:xfrm>
            <a:off x="3315419" y="724542"/>
            <a:ext cx="2426898" cy="491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テーブル列数</a:t>
            </a:r>
            <a:r>
              <a:rPr lang="en-US" altLang="ja-JP" dirty="0"/>
              <a:t>(3)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52267A6C-92E7-0B14-2C2D-851950904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2735"/>
              </p:ext>
            </p:extLst>
          </p:nvPr>
        </p:nvGraphicFramePr>
        <p:xfrm>
          <a:off x="862640" y="4963065"/>
          <a:ext cx="2976111" cy="97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037">
                  <a:extLst>
                    <a:ext uri="{9D8B030D-6E8A-4147-A177-3AD203B41FA5}">
                      <a16:colId xmlns:a16="http://schemas.microsoft.com/office/drawing/2014/main" val="1992242723"/>
                    </a:ext>
                  </a:extLst>
                </a:gridCol>
                <a:gridCol w="992037">
                  <a:extLst>
                    <a:ext uri="{9D8B030D-6E8A-4147-A177-3AD203B41FA5}">
                      <a16:colId xmlns:a16="http://schemas.microsoft.com/office/drawing/2014/main" val="635520609"/>
                    </a:ext>
                  </a:extLst>
                </a:gridCol>
                <a:gridCol w="992037">
                  <a:extLst>
                    <a:ext uri="{9D8B030D-6E8A-4147-A177-3AD203B41FA5}">
                      <a16:colId xmlns:a16="http://schemas.microsoft.com/office/drawing/2014/main" val="1385625723"/>
                    </a:ext>
                  </a:extLst>
                </a:gridCol>
              </a:tblGrid>
              <a:tr h="4855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23937"/>
                  </a:ext>
                </a:extLst>
              </a:tr>
              <a:tr h="4855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145755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C870B5B8-C49D-4803-6995-46361E83F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81892"/>
              </p:ext>
            </p:extLst>
          </p:nvPr>
        </p:nvGraphicFramePr>
        <p:xfrm>
          <a:off x="4137806" y="4963065"/>
          <a:ext cx="2976111" cy="97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037">
                  <a:extLst>
                    <a:ext uri="{9D8B030D-6E8A-4147-A177-3AD203B41FA5}">
                      <a16:colId xmlns:a16="http://schemas.microsoft.com/office/drawing/2014/main" val="1992242723"/>
                    </a:ext>
                  </a:extLst>
                </a:gridCol>
                <a:gridCol w="992037">
                  <a:extLst>
                    <a:ext uri="{9D8B030D-6E8A-4147-A177-3AD203B41FA5}">
                      <a16:colId xmlns:a16="http://schemas.microsoft.com/office/drawing/2014/main" val="635520609"/>
                    </a:ext>
                  </a:extLst>
                </a:gridCol>
                <a:gridCol w="992037">
                  <a:extLst>
                    <a:ext uri="{9D8B030D-6E8A-4147-A177-3AD203B41FA5}">
                      <a16:colId xmlns:a16="http://schemas.microsoft.com/office/drawing/2014/main" val="1385625723"/>
                    </a:ext>
                  </a:extLst>
                </a:gridCol>
              </a:tblGrid>
              <a:tr h="4855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23937"/>
                  </a:ext>
                </a:extLst>
              </a:tr>
              <a:tr h="4855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145755"/>
                  </a:ext>
                </a:extLst>
              </a:tr>
            </a:tbl>
          </a:graphicData>
        </a:graphic>
      </p:graphicFrame>
      <p:graphicFrame>
        <p:nvGraphicFramePr>
          <p:cNvPr id="10" name="表 8">
            <a:extLst>
              <a:ext uri="{FF2B5EF4-FFF2-40B4-BE49-F238E27FC236}">
                <a16:creationId xmlns:a16="http://schemas.microsoft.com/office/drawing/2014/main" id="{582220B6-2A2C-788D-FD19-E08ABFAC7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78953"/>
              </p:ext>
            </p:extLst>
          </p:nvPr>
        </p:nvGraphicFramePr>
        <p:xfrm>
          <a:off x="7412972" y="4963065"/>
          <a:ext cx="2976111" cy="97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037">
                  <a:extLst>
                    <a:ext uri="{9D8B030D-6E8A-4147-A177-3AD203B41FA5}">
                      <a16:colId xmlns:a16="http://schemas.microsoft.com/office/drawing/2014/main" val="1992242723"/>
                    </a:ext>
                  </a:extLst>
                </a:gridCol>
                <a:gridCol w="992037">
                  <a:extLst>
                    <a:ext uri="{9D8B030D-6E8A-4147-A177-3AD203B41FA5}">
                      <a16:colId xmlns:a16="http://schemas.microsoft.com/office/drawing/2014/main" val="635520609"/>
                    </a:ext>
                  </a:extLst>
                </a:gridCol>
                <a:gridCol w="992037">
                  <a:extLst>
                    <a:ext uri="{9D8B030D-6E8A-4147-A177-3AD203B41FA5}">
                      <a16:colId xmlns:a16="http://schemas.microsoft.com/office/drawing/2014/main" val="1385625723"/>
                    </a:ext>
                  </a:extLst>
                </a:gridCol>
              </a:tblGrid>
              <a:tr h="4855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23937"/>
                  </a:ext>
                </a:extLst>
              </a:tr>
              <a:tr h="4855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145755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A50B3DA-CBF3-E9E6-C4E3-E14C6EDB9117}"/>
              </a:ext>
            </a:extLst>
          </p:cNvPr>
          <p:cNvSpPr/>
          <p:nvPr/>
        </p:nvSpPr>
        <p:spPr>
          <a:xfrm>
            <a:off x="862643" y="1552113"/>
            <a:ext cx="2976110" cy="491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役職者用の席選択</a:t>
            </a:r>
            <a:r>
              <a:rPr kumimoji="1" lang="en-US" altLang="ja-JP" dirty="0"/>
              <a:t>(1,7,13)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2C1633A-1BD5-7454-F00B-7FA0F53E2D2C}"/>
              </a:ext>
            </a:extLst>
          </p:cNvPr>
          <p:cNvSpPr/>
          <p:nvPr/>
        </p:nvSpPr>
        <p:spPr>
          <a:xfrm>
            <a:off x="4659702" y="2317631"/>
            <a:ext cx="2165230" cy="491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名前</a:t>
            </a:r>
            <a:endParaRPr kumimoji="1" lang="en-US" altLang="ja-JP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B01C5A9-2ED6-F646-7D15-061BF3EE1027}"/>
              </a:ext>
            </a:extLst>
          </p:cNvPr>
          <p:cNvSpPr/>
          <p:nvPr/>
        </p:nvSpPr>
        <p:spPr>
          <a:xfrm>
            <a:off x="862640" y="2379684"/>
            <a:ext cx="1702281" cy="43563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役職者ボタン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79BB8DB-E43B-C098-DD29-EC3BB7C5CC22}"/>
              </a:ext>
            </a:extLst>
          </p:cNvPr>
          <p:cNvSpPr/>
          <p:nvPr/>
        </p:nvSpPr>
        <p:spPr>
          <a:xfrm>
            <a:off x="2665561" y="2379684"/>
            <a:ext cx="1863307" cy="43563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非役職者ボタン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42931E6-3FC9-D375-460F-28CDC2ED4421}"/>
              </a:ext>
            </a:extLst>
          </p:cNvPr>
          <p:cNvSpPr/>
          <p:nvPr/>
        </p:nvSpPr>
        <p:spPr>
          <a:xfrm>
            <a:off x="862640" y="2989438"/>
            <a:ext cx="1466493" cy="43563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決定ボタン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C5F389D-C684-EBA4-C756-3A679AF7CAE8}"/>
              </a:ext>
            </a:extLst>
          </p:cNvPr>
          <p:cNvSpPr/>
          <p:nvPr/>
        </p:nvSpPr>
        <p:spPr>
          <a:xfrm>
            <a:off x="862643" y="3796831"/>
            <a:ext cx="2165230" cy="491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席番号表示</a:t>
            </a:r>
            <a:endParaRPr kumimoji="1"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F506A74-CA02-A543-4155-C30D222D06DA}"/>
              </a:ext>
            </a:extLst>
          </p:cNvPr>
          <p:cNvSpPr/>
          <p:nvPr/>
        </p:nvSpPr>
        <p:spPr>
          <a:xfrm>
            <a:off x="6029866" y="724541"/>
            <a:ext cx="2426898" cy="491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テーブル行数</a:t>
            </a:r>
            <a:r>
              <a:rPr lang="en-US" altLang="ja-JP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93954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糸井 暉</dc:creator>
  <cp:lastModifiedBy>糸井 暉</cp:lastModifiedBy>
  <cp:revision>3</cp:revision>
  <dcterms:created xsi:type="dcterms:W3CDTF">2023-08-26T02:45:46Z</dcterms:created>
  <dcterms:modified xsi:type="dcterms:W3CDTF">2023-08-26T03:44:40Z</dcterms:modified>
</cp:coreProperties>
</file>