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"/>
  </p:notesMasterIdLst>
  <p:sldIdLst>
    <p:sldId id="441" r:id="rId2"/>
  </p:sldIdLst>
  <p:sldSz cx="9906000" cy="6858000" type="A4"/>
  <p:notesSz cx="6735763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35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ECFD4B"/>
    <a:srgbClr val="E7FFBD"/>
    <a:srgbClr val="99CCFF"/>
    <a:srgbClr val="CCFFCC"/>
    <a:srgbClr val="CCFF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87" autoAdjust="0"/>
  </p:normalViewPr>
  <p:slideViewPr>
    <p:cSldViewPr snapToGrid="0">
      <p:cViewPr varScale="1">
        <p:scale>
          <a:sx n="78" d="100"/>
          <a:sy n="78" d="100"/>
        </p:scale>
        <p:origin x="1176" y="96"/>
      </p:cViewPr>
      <p:guideLst>
        <p:guide orient="horz" pos="2166"/>
        <p:guide pos="35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41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9775"/>
            <a:ext cx="534511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8510B24-9BD4-49CE-B295-C375B9E235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7638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7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1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12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09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1997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89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8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8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82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5967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2197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" descr="BS1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0"/>
            <a:ext cx="21272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U:\11.28-12.05_캐치프레이즈_cnc300\cnc 로고3.png"/>
          <p:cNvPicPr preferRelativeResize="0"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139700"/>
            <a:ext cx="15446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263525" y="565150"/>
            <a:ext cx="9361488" cy="0"/>
          </a:xfrm>
          <a:prstGeom prst="line">
            <a:avLst/>
          </a:prstGeom>
          <a:noFill/>
          <a:ln w="3175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66688" y="75276"/>
            <a:ext cx="6516255" cy="473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800" dirty="0">
                <a:latin typeface="현대하모니 M" pitchFamily="18" charset="-127"/>
                <a:ea typeface="현대하모니 M" pitchFamily="18" charset="-127"/>
              </a:rPr>
              <a:t>▣ </a:t>
            </a:r>
            <a:r>
              <a:rPr lang="sk-SK" altLang="ko-KR" sz="2800" dirty="0" err="1">
                <a:latin typeface="현대하모니 M" pitchFamily="18" charset="-127"/>
                <a:ea typeface="현대하모니 M" pitchFamily="18" charset="-127"/>
              </a:rPr>
              <a:t>Weekly</a:t>
            </a:r>
            <a:r>
              <a:rPr lang="sk-SK" altLang="ko-KR" sz="2800" dirty="0">
                <a:latin typeface="현대하모니 M" pitchFamily="18" charset="-127"/>
                <a:ea typeface="현대하모니 M" pitchFamily="18" charset="-127"/>
              </a:rPr>
              <a:t> report</a:t>
            </a:r>
            <a:r>
              <a:rPr lang="en-US" altLang="ko-KR" sz="2800" dirty="0">
                <a:latin typeface="현대하모니 M" pitchFamily="18" charset="-127"/>
                <a:ea typeface="현대하모니 M" pitchFamily="18" charset="-127"/>
              </a:rPr>
              <a:t> (Personal</a:t>
            </a:r>
            <a:r>
              <a:rPr lang="en-US" altLang="ko-KR" sz="2800" dirty="0">
                <a:latin typeface="Arial" charset="0"/>
              </a:rPr>
              <a:t>)</a:t>
            </a:r>
          </a:p>
        </p:txBody>
      </p:sp>
      <p:graphicFrame>
        <p:nvGraphicFramePr>
          <p:cNvPr id="7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60566"/>
              </p:ext>
            </p:extLst>
          </p:nvPr>
        </p:nvGraphicFramePr>
        <p:xfrm>
          <a:off x="166688" y="792163"/>
          <a:ext cx="9542462" cy="3482975"/>
        </p:xfrm>
        <a:graphic>
          <a:graphicData uri="http://schemas.openxmlformats.org/drawingml/2006/table">
            <a:tbl>
              <a:tblPr/>
              <a:tblGrid>
                <a:gridCol w="13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9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Name</a:t>
                      </a:r>
                    </a:p>
                  </a:txBody>
                  <a:tcPr marL="72000" marR="72000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Current Business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2000" marR="72000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Planned Business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2000" marR="72000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9373"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  <a:sym typeface="Wingdings" pitchFamily="2" charset="2"/>
                        </a:rPr>
                        <a:t>Lukas Ryska</a:t>
                      </a:r>
                    </a:p>
                  </a:txBody>
                  <a:tcPr marL="72000" marR="72000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Production, Material, Maintenance,  QC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,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support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2000" marR="72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cs-CZ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2000" marR="72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65" name="TextBox 77"/>
          <p:cNvSpPr txBox="1">
            <a:spLocks noChangeArrowheads="1"/>
          </p:cNvSpPr>
          <p:nvPr/>
        </p:nvSpPr>
        <p:spPr bwMode="auto">
          <a:xfrm>
            <a:off x="204788" y="4376738"/>
            <a:ext cx="314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latin typeface="현대하모니 M" pitchFamily="18" charset="-127"/>
                <a:ea typeface="현대하모니 M" pitchFamily="18" charset="-127"/>
              </a:rPr>
              <a:t>* Special task (overtime or irregular task)</a:t>
            </a:r>
            <a:endParaRPr lang="ko-KR" altLang="en-US" sz="1200" dirty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066" name="TextBox 78"/>
          <p:cNvSpPr txBox="1">
            <a:spLocks noChangeArrowheads="1"/>
          </p:cNvSpPr>
          <p:nvPr/>
        </p:nvSpPr>
        <p:spPr bwMode="auto">
          <a:xfrm>
            <a:off x="828675" y="4656138"/>
            <a:ext cx="4333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ko-KR" sz="1100"/>
              <a:t>ex)</a:t>
            </a: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6_기본 디자인">
  <a:themeElements>
    <a:clrScheme name="6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6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20968</TotalTime>
  <Words>34</Words>
  <Application>Microsoft Office PowerPoint</Application>
  <PresentationFormat>A4 Paper (210x297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굴림</vt:lpstr>
      <vt:lpstr>Wingdings</vt:lpstr>
      <vt:lpstr>현대하모니 M</vt:lpstr>
      <vt:lpstr>6_기본 디자인</vt:lpstr>
      <vt:lpstr>PowerPoint Presentation</vt:lpstr>
    </vt:vector>
  </TitlesOfParts>
  <Company>생산설비보증팀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5415707</dc:creator>
  <cp:lastModifiedBy>GT003705</cp:lastModifiedBy>
  <cp:revision>922</cp:revision>
  <cp:lastPrinted>2014-02-07T10:55:35Z</cp:lastPrinted>
  <dcterms:created xsi:type="dcterms:W3CDTF">2011-07-07T01:18:05Z</dcterms:created>
  <dcterms:modified xsi:type="dcterms:W3CDTF">2021-05-14T19:40:42Z</dcterms:modified>
</cp:coreProperties>
</file>