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kaia Afsana" initials="RA" lastIdx="1" clrIdx="0">
    <p:extLst>
      <p:ext uri="{19B8F6BF-5375-455C-9EA6-DF929625EA0E}">
        <p15:presenceInfo xmlns:p15="http://schemas.microsoft.com/office/powerpoint/2012/main" userId="1d9cf0bb1b18d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AFC-D278-4A2D-BF77-B0D572EA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DF6A3-4AB2-4274-95F2-04A83A10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7CBD-3ED5-493E-8006-2DB1313E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AFB-7C0F-4956-AFB7-3B5D7D1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DD58-D30B-481C-9902-10C4E85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5286-E403-43B4-BD12-A12916D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D797-3C0F-457F-A330-DF40F2A4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92D0-46B2-4AD5-BB9C-F31DCE7C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36D0-D7BB-4348-980B-17A7B07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21A7-DAE9-4133-A833-B9215E3C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99510-7163-4CEC-9F25-4BF89FBE4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13BE3-A906-474C-A377-440793CC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A5A4-666C-4E4F-8FC9-CFEFA5F4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1F9C-4AC0-4D99-82A7-A75F177E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60DA-B990-4F0E-8B75-307E37BB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CA7-2BE3-4853-93CB-529767F4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01D6-79D5-4217-9F16-62201C81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E463-632A-461F-BB7F-9E3B1E76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4B1C-2989-4729-B6B9-278F4170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404E-6306-4ED7-A2A4-04C998E9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3007-DFBA-4D36-8D35-2AE05DA1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65E9-B706-4998-84DF-AD028E4B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EBBD-3DE2-497E-8A7A-707365E1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C277-BDFB-4F4F-A485-A502D22D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599A-1F37-4E8E-99D0-452F63F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B9EB-1E76-4728-88C9-792941F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46C4-31D1-4F48-8391-561523F4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0EDE-C0D7-4799-8B81-C867F948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4C00-B6B3-4551-811D-88839ADE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EB0D-61A9-422E-9B22-B4832C40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A8E8-7B2A-488B-BCBE-FB5331D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97D-1C68-40A3-87C0-B5F7A7F4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3130-7AC4-46FA-B1E7-35C33D04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B6B0-8181-4C7F-9B51-1DD6BE80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160C4-9264-43F7-8C43-55787AC8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D885F-69CE-40FD-ADE0-37FAE0219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D98BB-5F73-4E3F-AF02-AEC1AD8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9E347-BD45-4B7C-86F1-FA8E4CC1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5673-5019-4D8F-B5EF-95356623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6097-0455-4B8D-8AE0-122EBE54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87DFB-C0F8-470A-98EE-953E3271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E0F41-4C69-40C3-B0BF-1CE1F8EB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E5CA5-F43A-41ED-A16F-4A490019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3DBFD-E628-456A-97C7-DD0D9017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A963C-8685-442F-ADDD-4D7BA44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08A85-B82C-4B1D-9B44-FE4E1624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B940-D7F7-46CE-A55E-322A491A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7FFD-A19C-460F-ACC7-7A600025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D1C7-AFCF-4D11-A972-3C919B303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015ED-2473-4AAA-92AE-2C08505A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07E-C16C-49F2-B165-926E215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584B-A8A1-4749-AC7C-FBE7289F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7025-031E-4677-BC9D-D1BA4F58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9A62F-C561-463E-82C7-7DF72491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A50E-D16A-4399-BB1E-DAFDF07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1EC80-F788-42FA-B8B5-5AE75835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55F77-6034-4F45-9398-DE710C1D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C74-D071-43DF-95AA-7CB1A5D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A2FDF-8555-40A7-BCC9-8357F9DB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3884-900C-49A6-83F0-D298DBC1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9A24-899C-4A19-BEB8-0C16A5A1A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84F1-D125-4BB4-A8DA-EA418A22FC3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532C-E022-4F5C-8074-DFF24530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F9F3-F770-424D-BBB5-CD23C770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004800" y="2580800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531882" y="0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197389" y="2320404"/>
            <a:ext cx="1214511" cy="14867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908295"/>
            <a:ext cx="1186375" cy="1297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374445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CA80F-2268-4D9E-9A24-21DEBBCCF5A6}"/>
              </a:ext>
            </a:extLst>
          </p:cNvPr>
          <p:cNvSpPr/>
          <p:nvPr/>
        </p:nvSpPr>
        <p:spPr>
          <a:xfrm>
            <a:off x="1883980" y="973139"/>
            <a:ext cx="4601017" cy="112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C8D99E-9A8A-4789-80B6-9C131161E0B8}"/>
              </a:ext>
            </a:extLst>
          </p:cNvPr>
          <p:cNvSpPr/>
          <p:nvPr/>
        </p:nvSpPr>
        <p:spPr>
          <a:xfrm>
            <a:off x="1883980" y="2041021"/>
            <a:ext cx="4601018" cy="165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F2A0F-C0E3-4BCE-B86D-3248C4924AE3}"/>
              </a:ext>
            </a:extLst>
          </p:cNvPr>
          <p:cNvSpPr/>
          <p:nvPr/>
        </p:nvSpPr>
        <p:spPr>
          <a:xfrm>
            <a:off x="1883980" y="3925178"/>
            <a:ext cx="4601018" cy="256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6866798" y="3925178"/>
            <a:ext cx="5070962" cy="256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993B2-3726-4BEC-B520-BF48D6052051}"/>
              </a:ext>
            </a:extLst>
          </p:cNvPr>
          <p:cNvSpPr/>
          <p:nvPr/>
        </p:nvSpPr>
        <p:spPr>
          <a:xfrm>
            <a:off x="6866798" y="1037344"/>
            <a:ext cx="5070962" cy="2610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40" name="Graphic 39" descr="Home with solid fill">
            <a:extLst>
              <a:ext uri="{FF2B5EF4-FFF2-40B4-BE49-F238E27FC236}">
                <a16:creationId xmlns:a16="http://schemas.microsoft.com/office/drawing/2014/main" id="{F2D01B5F-E1B8-4756-BFAB-59BB188CE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516" y="2285633"/>
            <a:ext cx="1005840" cy="1005840"/>
          </a:xfrm>
          <a:prstGeom prst="rect">
            <a:avLst/>
          </a:prstGeom>
        </p:spPr>
      </p:pic>
      <p:pic>
        <p:nvPicPr>
          <p:cNvPr id="42" name="Graphic 41" descr="House with solid fill">
            <a:extLst>
              <a:ext uri="{FF2B5EF4-FFF2-40B4-BE49-F238E27FC236}">
                <a16:creationId xmlns:a16="http://schemas.microsoft.com/office/drawing/2014/main" id="{DEECCB81-323A-479C-AC2F-AFE63BDEA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1393" y="2285979"/>
            <a:ext cx="1005840" cy="1005840"/>
          </a:xfrm>
          <a:prstGeom prst="rect">
            <a:avLst/>
          </a:prstGeom>
        </p:spPr>
      </p:pic>
      <p:pic>
        <p:nvPicPr>
          <p:cNvPr id="44" name="Graphic 43" descr="Suburban scene with solid fill">
            <a:extLst>
              <a:ext uri="{FF2B5EF4-FFF2-40B4-BE49-F238E27FC236}">
                <a16:creationId xmlns:a16="http://schemas.microsoft.com/office/drawing/2014/main" id="{ED9E9690-AF40-49B0-9A4B-0641CC4BE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9964" y="2303235"/>
            <a:ext cx="1005840" cy="1005840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0581238B-4658-4671-8B52-160EE112A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0743">
            <a:off x="2039408" y="2250014"/>
            <a:ext cx="548640" cy="453057"/>
          </a:xfrm>
          <a:prstGeom prst="rect">
            <a:avLst/>
          </a:prstGeom>
        </p:spPr>
      </p:pic>
      <p:sp>
        <p:nvSpPr>
          <p:cNvPr id="61" name="Graphic 49" descr="Checkmark with solid fill">
            <a:extLst>
              <a:ext uri="{FF2B5EF4-FFF2-40B4-BE49-F238E27FC236}">
                <a16:creationId xmlns:a16="http://schemas.microsoft.com/office/drawing/2014/main" id="{2EE90F9B-D029-4FFD-BABE-2752FC2E47C3}"/>
              </a:ext>
            </a:extLst>
          </p:cNvPr>
          <p:cNvSpPr/>
          <p:nvPr/>
        </p:nvSpPr>
        <p:spPr>
          <a:xfrm rot="20540743">
            <a:off x="3600147" y="2234239"/>
            <a:ext cx="548640" cy="365760"/>
          </a:xfrm>
          <a:custGeom>
            <a:avLst/>
            <a:gdLst>
              <a:gd name="connsiteX0" fmla="*/ 680654 w 746054"/>
              <a:gd name="connsiteY0" fmla="*/ 0 h 432720"/>
              <a:gd name="connsiteX1" fmla="*/ 267256 w 746054"/>
              <a:gd name="connsiteY1" fmla="*/ 322707 h 432720"/>
              <a:gd name="connsiteX2" fmla="*/ 68631 w 746054"/>
              <a:gd name="connsiteY2" fmla="*/ 154686 h 432720"/>
              <a:gd name="connsiteX3" fmla="*/ 0 w 746054"/>
              <a:gd name="connsiteY3" fmla="*/ 208693 h 432720"/>
              <a:gd name="connsiteX4" fmla="*/ 264026 w 746054"/>
              <a:gd name="connsiteY4" fmla="*/ 432721 h 432720"/>
              <a:gd name="connsiteX5" fmla="*/ 333464 w 746054"/>
              <a:gd name="connsiteY5" fmla="*/ 379381 h 432720"/>
              <a:gd name="connsiteX6" fmla="*/ 746055 w 746054"/>
              <a:gd name="connsiteY6" fmla="*/ 56007 h 4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054" h="432720">
                <a:moveTo>
                  <a:pt x="680654" y="0"/>
                </a:moveTo>
                <a:lnTo>
                  <a:pt x="267256" y="322707"/>
                </a:lnTo>
                <a:lnTo>
                  <a:pt x="68631" y="154686"/>
                </a:lnTo>
                <a:lnTo>
                  <a:pt x="0" y="208693"/>
                </a:lnTo>
                <a:lnTo>
                  <a:pt x="264026" y="432721"/>
                </a:lnTo>
                <a:lnTo>
                  <a:pt x="333464" y="379381"/>
                </a:lnTo>
                <a:lnTo>
                  <a:pt x="746055" y="56007"/>
                </a:lnTo>
                <a:close/>
              </a:path>
            </a:pathLst>
          </a:custGeom>
          <a:solidFill>
            <a:srgbClr val="92D05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4D208D30-CAF4-4283-A129-8098AC3B41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5105" y="2188519"/>
            <a:ext cx="457200" cy="4572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5" y="2724480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8977" y="4513002"/>
            <a:ext cx="694827" cy="6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173804" y="4021942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418270" y="6447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218269" y="2221054"/>
            <a:ext cx="1200001" cy="1318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727519"/>
            <a:ext cx="1258597" cy="141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374445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1955244" y="1567069"/>
            <a:ext cx="5234500" cy="4968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34" y="276878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977" y="4401195"/>
            <a:ext cx="694827" cy="6948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9ADCA4D-6552-4F8E-AF78-F5C347D37D5B}"/>
              </a:ext>
            </a:extLst>
          </p:cNvPr>
          <p:cNvSpPr/>
          <p:nvPr/>
        </p:nvSpPr>
        <p:spPr>
          <a:xfrm>
            <a:off x="7631290" y="3885225"/>
            <a:ext cx="4282584" cy="2695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18E9A-9367-4520-A065-61A79265DAF9}"/>
              </a:ext>
            </a:extLst>
          </p:cNvPr>
          <p:cNvSpPr/>
          <p:nvPr/>
        </p:nvSpPr>
        <p:spPr>
          <a:xfrm>
            <a:off x="7631290" y="1031910"/>
            <a:ext cx="4282584" cy="2695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67A0D0-BC1A-4A4E-960D-91FC67BC3203}"/>
              </a:ext>
            </a:extLst>
          </p:cNvPr>
          <p:cNvSpPr/>
          <p:nvPr/>
        </p:nvSpPr>
        <p:spPr>
          <a:xfrm>
            <a:off x="2009315" y="1028115"/>
            <a:ext cx="5102792" cy="42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157936" y="5415952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411900" y="-23876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218269" y="2221054"/>
            <a:ext cx="1200001" cy="1318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727519"/>
            <a:ext cx="1244675" cy="1317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188919"/>
            <a:ext cx="1244675" cy="12828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1887116" y="1788832"/>
            <a:ext cx="5102792" cy="4682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34" y="276878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022" y="4290579"/>
            <a:ext cx="694827" cy="6948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67A0D0-BC1A-4A4E-960D-91FC67BC3203}"/>
              </a:ext>
            </a:extLst>
          </p:cNvPr>
          <p:cNvSpPr/>
          <p:nvPr/>
        </p:nvSpPr>
        <p:spPr>
          <a:xfrm>
            <a:off x="1887116" y="1049253"/>
            <a:ext cx="5102792" cy="42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Rukaia Afsana</dc:creator>
  <cp:lastModifiedBy>Rukaia Afsana</cp:lastModifiedBy>
  <cp:revision>10</cp:revision>
  <dcterms:created xsi:type="dcterms:W3CDTF">2022-03-20T09:55:39Z</dcterms:created>
  <dcterms:modified xsi:type="dcterms:W3CDTF">2022-03-20T15:15:51Z</dcterms:modified>
</cp:coreProperties>
</file>