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6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AC543-6D89-43F9-AFCB-AE8193750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4650" y="1441361"/>
            <a:ext cx="11207393" cy="672353"/>
          </a:xfrm>
        </p:spPr>
        <p:txBody>
          <a:bodyPr/>
          <a:lstStyle/>
          <a:p>
            <a:pPr algn="ctr"/>
            <a:r>
              <a:rPr lang="en-US" dirty="0"/>
              <a:t>Supply CHAIN Management</a:t>
            </a:r>
            <a:endParaRPr lang="en-US" baseline="30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EE24D66-7AC4-41FA-A171-D3D2419EC2E8}"/>
              </a:ext>
            </a:extLst>
          </p:cNvPr>
          <p:cNvSpPr txBox="1">
            <a:spLocks/>
          </p:cNvSpPr>
          <p:nvPr/>
        </p:nvSpPr>
        <p:spPr>
          <a:xfrm>
            <a:off x="546853" y="4984371"/>
            <a:ext cx="3263149" cy="67235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warehouse</a:t>
            </a:r>
            <a:endParaRPr lang="en-US" baseline="30000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D61ACF6-2FED-4B89-94CA-6EB70A48D485}"/>
              </a:ext>
            </a:extLst>
          </p:cNvPr>
          <p:cNvSpPr txBox="1">
            <a:spLocks/>
          </p:cNvSpPr>
          <p:nvPr/>
        </p:nvSpPr>
        <p:spPr>
          <a:xfrm>
            <a:off x="4171733" y="4944036"/>
            <a:ext cx="3414030" cy="67235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PROCUREMENT</a:t>
            </a:r>
            <a:endParaRPr lang="en-US" baseline="30000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DA0FA5-07E4-4D3D-82F6-5AE79DE4EA0C}"/>
              </a:ext>
            </a:extLst>
          </p:cNvPr>
          <p:cNvSpPr txBox="1">
            <a:spLocks/>
          </p:cNvSpPr>
          <p:nvPr/>
        </p:nvSpPr>
        <p:spPr>
          <a:xfrm>
            <a:off x="8150201" y="4984371"/>
            <a:ext cx="3430785" cy="63201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aseline="30000" dirty="0">
                <a:solidFill>
                  <a:schemeClr val="bg1"/>
                </a:solidFill>
              </a:rPr>
              <a:t>INVENTORY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D54E24-5E5C-4757-BB25-15CD987BF6EC}"/>
              </a:ext>
            </a:extLst>
          </p:cNvPr>
          <p:cNvCxnSpPr>
            <a:cxnSpLocks/>
          </p:cNvCxnSpPr>
          <p:nvPr/>
        </p:nvCxnSpPr>
        <p:spPr>
          <a:xfrm flipH="1">
            <a:off x="3854827" y="3083859"/>
            <a:ext cx="1" cy="329004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06075B-3128-43FB-9A33-A2C6B079A712}"/>
              </a:ext>
            </a:extLst>
          </p:cNvPr>
          <p:cNvCxnSpPr>
            <a:cxnSpLocks/>
          </p:cNvCxnSpPr>
          <p:nvPr/>
        </p:nvCxnSpPr>
        <p:spPr>
          <a:xfrm flipH="1">
            <a:off x="7850052" y="3083858"/>
            <a:ext cx="1" cy="329004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3F09C5E5-BEBD-4051-BBE2-398BB89DB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557" y="1236150"/>
            <a:ext cx="1303748" cy="1082774"/>
          </a:xfrm>
          <a:prstGeom prst="rect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C2DF0B4-021D-4E1B-9F41-EA5FA6B1A60D}"/>
              </a:ext>
            </a:extLst>
          </p:cNvPr>
          <p:cNvCxnSpPr>
            <a:cxnSpLocks/>
          </p:cNvCxnSpPr>
          <p:nvPr/>
        </p:nvCxnSpPr>
        <p:spPr>
          <a:xfrm>
            <a:off x="446720" y="6445622"/>
            <a:ext cx="1126642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754E69D-5F76-4756-BBB6-A57325770E20}"/>
              </a:ext>
            </a:extLst>
          </p:cNvPr>
          <p:cNvCxnSpPr>
            <a:cxnSpLocks/>
          </p:cNvCxnSpPr>
          <p:nvPr/>
        </p:nvCxnSpPr>
        <p:spPr>
          <a:xfrm>
            <a:off x="2976282" y="2041994"/>
            <a:ext cx="623047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0FC97433-2754-42C1-99D7-C5ED04343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749" y="3429020"/>
            <a:ext cx="1210779" cy="150254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0EB3EDC-D8DC-4FF3-B939-D05B0B9A7C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2990" y="3484186"/>
            <a:ext cx="1446857" cy="1459408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3E67EEF-3CD8-4EE0-83BD-FE51C2BCD7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6819" y="3506294"/>
            <a:ext cx="1457485" cy="145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928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F3975A-566B-439B-9BB4-399A185931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271" y="1238302"/>
            <a:ext cx="11313458" cy="546729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8C26DA-BAA2-489C-A38F-DC4DAE925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71" y="62870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729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38D465-C92B-4907-8EC2-A5D6D78EB7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306" y="1210235"/>
            <a:ext cx="11761693" cy="550667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3D333F-5342-4AA5-8B0C-39B934AE5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06" y="60063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995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3F1A8F5-BB5C-456A-B2FF-1EE91AD809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271" y="1228163"/>
            <a:ext cx="11304494" cy="5477436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E6C0D0-87C0-4B70-8DDC-ECF2BFFF8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71" y="61856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829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4E08BE-1B89-415E-9706-A3520BF5FC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271" y="1238303"/>
            <a:ext cx="11313458" cy="544936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D7B070-E680-405E-87A3-5FA57949F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71" y="62870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00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8153E7-E90C-4B69-9C48-96AC237C7B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270" y="1264023"/>
            <a:ext cx="11322423" cy="542364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7E2621-EE42-4C40-BDCF-5FD44AE7F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70" y="65442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657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18F4CB-F389-42BF-BBB7-8582442F1B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341" y="1229337"/>
            <a:ext cx="11340353" cy="5341791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A11597-BF2C-4217-B999-23BB1A845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06" y="61973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286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0869C4-2652-4061-97A6-79AAC748FC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271" y="1211409"/>
            <a:ext cx="11322423" cy="5305932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5CA357-E781-43D8-8D16-CB6B4E700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06" y="60180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920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695288-05A7-4F9A-9796-A71CF587BD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272" y="1228165"/>
            <a:ext cx="11313457" cy="5423646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0F0F8A-892E-4ED2-9799-E3111ACA5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71" y="61856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782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0A4544-B952-40D1-8769-14023FF869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271" y="1229337"/>
            <a:ext cx="11322423" cy="5377649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8A1AFC-DA64-4D61-AC51-C67F50798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71" y="61973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87195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231</TotalTime>
  <Words>6</Words>
  <Application>Microsoft Office PowerPoint</Application>
  <PresentationFormat>Widescreen</PresentationFormat>
  <Paragraphs>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Gill Sans MT</vt:lpstr>
      <vt:lpstr>Wingdings 2</vt:lpstr>
      <vt:lpstr>Dividend</vt:lpstr>
      <vt:lpstr>Supply CHAIN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SUPPY CHAIN INSIGHTS 3600</dc:title>
  <dc:creator>HP</dc:creator>
  <cp:lastModifiedBy>Mohammad Humayun Kabir</cp:lastModifiedBy>
  <cp:revision>9</cp:revision>
  <dcterms:created xsi:type="dcterms:W3CDTF">2024-06-04T06:47:06Z</dcterms:created>
  <dcterms:modified xsi:type="dcterms:W3CDTF">2024-06-04T17:18:47Z</dcterms:modified>
</cp:coreProperties>
</file>