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5D6F-FA09-45AA-9358-53C4301D2CE3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2D21-630B-487F-8D70-36267149D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5D6F-FA09-45AA-9358-53C4301D2CE3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2D21-630B-487F-8D70-36267149D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5D6F-FA09-45AA-9358-53C4301D2CE3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2D21-630B-487F-8D70-36267149D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5D6F-FA09-45AA-9358-53C4301D2CE3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2D21-630B-487F-8D70-36267149D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5D6F-FA09-45AA-9358-53C4301D2CE3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2D21-630B-487F-8D70-36267149D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5D6F-FA09-45AA-9358-53C4301D2CE3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2D21-630B-487F-8D70-36267149D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5D6F-FA09-45AA-9358-53C4301D2CE3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2D21-630B-487F-8D70-36267149D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5D6F-FA09-45AA-9358-53C4301D2CE3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2D21-630B-487F-8D70-36267149D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5D6F-FA09-45AA-9358-53C4301D2CE3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2D21-630B-487F-8D70-36267149D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5D6F-FA09-45AA-9358-53C4301D2CE3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2D21-630B-487F-8D70-36267149D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5D6F-FA09-45AA-9358-53C4301D2CE3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CBE2D21-630B-487F-8D70-36267149D1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DC5D6F-FA09-45AA-9358-53C4301D2CE3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BE2D21-630B-487F-8D70-36267149D10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76200"/>
            <a:ext cx="9144000" cy="1828800"/>
          </a:xfrm>
        </p:spPr>
        <p:txBody>
          <a:bodyPr/>
          <a:lstStyle/>
          <a:p>
            <a:pPr algn="ctr"/>
            <a:r>
              <a:rPr lang="en-US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SCHOOL FEE </a:t>
            </a:r>
            <a:br>
              <a:rPr lang="en-US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PAYMENT SYSTEM</a:t>
            </a:r>
            <a:endParaRPr lang="en-US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334000"/>
            <a:ext cx="6324600" cy="1752600"/>
          </a:xfrm>
        </p:spPr>
        <p:txBody>
          <a:bodyPr/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Prepared By</a:t>
            </a: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RUKESH BASUKALA</a:t>
            </a:r>
          </a:p>
          <a:p>
            <a:pPr algn="l"/>
            <a:endParaRPr lang="en-US" dirty="0"/>
          </a:p>
        </p:txBody>
      </p:sp>
      <p:pic>
        <p:nvPicPr>
          <p:cNvPr id="1027" name="Picture 3" descr="C:\Users\Rukesh\Desktop\cashpaym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828800"/>
            <a:ext cx="5067300" cy="33655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1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  Password Screen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519" y="1935163"/>
            <a:ext cx="777296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   Student Information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8" name="Picture 3" descr="C:\Users\Rukesh\Desktop\Untitled-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3073" y="1935163"/>
            <a:ext cx="7797854" cy="4389437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   Add Records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519" y="1935163"/>
            <a:ext cx="777296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  List Records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519" y="1935163"/>
            <a:ext cx="777296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  Edit Records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519" y="1935163"/>
            <a:ext cx="777296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  Payment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519" y="1935163"/>
            <a:ext cx="777296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  Search Records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519" y="1935163"/>
            <a:ext cx="777296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667000"/>
            <a:ext cx="5029200" cy="13716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ANY QUESTION   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600" y="3048000"/>
            <a:ext cx="5341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6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?</a:t>
            </a:r>
            <a:endParaRPr lang="en-US" sz="6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2800" y="3048000"/>
            <a:ext cx="5341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0" y="3048000"/>
            <a:ext cx="5341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6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?</a:t>
            </a:r>
            <a:endParaRPr lang="en-US" sz="6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3086100"/>
            <a:ext cx="609600" cy="952500"/>
          </a:xfrm>
          <a:prstGeom prst="rect">
            <a:avLst/>
          </a:prstGeom>
        </p:spPr>
        <p:txBody>
          <a:bodyPr vert="horz" lIns="0" rIns="0" bIns="0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all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T </a:t>
            </a:r>
            <a:endParaRPr kumimoji="0" lang="en-US" sz="8800" b="1" i="0" u="none" strike="noStrike" kern="1200" cap="all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14600" y="3086100"/>
            <a:ext cx="762001" cy="952500"/>
          </a:xfrm>
          <a:prstGeom prst="rect">
            <a:avLst/>
          </a:prstGeom>
        </p:spPr>
        <p:txBody>
          <a:bodyPr vert="horz" lIns="0" rIns="0" bIns="0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all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H</a:t>
            </a:r>
            <a:endParaRPr kumimoji="0" lang="en-US" sz="8800" b="1" i="0" u="none" strike="noStrike" kern="1200" cap="all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30301" y="3086100"/>
            <a:ext cx="732099" cy="952500"/>
          </a:xfrm>
          <a:prstGeom prst="rect">
            <a:avLst/>
          </a:prstGeom>
        </p:spPr>
        <p:txBody>
          <a:bodyPr vert="horz" lIns="0" rIns="0" bIns="0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all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</a:t>
            </a:r>
            <a:endParaRPr kumimoji="0" lang="en-US" sz="8800" b="1" i="0" u="none" strike="noStrike" kern="1200" cap="all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7676" y="3086100"/>
            <a:ext cx="720524" cy="952500"/>
          </a:xfrm>
          <a:prstGeom prst="rect">
            <a:avLst/>
          </a:prstGeom>
        </p:spPr>
        <p:txBody>
          <a:bodyPr vert="horz" lIns="0" rIns="0" bIns="0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all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</a:t>
            </a:r>
            <a:endParaRPr kumimoji="0" lang="en-US" sz="8800" b="1" i="0" u="none" strike="noStrike" kern="1200" cap="all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0" y="3086100"/>
            <a:ext cx="676155" cy="952500"/>
          </a:xfrm>
          <a:prstGeom prst="rect">
            <a:avLst/>
          </a:prstGeom>
        </p:spPr>
        <p:txBody>
          <a:bodyPr vert="horz" lIns="0" rIns="0" bIns="0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all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K </a:t>
            </a:r>
            <a:endParaRPr kumimoji="0" lang="en-US" sz="8800" b="1" i="0" u="none" strike="noStrike" kern="1200" cap="all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181600" y="3086100"/>
            <a:ext cx="2539679" cy="952500"/>
          </a:xfrm>
          <a:prstGeom prst="rect">
            <a:avLst/>
          </a:prstGeom>
        </p:spPr>
        <p:txBody>
          <a:bodyPr vert="horz" lIns="0" rIns="0" bIns="0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all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YOU</a:t>
            </a:r>
            <a:endParaRPr kumimoji="0" lang="en-US" sz="8800" b="1" i="0" u="none" strike="noStrike" kern="1200" cap="all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/>
      <p:bldP spid="6" grpId="0"/>
      <p:bldP spid="7" grpId="0"/>
      <p:bldP spid="8" grpId="0"/>
      <p:bldP spid="9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School fee payment system includes each and every student admitted.</a:t>
            </a:r>
          </a:p>
          <a:p>
            <a:endParaRPr lang="en-US" dirty="0" smtClean="0"/>
          </a:p>
          <a:p>
            <a:r>
              <a:rPr lang="en-US" dirty="0" smtClean="0"/>
              <a:t>Makes easy for the management of schools.</a:t>
            </a:r>
          </a:p>
          <a:p>
            <a:endParaRPr lang="en-US" dirty="0" smtClean="0"/>
          </a:p>
          <a:p>
            <a:r>
              <a:rPr lang="en-US" dirty="0" smtClean="0"/>
              <a:t>Consists of adding of new students, listing students record, modifying the students detail and many more…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62000"/>
            <a:ext cx="91440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5400" dirty="0" smtClean="0">
                <a:solidFill>
                  <a:schemeClr val="tx2"/>
                </a:solidFill>
              </a:rPr>
              <a:t>Introduction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To keep track of each and every detail of student in the school.</a:t>
            </a:r>
          </a:p>
          <a:p>
            <a:pPr lvl="0"/>
            <a:r>
              <a:rPr lang="en-US" dirty="0" smtClean="0"/>
              <a:t> To make fee paying easier for the payer and receiver.</a:t>
            </a:r>
          </a:p>
          <a:p>
            <a:pPr lvl="0"/>
            <a:r>
              <a:rPr lang="en-US" dirty="0" smtClean="0"/>
              <a:t>To save time for the user to display and search for details of every student.</a:t>
            </a:r>
          </a:p>
          <a:p>
            <a:pPr lvl="0"/>
            <a:r>
              <a:rPr lang="en-US" dirty="0" smtClean="0"/>
              <a:t>Well protection for details of the student by password entry system.</a:t>
            </a:r>
          </a:p>
          <a:p>
            <a:pPr lvl="0"/>
            <a:r>
              <a:rPr lang="en-US" dirty="0" smtClean="0"/>
              <a:t>Simplifies the task and reduce the paper work.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62000"/>
            <a:ext cx="91440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5400" dirty="0" smtClean="0">
                <a:solidFill>
                  <a:schemeClr val="tx2"/>
                </a:solidFill>
              </a:rPr>
              <a:t>Objective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b="1" dirty="0" smtClean="0"/>
          </a:p>
          <a:p>
            <a:pPr lvl="0"/>
            <a:r>
              <a:rPr lang="en-US" sz="2800" dirty="0" smtClean="0"/>
              <a:t>The system is convenient and flexible to use.</a:t>
            </a:r>
            <a:endParaRPr lang="en-US" sz="2000" dirty="0" smtClean="0"/>
          </a:p>
          <a:p>
            <a:pPr lvl="0"/>
            <a:r>
              <a:rPr lang="en-US" sz="2800" dirty="0" smtClean="0"/>
              <a:t>It saves schools time, efforts, money and resources.</a:t>
            </a:r>
            <a:endParaRPr lang="en-US" sz="2000" dirty="0" smtClean="0"/>
          </a:p>
          <a:p>
            <a:pPr lvl="0"/>
            <a:r>
              <a:rPr lang="en-US" sz="2800" dirty="0" smtClean="0"/>
              <a:t>Password protected.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62000"/>
            <a:ext cx="91440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5400" dirty="0" smtClean="0">
                <a:solidFill>
                  <a:schemeClr val="tx2"/>
                </a:solidFill>
              </a:rPr>
              <a:t>Advantage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236720"/>
          </a:xfrm>
        </p:spPr>
        <p:txBody>
          <a:bodyPr/>
          <a:lstStyle/>
          <a:p>
            <a:pPr lvl="0"/>
            <a:r>
              <a:rPr lang="en-US" dirty="0" smtClean="0"/>
              <a:t>The user has to manually keep updating the information by entering the details in the system.</a:t>
            </a:r>
          </a:p>
          <a:p>
            <a:pPr lvl="0"/>
            <a:r>
              <a:rPr lang="en-US" dirty="0" smtClean="0"/>
              <a:t>Chance of mistake.</a:t>
            </a:r>
          </a:p>
          <a:p>
            <a:pPr lvl="0"/>
            <a:r>
              <a:rPr lang="en-US" dirty="0" smtClean="0"/>
              <a:t>Can’t go back in menu without entering data.</a:t>
            </a:r>
          </a:p>
          <a:p>
            <a:pPr lvl="0"/>
            <a:r>
              <a:rPr lang="en-US" dirty="0" smtClean="0"/>
              <a:t>The user can not delete records.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62000"/>
            <a:ext cx="91440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5400" dirty="0" smtClean="0">
                <a:solidFill>
                  <a:schemeClr val="tx2"/>
                </a:solidFill>
              </a:rPr>
              <a:t>Limitation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Making the Software as a online application such that the program can be used anywhere and anytime.</a:t>
            </a:r>
          </a:p>
          <a:p>
            <a:pPr lvl="0"/>
            <a:r>
              <a:rPr lang="en-US" dirty="0" smtClean="0"/>
              <a:t>Adding new payment medium like online transfer</a:t>
            </a:r>
          </a:p>
          <a:p>
            <a:pPr lvl="0"/>
            <a:r>
              <a:rPr lang="en-US" dirty="0" smtClean="0"/>
              <a:t>We can make software automated.</a:t>
            </a:r>
          </a:p>
          <a:p>
            <a:pPr lvl="0"/>
            <a:r>
              <a:rPr lang="en-US" dirty="0" smtClean="0"/>
              <a:t>We can add delete option to delete unnecessary records.</a:t>
            </a:r>
          </a:p>
          <a:p>
            <a:pPr lvl="0"/>
            <a:r>
              <a:rPr lang="en-US" dirty="0" smtClean="0"/>
              <a:t>We can also make the project more attractive.</a:t>
            </a:r>
          </a:p>
          <a:p>
            <a:pPr lvl="0"/>
            <a:r>
              <a:rPr lang="yo-NG" dirty="0" smtClean="0"/>
              <a:t>The number of </a:t>
            </a:r>
            <a:r>
              <a:rPr lang="en-US" dirty="0" smtClean="0"/>
              <a:t>people handling</a:t>
            </a:r>
            <a:r>
              <a:rPr lang="yo-NG" dirty="0" smtClean="0"/>
              <a:t> the software can be made unlimited in future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0"/>
            <a:ext cx="91440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5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Future</a:t>
            </a:r>
            <a:r>
              <a:rPr kumimoji="0" lang="en-US" sz="540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5400" dirty="0" smtClean="0">
                <a:solidFill>
                  <a:schemeClr val="tx2"/>
                </a:solidFill>
              </a:rPr>
              <a:t>Implementation </a:t>
            </a:r>
            <a:endParaRPr kumimoji="0" lang="en-US" sz="54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3200" b="1" dirty="0" smtClean="0"/>
              <a:t>Hardware Requirements</a:t>
            </a:r>
          </a:p>
          <a:p>
            <a:r>
              <a:rPr lang="en-US" sz="2400" dirty="0" smtClean="0"/>
              <a:t>Processor    :     P-3 or Higher</a:t>
            </a:r>
          </a:p>
          <a:p>
            <a:r>
              <a:rPr lang="en-US" sz="2400" dirty="0" smtClean="0"/>
              <a:t>Ram           :     256 MB or more</a:t>
            </a:r>
          </a:p>
          <a:p>
            <a:r>
              <a:rPr lang="en-US" sz="2400" dirty="0" smtClean="0"/>
              <a:t>Hard Disk   :     1 GB or more</a:t>
            </a:r>
          </a:p>
          <a:p>
            <a:r>
              <a:rPr lang="en-US" sz="2400" dirty="0" smtClean="0"/>
              <a:t>Monitor      :     color monitor</a:t>
            </a:r>
          </a:p>
          <a:p>
            <a:pPr lvl="1">
              <a:buNone/>
            </a:pPr>
            <a:r>
              <a:rPr lang="en-US" sz="3200" b="1" dirty="0" smtClean="0"/>
              <a:t>Software Requirements</a:t>
            </a:r>
          </a:p>
          <a:p>
            <a:r>
              <a:rPr lang="en-US" sz="2400" dirty="0" smtClean="0"/>
              <a:t>Operating System    :   MS Windows XP, 7, 8, or 10</a:t>
            </a:r>
          </a:p>
          <a:p>
            <a:r>
              <a:rPr lang="en-US" sz="2400" dirty="0" smtClean="0"/>
              <a:t>Compiler                   :   C language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62000"/>
            <a:ext cx="9144000" cy="1143000"/>
          </a:xfrm>
          <a:prstGeom prst="rect">
            <a:avLst/>
          </a:prstGeom>
        </p:spPr>
        <p:txBody>
          <a:bodyPr vert="horz" lIns="0" rIns="0" bIns="0" anchor="b">
            <a:normAutofit fontScale="7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5400" dirty="0" smtClean="0">
                <a:solidFill>
                  <a:schemeClr val="tx2"/>
                </a:solidFill>
              </a:rPr>
              <a:t>Hardware &amp; Software</a:t>
            </a:r>
          </a:p>
          <a:p>
            <a:pPr lvl="0" algn="ctr">
              <a:spcBef>
                <a:spcPct val="0"/>
              </a:spcBef>
            </a:pPr>
            <a:r>
              <a:rPr kumimoji="0" lang="en-US" sz="5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Requirement</a:t>
            </a:r>
            <a:endParaRPr kumimoji="0" lang="en-US" sz="54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900"/>
                            </p:stCondLst>
                            <p:childTnLst>
                              <p:par>
                                <p:cTn id="22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400"/>
                            </p:stCondLst>
                            <p:childTnLst>
                              <p:par>
                                <p:cTn id="26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900"/>
                            </p:stCondLst>
                            <p:childTnLst>
                              <p:par>
                                <p:cTn id="30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400"/>
                            </p:stCondLst>
                            <p:childTnLst>
                              <p:par>
                                <p:cTn id="34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900"/>
                            </p:stCondLst>
                            <p:childTnLst>
                              <p:par>
                                <p:cTn id="38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800"/>
                            </p:stCondLst>
                            <p:childTnLst>
                              <p:par>
                                <p:cTn id="4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300"/>
                            </p:stCondLst>
                            <p:childTnLst>
                              <p:par>
                                <p:cTn id="4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519" y="2163763"/>
            <a:ext cx="777296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800" y="1447800"/>
            <a:ext cx="3081997" cy="697523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First Screen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457200"/>
            <a:ext cx="91440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5400" dirty="0" smtClean="0">
                <a:solidFill>
                  <a:schemeClr val="tx2"/>
                </a:solidFill>
              </a:rPr>
              <a:t>Output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Main menu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519" y="1935163"/>
            <a:ext cx="777296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196</TotalTime>
  <Words>321</Words>
  <Application>Microsoft Office PowerPoint</Application>
  <PresentationFormat>On-screen Show (4:3)</PresentationFormat>
  <Paragraphs>61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SCHOOL FEE  PAYMENT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menu</vt:lpstr>
      <vt:lpstr>  Password Screen</vt:lpstr>
      <vt:lpstr>   Student Information</vt:lpstr>
      <vt:lpstr>   Add Records</vt:lpstr>
      <vt:lpstr>  List Records</vt:lpstr>
      <vt:lpstr>  Edit Records</vt:lpstr>
      <vt:lpstr>  Payment</vt:lpstr>
      <vt:lpstr>  Search Records</vt:lpstr>
      <vt:lpstr>ANY QUESTION 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FEE  PAYMENT SYSTEM</dc:title>
  <dc:creator>Rukesh</dc:creator>
  <cp:lastModifiedBy>Rukesh</cp:lastModifiedBy>
  <cp:revision>22</cp:revision>
  <dcterms:created xsi:type="dcterms:W3CDTF">2010-03-10T05:30:50Z</dcterms:created>
  <dcterms:modified xsi:type="dcterms:W3CDTF">2019-12-22T15:53:23Z</dcterms:modified>
</cp:coreProperties>
</file>