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Preworks course home assignments</a:t>
            </a:r>
            <a:endParaRPr lang="en-IN"/>
          </a:p>
        </p:txBody>
      </p:sp>
      <p:sp>
        <p:nvSpPr>
          <p:cNvPr id="82" name="Google Shape;82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08da97443a_0_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59" name="Google Shape;159;g208da97443a_0_9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67" name="Google Shape;167;p9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75" name="Google Shape;175;p10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91" name="Google Shape;91;p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99" name="Google Shape;99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07" name="Google Shape;107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17" name="Google Shape;117;p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26" name="Google Shape;126;p6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35" name="Google Shape;135;p7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42" name="Google Shape;142;p8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8da97443a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51" name="Google Shape;151;g208da97443a_0_0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5"/>
          <p:cNvSpPr txBox="1"/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5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39" name="Google Shape;39;p16"/>
          <p:cNvSpPr txBox="1"/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6"/>
          <p:cNvSpPr txBox="1"/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16"/>
          <p:cNvSpPr txBox="1"/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6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E:\Ammara\Clevered\brochure\002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 rot="5400000">
            <a:off x="1097724" y="-1109974"/>
            <a:ext cx="6957402" cy="91773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-7584" y="824376"/>
            <a:ext cx="5976664" cy="1360005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6" name="Google Shape;86;p1"/>
          <p:cNvSpPr txBox="1"/>
          <p:nvPr>
            <p:ph type="subTitle" idx="1"/>
          </p:nvPr>
        </p:nvSpPr>
        <p:spPr>
          <a:xfrm>
            <a:off x="4500562" y="6000768"/>
            <a:ext cx="4572032" cy="785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IN" b="1">
                <a:solidFill>
                  <a:schemeClr val="lt1"/>
                </a:solidFill>
              </a:rPr>
              <a:t>Author: Student Name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-219652" y="2420888"/>
            <a:ext cx="6400800" cy="785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20204"/>
              <a:buNone/>
            </a:pPr>
            <a:r>
              <a:rPr lang="en-IN" sz="32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User Manual</a:t>
            </a:r>
            <a:endParaRPr sz="32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8" name="Google Shape;88;p1"/>
          <p:cNvSpPr txBox="1"/>
          <p:nvPr>
            <p:ph type="ctrTitle"/>
          </p:nvPr>
        </p:nvSpPr>
        <p:spPr>
          <a:xfrm>
            <a:off x="-905452" y="76936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IN"/>
              <a:t>AI App/ Project Name</a:t>
            </a:r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g208da97443a_0_9" descr="E:\Ammara\Clevered\brochure\002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 rot="5400000">
            <a:off x="1334674" y="-1397324"/>
            <a:ext cx="6957402" cy="95532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2" name="Google Shape;162;g208da97443a_0_9"/>
          <p:cNvSpPr/>
          <p:nvPr/>
        </p:nvSpPr>
        <p:spPr>
          <a:xfrm>
            <a:off x="611560" y="140358"/>
            <a:ext cx="7920900" cy="1290900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3" name="Google Shape;163;g208da97443a_0_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685"/>
              <a:buFont typeface="Calibri" panose="020F0502020204030204"/>
              <a:buNone/>
            </a:pPr>
            <a:r>
              <a:rPr lang="en-IN"/>
              <a:t>Toolkit Walkthrough</a:t>
            </a:r>
            <a:endParaRPr sz="2700"/>
          </a:p>
        </p:txBody>
      </p:sp>
      <p:sp>
        <p:nvSpPr>
          <p:cNvPr id="164" name="Google Shape;164;g208da97443a_0_9"/>
          <p:cNvSpPr txBox="1"/>
          <p:nvPr>
            <p:ph type="body" idx="1"/>
          </p:nvPr>
        </p:nvSpPr>
        <p:spPr>
          <a:xfrm>
            <a:off x="457200" y="1973550"/>
            <a:ext cx="8229600" cy="41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 b="1">
                <a:solidFill>
                  <a:srgbClr val="FFFFFF"/>
                </a:solidFill>
              </a:rPr>
              <a:t>Conduct 1 minute quick walkthrough of App Development Toolkit Workbook and LinkedIn and Github launch of the App. Attach links here for quick access.</a:t>
            </a:r>
            <a:endParaRPr b="1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9" descr="E:\Ammara\Clevered\brochure\002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 rot="5400000">
            <a:off x="1120362" y="-1195262"/>
            <a:ext cx="6957402" cy="9149125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0" name="Google Shape;170;p9"/>
          <p:cNvSpPr/>
          <p:nvPr/>
        </p:nvSpPr>
        <p:spPr>
          <a:xfrm>
            <a:off x="1871700" y="200702"/>
            <a:ext cx="5400600" cy="1290871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1" name="Google Shape;171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IN"/>
              <a:t>Contact Person</a:t>
            </a:r>
            <a:endParaRPr lang="en-IN"/>
          </a:p>
        </p:txBody>
      </p:sp>
      <p:sp>
        <p:nvSpPr>
          <p:cNvPr id="172" name="Google Shape;172;p9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 b="1">
                <a:solidFill>
                  <a:schemeClr val="lt1"/>
                </a:solidFill>
              </a:rPr>
              <a:t>Please reach out to student name at student’s email address for any questions/ concerns/ suggestions on the App</a:t>
            </a:r>
            <a:endParaRPr b="1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0" descr="E:\Ammara\Clevered\brochure\002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 rot="5400000">
            <a:off x="1114238" y="-1201387"/>
            <a:ext cx="6957402" cy="9161375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8" name="Google Shape;178;p10"/>
          <p:cNvSpPr txBox="1"/>
          <p:nvPr>
            <p:ph type="title"/>
          </p:nvPr>
        </p:nvSpPr>
        <p:spPr>
          <a:xfrm>
            <a:off x="2442592" y="2807803"/>
            <a:ext cx="4258816" cy="1143000"/>
          </a:xfrm>
          <a:prstGeom prst="rect">
            <a:avLst/>
          </a:prstGeom>
          <a:solidFill>
            <a:srgbClr val="F1EDA5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IN"/>
              <a:t>Thank you!</a:t>
            </a:r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" descr="E:\Ammara\Clevered\brochure\002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 rot="5400000">
            <a:off x="1113824" y="-1101574"/>
            <a:ext cx="6957402" cy="91605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5" name="Google Shape;95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IN"/>
              <a:t>Table of Contents</a:t>
            </a:r>
            <a:endParaRPr lang="en-IN"/>
          </a:p>
        </p:txBody>
      </p:sp>
      <p:sp>
        <p:nvSpPr>
          <p:cNvPr id="96" name="Google Shape;96;p2"/>
          <p:cNvSpPr txBox="1"/>
          <p:nvPr>
            <p:ph type="body" idx="1"/>
          </p:nvPr>
        </p:nvSpPr>
        <p:spPr>
          <a:xfrm>
            <a:off x="457200" y="207167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 b="1">
                <a:solidFill>
                  <a:schemeClr val="lt1"/>
                </a:solidFill>
              </a:rPr>
              <a:t>List Table of Contents here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3" descr="E:\Ammara\Clevered\brochure\002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 rot="5400000">
            <a:off x="1101574" y="-1113824"/>
            <a:ext cx="6957402" cy="918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3" name="Google Shape;103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IN"/>
              <a:t>Acknowledgements</a:t>
            </a:r>
            <a:endParaRPr lang="en-IN"/>
          </a:p>
        </p:txBody>
      </p:sp>
      <p:sp>
        <p:nvSpPr>
          <p:cNvPr id="104" name="Google Shape;104;p3"/>
          <p:cNvSpPr txBox="1"/>
          <p:nvPr>
            <p:ph type="body" idx="1"/>
          </p:nvPr>
        </p:nvSpPr>
        <p:spPr>
          <a:xfrm>
            <a:off x="457200" y="229349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 b="1">
                <a:solidFill>
                  <a:schemeClr val="lt1"/>
                </a:solidFill>
              </a:rPr>
              <a:t>A small vote of thanks for all who have helped you in this journey of App Development – your parents, Mentors,Dr. </a:t>
            </a:r>
            <a:r>
              <a:rPr lang="en-US" altLang="en-IN" b="1">
                <a:solidFill>
                  <a:schemeClr val="lt1"/>
                </a:solidFill>
              </a:rPr>
              <a:t>Ken Khan</a:t>
            </a:r>
            <a:r>
              <a:rPr lang="en-IN" b="1">
                <a:solidFill>
                  <a:schemeClr val="lt1"/>
                </a:solidFill>
              </a:rPr>
              <a:t>,  Group Members, Friends, Sites etc.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4" descr="E:\Ammara\Clevered\brochure\002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 rot="5400000">
            <a:off x="1114474" y="-1226124"/>
            <a:ext cx="6957402" cy="921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" name="Google Shape;111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IN"/>
              <a:t>About Me..</a:t>
            </a:r>
            <a:endParaRPr lang="en-IN"/>
          </a:p>
        </p:txBody>
      </p:sp>
      <p:sp>
        <p:nvSpPr>
          <p:cNvPr id="112" name="Google Shape;112;p4"/>
          <p:cNvSpPr txBox="1"/>
          <p:nvPr>
            <p:ph type="body" idx="1"/>
          </p:nvPr>
        </p:nvSpPr>
        <p:spPr>
          <a:xfrm>
            <a:off x="457200" y="1791669"/>
            <a:ext cx="368617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 b="1">
                <a:solidFill>
                  <a:schemeClr val="lt1"/>
                </a:solidFill>
              </a:rPr>
              <a:t>Student’s Photograph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5027811" y="1874837"/>
            <a:ext cx="368617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20204"/>
              <a:buChar char="•"/>
            </a:pPr>
            <a:r>
              <a:rPr lang="en-IN" sz="32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Student’s Introduction</a:t>
            </a:r>
            <a:endParaRPr sz="32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339018" y="2935986"/>
            <a:ext cx="4233000" cy="3464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5" descr="E:\Ammara\Clevered\brochure\002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 rot="5400000">
            <a:off x="1108112" y="-1207512"/>
            <a:ext cx="6957402" cy="91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"/>
          <p:cNvSpPr/>
          <p:nvPr/>
        </p:nvSpPr>
        <p:spPr>
          <a:xfrm>
            <a:off x="755576" y="404553"/>
            <a:ext cx="7632848" cy="936104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1" name="Google Shape;121;p5"/>
          <p:cNvSpPr txBox="1"/>
          <p:nvPr>
            <p:ph type="title"/>
          </p:nvPr>
        </p:nvSpPr>
        <p:spPr>
          <a:xfrm>
            <a:off x="755575" y="481550"/>
            <a:ext cx="79311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 panose="020F0502020204030204"/>
              <a:buNone/>
            </a:pPr>
            <a:r>
              <a:rPr lang="en-IN" sz="3660"/>
              <a:t>About My Internship Journey with Clevered..</a:t>
            </a:r>
            <a:endParaRPr sz="3660"/>
          </a:p>
        </p:txBody>
      </p:sp>
      <p:sp>
        <p:nvSpPr>
          <p:cNvPr id="122" name="Google Shape;122;p5"/>
          <p:cNvSpPr txBox="1"/>
          <p:nvPr>
            <p:ph type="body" idx="1"/>
          </p:nvPr>
        </p:nvSpPr>
        <p:spPr>
          <a:xfrm>
            <a:off x="457200" y="1600200"/>
            <a:ext cx="368617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 b="1">
                <a:solidFill>
                  <a:schemeClr val="lt1"/>
                </a:solidFill>
              </a:rPr>
              <a:t>Any photographs from sessions etc.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5029232" y="1617681"/>
            <a:ext cx="368617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20204"/>
              <a:buChar char="•"/>
            </a:pPr>
            <a:r>
              <a:rPr lang="en-IN" sz="32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Your Internship Experience with Clevered</a:t>
            </a:r>
            <a:endParaRPr sz="32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6" descr="E:\Ammara\Clevered\brochure\002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 rot="5400000">
            <a:off x="1114237" y="-1201387"/>
            <a:ext cx="6957402" cy="916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6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0" name="Google Shape;13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IN"/>
              <a:t>About App..</a:t>
            </a:r>
            <a:endParaRPr lang="en-IN"/>
          </a:p>
        </p:txBody>
      </p:sp>
      <p:sp>
        <p:nvSpPr>
          <p:cNvPr id="131" name="Google Shape;131;p6"/>
          <p:cNvSpPr txBox="1"/>
          <p:nvPr>
            <p:ph type="body" idx="1"/>
          </p:nvPr>
        </p:nvSpPr>
        <p:spPr>
          <a:xfrm>
            <a:off x="457200" y="1600200"/>
            <a:ext cx="368617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 b="1">
                <a:solidFill>
                  <a:schemeClr val="lt1"/>
                </a:solidFill>
              </a:rPr>
              <a:t>App’s Main Menu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2" name="Google Shape;132;p6"/>
          <p:cNvSpPr txBox="1"/>
          <p:nvPr/>
        </p:nvSpPr>
        <p:spPr>
          <a:xfrm>
            <a:off x="5029232" y="1571612"/>
            <a:ext cx="368617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20204"/>
              <a:buChar char="•"/>
            </a:pPr>
            <a:r>
              <a:rPr lang="en-IN" sz="32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App’s Introduction</a:t>
            </a:r>
            <a:endParaRPr sz="32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7" descr="E:\Ammara\Clevered\brochure\002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 rot="5400000">
            <a:off x="1101987" y="-1213637"/>
            <a:ext cx="6957402" cy="91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7"/>
          <p:cNvSpPr/>
          <p:nvPr/>
        </p:nvSpPr>
        <p:spPr>
          <a:xfrm>
            <a:off x="1691680" y="2780928"/>
            <a:ext cx="5760640" cy="936104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9" name="Google Shape;139;p7"/>
          <p:cNvSpPr txBox="1"/>
          <p:nvPr>
            <p:ph type="title"/>
          </p:nvPr>
        </p:nvSpPr>
        <p:spPr>
          <a:xfrm>
            <a:off x="457200" y="264318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IN"/>
              <a:t>How do I use the App?</a:t>
            </a:r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8" descr="E:\Ammara\Clevered\brochure\002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 rot="5400000">
            <a:off x="1334674" y="-1397324"/>
            <a:ext cx="6957402" cy="95532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5" name="Google Shape;145;p8"/>
          <p:cNvSpPr/>
          <p:nvPr/>
        </p:nvSpPr>
        <p:spPr>
          <a:xfrm>
            <a:off x="611560" y="140358"/>
            <a:ext cx="7920880" cy="1290871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6" name="Google Shape;14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16"/>
              <a:buFont typeface="Calibri" panose="020F0502020204030204"/>
              <a:buNone/>
            </a:pPr>
            <a:r>
              <a:rPr lang="en-IN"/>
              <a:t>Option Name</a:t>
            </a:r>
            <a:r>
              <a:rPr lang="en-IN" sz="2700"/>
              <a:t>(This will be repeated for each option of the App)</a:t>
            </a:r>
            <a:endParaRPr sz="2700"/>
          </a:p>
        </p:txBody>
      </p:sp>
      <p:sp>
        <p:nvSpPr>
          <p:cNvPr id="147" name="Google Shape;147;p8"/>
          <p:cNvSpPr txBox="1"/>
          <p:nvPr>
            <p:ph type="body" idx="1"/>
          </p:nvPr>
        </p:nvSpPr>
        <p:spPr>
          <a:xfrm>
            <a:off x="457200" y="1600200"/>
            <a:ext cx="347185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IN" sz="2400" b="1">
                <a:solidFill>
                  <a:schemeClr val="lt1"/>
                </a:solidFill>
              </a:rPr>
              <a:t>Screenshot/ Pic of each option/screen of the App</a:t>
            </a:r>
            <a:endParaRPr sz="2400" b="1">
              <a:solidFill>
                <a:schemeClr val="lt1"/>
              </a:solidFill>
            </a:endParaRPr>
          </a:p>
        </p:txBody>
      </p:sp>
      <p:sp>
        <p:nvSpPr>
          <p:cNvPr id="148" name="Google Shape;148;p8"/>
          <p:cNvSpPr txBox="1"/>
          <p:nvPr/>
        </p:nvSpPr>
        <p:spPr>
          <a:xfrm>
            <a:off x="5100670" y="1546243"/>
            <a:ext cx="37576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r>
              <a:rPr lang="en-IN" sz="24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Steps to use the same</a:t>
            </a:r>
            <a:endParaRPr sz="14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</a:pPr>
            <a:r>
              <a:rPr lang="en-IN" sz="24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Any special considerations/ dependencies/risks while using the option</a:t>
            </a:r>
            <a:endParaRPr sz="24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g208da97443a_0_0" descr="E:\Ammara\Clevered\brochure\002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 rot="5400000">
            <a:off x="1334674" y="-1397324"/>
            <a:ext cx="6957402" cy="95532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4" name="Google Shape;154;g208da97443a_0_0"/>
          <p:cNvSpPr/>
          <p:nvPr/>
        </p:nvSpPr>
        <p:spPr>
          <a:xfrm>
            <a:off x="611560" y="140358"/>
            <a:ext cx="7920900" cy="1290900"/>
          </a:xfrm>
          <a:prstGeom prst="rect">
            <a:avLst/>
          </a:prstGeom>
          <a:solidFill>
            <a:srgbClr val="F1EDA5"/>
          </a:solidFill>
          <a:ln w="25400" cap="flat" cmpd="sng">
            <a:solidFill>
              <a:srgbClr val="F1E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5" name="Google Shape;155;g208da97443a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685"/>
              <a:buFont typeface="Calibri" panose="020F0502020204030204"/>
              <a:buNone/>
            </a:pPr>
            <a:r>
              <a:rPr lang="en-IN"/>
              <a:t>Demo Video</a:t>
            </a:r>
            <a:endParaRPr sz="2700"/>
          </a:p>
        </p:txBody>
      </p:sp>
      <p:sp>
        <p:nvSpPr>
          <p:cNvPr id="156" name="Google Shape;156;g208da97443a_0_0"/>
          <p:cNvSpPr txBox="1"/>
          <p:nvPr>
            <p:ph type="body" idx="1"/>
          </p:nvPr>
        </p:nvSpPr>
        <p:spPr>
          <a:xfrm>
            <a:off x="457200" y="1973550"/>
            <a:ext cx="8229600" cy="41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 b="1">
                <a:solidFill>
                  <a:srgbClr val="FFFFFF"/>
                </a:solidFill>
              </a:rPr>
              <a:t>Demo any 2 features/ functions/ options of your project. Make a recording of the same and attach here as a backup if needed</a:t>
            </a:r>
            <a:endParaRPr b="1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1139</Words>
  <Application>WPS Presentation</Application>
  <PresentationFormat/>
  <Paragraphs>58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AI App/ Project Name</vt:lpstr>
      <vt:lpstr>Table of Contents</vt:lpstr>
      <vt:lpstr>Acknowledgements</vt:lpstr>
      <vt:lpstr>About Me..</vt:lpstr>
      <vt:lpstr>About My Internship Journey with Clevered..</vt:lpstr>
      <vt:lpstr>About App..</vt:lpstr>
      <vt:lpstr>How do I use the App?</vt:lpstr>
      <vt:lpstr>Option Name(This will be repeated for each option of the App)</vt:lpstr>
      <vt:lpstr>Demo Video</vt:lpstr>
      <vt:lpstr>Toolkit Walkthrough</vt:lpstr>
      <vt:lpstr>Contact Person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App/ Project Name</dc:title>
  <dc:creator>Smita</dc:creator>
  <cp:lastModifiedBy>hp</cp:lastModifiedBy>
  <cp:revision>1</cp:revision>
  <dcterms:created xsi:type="dcterms:W3CDTF">2023-09-28T05:19:05Z</dcterms:created>
  <dcterms:modified xsi:type="dcterms:W3CDTF">2023-09-28T05:19:05Z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7EFB9437B86F47E8829B2138047527E3_12</vt:lpwstr>
  </property>
  <property fmtid="{D5CDD505-2E9C-101B-9397-08002B2CF9AE}" pid="3" name="KSOProductBuildVer">
    <vt:lpwstr>1033-12.2.0.13215</vt:lpwstr>
  </property>
</Properties>
</file>