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8" d="100"/>
          <a:sy n="98" d="100"/>
        </p:scale>
        <p:origin x="96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72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0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BC5778-1C35-496C-A09F-409F7356C71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3FF9-D5E3-4D9B-A2E0-64FB73DEB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0B6C-DAAC-4687-A609-F93946174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Quiz generator</a:t>
            </a:r>
            <a:br>
              <a:rPr lang="en-US" sz="3200" dirty="0"/>
            </a:br>
            <a:r>
              <a:rPr lang="en-US" sz="3200" dirty="0"/>
              <a:t>    User Manual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ADE7-6C87-4FB7-8871-44587D7C2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Author:Ghadia</a:t>
            </a:r>
            <a:r>
              <a:rPr lang="en-US" dirty="0"/>
              <a:t> Imran</a:t>
            </a:r>
          </a:p>
        </p:txBody>
      </p:sp>
    </p:spTree>
    <p:extLst>
      <p:ext uri="{BB962C8B-B14F-4D97-AF65-F5344CB8AC3E}">
        <p14:creationId xmlns:p14="http://schemas.microsoft.com/office/powerpoint/2010/main" val="32729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E5DA-33B3-4BB8-80C1-5D45F52F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ECF9-7CCC-427D-8BA8-969E21E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506200" cy="4171949"/>
          </a:xfrm>
        </p:spPr>
        <p:txBody>
          <a:bodyPr/>
          <a:lstStyle/>
          <a:p>
            <a:r>
              <a:rPr lang="en-US" dirty="0"/>
              <a:t>https://docs.google.com/spreadsheets/d/1PQ2tZSZL_ow3xyFFm4cZ9_oe_x_WrpDD/edit?usp=sharing&amp;ouid=108898027166531926116&amp;rtpof=true&amp;sd=true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23982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36CF-8F4A-4583-B65C-8DCB02A9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A87B-142A-4F01-99C5-B22AD31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m.ghafran11@gmail.com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14F-6133-4AD1-A3DE-146F0AE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8A62-840B-4F2C-95BC-619B7192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 </a:t>
            </a:r>
          </a:p>
          <a:p>
            <a:pPr marL="0" indent="0">
              <a:buNone/>
            </a:pPr>
            <a:r>
              <a:rPr lang="en-US" sz="7200" dirty="0"/>
              <a:t>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36516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DAD1-C079-4F69-BD95-7CF2EBB6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ABC1-4F29-4DF1-8C9E-AB51EBE4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AI App/ Project Name</a:t>
            </a:r>
          </a:p>
          <a:p>
            <a:pPr marL="0" indent="0">
              <a:buNone/>
            </a:pPr>
            <a:r>
              <a:rPr lang="en-US" dirty="0"/>
              <a:t>2 Acknowledgements</a:t>
            </a:r>
          </a:p>
          <a:p>
            <a:pPr marL="0" indent="0">
              <a:buNone/>
            </a:pPr>
            <a:r>
              <a:rPr lang="en-US" dirty="0"/>
              <a:t>3 About Me</a:t>
            </a:r>
          </a:p>
          <a:p>
            <a:pPr marL="0" indent="0">
              <a:buNone/>
            </a:pPr>
            <a:r>
              <a:rPr lang="en-US" dirty="0"/>
              <a:t>4 About My Internship Journey with</a:t>
            </a:r>
            <a:br>
              <a:rPr lang="en-US" dirty="0"/>
            </a:br>
            <a:r>
              <a:rPr lang="en-US" dirty="0" err="1"/>
              <a:t>Clevered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About App</a:t>
            </a:r>
          </a:p>
          <a:p>
            <a:pPr marL="0" indent="0">
              <a:buNone/>
            </a:pPr>
            <a:r>
              <a:rPr lang="en-US" dirty="0"/>
              <a:t>6 Option Name</a:t>
            </a:r>
          </a:p>
          <a:p>
            <a:pPr marL="0" indent="0">
              <a:buNone/>
            </a:pPr>
            <a:r>
              <a:rPr lang="en-US" dirty="0"/>
              <a:t>7 Demo Vi</a:t>
            </a:r>
          </a:p>
          <a:p>
            <a:pPr marL="0" indent="0">
              <a:buNone/>
            </a:pPr>
            <a:r>
              <a:rPr lang="en-US" dirty="0"/>
              <a:t>8 Toolkit Walkthrough</a:t>
            </a:r>
          </a:p>
          <a:p>
            <a:pPr marL="0" indent="0">
              <a:buNone/>
            </a:pPr>
            <a:r>
              <a:rPr lang="en-US" dirty="0"/>
              <a:t>9 </a:t>
            </a:r>
          </a:p>
        </p:txBody>
      </p:sp>
    </p:spTree>
    <p:extLst>
      <p:ext uri="{BB962C8B-B14F-4D97-AF65-F5344CB8AC3E}">
        <p14:creationId xmlns:p14="http://schemas.microsoft.com/office/powerpoint/2010/main" val="102408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49CC-F3C6-49D6-9D9E-6E4C0D74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3AAC-56D5-4030-BBBB-5FD41237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my older siblings for helping me make my project without any complaints </a:t>
            </a:r>
          </a:p>
        </p:txBody>
      </p:sp>
    </p:spTree>
    <p:extLst>
      <p:ext uri="{BB962C8B-B14F-4D97-AF65-F5344CB8AC3E}">
        <p14:creationId xmlns:p14="http://schemas.microsoft.com/office/powerpoint/2010/main" val="293773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319-AFEB-4009-8245-0D88882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F41E-0EB7-4797-AA2B-1CC62C15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dirty="0" err="1"/>
              <a:t>Ghadia</a:t>
            </a:r>
            <a:r>
              <a:rPr lang="en-US" dirty="0"/>
              <a:t> I am ten years old and currently I am in grade 6</a:t>
            </a:r>
          </a:p>
        </p:txBody>
      </p:sp>
    </p:spTree>
    <p:extLst>
      <p:ext uri="{BB962C8B-B14F-4D97-AF65-F5344CB8AC3E}">
        <p14:creationId xmlns:p14="http://schemas.microsoft.com/office/powerpoint/2010/main" val="10092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D824-46DF-4AB6-9A9A-DFBD0069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 Internship Journey with</a:t>
            </a:r>
            <a:br>
              <a:rPr lang="en-US" dirty="0"/>
            </a:br>
            <a:r>
              <a:rPr lang="en-US" dirty="0" err="1"/>
              <a:t>Clevered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8EC-8D27-47DE-A74C-2B08266B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experience with </a:t>
            </a:r>
            <a:r>
              <a:rPr lang="en-US" dirty="0" err="1"/>
              <a:t>clevered</a:t>
            </a:r>
            <a:r>
              <a:rPr lang="en-US" dirty="0"/>
              <a:t> has been great the teachers are very sweet and will explain anything if not understood and do not leave any one behind</a:t>
            </a:r>
          </a:p>
        </p:txBody>
      </p:sp>
    </p:spTree>
    <p:extLst>
      <p:ext uri="{BB962C8B-B14F-4D97-AF65-F5344CB8AC3E}">
        <p14:creationId xmlns:p14="http://schemas.microsoft.com/office/powerpoint/2010/main" val="27086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D46F-96DB-402C-972D-090306A2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About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2FED-1195-4D66-B7A5-B41DBE0D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 name is Quiz generator in the app you write down a few questions and there are 4 options 3 incorrect and one correct below the options there is a place to write down the real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9C88A-A09F-490D-89B3-EC2A3CF6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1" y="3363402"/>
            <a:ext cx="3630430" cy="30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2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246B-5EC6-4C9B-AD13-CC49D838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A4BD-867F-4430-B0E0-A4AA6BCC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How do I use the App?</a:t>
            </a:r>
          </a:p>
        </p:txBody>
      </p:sp>
    </p:spTree>
    <p:extLst>
      <p:ext uri="{BB962C8B-B14F-4D97-AF65-F5344CB8AC3E}">
        <p14:creationId xmlns:p14="http://schemas.microsoft.com/office/powerpoint/2010/main" val="58307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5333-8AA7-46D9-AEA9-44DE0A6C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B6F5-67EA-4C34-A0A7-776C7A55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quiz generator you have to write down a question  and it’s options 1 correct rest incorrect  and below the </a:t>
            </a:r>
            <a:r>
              <a:rPr lang="en-US" dirty="0" err="1"/>
              <a:t>the</a:t>
            </a:r>
            <a:r>
              <a:rPr lang="en-US" dirty="0"/>
              <a:t> options we write down the correct option.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9C32C-94EA-4503-9F99-AC69A5DB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3429000"/>
            <a:ext cx="3892823" cy="29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DCC-CF67-44EE-A478-0C23D65B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6B27-F657-49B0-BDB1-D1196844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259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Google Sans</vt:lpstr>
      <vt:lpstr>Wingdings 3</vt:lpstr>
      <vt:lpstr>Ion</vt:lpstr>
      <vt:lpstr>Quiz generator     User Manual    </vt:lpstr>
      <vt:lpstr>          Table of content</vt:lpstr>
      <vt:lpstr>       Acknowledgements</vt:lpstr>
      <vt:lpstr>                 About Me</vt:lpstr>
      <vt:lpstr>About My Internship Journey with Clevered</vt:lpstr>
      <vt:lpstr>                 About App</vt:lpstr>
      <vt:lpstr>PowerPoint Presentation</vt:lpstr>
      <vt:lpstr>Option Name</vt:lpstr>
      <vt:lpstr>Demo Video</vt:lpstr>
      <vt:lpstr>Toolkit Walkthrough</vt:lpstr>
      <vt:lpstr>Contact Person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generator     User Manual</dc:title>
  <dc:creator>User</dc:creator>
  <cp:lastModifiedBy>User</cp:lastModifiedBy>
  <cp:revision>8</cp:revision>
  <dcterms:created xsi:type="dcterms:W3CDTF">2025-01-13T15:56:16Z</dcterms:created>
  <dcterms:modified xsi:type="dcterms:W3CDTF">2025-01-20T14:31:14Z</dcterms:modified>
</cp:coreProperties>
</file>