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4"/>
  </p:notesMasterIdLst>
  <p:sldIdLst>
    <p:sldId id="256" r:id="rId3"/>
    <p:sldId id="261" r:id="rId4"/>
    <p:sldId id="258" r:id="rId5"/>
    <p:sldId id="259" r:id="rId6"/>
    <p:sldId id="368" r:id="rId7"/>
    <p:sldId id="262" r:id="rId8"/>
    <p:sldId id="263" r:id="rId9"/>
    <p:sldId id="313" r:id="rId10"/>
    <p:sldId id="31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2956F-563F-41CE-A946-747DCA358571}" v="35" dt="2024-10-28T07:18:00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Jalal" userId="916c0c1a-572c-4709-95d4-b9c6e28283ca" providerId="ADAL" clId="{B4A2956F-563F-41CE-A946-747DCA358571}"/>
    <pc:docChg chg="custSel modSld sldOrd">
      <pc:chgData name="Ahsan Jalal" userId="916c0c1a-572c-4709-95d4-b9c6e28283ca" providerId="ADAL" clId="{B4A2956F-563F-41CE-A946-747DCA358571}" dt="2024-10-28T07:21:33.899" v="519" actId="20577"/>
      <pc:docMkLst>
        <pc:docMk/>
      </pc:docMkLst>
      <pc:sldChg chg="modSp mod">
        <pc:chgData name="Ahsan Jalal" userId="916c0c1a-572c-4709-95d4-b9c6e28283ca" providerId="ADAL" clId="{B4A2956F-563F-41CE-A946-747DCA358571}" dt="2024-10-28T07:21:33.899" v="519" actId="20577"/>
        <pc:sldMkLst>
          <pc:docMk/>
          <pc:sldMk cId="65050136" sldId="256"/>
        </pc:sldMkLst>
        <pc:spChg chg="mod">
          <ac:chgData name="Ahsan Jalal" userId="916c0c1a-572c-4709-95d4-b9c6e28283ca" providerId="ADAL" clId="{B4A2956F-563F-41CE-A946-747DCA358571}" dt="2024-10-28T07:21:33.899" v="519" actId="20577"/>
          <ac:spMkLst>
            <pc:docMk/>
            <pc:sldMk cId="65050136" sldId="256"/>
            <ac:spMk id="54" creationId="{00000000-0000-0000-0000-000000000000}"/>
          </ac:spMkLst>
        </pc:spChg>
      </pc:sldChg>
      <pc:sldChg chg="ord">
        <pc:chgData name="Ahsan Jalal" userId="916c0c1a-572c-4709-95d4-b9c6e28283ca" providerId="ADAL" clId="{B4A2956F-563F-41CE-A946-747DCA358571}" dt="2024-10-28T05:40:27.824" v="14"/>
        <pc:sldMkLst>
          <pc:docMk/>
          <pc:sldMk cId="0" sldId="261"/>
        </pc:sldMkLst>
      </pc:sldChg>
      <pc:sldChg chg="addSp modSp modAnim modNotesTx">
        <pc:chgData name="Ahsan Jalal" userId="916c0c1a-572c-4709-95d4-b9c6e28283ca" providerId="ADAL" clId="{B4A2956F-563F-41CE-A946-747DCA358571}" dt="2024-10-28T07:08:18.052" v="514"/>
        <pc:sldMkLst>
          <pc:docMk/>
          <pc:sldMk cId="0" sldId="266"/>
        </pc:sldMkLst>
        <pc:spChg chg="mod">
          <ac:chgData name="Ahsan Jalal" userId="916c0c1a-572c-4709-95d4-b9c6e28283ca" providerId="ADAL" clId="{B4A2956F-563F-41CE-A946-747DCA358571}" dt="2024-10-28T07:01:32.288" v="28" actId="20577"/>
          <ac:spMkLst>
            <pc:docMk/>
            <pc:sldMk cId="0" sldId="266"/>
            <ac:spMk id="136" creationId="{00000000-0000-0000-0000-000000000000}"/>
          </ac:spMkLst>
        </pc:spChg>
        <pc:picChg chg="add mod">
          <ac:chgData name="Ahsan Jalal" userId="916c0c1a-572c-4709-95d4-b9c6e28283ca" providerId="ADAL" clId="{B4A2956F-563F-41CE-A946-747DCA358571}" dt="2024-10-28T07:01:36.594" v="30" actId="14100"/>
          <ac:picMkLst>
            <pc:docMk/>
            <pc:sldMk cId="0" sldId="266"/>
            <ac:picMk id="1026" creationId="{CC8C2E1E-981E-AF56-DDB6-CFD8CA8A9FA7}"/>
          </ac:picMkLst>
        </pc:picChg>
      </pc:sldChg>
      <pc:sldChg chg="modAnim">
        <pc:chgData name="Ahsan Jalal" userId="916c0c1a-572c-4709-95d4-b9c6e28283ca" providerId="ADAL" clId="{B4A2956F-563F-41CE-A946-747DCA358571}" dt="2024-10-28T07:14:02.687" v="516"/>
        <pc:sldMkLst>
          <pc:docMk/>
          <pc:sldMk cId="0" sldId="271"/>
        </pc:sldMkLst>
      </pc:sldChg>
      <pc:sldChg chg="modAnim">
        <pc:chgData name="Ahsan Jalal" userId="916c0c1a-572c-4709-95d4-b9c6e28283ca" providerId="ADAL" clId="{B4A2956F-563F-41CE-A946-747DCA358571}" dt="2024-10-28T07:18:00.352" v="518"/>
        <pc:sldMkLst>
          <pc:docMk/>
          <pc:sldMk cId="0" sldId="274"/>
        </pc:sldMkLst>
      </pc:sldChg>
      <pc:sldChg chg="modSp">
        <pc:chgData name="Ahsan Jalal" userId="916c0c1a-572c-4709-95d4-b9c6e28283ca" providerId="ADAL" clId="{B4A2956F-563F-41CE-A946-747DCA358571}" dt="2024-10-23T09:07:51.585" v="12" actId="20577"/>
        <pc:sldMkLst>
          <pc:docMk/>
          <pc:sldMk cId="0" sldId="275"/>
        </pc:sldMkLst>
        <pc:spChg chg="mod">
          <ac:chgData name="Ahsan Jalal" userId="916c0c1a-572c-4709-95d4-b9c6e28283ca" providerId="ADAL" clId="{B4A2956F-563F-41CE-A946-747DCA358571}" dt="2024-10-23T09:07:51.585" v="12" actId="20577"/>
          <ac:spMkLst>
            <pc:docMk/>
            <pc:sldMk cId="0" sldId="275"/>
            <ac:spMk id="231" creationId="{00000000-0000-0000-0000-000000000000}"/>
          </ac:spMkLst>
        </pc:spChg>
      </pc:sldChg>
    </pc:docChg>
  </pc:docChgLst>
  <pc:docChgLst>
    <pc:chgData name="Ahsan Jalal" userId="916c0c1a-572c-4709-95d4-b9c6e28283ca" providerId="ADAL" clId="{C2F76C4B-2098-4E4A-9432-F6E35B684A5D}"/>
    <pc:docChg chg="undo custSel addSld delSld modSld addMainMaster modMainMaster">
      <pc:chgData name="Ahsan Jalal" userId="916c0c1a-572c-4709-95d4-b9c6e28283ca" providerId="ADAL" clId="{C2F76C4B-2098-4E4A-9432-F6E35B684A5D}" dt="2024-10-07T09:33:18.189" v="356" actId="20577"/>
      <pc:docMkLst>
        <pc:docMk/>
      </pc:docMkLst>
      <pc:sldChg chg="modSp add mod modTransition">
        <pc:chgData name="Ahsan Jalal" userId="916c0c1a-572c-4709-95d4-b9c6e28283ca" providerId="ADAL" clId="{C2F76C4B-2098-4E4A-9432-F6E35B684A5D}" dt="2024-10-07T08:20:32.380" v="118"/>
        <pc:sldMkLst>
          <pc:docMk/>
          <pc:sldMk cId="65050136" sldId="256"/>
        </pc:sldMkLst>
        <pc:spChg chg="mod">
          <ac:chgData name="Ahsan Jalal" userId="916c0c1a-572c-4709-95d4-b9c6e28283ca" providerId="ADAL" clId="{C2F76C4B-2098-4E4A-9432-F6E35B684A5D}" dt="2024-10-07T07:56:31.708" v="59" actId="20577"/>
          <ac:spMkLst>
            <pc:docMk/>
            <pc:sldMk cId="65050136" sldId="256"/>
            <ac:spMk id="56" creationId="{00000000-0000-0000-0000-000000000000}"/>
          </ac:spMkLst>
        </pc:spChg>
      </pc:sldChg>
      <pc:sldChg chg="add del">
        <pc:chgData name="Ahsan Jalal" userId="916c0c1a-572c-4709-95d4-b9c6e28283ca" providerId="ADAL" clId="{C2F76C4B-2098-4E4A-9432-F6E35B684A5D}" dt="2024-10-07T08:08:46.968" v="90" actId="47"/>
        <pc:sldMkLst>
          <pc:docMk/>
          <pc:sldMk cId="3142056612" sldId="257"/>
        </pc:sldMkLst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3059503352" sldId="258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3059503352" sldId="258"/>
            <ac:spMk id="61" creationId="{00000000-0000-0000-0000-000000000000}"/>
          </ac:spMkLst>
        </pc:spChg>
      </pc:sldChg>
      <pc:sldChg chg="modSp add mod modTransition">
        <pc:chgData name="Ahsan Jalal" userId="916c0c1a-572c-4709-95d4-b9c6e28283ca" providerId="ADAL" clId="{C2F76C4B-2098-4E4A-9432-F6E35B684A5D}" dt="2024-10-07T08:21:13.680" v="125"/>
        <pc:sldMkLst>
          <pc:docMk/>
          <pc:sldMk cId="3863317265" sldId="259"/>
        </pc:sldMkLst>
        <pc:spChg chg="mod">
          <ac:chgData name="Ahsan Jalal" userId="916c0c1a-572c-4709-95d4-b9c6e28283ca" providerId="ADAL" clId="{C2F76C4B-2098-4E4A-9432-F6E35B684A5D}" dt="2024-10-07T08:07:59.302" v="88" actId="1076"/>
          <ac:spMkLst>
            <pc:docMk/>
            <pc:sldMk cId="3863317265" sldId="259"/>
            <ac:spMk id="74" creationId="{00000000-0000-0000-0000-000000000000}"/>
          </ac:spMkLst>
        </pc:spChg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3863317265" sldId="259"/>
            <ac:spMk id="76" creationId="{00000000-0000-0000-0000-000000000000}"/>
          </ac:spMkLst>
        </pc:spChg>
      </pc:sldChg>
      <pc:sldChg chg="delSp modSp add del mod modTransition setBg delDesignElem">
        <pc:chgData name="Ahsan Jalal" userId="916c0c1a-572c-4709-95d4-b9c6e28283ca" providerId="ADAL" clId="{C2F76C4B-2098-4E4A-9432-F6E35B684A5D}" dt="2024-10-07T08:09:54.860" v="91" actId="47"/>
        <pc:sldMkLst>
          <pc:docMk/>
          <pc:sldMk cId="1607213898" sldId="260"/>
        </pc:sldMkLst>
        <pc:spChg chg="mod">
          <ac:chgData name="Ahsan Jalal" userId="916c0c1a-572c-4709-95d4-b9c6e28283ca" providerId="ADAL" clId="{C2F76C4B-2098-4E4A-9432-F6E35B684A5D}" dt="2024-10-07T08:08:04.744" v="89" actId="108"/>
          <ac:spMkLst>
            <pc:docMk/>
            <pc:sldMk cId="1607213898" sldId="260"/>
            <ac:spMk id="2" creationId="{CD0C9512-F717-FC44-B6AD-3DDADD083EB4}"/>
          </ac:spMkLst>
        </pc:spChg>
        <pc:spChg chg="del">
          <ac:chgData name="Ahsan Jalal" userId="916c0c1a-572c-4709-95d4-b9c6e28283ca" providerId="ADAL" clId="{C2F76C4B-2098-4E4A-9432-F6E35B684A5D}" dt="2024-10-07T08:07:15.996" v="65"/>
          <ac:spMkLst>
            <pc:docMk/>
            <pc:sldMk cId="1607213898" sldId="260"/>
            <ac:spMk id="10" creationId="{EBF87945-A001-489F-9D9B-7D9435F0B9CA}"/>
          </ac:spMkLst>
        </pc:spChg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0" sldId="261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61"/>
            <ac:spMk id="98" creationId="{00000000-0000-0000-0000-000000000000}"/>
          </ac:spMkLst>
        </pc:spChg>
      </pc:sldChg>
      <pc:sldChg chg="delSp modSp add del mod modTransition delAnim">
        <pc:chgData name="Ahsan Jalal" userId="916c0c1a-572c-4709-95d4-b9c6e28283ca" providerId="ADAL" clId="{C2F76C4B-2098-4E4A-9432-F6E35B684A5D}" dt="2024-10-07T08:21:13.680" v="125"/>
        <pc:sldMkLst>
          <pc:docMk/>
          <pc:sldMk cId="0" sldId="262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62"/>
            <ac:spMk id="106" creationId="{00000000-0000-0000-0000-000000000000}"/>
          </ac:spMkLst>
        </pc:spChg>
        <pc:picChg chg="mod">
          <ac:chgData name="Ahsan Jalal" userId="916c0c1a-572c-4709-95d4-b9c6e28283ca" providerId="ADAL" clId="{C2F76C4B-2098-4E4A-9432-F6E35B684A5D}" dt="2024-10-07T08:12:23.712" v="99" actId="1076"/>
          <ac:picMkLst>
            <pc:docMk/>
            <pc:sldMk cId="0" sldId="262"/>
            <ac:picMk id="107" creationId="{00000000-0000-0000-0000-000000000000}"/>
          </ac:picMkLst>
        </pc:picChg>
        <pc:picChg chg="del">
          <ac:chgData name="Ahsan Jalal" userId="916c0c1a-572c-4709-95d4-b9c6e28283ca" providerId="ADAL" clId="{C2F76C4B-2098-4E4A-9432-F6E35B684A5D}" dt="2024-10-07T08:12:10.428" v="96" actId="478"/>
          <ac:picMkLst>
            <pc:docMk/>
            <pc:sldMk cId="0" sldId="262"/>
            <ac:picMk id="108" creationId="{00000000-0000-0000-0000-000000000000}"/>
          </ac:picMkLst>
        </pc:picChg>
        <pc:picChg chg="del">
          <ac:chgData name="Ahsan Jalal" userId="916c0c1a-572c-4709-95d4-b9c6e28283ca" providerId="ADAL" clId="{C2F76C4B-2098-4E4A-9432-F6E35B684A5D}" dt="2024-10-07T08:12:17.202" v="98" actId="478"/>
          <ac:picMkLst>
            <pc:docMk/>
            <pc:sldMk cId="0" sldId="262"/>
            <ac:picMk id="109" creationId="{00000000-0000-0000-0000-000000000000}"/>
          </ac:picMkLst>
        </pc:picChg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0" sldId="263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63"/>
            <ac:spMk id="116" creationId="{00000000-0000-0000-0000-000000000000}"/>
          </ac:spMkLst>
        </pc:spChg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0" sldId="264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64"/>
            <ac:spMk id="123" creationId="{00000000-0000-0000-0000-000000000000}"/>
          </ac:spMkLst>
        </pc:spChg>
      </pc:sldChg>
      <pc:sldChg chg="addSp delSp modSp add del mod modTransition modAnim">
        <pc:chgData name="Ahsan Jalal" userId="916c0c1a-572c-4709-95d4-b9c6e28283ca" providerId="ADAL" clId="{C2F76C4B-2098-4E4A-9432-F6E35B684A5D}" dt="2024-10-07T09:23:35.969" v="195"/>
        <pc:sldMkLst>
          <pc:docMk/>
          <pc:sldMk cId="0" sldId="265"/>
        </pc:sldMkLst>
        <pc:spChg chg="add del mod">
          <ac:chgData name="Ahsan Jalal" userId="916c0c1a-572c-4709-95d4-b9c6e28283ca" providerId="ADAL" clId="{C2F76C4B-2098-4E4A-9432-F6E35B684A5D}" dt="2024-10-07T09:19:39.408" v="178" actId="478"/>
          <ac:spMkLst>
            <pc:docMk/>
            <pc:sldMk cId="0" sldId="265"/>
            <ac:spMk id="2" creationId="{9B04631F-E974-6DF4-2188-6A13895839C2}"/>
          </ac:spMkLst>
        </pc:spChg>
        <pc:spChg chg="mod">
          <ac:chgData name="Ahsan Jalal" userId="916c0c1a-572c-4709-95d4-b9c6e28283ca" providerId="ADAL" clId="{C2F76C4B-2098-4E4A-9432-F6E35B684A5D}" dt="2024-10-07T09:23:18.670" v="192" actId="20577"/>
          <ac:spMkLst>
            <pc:docMk/>
            <pc:sldMk cId="0" sldId="265"/>
            <ac:spMk id="129" creationId="{00000000-0000-0000-0000-000000000000}"/>
          </ac:spMkLst>
        </pc:spChg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65"/>
            <ac:spMk id="130" creationId="{00000000-0000-0000-0000-000000000000}"/>
          </ac:spMkLst>
        </pc:spChg>
        <pc:picChg chg="add del mod">
          <ac:chgData name="Ahsan Jalal" userId="916c0c1a-572c-4709-95d4-b9c6e28283ca" providerId="ADAL" clId="{C2F76C4B-2098-4E4A-9432-F6E35B684A5D}" dt="2024-10-07T09:21:05.048" v="183" actId="478"/>
          <ac:picMkLst>
            <pc:docMk/>
            <pc:sldMk cId="0" sldId="265"/>
            <ac:picMk id="4" creationId="{32D48A24-AFC6-E9DC-46AC-87CAFB138077}"/>
          </ac:picMkLst>
        </pc:picChg>
        <pc:picChg chg="add mod">
          <ac:chgData name="Ahsan Jalal" userId="916c0c1a-572c-4709-95d4-b9c6e28283ca" providerId="ADAL" clId="{C2F76C4B-2098-4E4A-9432-F6E35B684A5D}" dt="2024-10-07T09:23:24.669" v="193" actId="1076"/>
          <ac:picMkLst>
            <pc:docMk/>
            <pc:sldMk cId="0" sldId="265"/>
            <ac:picMk id="1026" creationId="{818C70A0-50B0-9556-B835-10B288BA3E1C}"/>
          </ac:picMkLst>
        </pc:picChg>
      </pc:sldChg>
      <pc:sldChg chg="delSp modSp add mod modTransition delAnim">
        <pc:chgData name="Ahsan Jalal" userId="916c0c1a-572c-4709-95d4-b9c6e28283ca" providerId="ADAL" clId="{C2F76C4B-2098-4E4A-9432-F6E35B684A5D}" dt="2024-10-07T09:26:31.466" v="196" actId="478"/>
        <pc:sldMkLst>
          <pc:docMk/>
          <pc:sldMk cId="0" sldId="266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66"/>
            <ac:spMk id="137" creationId="{00000000-0000-0000-0000-000000000000}"/>
          </ac:spMkLst>
        </pc:spChg>
        <pc:spChg chg="del">
          <ac:chgData name="Ahsan Jalal" userId="916c0c1a-572c-4709-95d4-b9c6e28283ca" providerId="ADAL" clId="{C2F76C4B-2098-4E4A-9432-F6E35B684A5D}" dt="2024-10-07T09:26:31.466" v="196" actId="478"/>
          <ac:spMkLst>
            <pc:docMk/>
            <pc:sldMk cId="0" sldId="266"/>
            <ac:spMk id="139" creationId="{00000000-0000-0000-0000-000000000000}"/>
          </ac:spMkLst>
        </pc:spChg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0" sldId="267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67"/>
            <ac:spMk id="146" creationId="{00000000-0000-0000-0000-000000000000}"/>
          </ac:spMkLst>
        </pc:spChg>
      </pc:sldChg>
      <pc:sldChg chg="modSp add modTransition modNotesTx">
        <pc:chgData name="Ahsan Jalal" userId="916c0c1a-572c-4709-95d4-b9c6e28283ca" providerId="ADAL" clId="{C2F76C4B-2098-4E4A-9432-F6E35B684A5D}" dt="2024-10-07T09:33:18.189" v="356" actId="20577"/>
        <pc:sldMkLst>
          <pc:docMk/>
          <pc:sldMk cId="0" sldId="268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68"/>
            <ac:spMk id="153" creationId="{00000000-0000-0000-0000-000000000000}"/>
          </ac:spMkLst>
        </pc:spChg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0" sldId="269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69"/>
            <ac:spMk id="172" creationId="{00000000-0000-0000-0000-000000000000}"/>
          </ac:spMkLst>
        </pc:spChg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0" sldId="270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70"/>
            <ac:spMk id="190" creationId="{00000000-0000-0000-0000-000000000000}"/>
          </ac:spMkLst>
        </pc:spChg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0" sldId="271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71"/>
            <ac:spMk id="198" creationId="{00000000-0000-0000-0000-000000000000}"/>
          </ac:spMkLst>
        </pc:spChg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0" sldId="272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72"/>
            <ac:spMk id="207" creationId="{00000000-0000-0000-0000-000000000000}"/>
          </ac:spMkLst>
        </pc:spChg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0" sldId="273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73"/>
            <ac:spMk id="214" creationId="{00000000-0000-0000-0000-000000000000}"/>
          </ac:spMkLst>
        </pc:spChg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0" sldId="274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74"/>
            <ac:spMk id="224" creationId="{00000000-0000-0000-0000-000000000000}"/>
          </ac:spMkLst>
        </pc:spChg>
      </pc:sldChg>
      <pc:sldChg chg="modSp add modTransition">
        <pc:chgData name="Ahsan Jalal" userId="916c0c1a-572c-4709-95d4-b9c6e28283ca" providerId="ADAL" clId="{C2F76C4B-2098-4E4A-9432-F6E35B684A5D}" dt="2024-10-07T08:21:13.680" v="125"/>
        <pc:sldMkLst>
          <pc:docMk/>
          <pc:sldMk cId="0" sldId="275"/>
        </pc:sldMkLst>
        <pc:spChg chg="mod">
          <ac:chgData name="Ahsan Jalal" userId="916c0c1a-572c-4709-95d4-b9c6e28283ca" providerId="ADAL" clId="{C2F76C4B-2098-4E4A-9432-F6E35B684A5D}" dt="2024-10-07T08:21:13.680" v="125"/>
          <ac:spMkLst>
            <pc:docMk/>
            <pc:sldMk cId="0" sldId="275"/>
            <ac:spMk id="232" creationId="{00000000-0000-0000-0000-000000000000}"/>
          </ac:spMkLst>
        </pc:spChg>
      </pc:sldChg>
      <pc:sldChg chg="addSp delSp modSp add mod modTransition setBg delDesignElem">
        <pc:chgData name="Ahsan Jalal" userId="916c0c1a-572c-4709-95d4-b9c6e28283ca" providerId="ADAL" clId="{C2F76C4B-2098-4E4A-9432-F6E35B684A5D}" dt="2024-10-07T09:15:21.829" v="168"/>
        <pc:sldMkLst>
          <pc:docMk/>
          <pc:sldMk cId="3653287466" sldId="311"/>
        </pc:sldMkLst>
        <pc:spChg chg="add mod">
          <ac:chgData name="Ahsan Jalal" userId="916c0c1a-572c-4709-95d4-b9c6e28283ca" providerId="ADAL" clId="{C2F76C4B-2098-4E4A-9432-F6E35B684A5D}" dt="2024-10-07T09:15:21.829" v="168"/>
          <ac:spMkLst>
            <pc:docMk/>
            <pc:sldMk cId="3653287466" sldId="311"/>
            <ac:spMk id="2" creationId="{D2CBCAA6-0746-F676-BB2C-891F62335CDB}"/>
          </ac:spMkLst>
        </pc:spChg>
        <pc:spChg chg="del">
          <ac:chgData name="Ahsan Jalal" userId="916c0c1a-572c-4709-95d4-b9c6e28283ca" providerId="ADAL" clId="{C2F76C4B-2098-4E4A-9432-F6E35B684A5D}" dt="2024-10-07T09:14:54.562" v="162"/>
          <ac:spMkLst>
            <pc:docMk/>
            <pc:sldMk cId="3653287466" sldId="311"/>
            <ac:spMk id="73" creationId="{907EF6B7-1338-4443-8C46-6A318D952DFD}"/>
          </ac:spMkLst>
        </pc:spChg>
        <pc:spChg chg="del">
          <ac:chgData name="Ahsan Jalal" userId="916c0c1a-572c-4709-95d4-b9c6e28283ca" providerId="ADAL" clId="{C2F76C4B-2098-4E4A-9432-F6E35B684A5D}" dt="2024-10-07T09:14:54.562" v="162"/>
          <ac:spMkLst>
            <pc:docMk/>
            <pc:sldMk cId="3653287466" sldId="311"/>
            <ac:spMk id="75" creationId="{DAAE4CDD-124C-4DCF-9584-B6033B545DD5}"/>
          </ac:spMkLst>
        </pc:spChg>
        <pc:spChg chg="del">
          <ac:chgData name="Ahsan Jalal" userId="916c0c1a-572c-4709-95d4-b9c6e28283ca" providerId="ADAL" clId="{C2F76C4B-2098-4E4A-9432-F6E35B684A5D}" dt="2024-10-07T09:14:54.562" v="162"/>
          <ac:spMkLst>
            <pc:docMk/>
            <pc:sldMk cId="3653287466" sldId="311"/>
            <ac:spMk id="77" creationId="{081E4A58-353D-44AE-B2FC-2A74E2E400F7}"/>
          </ac:spMkLst>
        </pc:spChg>
        <pc:spChg chg="mod">
          <ac:chgData name="Ahsan Jalal" userId="916c0c1a-572c-4709-95d4-b9c6e28283ca" providerId="ADAL" clId="{C2F76C4B-2098-4E4A-9432-F6E35B684A5D}" dt="2024-10-07T09:14:54.581" v="163" actId="27636"/>
          <ac:spMkLst>
            <pc:docMk/>
            <pc:sldMk cId="3653287466" sldId="311"/>
            <ac:spMk id="22530" creationId="{135F7F81-68FB-3744-9230-6636228A8FB4}"/>
          </ac:spMkLst>
        </pc:spChg>
        <pc:spChg chg="mod">
          <ac:chgData name="Ahsan Jalal" userId="916c0c1a-572c-4709-95d4-b9c6e28283ca" providerId="ADAL" clId="{C2F76C4B-2098-4E4A-9432-F6E35B684A5D}" dt="2024-10-07T09:15:03.342" v="164" actId="1076"/>
          <ac:spMkLst>
            <pc:docMk/>
            <pc:sldMk cId="3653287466" sldId="311"/>
            <ac:spMk id="22532" creationId="{D2987F50-92C0-794B-B917-D7B4D9E37275}"/>
          </ac:spMkLst>
        </pc:spChg>
      </pc:sldChg>
      <pc:sldChg chg="delSp modSp add mod modTransition setBg delDesignElem">
        <pc:chgData name="Ahsan Jalal" userId="916c0c1a-572c-4709-95d4-b9c6e28283ca" providerId="ADAL" clId="{C2F76C4B-2098-4E4A-9432-F6E35B684A5D}" dt="2024-10-07T09:14:40.574" v="160" actId="20577"/>
        <pc:sldMkLst>
          <pc:docMk/>
          <pc:sldMk cId="6431243" sldId="313"/>
        </pc:sldMkLst>
        <pc:spChg chg="del">
          <ac:chgData name="Ahsan Jalal" userId="916c0c1a-572c-4709-95d4-b9c6e28283ca" providerId="ADAL" clId="{C2F76C4B-2098-4E4A-9432-F6E35B684A5D}" dt="2024-10-07T09:13:49.214" v="144"/>
          <ac:spMkLst>
            <pc:docMk/>
            <pc:sldMk cId="6431243" sldId="313"/>
            <ac:spMk id="74" creationId="{37E32B78-23DD-4E77-8B9C-7779E3BF20C2}"/>
          </ac:spMkLst>
        </pc:spChg>
        <pc:spChg chg="mod">
          <ac:chgData name="Ahsan Jalal" userId="916c0c1a-572c-4709-95d4-b9c6e28283ca" providerId="ADAL" clId="{C2F76C4B-2098-4E4A-9432-F6E35B684A5D}" dt="2024-10-07T09:13:49.266" v="145" actId="27636"/>
          <ac:spMkLst>
            <pc:docMk/>
            <pc:sldMk cId="6431243" sldId="313"/>
            <ac:spMk id="19458" creationId="{AD6FAE27-4A70-2D43-ACF5-AE6DC0A1AA70}"/>
          </ac:spMkLst>
        </pc:spChg>
        <pc:spChg chg="mod">
          <ac:chgData name="Ahsan Jalal" userId="916c0c1a-572c-4709-95d4-b9c6e28283ca" providerId="ADAL" clId="{C2F76C4B-2098-4E4A-9432-F6E35B684A5D}" dt="2024-10-07T09:14:40.574" v="160" actId="20577"/>
          <ac:spMkLst>
            <pc:docMk/>
            <pc:sldMk cId="6431243" sldId="313"/>
            <ac:spMk id="19459" creationId="{68CD0513-F12C-BC4C-8475-C641E6E71301}"/>
          </ac:spMkLst>
        </pc:spChg>
        <pc:graphicFrameChg chg="mod modGraphic">
          <ac:chgData name="Ahsan Jalal" userId="916c0c1a-572c-4709-95d4-b9c6e28283ca" providerId="ADAL" clId="{C2F76C4B-2098-4E4A-9432-F6E35B684A5D}" dt="2024-10-07T09:14:32.596" v="155" actId="404"/>
          <ac:graphicFrameMkLst>
            <pc:docMk/>
            <pc:sldMk cId="6431243" sldId="313"/>
            <ac:graphicFrameMk id="19462" creationId="{5768404A-2939-4CEE-8882-50EBFF9A0D03}"/>
          </ac:graphicFrameMkLst>
        </pc:graphicFrameChg>
      </pc:sldChg>
      <pc:sldChg chg="addSp delSp modSp add del mod modTransition setBg delDesignElem">
        <pc:chgData name="Ahsan Jalal" userId="916c0c1a-572c-4709-95d4-b9c6e28283ca" providerId="ADAL" clId="{C2F76C4B-2098-4E4A-9432-F6E35B684A5D}" dt="2024-10-07T09:10:36.124" v="142" actId="47"/>
        <pc:sldMkLst>
          <pc:docMk/>
          <pc:sldMk cId="1970541833" sldId="367"/>
        </pc:sldMkLst>
        <pc:spChg chg="add del mod">
          <ac:chgData name="Ahsan Jalal" userId="916c0c1a-572c-4709-95d4-b9c6e28283ca" providerId="ADAL" clId="{C2F76C4B-2098-4E4A-9432-F6E35B684A5D}" dt="2024-10-07T08:21:55.425" v="128" actId="478"/>
          <ac:spMkLst>
            <pc:docMk/>
            <pc:sldMk cId="1970541833" sldId="367"/>
            <ac:spMk id="3" creationId="{BD5BA971-138F-853C-8690-8F036173D253}"/>
          </ac:spMkLst>
        </pc:spChg>
        <pc:spChg chg="del">
          <ac:chgData name="Ahsan Jalal" userId="916c0c1a-572c-4709-95d4-b9c6e28283ca" providerId="ADAL" clId="{C2F76C4B-2098-4E4A-9432-F6E35B684A5D}" dt="2024-10-07T08:19:26.686" v="116"/>
          <ac:spMkLst>
            <pc:docMk/>
            <pc:sldMk cId="1970541833" sldId="367"/>
            <ac:spMk id="74" creationId="{42285737-90EE-47DC-AC80-8AE156B11969}"/>
          </ac:spMkLst>
        </pc:spChg>
        <pc:spChg chg="mod">
          <ac:chgData name="Ahsan Jalal" userId="916c0c1a-572c-4709-95d4-b9c6e28283ca" providerId="ADAL" clId="{C2F76C4B-2098-4E4A-9432-F6E35B684A5D}" dt="2024-10-07T08:21:10.053" v="124" actId="26606"/>
          <ac:spMkLst>
            <pc:docMk/>
            <pc:sldMk cId="1970541833" sldId="367"/>
            <ac:spMk id="15362" creationId="{DF03D1FB-94BD-F047-A896-F447C27824AD}"/>
          </ac:spMkLst>
        </pc:spChg>
        <pc:spChg chg="mod">
          <ac:chgData name="Ahsan Jalal" userId="916c0c1a-572c-4709-95d4-b9c6e28283ca" providerId="ADAL" clId="{C2F76C4B-2098-4E4A-9432-F6E35B684A5D}" dt="2024-10-07T08:21:10.053" v="124" actId="26606"/>
          <ac:spMkLst>
            <pc:docMk/>
            <pc:sldMk cId="1970541833" sldId="367"/>
            <ac:spMk id="15364" creationId="{44E88A0E-27BF-1E43-879F-C18F7A13E0C1}"/>
          </ac:spMkLst>
        </pc:spChg>
        <pc:spChg chg="add del">
          <ac:chgData name="Ahsan Jalal" userId="916c0c1a-572c-4709-95d4-b9c6e28283ca" providerId="ADAL" clId="{C2F76C4B-2098-4E4A-9432-F6E35B684A5D}" dt="2024-10-07T08:21:10.053" v="124" actId="26606"/>
          <ac:spMkLst>
            <pc:docMk/>
            <pc:sldMk cId="1970541833" sldId="367"/>
            <ac:spMk id="15371" creationId="{DCC231C8-C761-4B31-9B1C-C6D19248C6B3}"/>
          </ac:spMkLst>
        </pc:spChg>
        <pc:grpChg chg="del">
          <ac:chgData name="Ahsan Jalal" userId="916c0c1a-572c-4709-95d4-b9c6e28283ca" providerId="ADAL" clId="{C2F76C4B-2098-4E4A-9432-F6E35B684A5D}" dt="2024-10-07T08:19:26.686" v="116"/>
          <ac:grpSpMkLst>
            <pc:docMk/>
            <pc:sldMk cId="1970541833" sldId="367"/>
            <ac:grpSpMk id="76" creationId="{B57BDC17-F1B3-455F-BBF1-680AA1F25C06}"/>
          </ac:grpSpMkLst>
        </pc:grpChg>
        <pc:graphicFrameChg chg="add del mod ord modGraphic">
          <ac:chgData name="Ahsan Jalal" userId="916c0c1a-572c-4709-95d4-b9c6e28283ca" providerId="ADAL" clId="{C2F76C4B-2098-4E4A-9432-F6E35B684A5D}" dt="2024-10-07T08:21:55.425" v="128" actId="478"/>
          <ac:graphicFrameMkLst>
            <pc:docMk/>
            <pc:sldMk cId="1970541833" sldId="367"/>
            <ac:graphicFrameMk id="15366" creationId="{2D9F104F-D1AF-42A9-860D-E5BCCA19775D}"/>
          </ac:graphicFrameMkLst>
        </pc:graphicFrameChg>
      </pc:sldChg>
      <pc:sldChg chg="delSp modSp add mod modAnim">
        <pc:chgData name="Ahsan Jalal" userId="916c0c1a-572c-4709-95d4-b9c6e28283ca" providerId="ADAL" clId="{C2F76C4B-2098-4E4A-9432-F6E35B684A5D}" dt="2024-10-07T08:22:45.953" v="141"/>
        <pc:sldMkLst>
          <pc:docMk/>
          <pc:sldMk cId="1959576930" sldId="368"/>
        </pc:sldMkLst>
        <pc:spChg chg="mod">
          <ac:chgData name="Ahsan Jalal" userId="916c0c1a-572c-4709-95d4-b9c6e28283ca" providerId="ADAL" clId="{C2F76C4B-2098-4E4A-9432-F6E35B684A5D}" dt="2024-10-07T08:22:45.953" v="141"/>
          <ac:spMkLst>
            <pc:docMk/>
            <pc:sldMk cId="1959576930" sldId="368"/>
            <ac:spMk id="96" creationId="{00000000-0000-0000-0000-000000000000}"/>
          </ac:spMkLst>
        </pc:spChg>
        <pc:spChg chg="mod">
          <ac:chgData name="Ahsan Jalal" userId="916c0c1a-572c-4709-95d4-b9c6e28283ca" providerId="ADAL" clId="{C2F76C4B-2098-4E4A-9432-F6E35B684A5D}" dt="2024-10-07T08:22:36.576" v="138"/>
          <ac:spMkLst>
            <pc:docMk/>
            <pc:sldMk cId="1959576930" sldId="368"/>
            <ac:spMk id="97" creationId="{00000000-0000-0000-0000-000000000000}"/>
          </ac:spMkLst>
        </pc:spChg>
        <pc:picChg chg="del">
          <ac:chgData name="Ahsan Jalal" userId="916c0c1a-572c-4709-95d4-b9c6e28283ca" providerId="ADAL" clId="{C2F76C4B-2098-4E4A-9432-F6E35B684A5D}" dt="2024-10-07T08:22:11.945" v="129" actId="478"/>
          <ac:picMkLst>
            <pc:docMk/>
            <pc:sldMk cId="1959576930" sldId="368"/>
            <ac:picMk id="99" creationId="{00000000-0000-0000-0000-000000000000}"/>
          </ac:picMkLst>
        </pc:picChg>
      </pc:sldChg>
      <pc:sldChg chg="addSp delSp modSp add del mod modTransition setBg delDesignElem">
        <pc:chgData name="Ahsan Jalal" userId="916c0c1a-572c-4709-95d4-b9c6e28283ca" providerId="ADAL" clId="{C2F76C4B-2098-4E4A-9432-F6E35B684A5D}" dt="2024-10-07T09:19:23.507" v="173"/>
        <pc:sldMkLst>
          <pc:docMk/>
          <pc:sldMk cId="1791718136" sldId="371"/>
        </pc:sldMkLst>
        <pc:spChg chg="add del">
          <ac:chgData name="Ahsan Jalal" userId="916c0c1a-572c-4709-95d4-b9c6e28283ca" providerId="ADAL" clId="{C2F76C4B-2098-4E4A-9432-F6E35B684A5D}" dt="2024-10-07T09:19:23.507" v="173"/>
          <ac:spMkLst>
            <pc:docMk/>
            <pc:sldMk cId="1791718136" sldId="371"/>
            <ac:spMk id="73" creationId="{C2554CA6-288E-4202-BC52-2E5A8F0C0AED}"/>
          </ac:spMkLst>
        </pc:spChg>
        <pc:spChg chg="add del">
          <ac:chgData name="Ahsan Jalal" userId="916c0c1a-572c-4709-95d4-b9c6e28283ca" providerId="ADAL" clId="{C2F76C4B-2098-4E4A-9432-F6E35B684A5D}" dt="2024-10-07T09:19:23.507" v="173"/>
          <ac:spMkLst>
            <pc:docMk/>
            <pc:sldMk cId="1791718136" sldId="371"/>
            <ac:spMk id="75" creationId="{B10BB131-AC8E-4A8E-A5D1-36260F720C3B}"/>
          </ac:spMkLst>
        </pc:spChg>
        <pc:spChg chg="add del">
          <ac:chgData name="Ahsan Jalal" userId="916c0c1a-572c-4709-95d4-b9c6e28283ca" providerId="ADAL" clId="{C2F76C4B-2098-4E4A-9432-F6E35B684A5D}" dt="2024-10-07T09:19:23.507" v="173"/>
          <ac:spMkLst>
            <pc:docMk/>
            <pc:sldMk cId="1791718136" sldId="371"/>
            <ac:spMk id="77" creationId="{5B7778FC-632E-4DCA-A7CB-0D7731CCF970}"/>
          </ac:spMkLst>
        </pc:spChg>
        <pc:spChg chg="add del">
          <ac:chgData name="Ahsan Jalal" userId="916c0c1a-572c-4709-95d4-b9c6e28283ca" providerId="ADAL" clId="{C2F76C4B-2098-4E4A-9432-F6E35B684A5D}" dt="2024-10-07T09:19:23.507" v="173"/>
          <ac:spMkLst>
            <pc:docMk/>
            <pc:sldMk cId="1791718136" sldId="371"/>
            <ac:spMk id="79" creationId="{FA23A907-97FB-4A8F-880A-DD77401C4296}"/>
          </ac:spMkLst>
        </pc:spChg>
        <pc:spChg chg="mod">
          <ac:chgData name="Ahsan Jalal" userId="916c0c1a-572c-4709-95d4-b9c6e28283ca" providerId="ADAL" clId="{C2F76C4B-2098-4E4A-9432-F6E35B684A5D}" dt="2024-10-07T09:19:23.507" v="173"/>
          <ac:spMkLst>
            <pc:docMk/>
            <pc:sldMk cId="1791718136" sldId="371"/>
            <ac:spMk id="27652" creationId="{349CE895-7E02-D448-8EB7-6016F1357A8F}"/>
          </ac:spMkLst>
        </pc:spChg>
      </pc:sldChg>
      <pc:sldMasterChg chg="add addSldLayout">
        <pc:chgData name="Ahsan Jalal" userId="916c0c1a-572c-4709-95d4-b9c6e28283ca" providerId="ADAL" clId="{C2F76C4B-2098-4E4A-9432-F6E35B684A5D}" dt="2024-10-07T07:56:07.901" v="2" actId="27028"/>
        <pc:sldMasterMkLst>
          <pc:docMk/>
          <pc:sldMasterMk cId="0" sldId="2147483648"/>
        </pc:sldMasterMkLst>
        <pc:sldLayoutChg chg="add">
          <pc:chgData name="Ahsan Jalal" userId="916c0c1a-572c-4709-95d4-b9c6e28283ca" providerId="ADAL" clId="{C2F76C4B-2098-4E4A-9432-F6E35B684A5D}" dt="2024-10-07T07:56:04.514" v="0" actId="2702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Ahsan Jalal" userId="916c0c1a-572c-4709-95d4-b9c6e28283ca" providerId="ADAL" clId="{C2F76C4B-2098-4E4A-9432-F6E35B684A5D}" dt="2024-10-07T07:56:07.901" v="2" actId="27028"/>
          <pc:sldLayoutMkLst>
            <pc:docMk/>
            <pc:sldMasterMk cId="0" sldId="2147483648"/>
            <pc:sldLayoutMk cId="0" sldId="2147483650"/>
          </pc:sldLayoutMkLst>
        </pc:sldLayoutChg>
      </pc:sldMasterChg>
      <pc:sldMasterChg chg="replId modSldLayout">
        <pc:chgData name="Ahsan Jalal" userId="916c0c1a-572c-4709-95d4-b9c6e28283ca" providerId="ADAL" clId="{C2F76C4B-2098-4E4A-9432-F6E35B684A5D}" dt="2024-10-07T07:56:07.901" v="2" actId="27028"/>
        <pc:sldMasterMkLst>
          <pc:docMk/>
          <pc:sldMasterMk cId="2124385432" sldId="2147483660"/>
        </pc:sldMasterMkLst>
        <pc:sldLayoutChg chg="replId">
          <pc:chgData name="Ahsan Jalal" userId="916c0c1a-572c-4709-95d4-b9c6e28283ca" providerId="ADAL" clId="{C2F76C4B-2098-4E4A-9432-F6E35B684A5D}" dt="2024-10-07T07:56:04.514" v="0" actId="27028"/>
          <pc:sldLayoutMkLst>
            <pc:docMk/>
            <pc:sldMasterMk cId="2124385432" sldId="2147483660"/>
            <pc:sldLayoutMk cId="4168096030" sldId="2147483661"/>
          </pc:sldLayoutMkLst>
        </pc:sldLayoutChg>
        <pc:sldLayoutChg chg="replId">
          <pc:chgData name="Ahsan Jalal" userId="916c0c1a-572c-4709-95d4-b9c6e28283ca" providerId="ADAL" clId="{C2F76C4B-2098-4E4A-9432-F6E35B684A5D}" dt="2024-10-07T07:56:07.901" v="2" actId="27028"/>
          <pc:sldLayoutMkLst>
            <pc:docMk/>
            <pc:sldMasterMk cId="2124385432" sldId="2147483660"/>
            <pc:sldLayoutMk cId="1246405538" sldId="2147483662"/>
          </pc:sldLayoutMkLst>
        </pc:sldLayoutChg>
      </pc:sldMasterChg>
      <pc:sldMasterChg chg="modTransition modSldLayout">
        <pc:chgData name="Ahsan Jalal" userId="916c0c1a-572c-4709-95d4-b9c6e28283ca" providerId="ADAL" clId="{C2F76C4B-2098-4E4A-9432-F6E35B684A5D}" dt="2024-10-07T08:21:13.680" v="125"/>
        <pc:sldMasterMkLst>
          <pc:docMk/>
          <pc:sldMasterMk cId="3700214880" sldId="2147483663"/>
        </pc:sldMasterMkLst>
        <pc:sldLayoutChg chg="modTransition">
          <pc:chgData name="Ahsan Jalal" userId="916c0c1a-572c-4709-95d4-b9c6e28283ca" providerId="ADAL" clId="{C2F76C4B-2098-4E4A-9432-F6E35B684A5D}" dt="2024-10-07T08:21:13.680" v="125"/>
          <pc:sldLayoutMkLst>
            <pc:docMk/>
            <pc:sldMasterMk cId="3700214880" sldId="2147483663"/>
            <pc:sldLayoutMk cId="3079357631" sldId="2147483664"/>
          </pc:sldLayoutMkLst>
        </pc:sldLayoutChg>
        <pc:sldLayoutChg chg="modTransition">
          <pc:chgData name="Ahsan Jalal" userId="916c0c1a-572c-4709-95d4-b9c6e28283ca" providerId="ADAL" clId="{C2F76C4B-2098-4E4A-9432-F6E35B684A5D}" dt="2024-10-07T08:21:13.680" v="125"/>
          <pc:sldLayoutMkLst>
            <pc:docMk/>
            <pc:sldMasterMk cId="3700214880" sldId="2147483663"/>
            <pc:sldLayoutMk cId="2483463417" sldId="2147483665"/>
          </pc:sldLayoutMkLst>
        </pc:sldLayoutChg>
      </pc:sldMasterChg>
      <pc:sldMasterChg chg="modTransition modSldLayout">
        <pc:chgData name="Ahsan Jalal" userId="916c0c1a-572c-4709-95d4-b9c6e28283ca" providerId="ADAL" clId="{C2F76C4B-2098-4E4A-9432-F6E35B684A5D}" dt="2024-10-07T08:21:06.780" v="123"/>
        <pc:sldMasterMkLst>
          <pc:docMk/>
          <pc:sldMasterMk cId="3599202051" sldId="2147483675"/>
        </pc:sldMasterMkLst>
        <pc:sldLayoutChg chg="modTransition">
          <pc:chgData name="Ahsan Jalal" userId="916c0c1a-572c-4709-95d4-b9c6e28283ca" providerId="ADAL" clId="{C2F76C4B-2098-4E4A-9432-F6E35B684A5D}" dt="2024-10-07T08:21:06.780" v="123"/>
          <pc:sldLayoutMkLst>
            <pc:docMk/>
            <pc:sldMasterMk cId="3599202051" sldId="2147483675"/>
            <pc:sldLayoutMk cId="871203528" sldId="2147483676"/>
          </pc:sldLayoutMkLst>
        </pc:sldLayoutChg>
        <pc:sldLayoutChg chg="modTransition">
          <pc:chgData name="Ahsan Jalal" userId="916c0c1a-572c-4709-95d4-b9c6e28283ca" providerId="ADAL" clId="{C2F76C4B-2098-4E4A-9432-F6E35B684A5D}" dt="2024-10-07T08:21:06.780" v="123"/>
          <pc:sldLayoutMkLst>
            <pc:docMk/>
            <pc:sldMasterMk cId="3599202051" sldId="2147483675"/>
            <pc:sldLayoutMk cId="494289318" sldId="214748367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4DA7F-7F40-4F25-BD53-3909C382001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A94B8A-0ADC-4A55-8178-538A39D98806}">
      <dgm:prSet custT="1"/>
      <dgm:spPr/>
      <dgm:t>
        <a:bodyPr/>
        <a:lstStyle/>
        <a:p>
          <a:r>
            <a:rPr lang="en-US" sz="2000" dirty="0"/>
            <a:t>Syntax concerns the proper ordering of words and its affect on meaning.</a:t>
          </a:r>
        </a:p>
      </dgm:t>
    </dgm:pt>
    <dgm:pt modelId="{249F02D2-6ADF-4187-8AD9-B4B8F8103C89}" type="parTrans" cxnId="{50BA3E54-6DF1-436B-970C-A6EBAC46DB64}">
      <dgm:prSet/>
      <dgm:spPr/>
      <dgm:t>
        <a:bodyPr/>
        <a:lstStyle/>
        <a:p>
          <a:endParaRPr lang="en-US" sz="2000"/>
        </a:p>
      </dgm:t>
    </dgm:pt>
    <dgm:pt modelId="{6143D76C-1FE2-450F-AF5D-9B374ABED6D3}" type="sibTrans" cxnId="{50BA3E54-6DF1-436B-970C-A6EBAC46DB64}">
      <dgm:prSet/>
      <dgm:spPr/>
      <dgm:t>
        <a:bodyPr/>
        <a:lstStyle/>
        <a:p>
          <a:endParaRPr lang="en-US" sz="2000"/>
        </a:p>
      </dgm:t>
    </dgm:pt>
    <dgm:pt modelId="{AB0C7887-8958-4EEA-8D25-2903AC0890A3}">
      <dgm:prSet custT="1"/>
      <dgm:spPr/>
      <dgm:t>
        <a:bodyPr/>
        <a:lstStyle/>
        <a:p>
          <a:r>
            <a:rPr lang="en-US" sz="2000" dirty="0"/>
            <a:t>The dog bit the boy.</a:t>
          </a:r>
        </a:p>
      </dgm:t>
    </dgm:pt>
    <dgm:pt modelId="{76A9D701-F943-4369-91B2-1ABBCA980063}" type="parTrans" cxnId="{DDC480E3-5231-4348-B54A-4AC20C810853}">
      <dgm:prSet/>
      <dgm:spPr/>
      <dgm:t>
        <a:bodyPr/>
        <a:lstStyle/>
        <a:p>
          <a:endParaRPr lang="en-US" sz="2000"/>
        </a:p>
      </dgm:t>
    </dgm:pt>
    <dgm:pt modelId="{D9603CAD-A8AC-4916-86D0-FE9FFF4EA90F}" type="sibTrans" cxnId="{DDC480E3-5231-4348-B54A-4AC20C810853}">
      <dgm:prSet/>
      <dgm:spPr/>
      <dgm:t>
        <a:bodyPr/>
        <a:lstStyle/>
        <a:p>
          <a:endParaRPr lang="en-US" sz="2000"/>
        </a:p>
      </dgm:t>
    </dgm:pt>
    <dgm:pt modelId="{A5E7A208-264E-4FA9-8833-6B642958007D}">
      <dgm:prSet custT="1"/>
      <dgm:spPr/>
      <dgm:t>
        <a:bodyPr/>
        <a:lstStyle/>
        <a:p>
          <a:r>
            <a:rPr lang="en-US" sz="2000" dirty="0"/>
            <a:t>The boy bit the dog.</a:t>
          </a:r>
        </a:p>
      </dgm:t>
    </dgm:pt>
    <dgm:pt modelId="{584F16AF-32F9-439F-BEDA-672756A8947B}" type="parTrans" cxnId="{8991A7A6-3E58-4E11-B85B-A05016D914B2}">
      <dgm:prSet/>
      <dgm:spPr/>
      <dgm:t>
        <a:bodyPr/>
        <a:lstStyle/>
        <a:p>
          <a:endParaRPr lang="en-US" sz="2000"/>
        </a:p>
      </dgm:t>
    </dgm:pt>
    <dgm:pt modelId="{8177419E-4199-4687-946A-DF152214F1C6}" type="sibTrans" cxnId="{8991A7A6-3E58-4E11-B85B-A05016D914B2}">
      <dgm:prSet/>
      <dgm:spPr/>
      <dgm:t>
        <a:bodyPr/>
        <a:lstStyle/>
        <a:p>
          <a:endParaRPr lang="en-US" sz="2000"/>
        </a:p>
      </dgm:t>
    </dgm:pt>
    <dgm:pt modelId="{A77678BF-8B31-4E48-91CD-5C1CF644F7FE}">
      <dgm:prSet custT="1"/>
      <dgm:spPr/>
      <dgm:t>
        <a:bodyPr/>
        <a:lstStyle/>
        <a:p>
          <a:r>
            <a:rPr lang="en-US" sz="2000" dirty="0"/>
            <a:t>Bit boy dog the the.</a:t>
          </a:r>
        </a:p>
      </dgm:t>
    </dgm:pt>
    <dgm:pt modelId="{2E582F3F-DC3E-41F7-B205-0E8D778E1BA4}" type="parTrans" cxnId="{A78F8405-3540-4413-A6BA-12DE8BC48A43}">
      <dgm:prSet/>
      <dgm:spPr/>
      <dgm:t>
        <a:bodyPr/>
        <a:lstStyle/>
        <a:p>
          <a:endParaRPr lang="en-US" sz="2000"/>
        </a:p>
      </dgm:t>
    </dgm:pt>
    <dgm:pt modelId="{DD813B8A-EC91-4D0F-9D27-9BB26E9600EA}" type="sibTrans" cxnId="{A78F8405-3540-4413-A6BA-12DE8BC48A43}">
      <dgm:prSet/>
      <dgm:spPr/>
      <dgm:t>
        <a:bodyPr/>
        <a:lstStyle/>
        <a:p>
          <a:endParaRPr lang="en-US" sz="2000"/>
        </a:p>
      </dgm:t>
    </dgm:pt>
    <dgm:pt modelId="{2D7C8317-34BD-4224-9C5D-F489742BF903}">
      <dgm:prSet custT="1"/>
      <dgm:spPr/>
      <dgm:t>
        <a:bodyPr/>
        <a:lstStyle/>
        <a:p>
          <a:r>
            <a:rPr lang="en-US" sz="2000" dirty="0"/>
            <a:t>Colorless green ideas sleep furiously</a:t>
          </a:r>
          <a:r>
            <a:rPr lang="en-US" sz="2400" dirty="0"/>
            <a:t>.</a:t>
          </a:r>
        </a:p>
      </dgm:t>
    </dgm:pt>
    <dgm:pt modelId="{03E8DC85-C27B-463F-8C06-1F6BDF4BB2A5}" type="parTrans" cxnId="{E37DB3FE-84B9-4059-A2BB-FB3BE668F9C6}">
      <dgm:prSet/>
      <dgm:spPr/>
      <dgm:t>
        <a:bodyPr/>
        <a:lstStyle/>
        <a:p>
          <a:endParaRPr lang="en-US" sz="2000"/>
        </a:p>
      </dgm:t>
    </dgm:pt>
    <dgm:pt modelId="{C266FC47-0561-4B55-B041-CD83679D7972}" type="sibTrans" cxnId="{E37DB3FE-84B9-4059-A2BB-FB3BE668F9C6}">
      <dgm:prSet/>
      <dgm:spPr/>
      <dgm:t>
        <a:bodyPr/>
        <a:lstStyle/>
        <a:p>
          <a:endParaRPr lang="en-US" sz="2000"/>
        </a:p>
      </dgm:t>
    </dgm:pt>
    <dgm:pt modelId="{E4FB097F-A8A1-4CB6-9575-140DF62F855E}">
      <dgm:prSet custT="1"/>
      <dgm:spPr/>
      <dgm:t>
        <a:bodyPr/>
        <a:lstStyle/>
        <a:p>
          <a:r>
            <a:rPr lang="en-US" sz="2000" dirty="0"/>
            <a:t>Semantics concerns the (literal) meaning of words, phrases, and sentences.</a:t>
          </a:r>
        </a:p>
      </dgm:t>
    </dgm:pt>
    <dgm:pt modelId="{2B0EE83C-A1D7-444E-8030-34934DFC00E9}" type="parTrans" cxnId="{DE04AB08-1252-448F-A3B2-2F03BF2BFCFD}">
      <dgm:prSet/>
      <dgm:spPr/>
      <dgm:t>
        <a:bodyPr/>
        <a:lstStyle/>
        <a:p>
          <a:endParaRPr lang="en-US" sz="2000"/>
        </a:p>
      </dgm:t>
    </dgm:pt>
    <dgm:pt modelId="{E0CB4A73-C014-403B-A8E0-8352F139FB8C}" type="sibTrans" cxnId="{DE04AB08-1252-448F-A3B2-2F03BF2BFCFD}">
      <dgm:prSet/>
      <dgm:spPr/>
      <dgm:t>
        <a:bodyPr/>
        <a:lstStyle/>
        <a:p>
          <a:endParaRPr lang="en-US" sz="2000"/>
        </a:p>
      </dgm:t>
    </dgm:pt>
    <dgm:pt modelId="{12DF8A15-70E4-492F-9A57-BE5E318EBC94}">
      <dgm:prSet custT="1"/>
      <dgm:spPr/>
      <dgm:t>
        <a:bodyPr/>
        <a:lstStyle/>
        <a:p>
          <a:r>
            <a:rPr lang="en-US" sz="2000" dirty="0"/>
            <a:t>“plant” as a photosynthetic organism</a:t>
          </a:r>
        </a:p>
      </dgm:t>
    </dgm:pt>
    <dgm:pt modelId="{DC766A2B-31E3-4BD3-A406-05E68D2533C5}" type="parTrans" cxnId="{C3E791A1-F4D7-4F0A-B918-2228A5C5DA61}">
      <dgm:prSet/>
      <dgm:spPr/>
      <dgm:t>
        <a:bodyPr/>
        <a:lstStyle/>
        <a:p>
          <a:endParaRPr lang="en-US" sz="2000"/>
        </a:p>
      </dgm:t>
    </dgm:pt>
    <dgm:pt modelId="{16F3FB7C-400C-44FD-A77B-9616C8A590A8}" type="sibTrans" cxnId="{C3E791A1-F4D7-4F0A-B918-2228A5C5DA61}">
      <dgm:prSet/>
      <dgm:spPr/>
      <dgm:t>
        <a:bodyPr/>
        <a:lstStyle/>
        <a:p>
          <a:endParaRPr lang="en-US" sz="2000"/>
        </a:p>
      </dgm:t>
    </dgm:pt>
    <dgm:pt modelId="{DCB4D3C1-0894-4A8F-B2DF-B736D1BB43C0}">
      <dgm:prSet custT="1"/>
      <dgm:spPr/>
      <dgm:t>
        <a:bodyPr/>
        <a:lstStyle/>
        <a:p>
          <a:r>
            <a:rPr lang="en-US" sz="2000"/>
            <a:t>“plant” as a manufacturing facility</a:t>
          </a:r>
        </a:p>
      </dgm:t>
    </dgm:pt>
    <dgm:pt modelId="{0723CD0B-8233-49CE-A7E7-BF42A161F7D5}" type="parTrans" cxnId="{D95B7028-C80D-4F93-BB86-89715123A80C}">
      <dgm:prSet/>
      <dgm:spPr/>
      <dgm:t>
        <a:bodyPr/>
        <a:lstStyle/>
        <a:p>
          <a:endParaRPr lang="en-US" sz="2000"/>
        </a:p>
      </dgm:t>
    </dgm:pt>
    <dgm:pt modelId="{E9ACD15E-0E4E-4E54-8909-30A34F358381}" type="sibTrans" cxnId="{D95B7028-C80D-4F93-BB86-89715123A80C}">
      <dgm:prSet/>
      <dgm:spPr/>
      <dgm:t>
        <a:bodyPr/>
        <a:lstStyle/>
        <a:p>
          <a:endParaRPr lang="en-US" sz="2000"/>
        </a:p>
      </dgm:t>
    </dgm:pt>
    <dgm:pt modelId="{9F20DB9C-4B68-444D-B9F7-16BE850B610B}">
      <dgm:prSet custT="1"/>
      <dgm:spPr/>
      <dgm:t>
        <a:bodyPr/>
        <a:lstStyle/>
        <a:p>
          <a:r>
            <a:rPr lang="en-US" sz="2000" dirty="0"/>
            <a:t>“plant” as the act of sowing</a:t>
          </a:r>
        </a:p>
      </dgm:t>
    </dgm:pt>
    <dgm:pt modelId="{FB3A4F1D-DFE5-4626-B84C-090E9D952317}" type="parTrans" cxnId="{463AD5BE-832F-45EA-8452-3A59B8A542E9}">
      <dgm:prSet/>
      <dgm:spPr/>
      <dgm:t>
        <a:bodyPr/>
        <a:lstStyle/>
        <a:p>
          <a:endParaRPr lang="en-US" sz="2000"/>
        </a:p>
      </dgm:t>
    </dgm:pt>
    <dgm:pt modelId="{ED4F57A8-49BA-489A-9E62-7A2C40F0B6F6}" type="sibTrans" cxnId="{463AD5BE-832F-45EA-8452-3A59B8A542E9}">
      <dgm:prSet/>
      <dgm:spPr/>
      <dgm:t>
        <a:bodyPr/>
        <a:lstStyle/>
        <a:p>
          <a:endParaRPr lang="en-US" sz="2000"/>
        </a:p>
      </dgm:t>
    </dgm:pt>
    <dgm:pt modelId="{A628C62D-0649-4F72-A725-FDA458F4380F}">
      <dgm:prSet custT="1"/>
      <dgm:spPr/>
      <dgm:t>
        <a:bodyPr/>
        <a:lstStyle/>
        <a:p>
          <a:r>
            <a:rPr lang="en-US" sz="2000" dirty="0"/>
            <a:t>Pragmatics concerns the overall communicative and social context and its effect on interpretation.</a:t>
          </a:r>
        </a:p>
      </dgm:t>
    </dgm:pt>
    <dgm:pt modelId="{BC1D7A16-70EA-4907-BA7A-04CD2E8E23C7}" type="parTrans" cxnId="{13B00451-CCBE-4879-82CB-78B19BED97B5}">
      <dgm:prSet/>
      <dgm:spPr/>
      <dgm:t>
        <a:bodyPr/>
        <a:lstStyle/>
        <a:p>
          <a:endParaRPr lang="en-US" sz="2000"/>
        </a:p>
      </dgm:t>
    </dgm:pt>
    <dgm:pt modelId="{07A4C65D-C6D4-4F7A-AF6D-72CE73C12CB4}" type="sibTrans" cxnId="{13B00451-CCBE-4879-82CB-78B19BED97B5}">
      <dgm:prSet/>
      <dgm:spPr/>
      <dgm:t>
        <a:bodyPr/>
        <a:lstStyle/>
        <a:p>
          <a:endParaRPr lang="en-US" sz="2000"/>
        </a:p>
      </dgm:t>
    </dgm:pt>
    <dgm:pt modelId="{A00BE176-F98D-47E3-A227-E07D26E32899}">
      <dgm:prSet custT="1"/>
      <dgm:spPr/>
      <dgm:t>
        <a:bodyPr/>
        <a:lstStyle/>
        <a:p>
          <a:r>
            <a:rPr lang="en-US" sz="2000" dirty="0"/>
            <a:t>You have a green light</a:t>
          </a:r>
        </a:p>
      </dgm:t>
    </dgm:pt>
    <dgm:pt modelId="{3F92D4A8-F0C0-4A82-A870-1EE476A3D2A7}" type="parTrans" cxnId="{66D4DA36-8605-4935-82A7-58075AD8F04C}">
      <dgm:prSet/>
      <dgm:spPr/>
      <dgm:t>
        <a:bodyPr/>
        <a:lstStyle/>
        <a:p>
          <a:endParaRPr lang="en-US" sz="2000"/>
        </a:p>
      </dgm:t>
    </dgm:pt>
    <dgm:pt modelId="{305E966D-9231-4A6E-ACEC-EC34ADBDC596}" type="sibTrans" cxnId="{66D4DA36-8605-4935-82A7-58075AD8F04C}">
      <dgm:prSet/>
      <dgm:spPr/>
      <dgm:t>
        <a:bodyPr/>
        <a:lstStyle/>
        <a:p>
          <a:endParaRPr lang="en-US" sz="2000"/>
        </a:p>
      </dgm:t>
    </dgm:pt>
    <dgm:pt modelId="{D5E9F172-7EB0-1940-B166-688D644AF662}">
      <dgm:prSet custT="1"/>
      <dgm:spPr/>
      <dgm:t>
        <a:bodyPr/>
        <a:lstStyle/>
        <a:p>
          <a:r>
            <a:rPr lang="en-US" sz="2000" dirty="0"/>
            <a:t>You have a green ambient lightening</a:t>
          </a:r>
        </a:p>
      </dgm:t>
    </dgm:pt>
    <dgm:pt modelId="{2DDCCD23-96A3-9D48-849F-DA81F895CC16}" type="parTrans" cxnId="{D37C8468-824E-AC41-8A19-C0419007930A}">
      <dgm:prSet/>
      <dgm:spPr/>
      <dgm:t>
        <a:bodyPr/>
        <a:lstStyle/>
        <a:p>
          <a:endParaRPr lang="en-GB"/>
        </a:p>
      </dgm:t>
    </dgm:pt>
    <dgm:pt modelId="{2BE7FC54-27AB-3C44-823F-F4B7A753E716}" type="sibTrans" cxnId="{D37C8468-824E-AC41-8A19-C0419007930A}">
      <dgm:prSet/>
      <dgm:spPr/>
      <dgm:t>
        <a:bodyPr/>
        <a:lstStyle/>
        <a:p>
          <a:endParaRPr lang="en-GB"/>
        </a:p>
      </dgm:t>
    </dgm:pt>
    <dgm:pt modelId="{5ADA4F68-F356-1643-8AA4-1187E93F6B92}">
      <dgm:prSet custT="1"/>
      <dgm:spPr/>
      <dgm:t>
        <a:bodyPr/>
        <a:lstStyle/>
        <a:p>
          <a:r>
            <a:rPr lang="en-US" sz="2000" dirty="0"/>
            <a:t>Green light while driving a car</a:t>
          </a:r>
        </a:p>
      </dgm:t>
    </dgm:pt>
    <dgm:pt modelId="{D673B48B-4364-C848-A0AC-AA1197E7462C}" type="parTrans" cxnId="{BBED842E-445C-4242-A4C5-AF91BB396E60}">
      <dgm:prSet/>
      <dgm:spPr/>
      <dgm:t>
        <a:bodyPr/>
        <a:lstStyle/>
        <a:p>
          <a:endParaRPr lang="en-GB"/>
        </a:p>
      </dgm:t>
    </dgm:pt>
    <dgm:pt modelId="{15E4728C-73C7-514B-9E6B-07C2AC8E09E4}" type="sibTrans" cxnId="{BBED842E-445C-4242-A4C5-AF91BB396E60}">
      <dgm:prSet/>
      <dgm:spPr/>
      <dgm:t>
        <a:bodyPr/>
        <a:lstStyle/>
        <a:p>
          <a:endParaRPr lang="en-GB"/>
        </a:p>
      </dgm:t>
    </dgm:pt>
    <dgm:pt modelId="{9A050014-57E1-664B-A853-2E15C1074F2A}">
      <dgm:prSet custT="1"/>
      <dgm:spPr/>
      <dgm:t>
        <a:bodyPr/>
        <a:lstStyle/>
        <a:p>
          <a:r>
            <a:rPr lang="en-US" sz="2000" dirty="0"/>
            <a:t>Go a head on a project</a:t>
          </a:r>
        </a:p>
      </dgm:t>
    </dgm:pt>
    <dgm:pt modelId="{78F0EFA4-52C5-F342-928C-112FD7B88A88}" type="parTrans" cxnId="{AEFD5287-CF6A-7D4A-9354-0EA6C316FB4A}">
      <dgm:prSet/>
      <dgm:spPr/>
      <dgm:t>
        <a:bodyPr/>
        <a:lstStyle/>
        <a:p>
          <a:endParaRPr lang="en-GB"/>
        </a:p>
      </dgm:t>
    </dgm:pt>
    <dgm:pt modelId="{C250576C-3DCD-B649-B961-9FF4A8887614}" type="sibTrans" cxnId="{AEFD5287-CF6A-7D4A-9354-0EA6C316FB4A}">
      <dgm:prSet/>
      <dgm:spPr/>
      <dgm:t>
        <a:bodyPr/>
        <a:lstStyle/>
        <a:p>
          <a:endParaRPr lang="en-GB"/>
        </a:p>
      </dgm:t>
    </dgm:pt>
    <dgm:pt modelId="{293559C7-3A8E-0643-9FBF-703652FAA0FB}">
      <dgm:prSet custT="1"/>
      <dgm:spPr/>
      <dgm:t>
        <a:bodyPr/>
        <a:lstStyle/>
        <a:p>
          <a:r>
            <a:rPr lang="en-US" sz="2000" dirty="0"/>
            <a:t>Possess a green light bulb</a:t>
          </a:r>
        </a:p>
      </dgm:t>
    </dgm:pt>
    <dgm:pt modelId="{613E2DF7-82A7-8C4E-9920-00FB92349EF4}" type="parTrans" cxnId="{28CAA26C-C7FF-C447-88F5-7C24E4921616}">
      <dgm:prSet/>
      <dgm:spPr/>
      <dgm:t>
        <a:bodyPr/>
        <a:lstStyle/>
        <a:p>
          <a:endParaRPr lang="en-GB"/>
        </a:p>
      </dgm:t>
    </dgm:pt>
    <dgm:pt modelId="{AABD66CE-E36F-6947-B655-4B44DF1BCD7F}" type="sibTrans" cxnId="{28CAA26C-C7FF-C447-88F5-7C24E4921616}">
      <dgm:prSet/>
      <dgm:spPr/>
      <dgm:t>
        <a:bodyPr/>
        <a:lstStyle/>
        <a:p>
          <a:endParaRPr lang="en-GB"/>
        </a:p>
      </dgm:t>
    </dgm:pt>
    <dgm:pt modelId="{5AFDD2F6-C92B-0A47-BD1A-07834A6A7C27}" type="pres">
      <dgm:prSet presAssocID="{BD24DA7F-7F40-4F25-BD53-3909C382001B}" presName="Name0" presStyleCnt="0">
        <dgm:presLayoutVars>
          <dgm:dir/>
          <dgm:animLvl val="lvl"/>
          <dgm:resizeHandles val="exact"/>
        </dgm:presLayoutVars>
      </dgm:prSet>
      <dgm:spPr/>
    </dgm:pt>
    <dgm:pt modelId="{F63E976C-C155-9F4D-AFDE-18320245CBF7}" type="pres">
      <dgm:prSet presAssocID="{9DA94B8A-0ADC-4A55-8178-538A39D98806}" presName="composite" presStyleCnt="0"/>
      <dgm:spPr/>
    </dgm:pt>
    <dgm:pt modelId="{5846D1CB-7B78-D64D-9CCB-A96116C1A222}" type="pres">
      <dgm:prSet presAssocID="{9DA94B8A-0ADC-4A55-8178-538A39D9880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A268410-C64B-CC4A-8530-44A565143006}" type="pres">
      <dgm:prSet presAssocID="{9DA94B8A-0ADC-4A55-8178-538A39D98806}" presName="desTx" presStyleLbl="alignAccFollowNode1" presStyleIdx="0" presStyleCnt="3">
        <dgm:presLayoutVars>
          <dgm:bulletEnabled val="1"/>
        </dgm:presLayoutVars>
      </dgm:prSet>
      <dgm:spPr/>
    </dgm:pt>
    <dgm:pt modelId="{DCDD3A46-76F1-0D43-A0CF-FA58986A7E67}" type="pres">
      <dgm:prSet presAssocID="{6143D76C-1FE2-450F-AF5D-9B374ABED6D3}" presName="space" presStyleCnt="0"/>
      <dgm:spPr/>
    </dgm:pt>
    <dgm:pt modelId="{98EB658D-F4A9-4445-9A93-BE2342232061}" type="pres">
      <dgm:prSet presAssocID="{E4FB097F-A8A1-4CB6-9575-140DF62F855E}" presName="composite" presStyleCnt="0"/>
      <dgm:spPr/>
    </dgm:pt>
    <dgm:pt modelId="{46FE1361-BC61-EC49-8F75-A5FE9964B948}" type="pres">
      <dgm:prSet presAssocID="{E4FB097F-A8A1-4CB6-9575-140DF62F855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5C52EF4-97FB-6644-8030-894572F66175}" type="pres">
      <dgm:prSet presAssocID="{E4FB097F-A8A1-4CB6-9575-140DF62F855E}" presName="desTx" presStyleLbl="alignAccFollowNode1" presStyleIdx="1" presStyleCnt="3">
        <dgm:presLayoutVars>
          <dgm:bulletEnabled val="1"/>
        </dgm:presLayoutVars>
      </dgm:prSet>
      <dgm:spPr/>
    </dgm:pt>
    <dgm:pt modelId="{C86A6DAD-A669-E049-AFAD-0CDD83E6FD6A}" type="pres">
      <dgm:prSet presAssocID="{E0CB4A73-C014-403B-A8E0-8352F139FB8C}" presName="space" presStyleCnt="0"/>
      <dgm:spPr/>
    </dgm:pt>
    <dgm:pt modelId="{E249BF78-5F29-D445-99C4-559D621555D5}" type="pres">
      <dgm:prSet presAssocID="{A628C62D-0649-4F72-A725-FDA458F4380F}" presName="composite" presStyleCnt="0"/>
      <dgm:spPr/>
    </dgm:pt>
    <dgm:pt modelId="{78F31908-A04D-9E48-B523-8D7E7893FAAD}" type="pres">
      <dgm:prSet presAssocID="{A628C62D-0649-4F72-A725-FDA458F438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187A26-7BFC-D849-A7F9-B489B190F9A5}" type="pres">
      <dgm:prSet presAssocID="{A628C62D-0649-4F72-A725-FDA458F438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8AD3903-D20D-BB47-8557-3F4AB2EB698F}" type="presOf" srcId="{E4FB097F-A8A1-4CB6-9575-140DF62F855E}" destId="{46FE1361-BC61-EC49-8F75-A5FE9964B948}" srcOrd="0" destOrd="0" presId="urn:microsoft.com/office/officeart/2005/8/layout/hList1"/>
    <dgm:cxn modelId="{A78F8405-3540-4413-A6BA-12DE8BC48A43}" srcId="{9DA94B8A-0ADC-4A55-8178-538A39D98806}" destId="{A77678BF-8B31-4E48-91CD-5C1CF644F7FE}" srcOrd="2" destOrd="0" parTransId="{2E582F3F-DC3E-41F7-B205-0E8D778E1BA4}" sibTransId="{DD813B8A-EC91-4D0F-9D27-9BB26E9600EA}"/>
    <dgm:cxn modelId="{DE04AB08-1252-448F-A3B2-2F03BF2BFCFD}" srcId="{BD24DA7F-7F40-4F25-BD53-3909C382001B}" destId="{E4FB097F-A8A1-4CB6-9575-140DF62F855E}" srcOrd="1" destOrd="0" parTransId="{2B0EE83C-A1D7-444E-8030-34934DFC00E9}" sibTransId="{E0CB4A73-C014-403B-A8E0-8352F139FB8C}"/>
    <dgm:cxn modelId="{06579D25-FF8B-4A40-B121-9BAF5B77C2C3}" type="presOf" srcId="{A00BE176-F98D-47E3-A227-E07D26E32899}" destId="{5C187A26-7BFC-D849-A7F9-B489B190F9A5}" srcOrd="0" destOrd="0" presId="urn:microsoft.com/office/officeart/2005/8/layout/hList1"/>
    <dgm:cxn modelId="{D95B7028-C80D-4F93-BB86-89715123A80C}" srcId="{E4FB097F-A8A1-4CB6-9575-140DF62F855E}" destId="{DCB4D3C1-0894-4A8F-B2DF-B736D1BB43C0}" srcOrd="1" destOrd="0" parTransId="{0723CD0B-8233-49CE-A7E7-BF42A161F7D5}" sibTransId="{E9ACD15E-0E4E-4E54-8909-30A34F358381}"/>
    <dgm:cxn modelId="{BBED842E-445C-4242-A4C5-AF91BB396E60}" srcId="{A00BE176-F98D-47E3-A227-E07D26E32899}" destId="{5ADA4F68-F356-1643-8AA4-1187E93F6B92}" srcOrd="1" destOrd="0" parTransId="{D673B48B-4364-C848-A0AC-AA1197E7462C}" sibTransId="{15E4728C-73C7-514B-9E6B-07C2AC8E09E4}"/>
    <dgm:cxn modelId="{B4C3AE36-3D08-CF4C-A586-7A33331CD469}" type="presOf" srcId="{DCB4D3C1-0894-4A8F-B2DF-B736D1BB43C0}" destId="{75C52EF4-97FB-6644-8030-894572F66175}" srcOrd="0" destOrd="1" presId="urn:microsoft.com/office/officeart/2005/8/layout/hList1"/>
    <dgm:cxn modelId="{66D4DA36-8605-4935-82A7-58075AD8F04C}" srcId="{A628C62D-0649-4F72-A725-FDA458F4380F}" destId="{A00BE176-F98D-47E3-A227-E07D26E32899}" srcOrd="0" destOrd="0" parTransId="{3F92D4A8-F0C0-4A82-A870-1EE476A3D2A7}" sibTransId="{305E966D-9231-4A6E-ACEC-EC34ADBDC596}"/>
    <dgm:cxn modelId="{D37C8468-824E-AC41-8A19-C0419007930A}" srcId="{A00BE176-F98D-47E3-A227-E07D26E32899}" destId="{D5E9F172-7EB0-1940-B166-688D644AF662}" srcOrd="0" destOrd="0" parTransId="{2DDCCD23-96A3-9D48-849F-DA81F895CC16}" sibTransId="{2BE7FC54-27AB-3C44-823F-F4B7A753E716}"/>
    <dgm:cxn modelId="{28CAA26C-C7FF-C447-88F5-7C24E4921616}" srcId="{A00BE176-F98D-47E3-A227-E07D26E32899}" destId="{293559C7-3A8E-0643-9FBF-703652FAA0FB}" srcOrd="3" destOrd="0" parTransId="{613E2DF7-82A7-8C4E-9920-00FB92349EF4}" sibTransId="{AABD66CE-E36F-6947-B655-4B44DF1BCD7F}"/>
    <dgm:cxn modelId="{13B00451-CCBE-4879-82CB-78B19BED97B5}" srcId="{BD24DA7F-7F40-4F25-BD53-3909C382001B}" destId="{A628C62D-0649-4F72-A725-FDA458F4380F}" srcOrd="2" destOrd="0" parTransId="{BC1D7A16-70EA-4907-BA7A-04CD2E8E23C7}" sibTransId="{07A4C65D-C6D4-4F7A-AF6D-72CE73C12CB4}"/>
    <dgm:cxn modelId="{1D9DFC51-C9C3-C745-A490-29C34B7B7900}" type="presOf" srcId="{2D7C8317-34BD-4224-9C5D-F489742BF903}" destId="{3A268410-C64B-CC4A-8530-44A565143006}" srcOrd="0" destOrd="3" presId="urn:microsoft.com/office/officeart/2005/8/layout/hList1"/>
    <dgm:cxn modelId="{50BA3E54-6DF1-436B-970C-A6EBAC46DB64}" srcId="{BD24DA7F-7F40-4F25-BD53-3909C382001B}" destId="{9DA94B8A-0ADC-4A55-8178-538A39D98806}" srcOrd="0" destOrd="0" parTransId="{249F02D2-6ADF-4187-8AD9-B4B8F8103C89}" sibTransId="{6143D76C-1FE2-450F-AF5D-9B374ABED6D3}"/>
    <dgm:cxn modelId="{8C5E4155-181A-0C49-82B6-7BF74411DED3}" type="presOf" srcId="{BD24DA7F-7F40-4F25-BD53-3909C382001B}" destId="{5AFDD2F6-C92B-0A47-BD1A-07834A6A7C27}" srcOrd="0" destOrd="0" presId="urn:microsoft.com/office/officeart/2005/8/layout/hList1"/>
    <dgm:cxn modelId="{9BD35758-6101-B442-98C1-DF37D78A31B7}" type="presOf" srcId="{9DA94B8A-0ADC-4A55-8178-538A39D98806}" destId="{5846D1CB-7B78-D64D-9CCB-A96116C1A222}" srcOrd="0" destOrd="0" presId="urn:microsoft.com/office/officeart/2005/8/layout/hList1"/>
    <dgm:cxn modelId="{F9866779-95AA-4348-8996-979785103D89}" type="presOf" srcId="{9F20DB9C-4B68-444D-B9F7-16BE850B610B}" destId="{75C52EF4-97FB-6644-8030-894572F66175}" srcOrd="0" destOrd="2" presId="urn:microsoft.com/office/officeart/2005/8/layout/hList1"/>
    <dgm:cxn modelId="{F9881F86-3A4C-C448-A24E-CC014B58D93B}" type="presOf" srcId="{A5E7A208-264E-4FA9-8833-6B642958007D}" destId="{3A268410-C64B-CC4A-8530-44A565143006}" srcOrd="0" destOrd="1" presId="urn:microsoft.com/office/officeart/2005/8/layout/hList1"/>
    <dgm:cxn modelId="{AEFD5287-CF6A-7D4A-9354-0EA6C316FB4A}" srcId="{A00BE176-F98D-47E3-A227-E07D26E32899}" destId="{9A050014-57E1-664B-A853-2E15C1074F2A}" srcOrd="2" destOrd="0" parTransId="{78F0EFA4-52C5-F342-928C-112FD7B88A88}" sibTransId="{C250576C-3DCD-B649-B961-9FF4A8887614}"/>
    <dgm:cxn modelId="{59CB20A0-0546-B74C-9618-6C4BC4CAC30C}" type="presOf" srcId="{A77678BF-8B31-4E48-91CD-5C1CF644F7FE}" destId="{3A268410-C64B-CC4A-8530-44A565143006}" srcOrd="0" destOrd="2" presId="urn:microsoft.com/office/officeart/2005/8/layout/hList1"/>
    <dgm:cxn modelId="{C3E791A1-F4D7-4F0A-B918-2228A5C5DA61}" srcId="{E4FB097F-A8A1-4CB6-9575-140DF62F855E}" destId="{12DF8A15-70E4-492F-9A57-BE5E318EBC94}" srcOrd="0" destOrd="0" parTransId="{DC766A2B-31E3-4BD3-A406-05E68D2533C5}" sibTransId="{16F3FB7C-400C-44FD-A77B-9616C8A590A8}"/>
    <dgm:cxn modelId="{8991A7A6-3E58-4E11-B85B-A05016D914B2}" srcId="{9DA94B8A-0ADC-4A55-8178-538A39D98806}" destId="{A5E7A208-264E-4FA9-8833-6B642958007D}" srcOrd="1" destOrd="0" parTransId="{584F16AF-32F9-439F-BEDA-672756A8947B}" sibTransId="{8177419E-4199-4687-946A-DF152214F1C6}"/>
    <dgm:cxn modelId="{8912A2A9-45CF-644D-BE53-0E5E1C5C1F26}" type="presOf" srcId="{5ADA4F68-F356-1643-8AA4-1187E93F6B92}" destId="{5C187A26-7BFC-D849-A7F9-B489B190F9A5}" srcOrd="0" destOrd="2" presId="urn:microsoft.com/office/officeart/2005/8/layout/hList1"/>
    <dgm:cxn modelId="{EE78E1BB-CE95-DF48-958F-872B30B73930}" type="presOf" srcId="{12DF8A15-70E4-492F-9A57-BE5E318EBC94}" destId="{75C52EF4-97FB-6644-8030-894572F66175}" srcOrd="0" destOrd="0" presId="urn:microsoft.com/office/officeart/2005/8/layout/hList1"/>
    <dgm:cxn modelId="{463AD5BE-832F-45EA-8452-3A59B8A542E9}" srcId="{E4FB097F-A8A1-4CB6-9575-140DF62F855E}" destId="{9F20DB9C-4B68-444D-B9F7-16BE850B610B}" srcOrd="2" destOrd="0" parTransId="{FB3A4F1D-DFE5-4626-B84C-090E9D952317}" sibTransId="{ED4F57A8-49BA-489A-9E62-7A2C40F0B6F6}"/>
    <dgm:cxn modelId="{C28B08C7-E533-5749-BCF9-285883820FF8}" type="presOf" srcId="{D5E9F172-7EB0-1940-B166-688D644AF662}" destId="{5C187A26-7BFC-D849-A7F9-B489B190F9A5}" srcOrd="0" destOrd="1" presId="urn:microsoft.com/office/officeart/2005/8/layout/hList1"/>
    <dgm:cxn modelId="{79E58DCB-EF86-D14C-A1BB-276AA4A055E2}" type="presOf" srcId="{A628C62D-0649-4F72-A725-FDA458F4380F}" destId="{78F31908-A04D-9E48-B523-8D7E7893FAAD}" srcOrd="0" destOrd="0" presId="urn:microsoft.com/office/officeart/2005/8/layout/hList1"/>
    <dgm:cxn modelId="{9974F5CE-B71F-9444-B595-92B530E03AB5}" type="presOf" srcId="{293559C7-3A8E-0643-9FBF-703652FAA0FB}" destId="{5C187A26-7BFC-D849-A7F9-B489B190F9A5}" srcOrd="0" destOrd="4" presId="urn:microsoft.com/office/officeart/2005/8/layout/hList1"/>
    <dgm:cxn modelId="{DDC480E3-5231-4348-B54A-4AC20C810853}" srcId="{9DA94B8A-0ADC-4A55-8178-538A39D98806}" destId="{AB0C7887-8958-4EEA-8D25-2903AC0890A3}" srcOrd="0" destOrd="0" parTransId="{76A9D701-F943-4369-91B2-1ABBCA980063}" sibTransId="{D9603CAD-A8AC-4916-86D0-FE9FFF4EA90F}"/>
    <dgm:cxn modelId="{48AF42EB-1357-094C-BD1B-535B56F6E69C}" type="presOf" srcId="{9A050014-57E1-664B-A853-2E15C1074F2A}" destId="{5C187A26-7BFC-D849-A7F9-B489B190F9A5}" srcOrd="0" destOrd="3" presId="urn:microsoft.com/office/officeart/2005/8/layout/hList1"/>
    <dgm:cxn modelId="{704845FD-5042-6F48-BD63-CA9018BB30DC}" type="presOf" srcId="{AB0C7887-8958-4EEA-8D25-2903AC0890A3}" destId="{3A268410-C64B-CC4A-8530-44A565143006}" srcOrd="0" destOrd="0" presId="urn:microsoft.com/office/officeart/2005/8/layout/hList1"/>
    <dgm:cxn modelId="{E37DB3FE-84B9-4059-A2BB-FB3BE668F9C6}" srcId="{9DA94B8A-0ADC-4A55-8178-538A39D98806}" destId="{2D7C8317-34BD-4224-9C5D-F489742BF903}" srcOrd="3" destOrd="0" parTransId="{03E8DC85-C27B-463F-8C06-1F6BDF4BB2A5}" sibTransId="{C266FC47-0561-4B55-B041-CD83679D7972}"/>
    <dgm:cxn modelId="{B8D3AE98-B4B7-654F-A87E-E2167686C017}" type="presParOf" srcId="{5AFDD2F6-C92B-0A47-BD1A-07834A6A7C27}" destId="{F63E976C-C155-9F4D-AFDE-18320245CBF7}" srcOrd="0" destOrd="0" presId="urn:microsoft.com/office/officeart/2005/8/layout/hList1"/>
    <dgm:cxn modelId="{EB6E7740-4859-DA47-A99E-C57AB4BBB7A8}" type="presParOf" srcId="{F63E976C-C155-9F4D-AFDE-18320245CBF7}" destId="{5846D1CB-7B78-D64D-9CCB-A96116C1A222}" srcOrd="0" destOrd="0" presId="urn:microsoft.com/office/officeart/2005/8/layout/hList1"/>
    <dgm:cxn modelId="{C70B0F0F-66D8-5648-8927-29F16C4C1ABA}" type="presParOf" srcId="{F63E976C-C155-9F4D-AFDE-18320245CBF7}" destId="{3A268410-C64B-CC4A-8530-44A565143006}" srcOrd="1" destOrd="0" presId="urn:microsoft.com/office/officeart/2005/8/layout/hList1"/>
    <dgm:cxn modelId="{BE410F68-1835-6C45-883F-98021BBA36BA}" type="presParOf" srcId="{5AFDD2F6-C92B-0A47-BD1A-07834A6A7C27}" destId="{DCDD3A46-76F1-0D43-A0CF-FA58986A7E67}" srcOrd="1" destOrd="0" presId="urn:microsoft.com/office/officeart/2005/8/layout/hList1"/>
    <dgm:cxn modelId="{40952369-3E51-CD4B-9E73-F7A9CBF4E3D0}" type="presParOf" srcId="{5AFDD2F6-C92B-0A47-BD1A-07834A6A7C27}" destId="{98EB658D-F4A9-4445-9A93-BE2342232061}" srcOrd="2" destOrd="0" presId="urn:microsoft.com/office/officeart/2005/8/layout/hList1"/>
    <dgm:cxn modelId="{5DFB204E-F038-9F49-A9F2-62EDBC0ED7F9}" type="presParOf" srcId="{98EB658D-F4A9-4445-9A93-BE2342232061}" destId="{46FE1361-BC61-EC49-8F75-A5FE9964B948}" srcOrd="0" destOrd="0" presId="urn:microsoft.com/office/officeart/2005/8/layout/hList1"/>
    <dgm:cxn modelId="{43BA903F-EAA9-7141-AE84-DA9C9F3D82D0}" type="presParOf" srcId="{98EB658D-F4A9-4445-9A93-BE2342232061}" destId="{75C52EF4-97FB-6644-8030-894572F66175}" srcOrd="1" destOrd="0" presId="urn:microsoft.com/office/officeart/2005/8/layout/hList1"/>
    <dgm:cxn modelId="{D1498BB4-C906-FE4E-930B-7CF13B8BB226}" type="presParOf" srcId="{5AFDD2F6-C92B-0A47-BD1A-07834A6A7C27}" destId="{C86A6DAD-A669-E049-AFAD-0CDD83E6FD6A}" srcOrd="3" destOrd="0" presId="urn:microsoft.com/office/officeart/2005/8/layout/hList1"/>
    <dgm:cxn modelId="{063B2E8E-C7E9-A043-BC81-C665E87906F2}" type="presParOf" srcId="{5AFDD2F6-C92B-0A47-BD1A-07834A6A7C27}" destId="{E249BF78-5F29-D445-99C4-559D621555D5}" srcOrd="4" destOrd="0" presId="urn:microsoft.com/office/officeart/2005/8/layout/hList1"/>
    <dgm:cxn modelId="{1F829134-720A-F540-8609-A529DBDB0798}" type="presParOf" srcId="{E249BF78-5F29-D445-99C4-559D621555D5}" destId="{78F31908-A04D-9E48-B523-8D7E7893FAAD}" srcOrd="0" destOrd="0" presId="urn:microsoft.com/office/officeart/2005/8/layout/hList1"/>
    <dgm:cxn modelId="{BA48AC82-CCEC-8840-B779-4EC33FDA6463}" type="presParOf" srcId="{E249BF78-5F29-D445-99C4-559D621555D5}" destId="{5C187A26-7BFC-D849-A7F9-B489B190F9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6D1CB-7B78-D64D-9CCB-A96116C1A222}">
      <dsp:nvSpPr>
        <dsp:cNvPr id="0" name=""/>
        <dsp:cNvSpPr/>
      </dsp:nvSpPr>
      <dsp:spPr>
        <a:xfrm>
          <a:off x="3564" y="498361"/>
          <a:ext cx="3475718" cy="1390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Syntax concerns the proper ordering of words and its affect on meaning.</a:t>
          </a:r>
        </a:p>
      </dsp:txBody>
      <dsp:txXfrm>
        <a:off x="3564" y="498361"/>
        <a:ext cx="3475718" cy="1390287"/>
      </dsp:txXfrm>
    </dsp:sp>
    <dsp:sp modelId="{3A268410-C64B-CC4A-8530-44A565143006}">
      <dsp:nvSpPr>
        <dsp:cNvPr id="0" name=""/>
        <dsp:cNvSpPr/>
      </dsp:nvSpPr>
      <dsp:spPr>
        <a:xfrm>
          <a:off x="3564" y="1888648"/>
          <a:ext cx="3475718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dog bit the boy.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boy bit the dog.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Bit boy dog the the.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Colorless green ideas sleep furiously</a:t>
          </a:r>
          <a:r>
            <a:rPr lang="en-US" sz="2400" kern="1200" dirty="0"/>
            <a:t>.</a:t>
          </a:r>
        </a:p>
      </dsp:txBody>
      <dsp:txXfrm>
        <a:off x="3564" y="1888648"/>
        <a:ext cx="3475718" cy="2854800"/>
      </dsp:txXfrm>
    </dsp:sp>
    <dsp:sp modelId="{46FE1361-BC61-EC49-8F75-A5FE9964B948}">
      <dsp:nvSpPr>
        <dsp:cNvPr id="0" name=""/>
        <dsp:cNvSpPr/>
      </dsp:nvSpPr>
      <dsp:spPr>
        <a:xfrm>
          <a:off x="3965884" y="498361"/>
          <a:ext cx="3475718" cy="1390287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Semantics concerns the (literal) meaning of words, phrases, and sentences.</a:t>
          </a:r>
        </a:p>
      </dsp:txBody>
      <dsp:txXfrm>
        <a:off x="3965884" y="498361"/>
        <a:ext cx="3475718" cy="1390287"/>
      </dsp:txXfrm>
    </dsp:sp>
    <dsp:sp modelId="{75C52EF4-97FB-6644-8030-894572F66175}">
      <dsp:nvSpPr>
        <dsp:cNvPr id="0" name=""/>
        <dsp:cNvSpPr/>
      </dsp:nvSpPr>
      <dsp:spPr>
        <a:xfrm>
          <a:off x="3965884" y="1888648"/>
          <a:ext cx="3475718" cy="285480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“plant” as a photosynthetic organism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“plant” as a manufacturing facility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“plant” as the act of sowing</a:t>
          </a:r>
        </a:p>
      </dsp:txBody>
      <dsp:txXfrm>
        <a:off x="3965884" y="1888648"/>
        <a:ext cx="3475718" cy="2854800"/>
      </dsp:txXfrm>
    </dsp:sp>
    <dsp:sp modelId="{78F31908-A04D-9E48-B523-8D7E7893FAAD}">
      <dsp:nvSpPr>
        <dsp:cNvPr id="0" name=""/>
        <dsp:cNvSpPr/>
      </dsp:nvSpPr>
      <dsp:spPr>
        <a:xfrm>
          <a:off x="7928203" y="498361"/>
          <a:ext cx="3475718" cy="139028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Pragmatics concerns the overall communicative and social context and its effect on interpretation.</a:t>
          </a:r>
        </a:p>
      </dsp:txBody>
      <dsp:txXfrm>
        <a:off x="7928203" y="498361"/>
        <a:ext cx="3475718" cy="1390287"/>
      </dsp:txXfrm>
    </dsp:sp>
    <dsp:sp modelId="{5C187A26-7BFC-D849-A7F9-B489B190F9A5}">
      <dsp:nvSpPr>
        <dsp:cNvPr id="0" name=""/>
        <dsp:cNvSpPr/>
      </dsp:nvSpPr>
      <dsp:spPr>
        <a:xfrm>
          <a:off x="7928203" y="1888648"/>
          <a:ext cx="3475718" cy="28548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You have a green light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You have a green ambient lightening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Green light while driving a car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Go a head on a project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Possess a green light bulb</a:t>
          </a:r>
        </a:p>
      </dsp:txBody>
      <dsp:txXfrm>
        <a:off x="7928203" y="1888648"/>
        <a:ext cx="347571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307AA-DA2B-4A86-ACC1-0D8F01F3E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7E19C-FBA0-4957-91AF-382533C6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Bag of words losses the information of word ordering , so cannot extract word relationship like power, France and </a:t>
            </a:r>
            <a:r>
              <a:rPr lang="en-US" dirty="0" err="1"/>
              <a:t>paris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word2 </a:t>
            </a:r>
            <a:r>
              <a:rPr lang="en-US" dirty="0" err="1"/>
              <a:t>vec</a:t>
            </a:r>
            <a:r>
              <a:rPr lang="en-US" dirty="0"/>
              <a:t> two algorithms works CBOW and skip 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en-US" dirty="0"/>
              <a:t> use surrounding words to predict the current word, the cat sat to predict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skip gram we use the current word to predict the surrounding words</a:t>
            </a:r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Denotaion</a:t>
            </a:r>
            <a:r>
              <a:rPr lang="en-US" dirty="0"/>
              <a:t>: dictionary meaning  </a:t>
            </a:r>
            <a:r>
              <a:rPr lang="en-US" dirty="0" err="1"/>
              <a:t>cannotation</a:t>
            </a:r>
            <a:r>
              <a:rPr lang="en-US" dirty="0"/>
              <a:t>: additional figurative meaning  for example red rose is a flower or red rose is a symbol of love </a:t>
            </a:r>
            <a:r>
              <a:rPr lang="en-US"/>
              <a:t>in poetry</a:t>
            </a: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95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61AA05F7-553D-AE40-8044-05E5D3D5F2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335CA896-BD92-F641-AE6A-FEDA3B31C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7EDB58D4-F085-0748-9A41-DF4A660AD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C65B66-F766-1449-BEB8-D41F40EA0B17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9322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FC51C7AC-374A-CF49-94A6-F82B4C307F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7597DB12-29C5-FA42-8C0C-5FB1F5C9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3059845C-FB24-A94C-ACED-3B67842A0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1A8002-589B-0F46-8A97-B3EE61EB6BDA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5647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122A-B222-B20D-96E8-7A11C6FDC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39D1A-B7BD-E6A3-C2F9-AA56774F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36AD-005B-4653-3303-4EE0C13D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26AB-8E34-E9C1-9221-F71E765D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2BA6-00A5-A5F1-7CB5-0FA0004E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AA0B-553F-9702-4851-1E165E1C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4B75E-69F2-0E08-3BCD-510168D34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1C9E-5F7E-8E64-E5F7-73BEBDBF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0EC9-76C6-D1DF-F7AE-53BC5AC3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62BF-3466-8C02-EA11-E3C2EF31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25EC7-578E-0B0E-133B-3253A32C8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1473E-E3DB-3C16-7523-06AFDCC0F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D45D-1FC0-9D48-590A-EBF83809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F8EB6-EA41-2A1A-32E0-6D692920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09A21-D6A7-4616-8956-B254FF15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6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1385454" y="60616"/>
            <a:ext cx="93010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Twentieth Century"/>
              <a:buNone/>
              <a:defRPr sz="4800">
                <a:solidFill>
                  <a:srgbClr val="1F386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1385454" y="1496291"/>
            <a:ext cx="9301019" cy="468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" name="Google Shape;2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467" y="232405"/>
            <a:ext cx="878734" cy="98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1764" y="230815"/>
            <a:ext cx="981880" cy="98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" name="Google Shape;2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8068" y="94658"/>
            <a:ext cx="1183531" cy="1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1476" y="90376"/>
            <a:ext cx="1322456" cy="132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9FA6-0311-E79D-7315-C052E1A1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466-A5CA-A9BC-C76A-923E022D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A39D-9336-64A6-BF2C-4101A7BD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D75B8-2324-E5E9-6717-B2557289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B52F-DC0C-3F31-1D39-B3D15FA6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0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39ED-89B6-2905-FF8A-94BC1025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DEAC2-5BC3-9D41-291E-7B07DA775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007B-D20C-C76A-D078-0D8C8C73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5661-EC47-29EE-EED7-D24EC9B6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76D7-DBAF-8EDC-CFA2-29101D2E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E8E5-8B36-9D31-1143-2CAA6949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10E0-ACAC-FC7F-D474-78E58CD7D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9036E-E292-A614-5DCE-84C58AC36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698E-E8BD-465D-EED2-E7EBA5C3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2120-FAC0-FC2E-35DB-712901A9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FB0D6-B4CD-89AF-7057-D683B88A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5FF3-1AA8-6E78-BD0C-4C75A55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781D4-951E-02F5-99B6-B73A717DE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38464-B57D-1C23-A11C-FB7D902A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1AF00-1352-E18D-51FF-79F787230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C4CAA-61E7-A8CF-1CF8-BE2ACCE3F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CAA3A-4855-659B-95C5-9441614D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5AC42-299B-675E-749F-66892E5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69864-4F0D-C93C-EF03-E758D776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0F07-26E1-2AB7-3E76-3912251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17140-7D8A-9A5A-E2C5-0010FE47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C3A15-B9AC-4951-65DA-7E32C773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37B80-05C5-8DA4-623B-6A6499E8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83704-32AF-6D2E-F5B0-3CBC0ED3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CA097-0D79-2AA2-9CFA-1E6D4F02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C09C-36E1-E42D-7F81-24E14D12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99E2-31B2-1CC9-FF37-3B415F1B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85B1-A8BD-B7CA-B9B4-0A02204F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7B4D4-21F0-5A6B-9605-2EE9D0B70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E47FB-0849-EF7F-19D0-0CE91D70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8F126-F70F-55BF-2A00-9F9835E9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3E45-DF94-C1E2-048F-B00B5F38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6BA-2722-DEFD-3817-147E6F9C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2852C-9DBC-D1F8-DC74-D3643B237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42D62-A3F1-4ABF-26E3-F08E109E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9D380-EECE-B609-2C9A-75CB2152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8028-7815-C4B2-59E6-DB1DF31C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B93F9-A1FE-3BFD-B374-64B4EAE6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9637E-F342-BEDA-2BA6-2651BEE7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C3143-8091-AD45-D11F-BA3FE14E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B9AC-C6ED-B364-CBA5-1A847371B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DD9ED7-689F-401D-BE15-47724725112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0B968-C522-8D57-AD37-48FC55695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2DF5-B5A5-F4A1-09D9-D2E1192D5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FE4AF-A266-4FAC-924E-0E9A9276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db.com/name/nm0000634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imdb.com/name/nm007353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4000"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1612612" y="1800950"/>
            <a:ext cx="896681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Impact Skills Development Program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Artificial Intelligence, Data Science, and Blockchain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3068679" y="3554693"/>
            <a:ext cx="6054671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9: 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1: Introduction to NLP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 rot="10800000" flipH="1">
            <a:off x="2977204" y="2995979"/>
            <a:ext cx="6237605" cy="45719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662655" y="5263557"/>
            <a:ext cx="486671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Ahsan Jalal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 Trainer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5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Pipeline of NLP consists of three main components</a:t>
            </a:r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1"/>
          </p:nvPr>
        </p:nvSpPr>
        <p:spPr>
          <a:xfrm>
            <a:off x="669554" y="1388554"/>
            <a:ext cx="10852891" cy="468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Text Processing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Take raw input text, clean it, normalize it, and convert it into a form that is suitable for feature extraction.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Feature Extraction (word/document representation)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Extract and/or produce feature representations that are appropriate for the type of NLP task at hand and the type of model to be used.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Modelling</a:t>
            </a:r>
            <a:endParaRPr sz="1800">
              <a:solidFill>
                <a:srgbClr val="2267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900"/>
              <a:buFont typeface="Arial"/>
              <a:buChar char="-"/>
            </a:pPr>
            <a:r>
              <a:rPr lang="en-GB" sz="19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Design a model, fit its parameters to training data, use an optimization procedure, and then evaluate it to make predictions about unseen data.</a:t>
            </a:r>
            <a:endParaRPr/>
          </a:p>
          <a:p>
            <a:pPr marL="457200" lvl="1" indent="0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>
                <a:latin typeface="Arial"/>
                <a:ea typeface="Arial"/>
                <a:cs typeface="Arial"/>
                <a:sym typeface="Arial"/>
              </a:rPr>
              <a:t>There could be additional steps depending upon application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10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Pre-processing operations depend on the use case</a:t>
            </a:r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1"/>
          </p:nvPr>
        </p:nvSpPr>
        <p:spPr>
          <a:xfrm>
            <a:off x="669554" y="1388554"/>
            <a:ext cx="10852891" cy="4192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b="1" dirty="0">
                <a:latin typeface="Arial"/>
                <a:ea typeface="Arial"/>
                <a:cs typeface="Arial"/>
                <a:sym typeface="Arial"/>
              </a:rPr>
              <a:t>Cleaning: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Remove irrelevant items like HTML tags, symbols and non-alphabetic characters.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b="1" dirty="0">
                <a:latin typeface="Arial"/>
                <a:ea typeface="Arial"/>
                <a:cs typeface="Arial"/>
                <a:sym typeface="Arial"/>
              </a:rPr>
              <a:t>Normalisation: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Convert all words to lowercase and removing punctuation and extra spaces.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b="1" dirty="0">
                <a:latin typeface="Arial"/>
                <a:ea typeface="Arial"/>
                <a:cs typeface="Arial"/>
                <a:sym typeface="Arial"/>
              </a:rPr>
              <a:t>Tokenisation: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Split the text into words, also known as tokens.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b="1" dirty="0">
                <a:latin typeface="Arial"/>
                <a:ea typeface="Arial"/>
                <a:cs typeface="Arial"/>
                <a:sym typeface="Arial"/>
              </a:rPr>
              <a:t>Stop Words Removal: </a:t>
            </a: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Remove the most common words (a, an, the, etc.).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b="1" dirty="0">
                <a:latin typeface="Arial"/>
                <a:ea typeface="Arial"/>
                <a:cs typeface="Arial"/>
                <a:sym typeface="Arial"/>
              </a:rPr>
              <a:t>Parts of Speech Tagging: </a:t>
            </a: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Identify the parts of speech for the remaining words.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b="1" dirty="0">
                <a:latin typeface="Arial"/>
                <a:ea typeface="Arial"/>
                <a:cs typeface="Arial"/>
                <a:sym typeface="Arial"/>
              </a:rPr>
              <a:t>Named Entity Recognition: </a:t>
            </a: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Recognize the named entities in</a:t>
            </a:r>
            <a:b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 the data.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b="1" dirty="0">
                <a:latin typeface="Arial"/>
                <a:ea typeface="Arial"/>
                <a:cs typeface="Arial"/>
                <a:sym typeface="Arial"/>
              </a:rPr>
              <a:t>Stemming and Lemmatisation: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Convert words into their</a:t>
            </a:r>
            <a:b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 canonical / dictionary forms, using stemming and/or</a:t>
            </a:r>
            <a:b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 lemmatization.</a:t>
            </a:r>
            <a:endParaRPr dirty="0"/>
          </a:p>
        </p:txBody>
      </p:sp>
      <p:sp>
        <p:nvSpPr>
          <p:cNvPr id="130" name="Google Shape;13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11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Stemming vs Lemmatization in NLP. Words usually have multiple meanings… |  by Niraj Bhoi | Medium">
            <a:extLst>
              <a:ext uri="{FF2B5EF4-FFF2-40B4-BE49-F238E27FC236}">
                <a16:creationId xmlns:a16="http://schemas.microsoft.com/office/drawing/2014/main" id="{818C70A0-50B0-9556-B835-10B288BA3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73" y="4006034"/>
            <a:ext cx="4235057" cy="23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92037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200"/>
              <a:buFont typeface="Arial"/>
              <a:buNone/>
            </a:pPr>
            <a:r>
              <a:rPr lang="en-GB" sz="22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Feature Extraction means representing words as vectors of numbers</a:t>
            </a:r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1"/>
          </p:nvPr>
        </p:nvSpPr>
        <p:spPr>
          <a:xfrm>
            <a:off x="669554" y="1388553"/>
            <a:ext cx="8216994" cy="466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Text is represented by ASCII or Unicode which maps each character to a number.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Individual characters don’t carry much information/meaning.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Representing words as a sequence of ASCII/Unicode numbers does not capture the meaning of a word and its relationship with other words.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Suitable representation of text data depends on the task.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For document-level tasks like sentiment analysis, </a:t>
            </a:r>
            <a:b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BOW or doc2vec may be used.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For word-level tasks like language generation</a:t>
            </a:r>
            <a:b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 or machine translation word2vec or </a:t>
            </a:r>
            <a:r>
              <a:rPr lang="en-GB" sz="1800" dirty="0" err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GloVe</a:t>
            </a: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 may be used.</a:t>
            </a:r>
            <a:endParaRPr dirty="0"/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12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1"/>
          <p:cNvGraphicFramePr/>
          <p:nvPr/>
        </p:nvGraphicFramePr>
        <p:xfrm>
          <a:off x="9170633" y="1712617"/>
          <a:ext cx="2450550" cy="6705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84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69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Google Shape;140;p11"/>
          <p:cNvGraphicFramePr/>
          <p:nvPr/>
        </p:nvGraphicFramePr>
        <p:xfrm>
          <a:off x="9170632" y="1712772"/>
          <a:ext cx="2450550" cy="1341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84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69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69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84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 descr="4 — Bag of Words Model in NLP. In this article, we will cover the Bag… | by  Aysel Aydin | Medium">
            <a:extLst>
              <a:ext uri="{FF2B5EF4-FFF2-40B4-BE49-F238E27FC236}">
                <a16:creationId xmlns:a16="http://schemas.microsoft.com/office/drawing/2014/main" id="{CC8C2E1E-981E-AF56-DDB6-CFD8CA8A9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8" y="3709349"/>
            <a:ext cx="4071934" cy="176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200"/>
              <a:buFont typeface="Arial"/>
              <a:buNone/>
            </a:pPr>
            <a:r>
              <a:rPr lang="en-GB" sz="22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Finally an NLP model is trained on the data and evaluated</a:t>
            </a:r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13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1282300" y="1522725"/>
            <a:ext cx="9525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Common examples of models are seq2seq models and Transformers.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Once again, picking the right model depends upon the task.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000"/>
              <a:buFont typeface="Arial"/>
              <a:buNone/>
            </a:pPr>
            <a:r>
              <a:rPr lang="en-GB" sz="20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Every word in natural languages has a Denotation and a Connotation</a:t>
            </a:r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14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2025495" y="5283029"/>
            <a:ext cx="37641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Mostly Used in Formal Communication</a:t>
            </a:r>
            <a:endParaRPr sz="1800">
              <a:solidFill>
                <a:srgbClr val="226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6321272" y="5283201"/>
            <a:ext cx="37641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Mostly Used in Poetry and Literature</a:t>
            </a:r>
            <a:endParaRPr sz="1800">
              <a:solidFill>
                <a:srgbClr val="2267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13"/>
          <p:cNvGrpSpPr/>
          <p:nvPr/>
        </p:nvGrpSpPr>
        <p:grpSpPr>
          <a:xfrm>
            <a:off x="2025496" y="1975460"/>
            <a:ext cx="3764132" cy="4274350"/>
            <a:chOff x="2025496" y="1602667"/>
            <a:chExt cx="3764132" cy="4274350"/>
          </a:xfrm>
        </p:grpSpPr>
        <p:grpSp>
          <p:nvGrpSpPr>
            <p:cNvPr id="157" name="Google Shape;157;p13"/>
            <p:cNvGrpSpPr/>
            <p:nvPr/>
          </p:nvGrpSpPr>
          <p:grpSpPr>
            <a:xfrm>
              <a:off x="2025496" y="1602667"/>
              <a:ext cx="3764132" cy="4274350"/>
              <a:chOff x="2025496" y="1602667"/>
              <a:chExt cx="3764132" cy="4274350"/>
            </a:xfrm>
          </p:grpSpPr>
          <p:sp>
            <p:nvSpPr>
              <p:cNvPr id="158" name="Google Shape;158;p13"/>
              <p:cNvSpPr/>
              <p:nvPr/>
            </p:nvSpPr>
            <p:spPr>
              <a:xfrm>
                <a:off x="2025496" y="1979720"/>
                <a:ext cx="3764132" cy="3897297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2267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2025496" y="1602667"/>
                <a:ext cx="37641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Denotation</a:t>
                </a:r>
                <a:endParaRPr dirty="0"/>
              </a:p>
            </p:txBody>
          </p:sp>
        </p:grpSp>
        <p:sp>
          <p:nvSpPr>
            <p:cNvPr id="160" name="Google Shape;160;p13"/>
            <p:cNvSpPr txBox="1"/>
            <p:nvPr/>
          </p:nvSpPr>
          <p:spPr>
            <a:xfrm>
              <a:off x="2025496" y="2781300"/>
              <a:ext cx="3764131" cy="2308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Home:</a:t>
              </a: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place to live in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Childish:</a:t>
              </a: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Like a child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Plant:</a:t>
              </a: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 manufacturing facility, Photosynthetic organisms, An action of putting into place</a:t>
              </a:r>
              <a:endParaRPr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13"/>
          <p:cNvGrpSpPr/>
          <p:nvPr/>
        </p:nvGrpSpPr>
        <p:grpSpPr>
          <a:xfrm>
            <a:off x="6321271" y="1975460"/>
            <a:ext cx="3764132" cy="4274350"/>
            <a:chOff x="6321271" y="1602667"/>
            <a:chExt cx="3764132" cy="4274350"/>
          </a:xfrm>
        </p:grpSpPr>
        <p:grpSp>
          <p:nvGrpSpPr>
            <p:cNvPr id="162" name="Google Shape;162;p13"/>
            <p:cNvGrpSpPr/>
            <p:nvPr/>
          </p:nvGrpSpPr>
          <p:grpSpPr>
            <a:xfrm>
              <a:off x="6321271" y="1602667"/>
              <a:ext cx="3764132" cy="4274350"/>
              <a:chOff x="1482571" y="1602667"/>
              <a:chExt cx="3764132" cy="4274350"/>
            </a:xfrm>
          </p:grpSpPr>
          <p:sp>
            <p:nvSpPr>
              <p:cNvPr id="163" name="Google Shape;163;p13"/>
              <p:cNvSpPr/>
              <p:nvPr/>
            </p:nvSpPr>
            <p:spPr>
              <a:xfrm>
                <a:off x="1482571" y="1979720"/>
                <a:ext cx="3764132" cy="3897297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2267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1482571" y="1602667"/>
                <a:ext cx="37641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Connotation</a:t>
                </a:r>
                <a:endParaRPr/>
              </a:p>
            </p:txBody>
          </p:sp>
        </p:grpSp>
        <p:sp>
          <p:nvSpPr>
            <p:cNvPr id="165" name="Google Shape;165;p13"/>
            <p:cNvSpPr txBox="1"/>
            <p:nvPr/>
          </p:nvSpPr>
          <p:spPr>
            <a:xfrm>
              <a:off x="6321272" y="2781300"/>
              <a:ext cx="376413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Home:</a:t>
              </a: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Security, Family, Shelter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Childish:</a:t>
              </a: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Innocent, Stupid, Immature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Plant:</a:t>
              </a: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Colonise, Conceal 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200"/>
              <a:buFont typeface="Arial"/>
              <a:buNone/>
            </a:pPr>
            <a:r>
              <a:rPr lang="en-GB" sz="22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How do computers understand the meaning of a word?</a:t>
            </a:r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669554" y="1388555"/>
            <a:ext cx="10852891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By using </a:t>
            </a:r>
            <a:r>
              <a:rPr lang="en-GB" sz="1800" b="1">
                <a:latin typeface="Arial"/>
                <a:ea typeface="Arial"/>
                <a:cs typeface="Arial"/>
                <a:sym typeface="Arial"/>
              </a:rPr>
              <a:t>WordNet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: A thesaurus containing lists of </a:t>
            </a: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synonyms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hypernyms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15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2025496" y="1975455"/>
            <a:ext cx="3764132" cy="4274350"/>
            <a:chOff x="2025496" y="1602667"/>
            <a:chExt cx="3764132" cy="4274350"/>
          </a:xfrm>
        </p:grpSpPr>
        <p:grpSp>
          <p:nvGrpSpPr>
            <p:cNvPr id="174" name="Google Shape;174;p14"/>
            <p:cNvGrpSpPr/>
            <p:nvPr/>
          </p:nvGrpSpPr>
          <p:grpSpPr>
            <a:xfrm>
              <a:off x="2025496" y="1602667"/>
              <a:ext cx="3764132" cy="4274350"/>
              <a:chOff x="2025496" y="1602667"/>
              <a:chExt cx="3764132" cy="4274350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2025496" y="1979720"/>
                <a:ext cx="3764132" cy="3897297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2267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2025496" y="1602667"/>
                <a:ext cx="37641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Synonyms</a:t>
                </a:r>
                <a:endParaRPr/>
              </a:p>
            </p:txBody>
          </p:sp>
        </p:grpSp>
        <p:sp>
          <p:nvSpPr>
            <p:cNvPr id="177" name="Google Shape;177;p14"/>
            <p:cNvSpPr txBox="1"/>
            <p:nvPr/>
          </p:nvSpPr>
          <p:spPr>
            <a:xfrm>
              <a:off x="2025496" y="2781300"/>
              <a:ext cx="3764131" cy="203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Good: 	</a:t>
              </a: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noun,	Goodness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noun,	Commodity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adj,	Good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adj,	Honourable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adj,	Beneficial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adv,	Well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adv,	Thoroughly</a:t>
              </a:r>
              <a:endParaRPr/>
            </a:p>
          </p:txBody>
        </p:sp>
      </p:grpSp>
      <p:grpSp>
        <p:nvGrpSpPr>
          <p:cNvPr id="178" name="Google Shape;178;p14"/>
          <p:cNvGrpSpPr/>
          <p:nvPr/>
        </p:nvGrpSpPr>
        <p:grpSpPr>
          <a:xfrm>
            <a:off x="6321271" y="1975455"/>
            <a:ext cx="3764132" cy="4274350"/>
            <a:chOff x="6321271" y="1602667"/>
            <a:chExt cx="3764132" cy="4274350"/>
          </a:xfrm>
        </p:grpSpPr>
        <p:grpSp>
          <p:nvGrpSpPr>
            <p:cNvPr id="179" name="Google Shape;179;p14"/>
            <p:cNvGrpSpPr/>
            <p:nvPr/>
          </p:nvGrpSpPr>
          <p:grpSpPr>
            <a:xfrm>
              <a:off x="6321271" y="1602667"/>
              <a:ext cx="3764132" cy="4274350"/>
              <a:chOff x="1482571" y="1602667"/>
              <a:chExt cx="3764132" cy="4274350"/>
            </a:xfrm>
          </p:grpSpPr>
          <p:sp>
            <p:nvSpPr>
              <p:cNvPr id="180" name="Google Shape;180;p14"/>
              <p:cNvSpPr/>
              <p:nvPr/>
            </p:nvSpPr>
            <p:spPr>
              <a:xfrm>
                <a:off x="1482571" y="1979720"/>
                <a:ext cx="3764132" cy="3897297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2267A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endParaRPr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1482571" y="1602667"/>
                <a:ext cx="37641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Hypernyms</a:t>
                </a:r>
                <a:endParaRPr/>
              </a:p>
            </p:txBody>
          </p:sp>
        </p:grpSp>
        <p:sp>
          <p:nvSpPr>
            <p:cNvPr id="182" name="Google Shape;182;p14"/>
            <p:cNvSpPr txBox="1"/>
            <p:nvPr/>
          </p:nvSpPr>
          <p:spPr>
            <a:xfrm>
              <a:off x="6321272" y="2781300"/>
              <a:ext cx="3764131" cy="203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Panda:	</a:t>
              </a: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Animal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Carnivores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Mammal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Physical Entity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Living Thing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Placental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Vertebrate</a:t>
              </a:r>
              <a:endParaRPr/>
            </a:p>
          </p:txBody>
        </p:sp>
      </p:grpSp>
      <p:sp>
        <p:nvSpPr>
          <p:cNvPr id="183" name="Google Shape;183;p14"/>
          <p:cNvSpPr/>
          <p:nvPr/>
        </p:nvSpPr>
        <p:spPr>
          <a:xfrm>
            <a:off x="838200" y="6365967"/>
            <a:ext cx="929569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https://wordnet.princeton.edu/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200"/>
              <a:buFont typeface="Arial"/>
              <a:buNone/>
            </a:pPr>
            <a:r>
              <a:rPr lang="en-GB" sz="22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WordNet is like a Swiss Army knife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body" idx="1"/>
          </p:nvPr>
        </p:nvSpPr>
        <p:spPr>
          <a:xfrm>
            <a:off x="669555" y="1388554"/>
            <a:ext cx="5917680" cy="499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Missing new meaning of words.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Wicked, Badass, Wizard, Ninja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Very difficult to keep up-to-date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Subjective.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Therefore, incomplete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Requires manual labour to curate.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What’s the purpose of AI, then?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Can’t compute accurate word similarity.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No partial resemblance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Has only fixed synonym set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16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5" descr="WordNet Assign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6420" y="1672954"/>
            <a:ext cx="5267325" cy="351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200"/>
              <a:buFont typeface="Arial"/>
              <a:buNone/>
            </a:pPr>
            <a:r>
              <a:rPr lang="en-GB" sz="22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Computers cannot understand words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669554" y="1388554"/>
            <a:ext cx="6994438" cy="398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b="1">
                <a:latin typeface="Arial"/>
                <a:ea typeface="Arial"/>
                <a:cs typeface="Arial"/>
                <a:sym typeface="Arial"/>
              </a:rPr>
              <a:t>Localist Representation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 consider words as discrete symbols.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It was practiced in traditional NLP (up until 2012).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Example: One-Hot Encoding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What are the problems with Localist Representation?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Very large vectors for each word (due to deviational morphology)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Each vector is orthogonal to all others (what does it mean?)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Resultant matrix is sparse.</a:t>
            </a:r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17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16"/>
          <p:cNvGraphicFramePr/>
          <p:nvPr/>
        </p:nvGraphicFramePr>
        <p:xfrm>
          <a:off x="7500708" y="1760220"/>
          <a:ext cx="3059950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Leopard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Sofa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Spider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Panther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Chair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Give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0" name="Google Shape;200;p16"/>
          <p:cNvGraphicFramePr/>
          <p:nvPr/>
        </p:nvGraphicFramePr>
        <p:xfrm>
          <a:off x="7501296" y="1760220"/>
          <a:ext cx="4111300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Leopard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Sofa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Spider</a:t>
                      </a:r>
                      <a:endParaRPr sz="1800" b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Panther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Chair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Give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Gave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Gives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Given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200"/>
              <a:buFont typeface="Arial"/>
              <a:buNone/>
            </a:pPr>
            <a:r>
              <a:rPr lang="en-GB" sz="22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How to find similarity between two words?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669555" y="1388554"/>
            <a:ext cx="10125692" cy="314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Maybe rely on WordNet’s list of synonyms to get similarity?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Has been tried already. Failed miserably because of incompleteness.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Pre-calculate similarity of each word with every other word and put it in a table?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Google did that. The table size grows exponentially.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Learn to encode similarity in the word representation.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Smart and efficient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18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200"/>
              <a:buFont typeface="Arial"/>
              <a:buNone/>
            </a:pPr>
            <a:r>
              <a:rPr lang="en-GB" sz="22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Represent words by the context in which they appear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1"/>
          </p:nvPr>
        </p:nvSpPr>
        <p:spPr>
          <a:xfrm>
            <a:off x="643930" y="1440342"/>
            <a:ext cx="9087000" cy="4577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69" t="-1331" r="-536" b="-27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 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19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18"/>
          <p:cNvGrpSpPr/>
          <p:nvPr/>
        </p:nvGrpSpPr>
        <p:grpSpPr>
          <a:xfrm>
            <a:off x="9605640" y="1191920"/>
            <a:ext cx="2208106" cy="3408581"/>
            <a:chOff x="9605640" y="1023244"/>
            <a:chExt cx="2208106" cy="3408581"/>
          </a:xfrm>
        </p:grpSpPr>
        <p:pic>
          <p:nvPicPr>
            <p:cNvPr id="216" name="Google Shape;216;p18" descr="J.R. Firth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605640" y="1023244"/>
              <a:ext cx="2208106" cy="2762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8"/>
            <p:cNvSpPr/>
            <p:nvPr/>
          </p:nvSpPr>
          <p:spPr>
            <a:xfrm>
              <a:off x="9605640" y="3785494"/>
              <a:ext cx="220810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rgbClr val="2267A7"/>
                  </a:solidFill>
                  <a:latin typeface="Calibri"/>
                  <a:ea typeface="Calibri"/>
                  <a:cs typeface="Calibri"/>
                  <a:sym typeface="Calibri"/>
                </a:rPr>
                <a:t>John R. Firth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>
                  <a:solidFill>
                    <a:srgbClr val="2267A7"/>
                  </a:solidFill>
                  <a:latin typeface="Calibri"/>
                  <a:ea typeface="Calibri"/>
                  <a:cs typeface="Calibri"/>
                  <a:sym typeface="Calibri"/>
                </a:rPr>
                <a:t>(1890 - 1960)</a:t>
              </a:r>
              <a:endParaRPr sz="1800">
                <a:solidFill>
                  <a:srgbClr val="2267A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What is Natural Language Processing?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body" idx="1"/>
          </p:nvPr>
        </p:nvSpPr>
        <p:spPr>
          <a:xfrm>
            <a:off x="669555" y="1388553"/>
            <a:ext cx="5702966" cy="471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NLP is a branch of AI that,</a:t>
            </a:r>
            <a:endParaRPr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Char char="•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Receives human language (spoken or written) as input.</a:t>
            </a:r>
            <a:endParaRPr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Char char="•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Processes it to understand the meaning.</a:t>
            </a:r>
            <a:endParaRPr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Char char="•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Acts upon it or responds.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NLP is a multidisciplinary field</a:t>
            </a:r>
            <a:endParaRPr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Char char="•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It borrows concepts from AI, Computational Linguistics, and Cognitive Science among others.</a:t>
            </a:r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2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6" descr="Best Master's in Human-Computer Interaction (HCIM) - College Ran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4928" y="2038545"/>
            <a:ext cx="5659758" cy="34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200"/>
              <a:buFont typeface="Arial"/>
              <a:buNone/>
            </a:pPr>
            <a:r>
              <a:rPr lang="en-GB" sz="22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Represent each word by a dense vector of real numbers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body" idx="1"/>
          </p:nvPr>
        </p:nvSpPr>
        <p:spPr>
          <a:xfrm>
            <a:off x="669555" y="1388554"/>
            <a:ext cx="9087004" cy="298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Makes a smaller and dense vector for each word, such that it’s similar to the vectors of words that co-occur in similar context.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The example word vector for the word ‘plant’ is an 8-dimentional vector. 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In practice, the dimensions of  this vector can range from hundreds to thousands.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These word vectors are also called </a:t>
            </a: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word embeddings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word representations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20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9486222" y="2268148"/>
            <a:ext cx="2094300" cy="202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200"/>
              <a:buFont typeface="Arial"/>
              <a:buNone/>
            </a:pPr>
            <a:r>
              <a:rPr lang="en-GB" sz="22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Review of today’s lecture</a:t>
            </a:r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body" idx="1"/>
          </p:nvPr>
        </p:nvSpPr>
        <p:spPr>
          <a:xfrm>
            <a:off x="669554" y="1388554"/>
            <a:ext cx="9228589" cy="409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In this lecture we learnt,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What is NLP and why it’s important.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The pipeline of an NLP project.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Some techniques for raw text data preprocessing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Motivation behind learning word-vectors.</a:t>
            </a:r>
            <a:endParaRPr dirty="0"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In the next lecture, we will learn,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Statistical Language </a:t>
            </a: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Modelling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21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3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0" y="3014018"/>
            <a:ext cx="12192000" cy="62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D0D0D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GB" sz="3200" b="1" i="0" u="none" strike="noStrike" cap="none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What do you expect from this module?</a:t>
            </a:r>
            <a:endParaRPr sz="2000" b="1" i="0" u="none" strike="noStrike" cap="none">
              <a:solidFill>
                <a:srgbClr val="2267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50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400"/>
              <a:buFont typeface="Arial"/>
              <a:buNone/>
            </a:pPr>
            <a:r>
              <a:rPr lang="en-GB" sz="2400" b="1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Objectives of this module are three-fold</a:t>
            </a:r>
            <a:endParaRPr dirty="0"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669554" y="1388554"/>
            <a:ext cx="10852891" cy="418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To establish the foundation of effective modern methods of deep learning applied to NLP.</a:t>
            </a:r>
            <a:endParaRPr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To provide a broader understanding of natural languages and challenges in understanding and producing them.</a:t>
            </a:r>
            <a:endParaRPr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To afford sound command of and ability to build systems for some of the major NLP problems.</a:t>
            </a:r>
            <a:endParaRPr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Language Generation</a:t>
            </a:r>
            <a:endParaRPr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Font typeface="Arial"/>
              <a:buChar char="-"/>
            </a:pPr>
            <a:r>
              <a:rPr lang="en-GB" sz="180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Machine Translation</a:t>
            </a:r>
            <a:endParaRPr dirty="0"/>
          </a:p>
        </p:txBody>
      </p:sp>
      <p:sp>
        <p:nvSpPr>
          <p:cNvPr id="76" name="Google Shape;7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4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3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Related Areas</a:t>
            </a:r>
            <a:endParaRPr lang="en-US" dirty="0"/>
          </a:p>
        </p:txBody>
      </p:sp>
      <p:sp>
        <p:nvSpPr>
          <p:cNvPr id="97" name="Google Shape;97;p6"/>
          <p:cNvSpPr txBox="1">
            <a:spLocks noGrp="1"/>
          </p:cNvSpPr>
          <p:nvPr>
            <p:ph type="body" idx="1"/>
          </p:nvPr>
        </p:nvSpPr>
        <p:spPr>
          <a:xfrm>
            <a:off x="669555" y="1388553"/>
            <a:ext cx="5702966" cy="471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/>
              <a:t>Artificial Intelligence</a:t>
            </a:r>
          </a:p>
          <a:p>
            <a:r>
              <a:rPr lang="en-US" sz="1800" dirty="0"/>
              <a:t>Formal Language (Automata) Theory</a:t>
            </a:r>
          </a:p>
          <a:p>
            <a:r>
              <a:rPr lang="en-US" sz="1800" dirty="0"/>
              <a:t>Machine Learning</a:t>
            </a:r>
          </a:p>
          <a:p>
            <a:r>
              <a:rPr lang="en-US" sz="1800" dirty="0"/>
              <a:t>Deep Learning</a:t>
            </a:r>
          </a:p>
          <a:p>
            <a:r>
              <a:rPr lang="en-US" sz="1800" dirty="0"/>
              <a:t>Linguistics</a:t>
            </a:r>
          </a:p>
          <a:p>
            <a:r>
              <a:rPr lang="en-US" sz="1800" dirty="0"/>
              <a:t>Psycholinguistics</a:t>
            </a:r>
          </a:p>
          <a:p>
            <a:r>
              <a:rPr lang="en-US" sz="1800" dirty="0"/>
              <a:t>Cognitive Science</a:t>
            </a:r>
          </a:p>
          <a:p>
            <a:r>
              <a:rPr lang="en-US" sz="1800" dirty="0"/>
              <a:t>Philosophy of Language</a:t>
            </a:r>
          </a:p>
          <a:p>
            <a:pPr lvl="0"/>
            <a:endParaRPr lang="en-US" sz="1800" dirty="0"/>
          </a:p>
        </p:txBody>
      </p:sp>
      <p:sp>
        <p:nvSpPr>
          <p:cNvPr id="98" name="Google Shape;9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5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5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400"/>
              <a:buFont typeface="Arial"/>
              <a:buNone/>
            </a:pPr>
            <a:r>
              <a:rPr lang="en-GB" sz="2400" b="1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Why Natural Language Processing is important?</a:t>
            </a: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1"/>
          </p:nvPr>
        </p:nvSpPr>
        <p:spPr>
          <a:xfrm>
            <a:off x="669555" y="1388554"/>
            <a:ext cx="6183731" cy="459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Language helps preserve and propagate knowledge.</a:t>
            </a:r>
            <a:endParaRPr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ts val="1800"/>
              <a:buChar char="•"/>
            </a:pPr>
            <a:r>
              <a:rPr lang="en-GB" sz="18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Across time, across space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Bandwidth of humans to generate, process and propagate knowledge is limited.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If computers can understand natural language it can greatly help advance human civilisation.</a:t>
            </a:r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6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7" descr="Library | Pembrok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7496" y="1593255"/>
            <a:ext cx="5108905" cy="340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67A7"/>
              </a:buClr>
              <a:buSzPts val="2400"/>
              <a:buFont typeface="Arial"/>
              <a:buNone/>
            </a:pPr>
            <a:r>
              <a:rPr lang="en-GB" sz="2400" b="1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How can we teach human language to computers?</a:t>
            </a:r>
            <a:endParaRPr dirty="0"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669554" y="1388554"/>
            <a:ext cx="10852891" cy="48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GB" sz="4500">
                <a:latin typeface="Arial"/>
                <a:ea typeface="Arial"/>
                <a:cs typeface="Arial"/>
                <a:sym typeface="Arial"/>
              </a:rPr>
              <a:t>To make computers understand human language, first we need to understand it ourselves.</a:t>
            </a:r>
            <a:endParaRPr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ct val="100000"/>
              <a:buFont typeface="Arial"/>
              <a:buChar char="-"/>
            </a:pPr>
            <a:r>
              <a:rPr lang="en-GB" sz="45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She poured the water from the jug into the cup until </a:t>
            </a:r>
            <a:r>
              <a:rPr lang="en-GB" sz="4500" b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GB" sz="45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 was full.</a:t>
            </a:r>
            <a:endParaRPr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ct val="100000"/>
              <a:buFont typeface="Arial"/>
              <a:buChar char="-"/>
            </a:pPr>
            <a:r>
              <a:rPr lang="en-GB" sz="45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She poured the water from the jug into the cup until </a:t>
            </a:r>
            <a:r>
              <a:rPr lang="en-GB" sz="4500" b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GB" sz="45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 was empty.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GB" sz="4500">
                <a:latin typeface="Arial"/>
                <a:ea typeface="Arial"/>
                <a:cs typeface="Arial"/>
                <a:sym typeface="Arial"/>
              </a:rPr>
              <a:t>Human languages are complex.</a:t>
            </a:r>
            <a:endParaRPr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ct val="100000"/>
              <a:buFont typeface="Arial"/>
              <a:buChar char="-"/>
            </a:pPr>
            <a:r>
              <a:rPr lang="en-GB" sz="45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Words only don’t convey the meaning.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GB" sz="4500">
                <a:latin typeface="Arial"/>
                <a:ea typeface="Arial"/>
                <a:cs typeface="Arial"/>
                <a:sym typeface="Arial"/>
              </a:rPr>
              <a:t>They have a very small bandwidth.</a:t>
            </a:r>
            <a:endParaRPr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ct val="100000"/>
              <a:buFont typeface="Arial"/>
              <a:buChar char="-"/>
            </a:pPr>
            <a:r>
              <a:rPr lang="en-GB" sz="45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Cannot convey large amount of information in short amount of time.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GB" sz="4500">
                <a:latin typeface="Arial"/>
                <a:ea typeface="Arial"/>
                <a:cs typeface="Arial"/>
                <a:sym typeface="Arial"/>
              </a:rPr>
              <a:t>Natural languages make use of compression.</a:t>
            </a:r>
            <a:endParaRPr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2267A7"/>
              </a:buClr>
              <a:buSzPct val="100000"/>
              <a:buFont typeface="Arial"/>
              <a:buChar char="-"/>
            </a:pPr>
            <a:r>
              <a:rPr lang="en-GB" sz="450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Requires knowledge of listener and context to fill the gaps.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marL="228600" lvl="0" indent="-14478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marL="228600" lvl="0" indent="-14478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latin typeface="Arial"/>
                <a:ea typeface="Arial"/>
                <a:cs typeface="Arial"/>
                <a:sym typeface="Arial"/>
              </a:rPr>
              <a:t>7</a:t>
            </a:fld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8CD0513-F12C-BC4C-8475-C641E6E71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388" y="136525"/>
            <a:ext cx="11407487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     Syntax		   Semantic	       Pragmatics</a:t>
            </a:r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AD6FAE27-4A70-2D43-ACF5-AE6DC0A1AA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fld id="{1352E6DC-AE0A-4146-B97A-A7216CED30A4}" type="slidenum">
              <a:rPr lang="en-US" altLang="en-US">
                <a:latin typeface="Helvetica" pitchFamily="2" charset="0"/>
              </a:rPr>
              <a:pPr>
                <a:spcAft>
                  <a:spcPts val="600"/>
                </a:spcAft>
              </a:pPr>
              <a:t>8</a:t>
            </a:fld>
            <a:endParaRPr lang="en-US" altLang="en-US"/>
          </a:p>
        </p:txBody>
      </p:sp>
      <p:graphicFrame>
        <p:nvGraphicFramePr>
          <p:cNvPr id="19462" name="Rectangle 3">
            <a:extLst>
              <a:ext uri="{FF2B5EF4-FFF2-40B4-BE49-F238E27FC236}">
                <a16:creationId xmlns:a16="http://schemas.microsoft.com/office/drawing/2014/main" id="{5768404A-2939-4CEE-8882-50EBFF9A0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992898"/>
              </p:ext>
            </p:extLst>
          </p:nvPr>
        </p:nvGraphicFramePr>
        <p:xfrm>
          <a:off x="492009" y="1114540"/>
          <a:ext cx="11407487" cy="524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0EC6B2C2-1006-D64A-B8E9-246F091FE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rgbClr val="FFFFFF"/>
                </a:solidFill>
              </a:rPr>
              <a:t>Ambiguity is Ubiquitous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2987F50-92C0-794B-B917-D7B4D9E37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0428" y="910432"/>
            <a:ext cx="7358249" cy="5947568"/>
          </a:xfrm>
        </p:spPr>
        <p:txBody>
          <a:bodyPr anchor="ctr">
            <a:normAutofit fontScale="92500" lnSpcReduction="10000"/>
          </a:bodyPr>
          <a:lstStyle/>
          <a:p>
            <a:pPr eaLnBrk="1" hangingPunct="1"/>
            <a:r>
              <a:rPr lang="en-US" altLang="en-US" sz="2400" b="1" dirty="0"/>
              <a:t>Speech Recognition</a:t>
            </a:r>
          </a:p>
          <a:p>
            <a:pPr lvl="1" eaLnBrk="1" hangingPunct="1"/>
            <a:r>
              <a:rPr lang="en-US" altLang="en-US" dirty="0"/>
              <a:t>“recognize speech” vs. “wreck a nice beach”</a:t>
            </a:r>
          </a:p>
          <a:p>
            <a:pPr lvl="1" eaLnBrk="1" hangingPunct="1"/>
            <a:r>
              <a:rPr lang="en-US" altLang="en-US" dirty="0"/>
              <a:t>“youth in Asia” vs. “euthanasia”</a:t>
            </a:r>
          </a:p>
          <a:p>
            <a:pPr eaLnBrk="1" hangingPunct="1"/>
            <a:r>
              <a:rPr lang="en-US" altLang="en-US" sz="2400" b="1" dirty="0"/>
              <a:t>Syntactic Analysis</a:t>
            </a:r>
          </a:p>
          <a:p>
            <a:pPr lvl="1" eaLnBrk="1" hangingPunct="1"/>
            <a:r>
              <a:rPr lang="en-US" altLang="en-US" dirty="0"/>
              <a:t>“I ate spaghetti with chopsticks” vs. “I ate spaghetti with meatballs.”</a:t>
            </a:r>
          </a:p>
          <a:p>
            <a:pPr eaLnBrk="1" hangingPunct="1"/>
            <a:r>
              <a:rPr lang="en-US" altLang="en-US" sz="2400" b="1" dirty="0"/>
              <a:t>Semantic Analysis</a:t>
            </a:r>
          </a:p>
          <a:p>
            <a:pPr lvl="1" eaLnBrk="1" hangingPunct="1"/>
            <a:r>
              <a:rPr lang="en-US" altLang="en-US" dirty="0"/>
              <a:t>“The dog is in the pen.” vs. “The ink is in the pen.”</a:t>
            </a:r>
          </a:p>
          <a:p>
            <a:pPr lvl="1" eaLnBrk="1" hangingPunct="1"/>
            <a:r>
              <a:rPr lang="en-US" altLang="en-US" dirty="0"/>
              <a:t>“I put the plant in the window” vs. “Ford put the plant in Mexico”</a:t>
            </a:r>
          </a:p>
          <a:p>
            <a:pPr eaLnBrk="1" hangingPunct="1"/>
            <a:r>
              <a:rPr lang="en-US" altLang="en-US" sz="2400" b="1" dirty="0"/>
              <a:t>Pragmatic Analysis</a:t>
            </a:r>
          </a:p>
          <a:p>
            <a:pPr lvl="1" eaLnBrk="1" hangingPunct="1"/>
            <a:r>
              <a:rPr lang="en-US" altLang="en-US" b="1" dirty="0">
                <a:hlinkClick r:id="rId3"/>
              </a:rPr>
              <a:t>From “The Pink Panther Strikes Again”:</a:t>
            </a:r>
          </a:p>
          <a:p>
            <a:pPr lvl="1" eaLnBrk="1" hangingPunct="1"/>
            <a:r>
              <a:rPr lang="en-US" altLang="en-US" b="1" dirty="0">
                <a:hlinkClick r:id="rId3"/>
              </a:rPr>
              <a:t>Clouseau</a:t>
            </a:r>
            <a:r>
              <a:rPr lang="en-US" altLang="en-US" dirty="0"/>
              <a:t>: Does your dog bite? </a:t>
            </a:r>
            <a:br>
              <a:rPr lang="en-US" altLang="en-US" dirty="0"/>
            </a:br>
            <a:r>
              <a:rPr lang="en-US" altLang="en-US" b="1" dirty="0">
                <a:hlinkClick r:id="rId4"/>
              </a:rPr>
              <a:t>Hotel Clerk</a:t>
            </a:r>
            <a:r>
              <a:rPr lang="en-US" altLang="en-US" dirty="0"/>
              <a:t>: No. </a:t>
            </a:r>
            <a:br>
              <a:rPr lang="en-US" altLang="en-US" dirty="0"/>
            </a:br>
            <a:r>
              <a:rPr lang="en-US" altLang="en-US" b="1" dirty="0">
                <a:hlinkClick r:id="rId3"/>
              </a:rPr>
              <a:t>Clouseau</a:t>
            </a:r>
            <a:r>
              <a:rPr lang="en-US" altLang="en-US" dirty="0"/>
              <a:t>: [</a:t>
            </a:r>
            <a:r>
              <a:rPr lang="en-US" altLang="en-US" i="1" dirty="0"/>
              <a:t>bowing down to pet the dog</a:t>
            </a:r>
            <a:r>
              <a:rPr lang="en-US" altLang="en-US" dirty="0"/>
              <a:t>] Nice doggie. </a:t>
            </a:r>
            <a:br>
              <a:rPr lang="en-US" altLang="en-US" dirty="0"/>
            </a:br>
            <a:r>
              <a:rPr lang="en-US" altLang="en-US" dirty="0"/>
              <a:t>[</a:t>
            </a:r>
            <a:r>
              <a:rPr lang="en-US" altLang="en-US" i="1" dirty="0"/>
              <a:t>Dog barks and bites </a:t>
            </a:r>
            <a:r>
              <a:rPr lang="en-US" altLang="en-US" i="1" dirty="0" err="1"/>
              <a:t>Clouseau</a:t>
            </a:r>
            <a:r>
              <a:rPr lang="en-US" altLang="en-US" i="1" dirty="0"/>
              <a:t> in the hand</a:t>
            </a:r>
            <a:r>
              <a:rPr lang="en-US" altLang="en-US" dirty="0"/>
              <a:t>] </a:t>
            </a:r>
            <a:br>
              <a:rPr lang="en-US" altLang="en-US" dirty="0"/>
            </a:br>
            <a:r>
              <a:rPr lang="en-US" altLang="en-US" b="1" dirty="0">
                <a:hlinkClick r:id="rId3"/>
              </a:rPr>
              <a:t>Clouseau</a:t>
            </a:r>
            <a:r>
              <a:rPr lang="en-US" altLang="en-US" dirty="0"/>
              <a:t>: I thought you said your dog did not bite! </a:t>
            </a:r>
            <a:br>
              <a:rPr lang="en-US" altLang="en-US" dirty="0"/>
            </a:br>
            <a:r>
              <a:rPr lang="en-US" altLang="en-US" b="1" dirty="0">
                <a:hlinkClick r:id="rId4"/>
              </a:rPr>
              <a:t>Hotel Clerk</a:t>
            </a:r>
            <a:r>
              <a:rPr lang="en-US" altLang="en-US" dirty="0"/>
              <a:t>: That is not my dog. 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135F7F81-68FB-3744-9230-6636228A8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41564" y="6356350"/>
            <a:ext cx="1812235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fld id="{F1F5BF6A-5E61-6A41-AA37-2BF41F11028D}" type="slidenum">
              <a:rPr lang="en-US" altLang="en-US">
                <a:latin typeface="Helvetica" pitchFamily="2" charset="0"/>
              </a:rPr>
              <a:pPr>
                <a:spcAft>
                  <a:spcPts val="600"/>
                </a:spcAft>
              </a:pPr>
              <a:t>9</a:t>
            </a:fld>
            <a:endParaRPr lang="en-US" altLang="en-US"/>
          </a:p>
        </p:txBody>
      </p:sp>
      <p:sp>
        <p:nvSpPr>
          <p:cNvPr id="2" name="Google Shape;114;p8">
            <a:extLst>
              <a:ext uri="{FF2B5EF4-FFF2-40B4-BE49-F238E27FC236}">
                <a16:creationId xmlns:a16="http://schemas.microsoft.com/office/drawing/2014/main" id="{D2CBCAA6-0746-F676-BB2C-891F62335CDB}"/>
              </a:ext>
            </a:extLst>
          </p:cNvPr>
          <p:cNvSpPr txBox="1">
            <a:spLocks/>
          </p:cNvSpPr>
          <p:nvPr/>
        </p:nvSpPr>
        <p:spPr>
          <a:xfrm>
            <a:off x="1385454" y="354327"/>
            <a:ext cx="9301019" cy="74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Twentieth Century"/>
              <a:buNone/>
              <a:defRPr sz="4800" b="0" i="0" u="none" strike="noStrike" cap="none">
                <a:solidFill>
                  <a:srgbClr val="1F386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267A7"/>
              </a:buClr>
              <a:buSzPts val="2400"/>
              <a:buFont typeface="Arial"/>
              <a:buNone/>
            </a:pPr>
            <a:r>
              <a:rPr lang="en-US" sz="2400" b="1" kern="0" dirty="0">
                <a:solidFill>
                  <a:srgbClr val="2267A7"/>
                </a:solidFill>
                <a:latin typeface="Arial"/>
                <a:ea typeface="Arial"/>
                <a:cs typeface="Arial"/>
                <a:sym typeface="Arial"/>
              </a:rPr>
              <a:t>Ambiguity is Ubiquitous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532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1741</Words>
  <Application>Microsoft Office PowerPoint</Application>
  <PresentationFormat>Widescreen</PresentationFormat>
  <Paragraphs>372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Corbel</vt:lpstr>
      <vt:lpstr>Helvetica</vt:lpstr>
      <vt:lpstr>Times New Roman</vt:lpstr>
      <vt:lpstr>Twentieth Century</vt:lpstr>
      <vt:lpstr>Office Theme</vt:lpstr>
      <vt:lpstr>Office Theme</vt:lpstr>
      <vt:lpstr>PowerPoint Presentation</vt:lpstr>
      <vt:lpstr>What is Natural Language Processing?</vt:lpstr>
      <vt:lpstr>PowerPoint Presentation</vt:lpstr>
      <vt:lpstr>Objectives of this module are three-fold</vt:lpstr>
      <vt:lpstr>Related Areas</vt:lpstr>
      <vt:lpstr>Why Natural Language Processing is important?</vt:lpstr>
      <vt:lpstr>How can we teach human language to computers?</vt:lpstr>
      <vt:lpstr>     Syntax     Semantic        Pragmatics</vt:lpstr>
      <vt:lpstr>Ambiguity is Ubiquitous</vt:lpstr>
      <vt:lpstr>Pipeline of NLP consists of three main components</vt:lpstr>
      <vt:lpstr>Pre-processing operations depend on the use case</vt:lpstr>
      <vt:lpstr>Feature Extraction means representing words as vectors of numbers</vt:lpstr>
      <vt:lpstr>Finally an NLP model is trained on the data and evaluated</vt:lpstr>
      <vt:lpstr>Every word in natural languages has a Denotation and a Connotation</vt:lpstr>
      <vt:lpstr>How do computers understand the meaning of a word?</vt:lpstr>
      <vt:lpstr>WordNet is like a Swiss Army knife</vt:lpstr>
      <vt:lpstr>Computers cannot understand words</vt:lpstr>
      <vt:lpstr>How to find similarity between two words?</vt:lpstr>
      <vt:lpstr>Represent words by the context in which they appear</vt:lpstr>
      <vt:lpstr>Represent each word by a dense vector of real numbers</vt:lpstr>
      <vt:lpstr>Review of today’s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Ahsan Jalal</dc:creator>
  <cp:lastModifiedBy>Ahsan Jalal</cp:lastModifiedBy>
  <cp:revision>1</cp:revision>
  <dcterms:created xsi:type="dcterms:W3CDTF">2024-10-07T07:55:53Z</dcterms:created>
  <dcterms:modified xsi:type="dcterms:W3CDTF">2024-10-28T07:21:37Z</dcterms:modified>
</cp:coreProperties>
</file>