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2EEC-3706-4EF1-B306-43B97AE7AD1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EBF9-FDA1-4720-B569-74D735E48D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93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2EEC-3706-4EF1-B306-43B97AE7AD1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EBF9-FDA1-4720-B569-74D735E4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4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2EEC-3706-4EF1-B306-43B97AE7AD1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EBF9-FDA1-4720-B569-74D735E4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2EEC-3706-4EF1-B306-43B97AE7AD1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EBF9-FDA1-4720-B569-74D735E4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8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2EEC-3706-4EF1-B306-43B97AE7AD1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EBF9-FDA1-4720-B569-74D735E48D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51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2EEC-3706-4EF1-B306-43B97AE7AD1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EBF9-FDA1-4720-B569-74D735E4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6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2EEC-3706-4EF1-B306-43B97AE7AD1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EBF9-FDA1-4720-B569-74D735E4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0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2EEC-3706-4EF1-B306-43B97AE7AD1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EBF9-FDA1-4720-B569-74D735E4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4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2EEC-3706-4EF1-B306-43B97AE7AD1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EBF9-FDA1-4720-B569-74D735E4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1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582EEC-3706-4EF1-B306-43B97AE7AD1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D8EBF9-FDA1-4720-B569-74D735E4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3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2EEC-3706-4EF1-B306-43B97AE7AD1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EBF9-FDA1-4720-B569-74D735E4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582EEC-3706-4EF1-B306-43B97AE7AD1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D8EBF9-FDA1-4720-B569-74D735E48D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40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212B-0562-EE64-73E9-5BC6197A6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90534"/>
          </a:xfrm>
        </p:spPr>
        <p:txBody>
          <a:bodyPr/>
          <a:lstStyle/>
          <a:p>
            <a:pPr algn="ctr"/>
            <a:r>
              <a:rPr lang="en-US" b="1" dirty="0"/>
              <a:t>Online Retail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6D183-35F4-E6BE-6906-A190E9EB4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554" y="4562669"/>
            <a:ext cx="11411339" cy="1726163"/>
          </a:xfrm>
        </p:spPr>
        <p:txBody>
          <a:bodyPr/>
          <a:lstStyle/>
          <a:p>
            <a:pPr algn="ctr"/>
            <a:r>
              <a:rPr lang="en-US" b="1" dirty="0"/>
              <a:t>Customer Segmentation Analysis Using SQL</a:t>
            </a:r>
          </a:p>
        </p:txBody>
      </p:sp>
    </p:spTree>
    <p:extLst>
      <p:ext uri="{BB962C8B-B14F-4D97-AF65-F5344CB8AC3E}">
        <p14:creationId xmlns:p14="http://schemas.microsoft.com/office/powerpoint/2010/main" val="289006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3566-1985-2641-7ADD-CF080901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A682-2882-5DD2-B08F-6E040551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 of Findings: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High-value and high-frequency customers are critical to the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Single-purchase customers and customers at risk of churn present opportunities for growth and re-engagement.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Cross-selling and product bundling can boost revenue.</a:t>
            </a:r>
          </a:p>
        </p:txBody>
      </p:sp>
    </p:spTree>
    <p:extLst>
      <p:ext uri="{BB962C8B-B14F-4D97-AF65-F5344CB8AC3E}">
        <p14:creationId xmlns:p14="http://schemas.microsoft.com/office/powerpoint/2010/main" val="181299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BBA-5F4A-CA53-E3C2-28E518E6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9359-5B99-55BC-9BA4-ABB9515CE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DA1685-E370-7EE1-A297-0F84793ECA0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36320" y="2726982"/>
            <a:ext cx="872349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customer segmentation in online retail.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purchasing patterns and customer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SQL to extract business insights from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Overview: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includes customer data, such as: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InvoiceNo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Description, Quantity,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InvoiceDate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Country.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6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FCFB-1730-1B27-631C-9F7429D5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Queries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A3A8B1-89C0-1462-A0EA-A6D3194E6B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10755"/>
            <a:ext cx="736932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of Queries: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business insights from data using SQL.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purchase behaviors, order values, customer churn,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Queries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value distribution across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products purchased by each customer.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Single-purchase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commonly purchased product bundles.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segmentation by purchase frequency.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churn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2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11F2-8FE2-2DDA-324D-9200B437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Order Value Distribution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91F6F5-A002-7F26-AED7-F3B69D9F1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8457" y="3869902"/>
            <a:ext cx="908801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Purpose: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total spending by each customer.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of revenue comes from a small number of high-value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9F207-E6D1-7726-C089-3ADA8A917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27" y="1865073"/>
            <a:ext cx="6117771" cy="31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9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1EF6-C829-A910-89EB-17B19E45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Products Purchased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DA835-BED3-4BF6-4CEB-43BBEA40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Query Purpose: Analyze</a:t>
            </a:r>
            <a:r>
              <a:rPr lang="en-US" dirty="0"/>
              <a:t> diversity of products purchased by each customer.</a:t>
            </a:r>
          </a:p>
          <a:p>
            <a:r>
              <a:rPr lang="en-US" b="1" dirty="0"/>
              <a:t>Key Findings: Most</a:t>
            </a:r>
            <a:r>
              <a:rPr lang="en-US" dirty="0"/>
              <a:t> customers buy a small number of unique products. Some customers have diverse purchasing patterns.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3C2D6-32E6-C0CB-1636-F3F3CDD33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420" y="2680248"/>
            <a:ext cx="6690671" cy="359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0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CFBE-0C79-F903-C743-CEAC1F05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Single-Purchase Customers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9AB452-FEF7-A100-55B9-76E54E46D2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703252"/>
            <a:ext cx="570473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Purpose: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customers who have only made one purchase.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significant portion of customers are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single-purchase customers, providing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opportunity for re-engagement campaigns.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C7BFE-1BF0-5999-4EF0-67907107A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64" y="2113706"/>
            <a:ext cx="6079620" cy="32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2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D879-F1D3-C833-B2F9-40D5FA22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Most Commonly Purchased Products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3661-8E33-A563-D604-B54F92D55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Query Purpose: Discover</a:t>
            </a:r>
            <a:r>
              <a:rPr lang="en-US" dirty="0"/>
              <a:t> which products are frequently bought together for potential cross-selling and bundling opportunities.</a:t>
            </a:r>
          </a:p>
          <a:p>
            <a:r>
              <a:rPr lang="en-US" b="1" dirty="0"/>
              <a:t>Key Findings: Some</a:t>
            </a:r>
            <a:r>
              <a:rPr lang="en-US" dirty="0"/>
              <a:t> product combinations are consistently bought together, which presents an opportunity to create product bundles.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4C186-F516-7C7C-9B73-05B3641F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1" y="3247932"/>
            <a:ext cx="6845557" cy="30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0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05C8-FA5E-3AD4-123D-2D7ACD61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 Segmentation by Purchase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1725C-3442-2F8E-E3AB-231896231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Query Purpose: Categorize</a:t>
            </a:r>
            <a:r>
              <a:rPr lang="en-US" dirty="0"/>
              <a:t> customers based on purchase frequency (High, Medium, Low).</a:t>
            </a:r>
          </a:p>
          <a:p>
            <a:r>
              <a:rPr lang="en-US" b="1" dirty="0"/>
              <a:t>Key Findings: Few</a:t>
            </a:r>
            <a:r>
              <a:rPr lang="en-US" dirty="0"/>
              <a:t> customers are high-frequency buyers, while many are medium or low-frequency customers.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9D21F-5796-1AD3-FC8B-73B9042F6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576" y="2679790"/>
            <a:ext cx="6892211" cy="357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7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541D-14A6-941D-904A-EEFCB6BB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 Churn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C623-805C-8B95-2955-8B6119958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Query Purpose</a:t>
            </a:r>
            <a:r>
              <a:rPr lang="en-US" dirty="0"/>
              <a:t>: Identify customers who haven’t made a purchase in the last 6 months.</a:t>
            </a:r>
          </a:p>
          <a:p>
            <a:r>
              <a:rPr lang="en-US" b="1" dirty="0"/>
              <a:t>Key Findings</a:t>
            </a:r>
            <a:r>
              <a:rPr lang="en-US" dirty="0"/>
              <a:t>: A significant number of customers haven’t made a recent purchase, indicating churn risk.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96DC2-831A-B0A7-3C79-AF96663BE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370" y="2724537"/>
            <a:ext cx="6678670" cy="347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675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378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Online Retail Segmentation</vt:lpstr>
      <vt:lpstr>Introduction</vt:lpstr>
      <vt:lpstr>SQL Queries Overview</vt:lpstr>
      <vt:lpstr>Order Value Distribution</vt:lpstr>
      <vt:lpstr>Unique Products Purchased</vt:lpstr>
      <vt:lpstr>Single-Purchase Customers</vt:lpstr>
      <vt:lpstr>Most Commonly Purchased Products Together</vt:lpstr>
      <vt:lpstr>Customer Segmentation by Purchase Frequency</vt:lpstr>
      <vt:lpstr>Customer Churn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8</cp:revision>
  <dcterms:created xsi:type="dcterms:W3CDTF">2024-09-08T20:56:18Z</dcterms:created>
  <dcterms:modified xsi:type="dcterms:W3CDTF">2024-09-08T21:18:26Z</dcterms:modified>
</cp:coreProperties>
</file>