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53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1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2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62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3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5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8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85DFAA-8B9D-40CA-A7F6-94C23D12E99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7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C2C4-381B-265A-AF6C-C1CFC9774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981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Tourism AI Assistant for </a:t>
            </a:r>
            <a:br>
              <a:rPr lang="en-US" b="1" dirty="0"/>
            </a:br>
            <a:r>
              <a:rPr lang="en-US" b="1" dirty="0"/>
              <a:t>Gilgit-Baltistan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09846-E881-1E74-B82E-866EB49EF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130"/>
            <a:ext cx="9144000" cy="1133669"/>
          </a:xfrm>
        </p:spPr>
        <p:txBody>
          <a:bodyPr/>
          <a:lstStyle/>
          <a:p>
            <a:r>
              <a:rPr lang="en-US" b="1" dirty="0"/>
              <a:t>Presented By:</a:t>
            </a:r>
            <a:r>
              <a:rPr lang="en-US" dirty="0"/>
              <a:t> Ashfaq Ahmad and Rukhsana Ayub</a:t>
            </a:r>
            <a:br>
              <a:rPr lang="en-US" dirty="0"/>
            </a:br>
            <a:r>
              <a:rPr lang="en-US" b="1" dirty="0"/>
              <a:t>Course:</a:t>
            </a:r>
            <a:r>
              <a:rPr lang="en-US" dirty="0"/>
              <a:t> AI and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81074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0D3B-C4DF-3AE0-06CB-F3734A55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49123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D4521-84F1-E3E6-8120-8A222DC46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2433" y="2615574"/>
            <a:ext cx="1055136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Gilgit-Baltistan: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Gilgit-Baltistan is an area known for its picturesque landscapes, adventure tourism, rich cultural heritage, and historic 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 face challenges in discovering destinations, booking services, and navigating the region due to limited digital resources and fragmented tourism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Vision: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an AI-powered digital assistant that enhances the tourism experience by providing personalized recommendations, itinerary planning, and real-time updates.</a:t>
            </a:r>
          </a:p>
        </p:txBody>
      </p:sp>
    </p:spTree>
    <p:extLst>
      <p:ext uri="{BB962C8B-B14F-4D97-AF65-F5344CB8AC3E}">
        <p14:creationId xmlns:p14="http://schemas.microsoft.com/office/powerpoint/2010/main" val="205100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5A03-E4AB-AC7A-4827-DF83D300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7" y="130629"/>
            <a:ext cx="8770775" cy="1364116"/>
          </a:xfrm>
        </p:spPr>
        <p:txBody>
          <a:bodyPr/>
          <a:lstStyle/>
          <a:p>
            <a:pPr algn="ctr"/>
            <a:r>
              <a:rPr lang="en-US" b="1" dirty="0"/>
              <a:t>Key Features of the Tourism AI Assistant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06532F-71DB-CEF0-24F3-C7F36FD92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935" y="1600637"/>
            <a:ext cx="1184809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 can interact with the system using simple, conversational language to ask questions about destinations, bookings, and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can understand multiple languages for a diverse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Assistant for Navigation: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voice-based guidance for navigation to attractions, nearby hotels, or restaurants, making it user-friendly for non-tech-savvy tourists.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multiple languages for both local and international tourists, allowing seamless communication and access to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alerts about weather conditions, emergency services, or any changes in tourist-related events and bookings.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Analytics for Local Authorities: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Collects insights on tourist behavior, popular destinations, and real-time data, helping authorities make data-driven decisions on infrastructure, promotions, and sustainability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1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BEA3-56A7-118B-8FF7-B96A3AFC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Motivation Behind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9D51E3-02CC-8D12-ECF3-C09FA1989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459" y="2154635"/>
            <a:ext cx="1184828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Tourist Experience: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seamless, AI-driven platform enhances the overall experience by providing personalized, up-to-date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Local Businesses: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helps local vendors (hotels, tour guides, restaurants) reach a global audience and participate in the growing digital economy.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Promoting Sustainable Tourism: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analytics will help in monitoring tourist footfall, allowing for better management of natural resources and tourism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Empowerment: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employment and training opportunities in the tech sector for local youth, bridging the digital divide.</a:t>
            </a:r>
          </a:p>
        </p:txBody>
      </p:sp>
    </p:spTree>
    <p:extLst>
      <p:ext uri="{BB962C8B-B14F-4D97-AF65-F5344CB8AC3E}">
        <p14:creationId xmlns:p14="http://schemas.microsoft.com/office/powerpoint/2010/main" val="174264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0295-FA57-F072-02B3-032E97A6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3F51-C54A-FBA0-67C7-D50720FD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Artificial Intelligence (AI):</a:t>
            </a:r>
            <a:br>
              <a:rPr lang="en-US" sz="2400" dirty="0"/>
            </a:br>
            <a:r>
              <a:rPr lang="en-US" sz="2400" dirty="0"/>
              <a:t>For personalized recommendations and predictive analytics to enhance the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Natural Language Processing (NLP):</a:t>
            </a:r>
            <a:br>
              <a:rPr lang="en-US" sz="2400" dirty="0"/>
            </a:br>
            <a:r>
              <a:rPr lang="en-US" sz="2400" dirty="0"/>
              <a:t>To facilitate natural and seamless communication between users and the assistant.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Cloud Computing (e.g., MS Azure):</a:t>
            </a:r>
            <a:br>
              <a:rPr lang="en-US" sz="2400" dirty="0"/>
            </a:br>
            <a:r>
              <a:rPr lang="en-US" sz="2400" dirty="0"/>
              <a:t>For data storage, scalability, and real-time processing of user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Machine Learning:</a:t>
            </a:r>
            <a:br>
              <a:rPr lang="en-US" sz="2400" dirty="0"/>
            </a:br>
            <a:r>
              <a:rPr lang="en-US" sz="2400" dirty="0"/>
              <a:t>To analyze tourist behavior and improve the assistant’s accuracy over time.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44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71F7-E2D1-0A4E-3F37-0D53A938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Implementation Plan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DCA33C-9884-450E-142A-19219325B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522" y="1886635"/>
            <a:ext cx="1114075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1: Research &amp; Data Collection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data on popular tourist attractions, hotels, guides, and user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2: Platform Development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the AI assistant using NLP and machine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3: User 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testing with a small group of tourists to refine features and improve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4: Launch &amp; Marketing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 out the platform and promote it to local businesses and international tourists.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2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ED21-F08A-B64A-C8DB-10898CD7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0D585-CCC5-445E-ED83-FB906BF2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1" y="1366623"/>
            <a:ext cx="8556171" cy="5133703"/>
          </a:xfrm>
        </p:spPr>
      </p:pic>
    </p:spTree>
    <p:extLst>
      <p:ext uri="{BB962C8B-B14F-4D97-AF65-F5344CB8AC3E}">
        <p14:creationId xmlns:p14="http://schemas.microsoft.com/office/powerpoint/2010/main" val="5672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61C9-BBA9-7B9E-DD8E-9538B903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B291DF-9D34-2E9C-76C4-DE54A9CBD6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5903" y="2216970"/>
            <a:ext cx="1125271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Tourist Satisfaction: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 receive personalized, relevant recommendations that match their interests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Growth for Local Businesses: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accommodations, tour operators, and shops gain visibility and attract more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Tourism Development: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AI insights, tourism can be managed to minimize environmental and cultural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5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FFAA-8E2D-BE7C-8CD1-5A50DB78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6394-A80B-D990-EC96-8D8D81F4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Tourism AI Assistant for Gilgit-Baltistan</a:t>
            </a:r>
            <a:r>
              <a:rPr lang="en-US" dirty="0"/>
              <a:t> will empower tourists, improve service accessibility, and create digital transformation in the region’s tourism industry.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leveraging the power of AI and machine learning, the platform will foster sustainable, personalized, and inclusive tourism experiences.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50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624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Tourism AI Assistant for  Gilgit-Baltistan</vt:lpstr>
      <vt:lpstr>Introduction</vt:lpstr>
      <vt:lpstr>Key Features of the Tourism AI Assistant</vt:lpstr>
      <vt:lpstr>Motivation Behind the Project</vt:lpstr>
      <vt:lpstr>Technology Stack</vt:lpstr>
      <vt:lpstr>Implementation Plan</vt:lpstr>
      <vt:lpstr>Flow Chart</vt:lpstr>
      <vt:lpstr>Expected Outcomes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2</cp:revision>
  <dcterms:created xsi:type="dcterms:W3CDTF">2024-11-22T16:47:17Z</dcterms:created>
  <dcterms:modified xsi:type="dcterms:W3CDTF">2024-11-24T15:34:12Z</dcterms:modified>
</cp:coreProperties>
</file>