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E9DF-96DE-434A-BF5A-06DA80AB182A}" type="datetimeFigureOut">
              <a:rPr lang="es-ES" smtClean="0"/>
              <a:t>07/11/2023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A78B7-9923-45A0-A14E-C8A1289D05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6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996F-C054-A565-CE95-A267E5931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B6EEF-216A-20FD-3F13-6D781A4E4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A1622-60B4-1932-79E0-9947F3BC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55C2-0ADF-4201-9E29-FAEEC405AE71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37CFF3-CBEF-B5CF-A4DA-C9948557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83E76F-E450-E42B-BF33-F9CC32A5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1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FEA78-984D-ED3F-CA0E-BE192868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C8914F-917E-E293-DE04-76D3D3B43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DD7CE-2CC2-9A26-5CD9-440D9B87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C450-BE6E-4FD1-BD32-EDF8304310F0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A767BF-6960-F326-E8C7-C2866C31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C9F04C-09F8-413C-94C6-54F40851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72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8447C1-2E5B-02D4-1839-058BA5FC8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D99DD6-3E5A-6A2A-6296-279CB83E0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DCD751-1A2F-BC0A-E13D-F89791B1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F8013-0DB4-4919-940E-E7CD98148B8E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35220-6B86-62AB-D26A-71C1745F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6B06D-52A4-9A82-A45F-1467C821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64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74E6D-DB0C-1DA1-4E82-BA9B4901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44F3E-3E3E-272F-05DB-8C208164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14396-1D11-C663-4EBB-742592AA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B5A0A-5EE6-4EE1-9239-7B08F61FB432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4B2C6-F16A-E309-0E01-14180C55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6725D-F73E-9751-5E91-CE6C2C3C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94545-6714-1B80-8A25-BBD82DC2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539994-10C5-3D70-959B-B9CD6B90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AC68B4-581F-DCDF-6E68-31AE7EC0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9A6D-90D5-4F0C-AE13-5A201C63A93B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F8C06-6F37-4E41-1A44-0656BE63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B9CD3-FE0C-8430-8153-88805EFB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57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95054-0A60-1054-E68E-71EF7A70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104E5-1EBA-BC8C-D83E-EFD8F5616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60E1A4-D978-5F91-72E3-B0106141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AEEC84-5717-FA52-2D2D-CE3436D73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853B-5F4B-4B08-B3DD-543AABD8A309}" type="datetime1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1FDE85-E2AE-B42F-34D4-7B6B4155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85F565-9B40-66DD-A9DB-8EA9F2B5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094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20F17-6D20-4C1A-F362-FB62CA50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E71893-AFC8-73EB-59D3-A9A629378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491D3-4E88-139B-02E8-355E533A3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1705431-3172-D4CE-9AF7-61812CB23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423B8B-B3FD-32D2-6BF5-282079614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12460F-4F72-9BE3-0B62-BC318F09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07CA-F48D-472C-B208-D905DAB42677}" type="datetime1">
              <a:rPr lang="es-ES" smtClean="0"/>
              <a:t>07/11/2023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1CE0E4-44A1-D4B1-9343-790B3F76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BE945A-1ED1-B3F7-85C4-1ED47B8B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48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2F513-76EB-38CA-CA84-B8E7947E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7FD599-4ADC-35C9-F61E-8E0B773F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A535-F625-40AF-A911-CE883E81025B}" type="datetime1">
              <a:rPr lang="es-ES" smtClean="0"/>
              <a:t>07/11/2023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A83D00-F973-246F-6F9D-E872EA6D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3E7315-061D-A5C5-9B5C-892B8BAF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96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3045B7-544A-F160-A42A-1A583EAC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1176-4761-4E55-9826-3CD3B8ED8079}" type="datetime1">
              <a:rPr lang="es-ES" smtClean="0"/>
              <a:t>07/11/2023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EF05D6-AF59-E4F5-01A1-2BB2B5DC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D9A817-6F00-C9C9-8D4A-A3D08AC9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25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1D3B2-321A-1C91-3178-201AF42C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141852-5039-5380-E15E-7ED6E111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92513C-2CA5-B7E8-A09F-E2DFB2FD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6968E-C440-4033-BE9C-F644811B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D74A-C03F-4432-9E11-BE7335EC88EB}" type="datetime1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96E16B-4196-D9A1-0800-9AF23A95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7EB0FB-7D44-A681-E009-94C777E5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57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81206-78BC-55ED-9E51-44E0A35E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5871ED-0141-56D2-C9B2-CE9B0BD20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52D6E4-86B8-C4B8-7D36-D003A72F6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79D8ED-3B84-2D3C-E2FE-48AAEEA7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FFD-81F9-4140-A769-07C3E912AB91}" type="datetime1">
              <a:rPr lang="es-ES" smtClean="0"/>
              <a:t>07/11/2023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B4C5AD-DCCB-FE6A-B933-65C3F9F8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55B5F8-9450-51D3-C70E-631069CE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7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64B322-8588-1078-563E-63993B79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A3E45C-19C4-EA52-C6C4-0CE3875C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CF160C-7191-FD55-5034-0AC102DE9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BC08-09F1-4C0D-8924-E69BBCFFED4A}" type="datetime1">
              <a:rPr lang="es-ES" smtClean="0"/>
              <a:t>07/11/2023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959B69-34E5-6051-8F68-D5333B3CD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97414-D3D2-857F-59D0-D6B2B5E83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BE7C-FC06-4ECE-8C86-4EB2EAB5FB8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2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maralesmarina2023/Curso-ProgramacionWeb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7DC58-C0BE-FEEB-9E5F-3A5ED23BF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010" y="1041400"/>
            <a:ext cx="9144000" cy="2387600"/>
          </a:xfrm>
        </p:spPr>
        <p:txBody>
          <a:bodyPr>
            <a:normAutofit/>
          </a:bodyPr>
          <a:lstStyle/>
          <a:p>
            <a:r>
              <a:rPr lang="es-ES" sz="4800" b="1" dirty="0"/>
              <a:t>Curso de desarrollo de aplicaciones web  con Angular y </a:t>
            </a:r>
            <a:r>
              <a:rPr lang="es-ES" sz="4800" b="1" dirty="0" err="1"/>
              <a:t>NodeJS</a:t>
            </a:r>
            <a:r>
              <a:rPr lang="es-ES" sz="4800" b="1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85A96-A739-B6D0-674D-8195A7CF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1732"/>
            <a:ext cx="9144000" cy="2114868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sz="2800" dirty="0"/>
              <a:t>Tiempo estimado: 236 horas(206 p y 30 </a:t>
            </a:r>
            <a:r>
              <a:rPr lang="es-ES" sz="2800" dirty="0" err="1"/>
              <a:t>np</a:t>
            </a:r>
            <a:r>
              <a:rPr lang="es-ES" sz="2800" dirty="0"/>
              <a:t>)</a:t>
            </a:r>
          </a:p>
          <a:p>
            <a:r>
              <a:rPr lang="es-ES" sz="2800" dirty="0"/>
              <a:t>Duración : 6 de Noviembre 2023 – 7 de Febrero 2024</a:t>
            </a:r>
          </a:p>
          <a:p>
            <a:r>
              <a:rPr lang="es-ES" sz="2800" dirty="0"/>
              <a:t>Evaluación : Examen Teórico y presentación de proyecto final.</a:t>
            </a:r>
          </a:p>
          <a:p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7A75943-5EE0-72E6-E8EE-761CFBE1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1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869" y="22301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0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3B84A3-C706-0CF9-59EF-017B13D29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3ECDE01-43B6-C7C8-80B8-C3C2A66068BE}"/>
              </a:ext>
            </a:extLst>
          </p:cNvPr>
          <p:cNvSpPr/>
          <p:nvPr/>
        </p:nvSpPr>
        <p:spPr>
          <a:xfrm>
            <a:off x="0" y="1"/>
            <a:ext cx="12192000" cy="9907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Módulos del curso  </a:t>
            </a:r>
          </a:p>
        </p:txBody>
      </p:sp>
      <p:graphicFrame>
        <p:nvGraphicFramePr>
          <p:cNvPr id="15" name="Tabla 15">
            <a:extLst>
              <a:ext uri="{FF2B5EF4-FFF2-40B4-BE49-F238E27FC236}">
                <a16:creationId xmlns:a16="http://schemas.microsoft.com/office/drawing/2014/main" id="{B079C565-BD24-30BC-0143-A0240F0E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39764"/>
              </p:ext>
            </p:extLst>
          </p:nvPr>
        </p:nvGraphicFramePr>
        <p:xfrm>
          <a:off x="758190" y="1919816"/>
          <a:ext cx="1059561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81759">
                  <a:extLst>
                    <a:ext uri="{9D8B030D-6E8A-4147-A177-3AD203B41FA5}">
                      <a16:colId xmlns:a16="http://schemas.microsoft.com/office/drawing/2014/main" val="649705667"/>
                    </a:ext>
                  </a:extLst>
                </a:gridCol>
                <a:gridCol w="1413851">
                  <a:extLst>
                    <a:ext uri="{9D8B030D-6E8A-4147-A177-3AD203B41FA5}">
                      <a16:colId xmlns:a16="http://schemas.microsoft.com/office/drawing/2014/main" val="420101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800" b="0" dirty="0">
                          <a:solidFill>
                            <a:schemeClr val="tx1"/>
                          </a:solidFill>
                        </a:rPr>
                        <a:t>1. Introducción al desarrollo web [HTML,CSS y </a:t>
                      </a:r>
                      <a:r>
                        <a:rPr lang="es-ES" sz="2800" b="0" dirty="0" err="1">
                          <a:solidFill>
                            <a:schemeClr val="tx1"/>
                          </a:solidFill>
                        </a:rPr>
                        <a:t>Javascript</a:t>
                      </a:r>
                      <a:r>
                        <a:rPr lang="es-ES" sz="2800" b="0" dirty="0">
                          <a:solidFill>
                            <a:schemeClr val="tx1"/>
                          </a:solidFill>
                        </a:rPr>
                        <a:t> ES6]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>
                          <a:solidFill>
                            <a:schemeClr val="tx1"/>
                          </a:solidFill>
                        </a:rPr>
                        <a:t>6h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0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2. Introducción al entorno de desarrollo Full </a:t>
                      </a:r>
                      <a:r>
                        <a:rPr lang="es-ES" sz="2800" dirty="0" err="1"/>
                        <a:t>Stack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6h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2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3. Fundamentos de </a:t>
                      </a:r>
                      <a:r>
                        <a:rPr lang="es-ES" sz="2800" dirty="0" err="1"/>
                        <a:t>TypeScript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4. 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30h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0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5. Diseño y Estilización Avanzada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15h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1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18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1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7. MongoDB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12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7613"/>
                  </a:ext>
                </a:extLst>
              </a:tr>
            </a:tbl>
          </a:graphicData>
        </a:graphic>
      </p:graphicFrame>
      <p:sp>
        <p:nvSpPr>
          <p:cNvPr id="17" name="Marcador de número de diapositiva 16">
            <a:extLst>
              <a:ext uri="{FF2B5EF4-FFF2-40B4-BE49-F238E27FC236}">
                <a16:creationId xmlns:a16="http://schemas.microsoft.com/office/drawing/2014/main" id="{1CB70B81-493C-7954-F851-5E1C7370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31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B19607-FB0F-D1F5-5E91-4D5D9087A1D0}"/>
              </a:ext>
            </a:extLst>
          </p:cNvPr>
          <p:cNvSpPr/>
          <p:nvPr/>
        </p:nvSpPr>
        <p:spPr>
          <a:xfrm>
            <a:off x="0" y="1"/>
            <a:ext cx="12192000" cy="9907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Módulos del curso  </a:t>
            </a:r>
          </a:p>
        </p:txBody>
      </p:sp>
      <p:graphicFrame>
        <p:nvGraphicFramePr>
          <p:cNvPr id="5" name="Tabla 15">
            <a:extLst>
              <a:ext uri="{FF2B5EF4-FFF2-40B4-BE49-F238E27FC236}">
                <a16:creationId xmlns:a16="http://schemas.microsoft.com/office/drawing/2014/main" id="{2A5C8B20-CE85-5D92-743E-C64643EC8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4069"/>
              </p:ext>
            </p:extLst>
          </p:nvPr>
        </p:nvGraphicFramePr>
        <p:xfrm>
          <a:off x="758190" y="1825625"/>
          <a:ext cx="10595610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81759">
                  <a:extLst>
                    <a:ext uri="{9D8B030D-6E8A-4147-A177-3AD203B41FA5}">
                      <a16:colId xmlns:a16="http://schemas.microsoft.com/office/drawing/2014/main" val="649705667"/>
                    </a:ext>
                  </a:extLst>
                </a:gridCol>
                <a:gridCol w="1413851">
                  <a:extLst>
                    <a:ext uri="{9D8B030D-6E8A-4147-A177-3AD203B41FA5}">
                      <a16:colId xmlns:a16="http://schemas.microsoft.com/office/drawing/2014/main" val="420101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</a:t>
                      </a:r>
                      <a:r>
                        <a:rPr lang="es-E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Clean</a:t>
                      </a:r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Architecture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b="0" dirty="0">
                          <a:solidFill>
                            <a:schemeClr val="tx1"/>
                          </a:solidFill>
                        </a:rPr>
                        <a:t>10h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20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9. Prácticas de Codificación en Tiempo Real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15h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2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 Proyectos y Ejercicios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40h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78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it-IT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 Testing con Cypress</a:t>
                      </a:r>
                      <a:endParaRPr lang="es-ES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20h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10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800" dirty="0"/>
                        <a:t>12. Examen Final y </a:t>
                      </a:r>
                      <a:r>
                        <a:rPr lang="es-ES" sz="2800" dirty="0" err="1"/>
                        <a:t>Feedback</a:t>
                      </a:r>
                      <a:endParaRPr lang="es-E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10h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1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s-E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 Implementación y Administración de Servidores Linux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20h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61545"/>
                  </a:ext>
                </a:extLst>
              </a:tr>
              <a:tr h="315285">
                <a:tc>
                  <a:txBody>
                    <a:bodyPr/>
                    <a:lstStyle/>
                    <a:p>
                      <a:pPr algn="r" fontAlgn="b"/>
                      <a:r>
                        <a:rPr lang="es-E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horas presenciales :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206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7613"/>
                  </a:ext>
                </a:extLst>
              </a:tr>
            </a:tbl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E9AD9-AEE8-A20A-6CF3-17841091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1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531B0-5A5F-44D8-93F7-0381D392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8A8C4-0E4A-4D5A-A6B6-E2FE478D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Ordenador con un procesador Intel core-i3.</a:t>
            </a:r>
          </a:p>
          <a:p>
            <a:r>
              <a:rPr lang="es-ES" dirty="0"/>
              <a:t>Sería recomendable tener 8 Gb de RAM.</a:t>
            </a:r>
          </a:p>
          <a:p>
            <a:r>
              <a:rPr lang="es-ES" dirty="0"/>
              <a:t>Disco duro con 10 Gb de espacio libre.</a:t>
            </a:r>
          </a:p>
          <a:p>
            <a:r>
              <a:rPr lang="es-ES" dirty="0"/>
              <a:t>Se recomienda tener un disco duro de </a:t>
            </a:r>
            <a:r>
              <a:rPr lang="es-ES" dirty="0" err="1"/>
              <a:t>ssd</a:t>
            </a:r>
            <a:r>
              <a:rPr lang="es-ES" dirty="0"/>
              <a:t>.</a:t>
            </a:r>
          </a:p>
          <a:p>
            <a:r>
              <a:rPr lang="es-ES" dirty="0"/>
              <a:t>Las últimas versiones de </a:t>
            </a:r>
            <a:r>
              <a:rPr lang="es-ES" dirty="0" err="1"/>
              <a:t>NodeJS</a:t>
            </a:r>
            <a:r>
              <a:rPr lang="es-ES" dirty="0"/>
              <a:t>, exigen Windows 10 en los equipos con Windows por temas de compatibilidad.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3B739C-8D48-490E-A313-BEFAB96A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4</a:t>
            </a:fld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5387C0-B041-43EB-B78D-DE18267566A1}"/>
              </a:ext>
            </a:extLst>
          </p:cNvPr>
          <p:cNvSpPr/>
          <p:nvPr/>
        </p:nvSpPr>
        <p:spPr>
          <a:xfrm>
            <a:off x="0" y="1"/>
            <a:ext cx="12192000" cy="9907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Recomendaciones  de hardware</a:t>
            </a:r>
          </a:p>
        </p:txBody>
      </p:sp>
    </p:spTree>
    <p:extLst>
      <p:ext uri="{BB962C8B-B14F-4D97-AF65-F5344CB8AC3E}">
        <p14:creationId xmlns:p14="http://schemas.microsoft.com/office/powerpoint/2010/main" val="42641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D3259-329D-44E8-BF9F-4319772B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E44E7-C006-49CA-B5B2-0FEF5569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necesita acceso a internet para descargar el software que utilizaremos(Angular).</a:t>
            </a:r>
          </a:p>
          <a:p>
            <a:r>
              <a:rPr lang="es-ES" dirty="0"/>
              <a:t>La documentación y recursos para seguir el curso será publicada en 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>
                <a:hlinkClick r:id="rId2"/>
              </a:rPr>
              <a:t>https://github.com/almaralesmarina2023/Curso-ProgramacionWeb.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E0E0F6-72F9-41AF-B304-EE7D3031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5</a:t>
            </a:fld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7580DAB-64F5-47CF-B318-5248E281093D}"/>
              </a:ext>
            </a:extLst>
          </p:cNvPr>
          <p:cNvSpPr/>
          <p:nvPr/>
        </p:nvSpPr>
        <p:spPr>
          <a:xfrm>
            <a:off x="0" y="1"/>
            <a:ext cx="12192000" cy="9907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Acceso a Internet</a:t>
            </a:r>
          </a:p>
        </p:txBody>
      </p:sp>
    </p:spTree>
    <p:extLst>
      <p:ext uri="{BB962C8B-B14F-4D97-AF65-F5344CB8AC3E}">
        <p14:creationId xmlns:p14="http://schemas.microsoft.com/office/powerpoint/2010/main" val="94462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68FA7-55E6-4044-B255-EA1AEF42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57743-1D68-44B7-B43B-4A46E4FB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  <a:r>
              <a:rPr lang="es-ES" dirty="0"/>
              <a:t>. Editor de código a utilizar para el desarrollo de todos los ejercicios.</a:t>
            </a:r>
          </a:p>
          <a:p>
            <a:r>
              <a:rPr lang="es-ES" dirty="0"/>
              <a:t>Git. Para el control de versiones.</a:t>
            </a:r>
          </a:p>
          <a:p>
            <a:r>
              <a:rPr lang="es-ES" dirty="0"/>
              <a:t>GitHub. Repositorio remoto donde trabajaremos el desarrollo de software de forma colaborativa.</a:t>
            </a:r>
          </a:p>
          <a:p>
            <a:r>
              <a:rPr lang="es-ES" dirty="0" err="1"/>
              <a:t>Node</a:t>
            </a:r>
            <a:r>
              <a:rPr lang="es-ES" dirty="0"/>
              <a:t> JS. Es un entorno de ejecución </a:t>
            </a:r>
            <a:r>
              <a:rPr lang="es-ES" dirty="0" err="1"/>
              <a:t>javascript</a:t>
            </a:r>
            <a:r>
              <a:rPr lang="es-ES" dirty="0"/>
              <a:t>. </a:t>
            </a:r>
          </a:p>
          <a:p>
            <a:r>
              <a:rPr lang="es-ES" dirty="0" err="1"/>
              <a:t>npm</a:t>
            </a:r>
            <a:r>
              <a:rPr lang="es-ES" dirty="0"/>
              <a:t>. Gestor de paquetes de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Js</a:t>
            </a:r>
            <a:r>
              <a:rPr lang="es-ES" dirty="0"/>
              <a:t>.</a:t>
            </a:r>
          </a:p>
          <a:p>
            <a:r>
              <a:rPr lang="es-ES" dirty="0"/>
              <a:t>Bootstrap. Agregar estilos a nuestras aplicaciones.</a:t>
            </a:r>
          </a:p>
          <a:p>
            <a:r>
              <a:rPr lang="es-ES" dirty="0"/>
              <a:t>MongoDB. Trabajo con base de datos.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2B1AD-6D4C-4B7C-B1A8-68C1FD4E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6</a:t>
            </a:fld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FF9DD6D-3683-4942-82A8-E65200D769AD}"/>
              </a:ext>
            </a:extLst>
          </p:cNvPr>
          <p:cNvSpPr/>
          <p:nvPr/>
        </p:nvSpPr>
        <p:spPr>
          <a:xfrm>
            <a:off x="0" y="1"/>
            <a:ext cx="12192000" cy="9907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Software que utilizaremos </a:t>
            </a:r>
          </a:p>
        </p:txBody>
      </p:sp>
    </p:spTree>
    <p:extLst>
      <p:ext uri="{BB962C8B-B14F-4D97-AF65-F5344CB8AC3E}">
        <p14:creationId xmlns:p14="http://schemas.microsoft.com/office/powerpoint/2010/main" val="114863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7DC58-C0BE-FEEB-9E5F-3A5ED23BF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010" y="1041400"/>
            <a:ext cx="9144000" cy="2387600"/>
          </a:xfrm>
        </p:spPr>
        <p:txBody>
          <a:bodyPr>
            <a:normAutofit/>
          </a:bodyPr>
          <a:lstStyle/>
          <a:p>
            <a:r>
              <a:rPr lang="es-ES" sz="4800" b="1" dirty="0"/>
              <a:t>Curso de desarrollo de aplicaciones web  con Angular y </a:t>
            </a:r>
            <a:r>
              <a:rPr lang="es-ES" sz="4800" b="1" dirty="0" err="1"/>
              <a:t>NodeJS</a:t>
            </a:r>
            <a:r>
              <a:rPr lang="es-ES" sz="4800" b="1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385A96-A739-B6D0-674D-8195A7CF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1732"/>
            <a:ext cx="9144000" cy="2114868"/>
          </a:xfrm>
        </p:spPr>
        <p:txBody>
          <a:bodyPr>
            <a:normAutofit/>
          </a:bodyPr>
          <a:lstStyle/>
          <a:p>
            <a:endParaRPr lang="es-ES" dirty="0"/>
          </a:p>
          <a:p>
            <a:r>
              <a:rPr lang="es-ES" sz="2800" dirty="0"/>
              <a:t>Tiempo estimado: 236 horas(206 p y 30 </a:t>
            </a:r>
            <a:r>
              <a:rPr lang="es-ES" sz="2800" dirty="0" err="1"/>
              <a:t>np</a:t>
            </a:r>
            <a:r>
              <a:rPr lang="es-ES" sz="2800" dirty="0"/>
              <a:t>)</a:t>
            </a:r>
          </a:p>
          <a:p>
            <a:r>
              <a:rPr lang="es-ES" sz="2800" dirty="0"/>
              <a:t>Duración : 6 de Noviembre 2023 – 7 de Febrero 2024</a:t>
            </a:r>
          </a:p>
          <a:p>
            <a:r>
              <a:rPr lang="es-ES" sz="2800" dirty="0"/>
              <a:t>Evaluación : Examen Teórico y presentación de proyecto final.</a:t>
            </a:r>
          </a:p>
          <a:p>
            <a:endParaRPr lang="es-ES" dirty="0"/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D7A75943-5EE0-72E6-E8EE-761CFBE1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BE7C-FC06-4ECE-8C86-4EB2EAB5FB8E}" type="slidenum">
              <a:rPr lang="es-ES" smtClean="0"/>
              <a:t>7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3E21C1-CCE9-4F12-8794-BD422D053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869" y="22301"/>
            <a:ext cx="1349829" cy="134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45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373</Words>
  <Application>Microsoft Office PowerPoint</Application>
  <PresentationFormat>Panorámica</PresentationFormat>
  <Paragraphs>65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Curso de desarrollo de aplicaciones web  con Angular y NodeJS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Curso de desarrollo de aplicaciones web  con Angular y NodeJS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desarrollo de aplicaciones con Angular y NodeJS </dc:title>
  <dc:creator>Marina</dc:creator>
  <cp:lastModifiedBy>Marina</cp:lastModifiedBy>
  <cp:revision>41</cp:revision>
  <dcterms:created xsi:type="dcterms:W3CDTF">2023-09-24T21:06:35Z</dcterms:created>
  <dcterms:modified xsi:type="dcterms:W3CDTF">2023-11-07T17:37:58Z</dcterms:modified>
</cp:coreProperties>
</file>