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310" r:id="rId3"/>
    <p:sldId id="312" r:id="rId4"/>
    <p:sldId id="313" r:id="rId5"/>
    <p:sldId id="317" r:id="rId6"/>
    <p:sldId id="316" r:id="rId7"/>
    <p:sldId id="314" r:id="rId8"/>
    <p:sldId id="315" r:id="rId9"/>
    <p:sldId id="360" r:id="rId10"/>
    <p:sldId id="320" r:id="rId11"/>
    <p:sldId id="319" r:id="rId12"/>
    <p:sldId id="321" r:id="rId13"/>
    <p:sldId id="318" r:id="rId14"/>
    <p:sldId id="322" r:id="rId15"/>
    <p:sldId id="323" r:id="rId16"/>
    <p:sldId id="324" r:id="rId17"/>
    <p:sldId id="325" r:id="rId18"/>
    <p:sldId id="326" r:id="rId19"/>
    <p:sldId id="327" r:id="rId20"/>
    <p:sldId id="328" r:id="rId21"/>
    <p:sldId id="330" r:id="rId22"/>
    <p:sldId id="331" r:id="rId23"/>
    <p:sldId id="332" r:id="rId24"/>
    <p:sldId id="333" r:id="rId25"/>
    <p:sldId id="334" r:id="rId26"/>
    <p:sldId id="335" r:id="rId27"/>
    <p:sldId id="362" r:id="rId28"/>
    <p:sldId id="336" r:id="rId29"/>
    <p:sldId id="337" r:id="rId30"/>
    <p:sldId id="338" r:id="rId31"/>
    <p:sldId id="339" r:id="rId32"/>
    <p:sldId id="340" r:id="rId33"/>
    <p:sldId id="366" r:id="rId34"/>
    <p:sldId id="341" r:id="rId35"/>
    <p:sldId id="342" r:id="rId36"/>
    <p:sldId id="343" r:id="rId37"/>
    <p:sldId id="344" r:id="rId38"/>
    <p:sldId id="345" r:id="rId39"/>
    <p:sldId id="346" r:id="rId40"/>
    <p:sldId id="347" r:id="rId41"/>
    <p:sldId id="348" r:id="rId42"/>
    <p:sldId id="349" r:id="rId43"/>
    <p:sldId id="351" r:id="rId44"/>
    <p:sldId id="352" r:id="rId45"/>
    <p:sldId id="353" r:id="rId46"/>
    <p:sldId id="365" r:id="rId47"/>
    <p:sldId id="354" r:id="rId48"/>
    <p:sldId id="355" r:id="rId49"/>
    <p:sldId id="364" r:id="rId50"/>
    <p:sldId id="358" r:id="rId5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69630" autoAdjust="0"/>
  </p:normalViewPr>
  <p:slideViewPr>
    <p:cSldViewPr snapToGrid="0">
      <p:cViewPr varScale="1">
        <p:scale>
          <a:sx n="60" d="100"/>
          <a:sy n="60" d="100"/>
        </p:scale>
        <p:origin x="17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9FCE47-EDA5-4579-989C-61AD3D9B12F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s-ES"/>
        </a:p>
      </dgm:t>
    </dgm:pt>
    <dgm:pt modelId="{FFE34D96-8DEA-4112-82A0-CC824796B2F7}">
      <dgm:prSet phldrT="[Texto]" custT="1"/>
      <dgm:spPr>
        <a:solidFill>
          <a:srgbClr val="FFC000"/>
        </a:solidFill>
      </dgm:spPr>
      <dgm:t>
        <a:bodyPr/>
        <a:lstStyle/>
        <a:p>
          <a:r>
            <a:rPr lang="es-ES" sz="3600" b="0" dirty="0">
              <a:solidFill>
                <a:schemeClr val="tx1"/>
              </a:solidFill>
            </a:rPr>
            <a:t>Directivas</a:t>
          </a:r>
        </a:p>
      </dgm:t>
    </dgm:pt>
    <dgm:pt modelId="{E6B95A2B-7083-47FE-B42E-28A8BDF641CF}" type="parTrans" cxnId="{9133A6F6-982E-482A-B6D0-6E80428F514A}">
      <dgm:prSet/>
      <dgm:spPr/>
      <dgm:t>
        <a:bodyPr/>
        <a:lstStyle/>
        <a:p>
          <a:endParaRPr lang="es-ES"/>
        </a:p>
      </dgm:t>
    </dgm:pt>
    <dgm:pt modelId="{8FBAE538-0426-44F4-A1D3-274086C4669A}" type="sibTrans" cxnId="{9133A6F6-982E-482A-B6D0-6E80428F514A}">
      <dgm:prSet/>
      <dgm:spPr/>
      <dgm:t>
        <a:bodyPr/>
        <a:lstStyle/>
        <a:p>
          <a:endParaRPr lang="es-ES"/>
        </a:p>
      </dgm:t>
    </dgm:pt>
    <dgm:pt modelId="{9E4C794D-27E5-4E3C-8883-68DB2B80ECB0}">
      <dgm:prSet phldrT="[Texto]" custT="1"/>
      <dgm:spPr>
        <a:solidFill>
          <a:schemeClr val="accent6">
            <a:lumMod val="75000"/>
          </a:schemeClr>
        </a:solidFill>
      </dgm:spPr>
      <dgm:t>
        <a:bodyPr/>
        <a:lstStyle/>
        <a:p>
          <a:r>
            <a:rPr lang="es-ES" sz="3600" dirty="0">
              <a:solidFill>
                <a:schemeClr val="tx1"/>
              </a:solidFill>
            </a:rPr>
            <a:t>Componente</a:t>
          </a:r>
        </a:p>
      </dgm:t>
    </dgm:pt>
    <dgm:pt modelId="{3D1501FF-2E02-4AF9-B441-D1C84FA938D0}" type="sibTrans" cxnId="{4BB62B0A-7B21-4FFD-8EB2-282602B76838}">
      <dgm:prSet/>
      <dgm:spPr/>
      <dgm:t>
        <a:bodyPr/>
        <a:lstStyle/>
        <a:p>
          <a:endParaRPr lang="es-ES"/>
        </a:p>
      </dgm:t>
    </dgm:pt>
    <dgm:pt modelId="{EF5E3B76-6D57-4108-A8EB-2A32C0981000}" type="parTrans" cxnId="{4BB62B0A-7B21-4FFD-8EB2-282602B76838}">
      <dgm:prSet/>
      <dgm:spPr>
        <a:ln>
          <a:solidFill>
            <a:schemeClr val="accent6">
              <a:lumMod val="75000"/>
            </a:schemeClr>
          </a:solidFill>
        </a:ln>
      </dgm:spPr>
      <dgm:t>
        <a:bodyPr/>
        <a:lstStyle/>
        <a:p>
          <a:endParaRPr lang="es-ES"/>
        </a:p>
      </dgm:t>
    </dgm:pt>
    <dgm:pt modelId="{B0EF93A3-BD06-4ADF-853F-F4F78C4E88E6}">
      <dgm:prSet phldrT="[Texto]" custT="1"/>
      <dgm:spPr>
        <a:solidFill>
          <a:schemeClr val="accent6">
            <a:lumMod val="75000"/>
          </a:schemeClr>
        </a:solidFill>
      </dgm:spPr>
      <dgm:t>
        <a:bodyPr/>
        <a:lstStyle/>
        <a:p>
          <a:r>
            <a:rPr lang="es-ES" sz="3600" dirty="0">
              <a:solidFill>
                <a:schemeClr val="tx1"/>
              </a:solidFill>
            </a:rPr>
            <a:t>Estructura</a:t>
          </a:r>
        </a:p>
      </dgm:t>
    </dgm:pt>
    <dgm:pt modelId="{4BFB9D96-62E5-436A-BAA1-0E30CD0F5D15}" type="sibTrans" cxnId="{8AA32F67-6144-4E7A-B0A7-DAEFEB65E526}">
      <dgm:prSet/>
      <dgm:spPr/>
      <dgm:t>
        <a:bodyPr/>
        <a:lstStyle/>
        <a:p>
          <a:endParaRPr lang="es-ES"/>
        </a:p>
      </dgm:t>
    </dgm:pt>
    <dgm:pt modelId="{352D096B-2FC6-4017-9D8E-C6E7E591D48B}" type="parTrans" cxnId="{8AA32F67-6144-4E7A-B0A7-DAEFEB65E526}">
      <dgm:prSet/>
      <dgm:spPr>
        <a:ln>
          <a:solidFill>
            <a:schemeClr val="accent6">
              <a:lumMod val="75000"/>
            </a:schemeClr>
          </a:solidFill>
        </a:ln>
      </dgm:spPr>
      <dgm:t>
        <a:bodyPr/>
        <a:lstStyle/>
        <a:p>
          <a:endParaRPr lang="es-ES"/>
        </a:p>
      </dgm:t>
    </dgm:pt>
    <dgm:pt modelId="{D831B359-F5A7-4BD2-95BA-ED61836CC89C}">
      <dgm:prSet phldrT="[Texto]" custT="1"/>
      <dgm:spPr>
        <a:solidFill>
          <a:schemeClr val="accent6">
            <a:lumMod val="75000"/>
          </a:schemeClr>
        </a:solidFill>
      </dgm:spPr>
      <dgm:t>
        <a:bodyPr/>
        <a:lstStyle/>
        <a:p>
          <a:r>
            <a:rPr lang="es-ES" sz="3600" dirty="0">
              <a:solidFill>
                <a:schemeClr val="tx1"/>
              </a:solidFill>
            </a:rPr>
            <a:t>Atributo</a:t>
          </a:r>
        </a:p>
      </dgm:t>
    </dgm:pt>
    <dgm:pt modelId="{51A5A520-07FB-429B-9AF9-E23025CB69EC}" type="sibTrans" cxnId="{10C4D4C8-2DE7-486D-A2C3-7F05D588AFCC}">
      <dgm:prSet/>
      <dgm:spPr/>
      <dgm:t>
        <a:bodyPr/>
        <a:lstStyle/>
        <a:p>
          <a:endParaRPr lang="es-ES"/>
        </a:p>
      </dgm:t>
    </dgm:pt>
    <dgm:pt modelId="{36D0AFC7-3D31-403C-ACFE-59E335704118}" type="parTrans" cxnId="{10C4D4C8-2DE7-486D-A2C3-7F05D588AFCC}">
      <dgm:prSet/>
      <dgm:spPr>
        <a:ln>
          <a:solidFill>
            <a:schemeClr val="accent6">
              <a:lumMod val="75000"/>
            </a:schemeClr>
          </a:solidFill>
        </a:ln>
      </dgm:spPr>
      <dgm:t>
        <a:bodyPr/>
        <a:lstStyle/>
        <a:p>
          <a:endParaRPr lang="es-ES"/>
        </a:p>
      </dgm:t>
    </dgm:pt>
    <dgm:pt modelId="{7E7161C5-0FC6-4495-9946-989685D87140}" type="pres">
      <dgm:prSet presAssocID="{759FCE47-EDA5-4579-989C-61AD3D9B12F8}" presName="hierChild1" presStyleCnt="0">
        <dgm:presLayoutVars>
          <dgm:orgChart val="1"/>
          <dgm:chPref val="1"/>
          <dgm:dir/>
          <dgm:animOne val="branch"/>
          <dgm:animLvl val="lvl"/>
          <dgm:resizeHandles/>
        </dgm:presLayoutVars>
      </dgm:prSet>
      <dgm:spPr/>
    </dgm:pt>
    <dgm:pt modelId="{022502E5-0DD4-453E-897C-DD1B27F12D72}" type="pres">
      <dgm:prSet presAssocID="{FFE34D96-8DEA-4112-82A0-CC824796B2F7}" presName="hierRoot1" presStyleCnt="0">
        <dgm:presLayoutVars>
          <dgm:hierBranch val="init"/>
        </dgm:presLayoutVars>
      </dgm:prSet>
      <dgm:spPr/>
    </dgm:pt>
    <dgm:pt modelId="{CAC93C37-0AF7-4532-803F-DB2C49C2F6A1}" type="pres">
      <dgm:prSet presAssocID="{FFE34D96-8DEA-4112-82A0-CC824796B2F7}" presName="rootComposite1" presStyleCnt="0"/>
      <dgm:spPr/>
    </dgm:pt>
    <dgm:pt modelId="{24322E84-E60E-4EFC-8D93-DBA8FFE64FD1}" type="pres">
      <dgm:prSet presAssocID="{FFE34D96-8DEA-4112-82A0-CC824796B2F7}" presName="rootText1" presStyleLbl="node0" presStyleIdx="0" presStyleCnt="1" custLinFactNeighborX="-2974" custLinFactNeighborY="-20538">
        <dgm:presLayoutVars>
          <dgm:chPref val="3"/>
        </dgm:presLayoutVars>
      </dgm:prSet>
      <dgm:spPr/>
    </dgm:pt>
    <dgm:pt modelId="{3CA35F69-400E-49E1-BA8E-E8055585E4F6}" type="pres">
      <dgm:prSet presAssocID="{FFE34D96-8DEA-4112-82A0-CC824796B2F7}" presName="rootConnector1" presStyleLbl="node1" presStyleIdx="0" presStyleCnt="0"/>
      <dgm:spPr/>
    </dgm:pt>
    <dgm:pt modelId="{B1781B44-0BFF-41EF-B10C-0FCE95FFCE5D}" type="pres">
      <dgm:prSet presAssocID="{FFE34D96-8DEA-4112-82A0-CC824796B2F7}" presName="hierChild2" presStyleCnt="0"/>
      <dgm:spPr/>
    </dgm:pt>
    <dgm:pt modelId="{4D89CE5A-8B33-4DCC-9393-CB43A0AD7C69}" type="pres">
      <dgm:prSet presAssocID="{EF5E3B76-6D57-4108-A8EB-2A32C0981000}" presName="Name37" presStyleLbl="parChTrans1D2" presStyleIdx="0" presStyleCnt="3"/>
      <dgm:spPr/>
    </dgm:pt>
    <dgm:pt modelId="{EF705F93-B90A-4913-934F-2A867292EB80}" type="pres">
      <dgm:prSet presAssocID="{9E4C794D-27E5-4E3C-8883-68DB2B80ECB0}" presName="hierRoot2" presStyleCnt="0">
        <dgm:presLayoutVars>
          <dgm:hierBranch val="init"/>
        </dgm:presLayoutVars>
      </dgm:prSet>
      <dgm:spPr/>
    </dgm:pt>
    <dgm:pt modelId="{7830ECD9-8511-461E-A745-103825E158C2}" type="pres">
      <dgm:prSet presAssocID="{9E4C794D-27E5-4E3C-8883-68DB2B80ECB0}" presName="rootComposite" presStyleCnt="0"/>
      <dgm:spPr/>
    </dgm:pt>
    <dgm:pt modelId="{5E9800B7-8DA3-41FF-B0DC-4148618712DA}" type="pres">
      <dgm:prSet presAssocID="{9E4C794D-27E5-4E3C-8883-68DB2B80ECB0}" presName="rootText" presStyleLbl="node2" presStyleIdx="0" presStyleCnt="3">
        <dgm:presLayoutVars>
          <dgm:chPref val="3"/>
        </dgm:presLayoutVars>
      </dgm:prSet>
      <dgm:spPr/>
    </dgm:pt>
    <dgm:pt modelId="{D6E46D6D-A7D6-4AEC-8C48-E671D1C300C8}" type="pres">
      <dgm:prSet presAssocID="{9E4C794D-27E5-4E3C-8883-68DB2B80ECB0}" presName="rootConnector" presStyleLbl="node2" presStyleIdx="0" presStyleCnt="3"/>
      <dgm:spPr/>
    </dgm:pt>
    <dgm:pt modelId="{5C74BAC3-899E-4890-80A1-E5FC54291DE2}" type="pres">
      <dgm:prSet presAssocID="{9E4C794D-27E5-4E3C-8883-68DB2B80ECB0}" presName="hierChild4" presStyleCnt="0"/>
      <dgm:spPr/>
    </dgm:pt>
    <dgm:pt modelId="{1748BD22-597E-44BA-96CC-8AD9B68F1525}" type="pres">
      <dgm:prSet presAssocID="{9E4C794D-27E5-4E3C-8883-68DB2B80ECB0}" presName="hierChild5" presStyleCnt="0"/>
      <dgm:spPr/>
    </dgm:pt>
    <dgm:pt modelId="{8C9333CD-A2AE-42AE-9D7C-A6C706E6A50D}" type="pres">
      <dgm:prSet presAssocID="{352D096B-2FC6-4017-9D8E-C6E7E591D48B}" presName="Name37" presStyleLbl="parChTrans1D2" presStyleIdx="1" presStyleCnt="3"/>
      <dgm:spPr/>
    </dgm:pt>
    <dgm:pt modelId="{1D85A53A-7957-41F4-9EEB-51778635CF29}" type="pres">
      <dgm:prSet presAssocID="{B0EF93A3-BD06-4ADF-853F-F4F78C4E88E6}" presName="hierRoot2" presStyleCnt="0">
        <dgm:presLayoutVars>
          <dgm:hierBranch val="init"/>
        </dgm:presLayoutVars>
      </dgm:prSet>
      <dgm:spPr/>
    </dgm:pt>
    <dgm:pt modelId="{DF86F205-3C53-4DE5-9FA6-3DBE0E286CA6}" type="pres">
      <dgm:prSet presAssocID="{B0EF93A3-BD06-4ADF-853F-F4F78C4E88E6}" presName="rootComposite" presStyleCnt="0"/>
      <dgm:spPr/>
    </dgm:pt>
    <dgm:pt modelId="{A19DD51B-BF9D-4DE3-9FF9-97C578C74859}" type="pres">
      <dgm:prSet presAssocID="{B0EF93A3-BD06-4ADF-853F-F4F78C4E88E6}" presName="rootText" presStyleLbl="node2" presStyleIdx="1" presStyleCnt="3" custLinFactNeighborX="-2974" custLinFactNeighborY="1062">
        <dgm:presLayoutVars>
          <dgm:chPref val="3"/>
        </dgm:presLayoutVars>
      </dgm:prSet>
      <dgm:spPr/>
    </dgm:pt>
    <dgm:pt modelId="{52EE6C32-5D99-461C-B8CB-035A3D3B0A50}" type="pres">
      <dgm:prSet presAssocID="{B0EF93A3-BD06-4ADF-853F-F4F78C4E88E6}" presName="rootConnector" presStyleLbl="node2" presStyleIdx="1" presStyleCnt="3"/>
      <dgm:spPr/>
    </dgm:pt>
    <dgm:pt modelId="{EE729269-FFB1-4BA0-84B7-0FA971AD4DC9}" type="pres">
      <dgm:prSet presAssocID="{B0EF93A3-BD06-4ADF-853F-F4F78C4E88E6}" presName="hierChild4" presStyleCnt="0"/>
      <dgm:spPr/>
    </dgm:pt>
    <dgm:pt modelId="{E53D4A49-9C38-438C-97DB-F341A8E769F7}" type="pres">
      <dgm:prSet presAssocID="{B0EF93A3-BD06-4ADF-853F-F4F78C4E88E6}" presName="hierChild5" presStyleCnt="0"/>
      <dgm:spPr/>
    </dgm:pt>
    <dgm:pt modelId="{EF35485D-0EFB-4F79-BE71-02D095F0ABD5}" type="pres">
      <dgm:prSet presAssocID="{36D0AFC7-3D31-403C-ACFE-59E335704118}" presName="Name37" presStyleLbl="parChTrans1D2" presStyleIdx="2" presStyleCnt="3"/>
      <dgm:spPr/>
    </dgm:pt>
    <dgm:pt modelId="{EFB4724E-2259-4076-9B6C-90281994698F}" type="pres">
      <dgm:prSet presAssocID="{D831B359-F5A7-4BD2-95BA-ED61836CC89C}" presName="hierRoot2" presStyleCnt="0">
        <dgm:presLayoutVars>
          <dgm:hierBranch val="init"/>
        </dgm:presLayoutVars>
      </dgm:prSet>
      <dgm:spPr/>
    </dgm:pt>
    <dgm:pt modelId="{C86BECF6-5B4D-432F-B6AA-66346B71A665}" type="pres">
      <dgm:prSet presAssocID="{D831B359-F5A7-4BD2-95BA-ED61836CC89C}" presName="rootComposite" presStyleCnt="0"/>
      <dgm:spPr/>
    </dgm:pt>
    <dgm:pt modelId="{A80F615E-C38E-46DB-B676-E40E57B98A46}" type="pres">
      <dgm:prSet presAssocID="{D831B359-F5A7-4BD2-95BA-ED61836CC89C}" presName="rootText" presStyleLbl="node2" presStyleIdx="2" presStyleCnt="3">
        <dgm:presLayoutVars>
          <dgm:chPref val="3"/>
        </dgm:presLayoutVars>
      </dgm:prSet>
      <dgm:spPr/>
    </dgm:pt>
    <dgm:pt modelId="{B90A1241-1D32-4837-B8D6-0E4554DEE564}" type="pres">
      <dgm:prSet presAssocID="{D831B359-F5A7-4BD2-95BA-ED61836CC89C}" presName="rootConnector" presStyleLbl="node2" presStyleIdx="2" presStyleCnt="3"/>
      <dgm:spPr/>
    </dgm:pt>
    <dgm:pt modelId="{73BF3573-F354-4B0C-8818-D1B74842F6DD}" type="pres">
      <dgm:prSet presAssocID="{D831B359-F5A7-4BD2-95BA-ED61836CC89C}" presName="hierChild4" presStyleCnt="0"/>
      <dgm:spPr/>
    </dgm:pt>
    <dgm:pt modelId="{0150399B-5429-4C89-AD57-72705D012311}" type="pres">
      <dgm:prSet presAssocID="{D831B359-F5A7-4BD2-95BA-ED61836CC89C}" presName="hierChild5" presStyleCnt="0"/>
      <dgm:spPr/>
    </dgm:pt>
    <dgm:pt modelId="{BABBF2E3-1BC9-49E8-B840-068885F346BD}" type="pres">
      <dgm:prSet presAssocID="{FFE34D96-8DEA-4112-82A0-CC824796B2F7}" presName="hierChild3" presStyleCnt="0"/>
      <dgm:spPr/>
    </dgm:pt>
  </dgm:ptLst>
  <dgm:cxnLst>
    <dgm:cxn modelId="{4BB62B0A-7B21-4FFD-8EB2-282602B76838}" srcId="{FFE34D96-8DEA-4112-82A0-CC824796B2F7}" destId="{9E4C794D-27E5-4E3C-8883-68DB2B80ECB0}" srcOrd="0" destOrd="0" parTransId="{EF5E3B76-6D57-4108-A8EB-2A32C0981000}" sibTransId="{3D1501FF-2E02-4AF9-B441-D1C84FA938D0}"/>
    <dgm:cxn modelId="{FB04AC0C-AED9-4E97-B5AF-C38298075E52}" type="presOf" srcId="{FFE34D96-8DEA-4112-82A0-CC824796B2F7}" destId="{3CA35F69-400E-49E1-BA8E-E8055585E4F6}" srcOrd="1" destOrd="0" presId="urn:microsoft.com/office/officeart/2005/8/layout/orgChart1"/>
    <dgm:cxn modelId="{797BA116-3A76-474B-BCBD-C92A26F267D8}" type="presOf" srcId="{36D0AFC7-3D31-403C-ACFE-59E335704118}" destId="{EF35485D-0EFB-4F79-BE71-02D095F0ABD5}" srcOrd="0" destOrd="0" presId="urn:microsoft.com/office/officeart/2005/8/layout/orgChart1"/>
    <dgm:cxn modelId="{497F9931-D217-4BED-BF90-4F87E1063F43}" type="presOf" srcId="{D831B359-F5A7-4BD2-95BA-ED61836CC89C}" destId="{A80F615E-C38E-46DB-B676-E40E57B98A46}" srcOrd="0" destOrd="0" presId="urn:microsoft.com/office/officeart/2005/8/layout/orgChart1"/>
    <dgm:cxn modelId="{F401F545-E583-4AFE-A13B-E7FC4E8CACC3}" type="presOf" srcId="{B0EF93A3-BD06-4ADF-853F-F4F78C4E88E6}" destId="{A19DD51B-BF9D-4DE3-9FF9-97C578C74859}" srcOrd="0" destOrd="0" presId="urn:microsoft.com/office/officeart/2005/8/layout/orgChart1"/>
    <dgm:cxn modelId="{8AA32F67-6144-4E7A-B0A7-DAEFEB65E526}" srcId="{FFE34D96-8DEA-4112-82A0-CC824796B2F7}" destId="{B0EF93A3-BD06-4ADF-853F-F4F78C4E88E6}" srcOrd="1" destOrd="0" parTransId="{352D096B-2FC6-4017-9D8E-C6E7E591D48B}" sibTransId="{4BFB9D96-62E5-436A-BAA1-0E30CD0F5D15}"/>
    <dgm:cxn modelId="{67536E48-C192-4CDF-AE16-C6BAE61EFFBB}" type="presOf" srcId="{9E4C794D-27E5-4E3C-8883-68DB2B80ECB0}" destId="{5E9800B7-8DA3-41FF-B0DC-4148618712DA}" srcOrd="0" destOrd="0" presId="urn:microsoft.com/office/officeart/2005/8/layout/orgChart1"/>
    <dgm:cxn modelId="{847D2C54-3DD6-4532-B79A-CABF24C9617F}" type="presOf" srcId="{759FCE47-EDA5-4579-989C-61AD3D9B12F8}" destId="{7E7161C5-0FC6-4495-9946-989685D87140}" srcOrd="0" destOrd="0" presId="urn:microsoft.com/office/officeart/2005/8/layout/orgChart1"/>
    <dgm:cxn modelId="{05741F7C-0CBE-4E23-841F-4228820BD489}" type="presOf" srcId="{D831B359-F5A7-4BD2-95BA-ED61836CC89C}" destId="{B90A1241-1D32-4837-B8D6-0E4554DEE564}" srcOrd="1" destOrd="0" presId="urn:microsoft.com/office/officeart/2005/8/layout/orgChart1"/>
    <dgm:cxn modelId="{5EB0CA85-AB60-4F2C-A60C-9C3A04EB5713}" type="presOf" srcId="{EF5E3B76-6D57-4108-A8EB-2A32C0981000}" destId="{4D89CE5A-8B33-4DCC-9393-CB43A0AD7C69}" srcOrd="0" destOrd="0" presId="urn:microsoft.com/office/officeart/2005/8/layout/orgChart1"/>
    <dgm:cxn modelId="{AB04FDB1-F58A-4D7A-AD5A-F8BF8E91D895}" type="presOf" srcId="{FFE34D96-8DEA-4112-82A0-CC824796B2F7}" destId="{24322E84-E60E-4EFC-8D93-DBA8FFE64FD1}" srcOrd="0" destOrd="0" presId="urn:microsoft.com/office/officeart/2005/8/layout/orgChart1"/>
    <dgm:cxn modelId="{CDDF5AB5-F92D-4033-A4E2-988BF605CB67}" type="presOf" srcId="{B0EF93A3-BD06-4ADF-853F-F4F78C4E88E6}" destId="{52EE6C32-5D99-461C-B8CB-035A3D3B0A50}" srcOrd="1" destOrd="0" presId="urn:microsoft.com/office/officeart/2005/8/layout/orgChart1"/>
    <dgm:cxn modelId="{DAD2F0B7-366C-4E9D-93A7-F3A02BB53045}" type="presOf" srcId="{352D096B-2FC6-4017-9D8E-C6E7E591D48B}" destId="{8C9333CD-A2AE-42AE-9D7C-A6C706E6A50D}" srcOrd="0" destOrd="0" presId="urn:microsoft.com/office/officeart/2005/8/layout/orgChart1"/>
    <dgm:cxn modelId="{5AFF34BF-CADA-4B11-9CD5-538D1600D9F4}" type="presOf" srcId="{9E4C794D-27E5-4E3C-8883-68DB2B80ECB0}" destId="{D6E46D6D-A7D6-4AEC-8C48-E671D1C300C8}" srcOrd="1" destOrd="0" presId="urn:microsoft.com/office/officeart/2005/8/layout/orgChart1"/>
    <dgm:cxn modelId="{10C4D4C8-2DE7-486D-A2C3-7F05D588AFCC}" srcId="{FFE34D96-8DEA-4112-82A0-CC824796B2F7}" destId="{D831B359-F5A7-4BD2-95BA-ED61836CC89C}" srcOrd="2" destOrd="0" parTransId="{36D0AFC7-3D31-403C-ACFE-59E335704118}" sibTransId="{51A5A520-07FB-429B-9AF9-E23025CB69EC}"/>
    <dgm:cxn modelId="{9133A6F6-982E-482A-B6D0-6E80428F514A}" srcId="{759FCE47-EDA5-4579-989C-61AD3D9B12F8}" destId="{FFE34D96-8DEA-4112-82A0-CC824796B2F7}" srcOrd="0" destOrd="0" parTransId="{E6B95A2B-7083-47FE-B42E-28A8BDF641CF}" sibTransId="{8FBAE538-0426-44F4-A1D3-274086C4669A}"/>
    <dgm:cxn modelId="{1493F564-AF49-4F03-9458-1E4065735CDE}" type="presParOf" srcId="{7E7161C5-0FC6-4495-9946-989685D87140}" destId="{022502E5-0DD4-453E-897C-DD1B27F12D72}" srcOrd="0" destOrd="0" presId="urn:microsoft.com/office/officeart/2005/8/layout/orgChart1"/>
    <dgm:cxn modelId="{29EB71DE-A406-4A7A-9DD9-1946413F2BE9}" type="presParOf" srcId="{022502E5-0DD4-453E-897C-DD1B27F12D72}" destId="{CAC93C37-0AF7-4532-803F-DB2C49C2F6A1}" srcOrd="0" destOrd="0" presId="urn:microsoft.com/office/officeart/2005/8/layout/orgChart1"/>
    <dgm:cxn modelId="{5C04EBD9-0F7E-4E91-B680-9731EDF5F60F}" type="presParOf" srcId="{CAC93C37-0AF7-4532-803F-DB2C49C2F6A1}" destId="{24322E84-E60E-4EFC-8D93-DBA8FFE64FD1}" srcOrd="0" destOrd="0" presId="urn:microsoft.com/office/officeart/2005/8/layout/orgChart1"/>
    <dgm:cxn modelId="{FF99B0F0-6676-449E-9551-61B0C7272EA1}" type="presParOf" srcId="{CAC93C37-0AF7-4532-803F-DB2C49C2F6A1}" destId="{3CA35F69-400E-49E1-BA8E-E8055585E4F6}" srcOrd="1" destOrd="0" presId="urn:microsoft.com/office/officeart/2005/8/layout/orgChart1"/>
    <dgm:cxn modelId="{775A3AC0-A40D-4E11-8C9B-DDA7F6B1060C}" type="presParOf" srcId="{022502E5-0DD4-453E-897C-DD1B27F12D72}" destId="{B1781B44-0BFF-41EF-B10C-0FCE95FFCE5D}" srcOrd="1" destOrd="0" presId="urn:microsoft.com/office/officeart/2005/8/layout/orgChart1"/>
    <dgm:cxn modelId="{32C7D396-5484-4D68-9D40-5FFF7BE2F2F5}" type="presParOf" srcId="{B1781B44-0BFF-41EF-B10C-0FCE95FFCE5D}" destId="{4D89CE5A-8B33-4DCC-9393-CB43A0AD7C69}" srcOrd="0" destOrd="0" presId="urn:microsoft.com/office/officeart/2005/8/layout/orgChart1"/>
    <dgm:cxn modelId="{C2B39020-670E-4E36-9AF0-9396A2A97C86}" type="presParOf" srcId="{B1781B44-0BFF-41EF-B10C-0FCE95FFCE5D}" destId="{EF705F93-B90A-4913-934F-2A867292EB80}" srcOrd="1" destOrd="0" presId="urn:microsoft.com/office/officeart/2005/8/layout/orgChart1"/>
    <dgm:cxn modelId="{9830BDF2-DF52-496D-8337-06E129C67C44}" type="presParOf" srcId="{EF705F93-B90A-4913-934F-2A867292EB80}" destId="{7830ECD9-8511-461E-A745-103825E158C2}" srcOrd="0" destOrd="0" presId="urn:microsoft.com/office/officeart/2005/8/layout/orgChart1"/>
    <dgm:cxn modelId="{7358659F-FCF7-4F32-9C35-4C171F1BAC7F}" type="presParOf" srcId="{7830ECD9-8511-461E-A745-103825E158C2}" destId="{5E9800B7-8DA3-41FF-B0DC-4148618712DA}" srcOrd="0" destOrd="0" presId="urn:microsoft.com/office/officeart/2005/8/layout/orgChart1"/>
    <dgm:cxn modelId="{047A62A5-404E-4DF9-8562-2A30EAAF5A1D}" type="presParOf" srcId="{7830ECD9-8511-461E-A745-103825E158C2}" destId="{D6E46D6D-A7D6-4AEC-8C48-E671D1C300C8}" srcOrd="1" destOrd="0" presId="urn:microsoft.com/office/officeart/2005/8/layout/orgChart1"/>
    <dgm:cxn modelId="{8EBF8E1A-04C4-4579-B32B-C41EDE020F15}" type="presParOf" srcId="{EF705F93-B90A-4913-934F-2A867292EB80}" destId="{5C74BAC3-899E-4890-80A1-E5FC54291DE2}" srcOrd="1" destOrd="0" presId="urn:microsoft.com/office/officeart/2005/8/layout/orgChart1"/>
    <dgm:cxn modelId="{0CFC14A2-6360-4954-B055-A6FA8F83E510}" type="presParOf" srcId="{EF705F93-B90A-4913-934F-2A867292EB80}" destId="{1748BD22-597E-44BA-96CC-8AD9B68F1525}" srcOrd="2" destOrd="0" presId="urn:microsoft.com/office/officeart/2005/8/layout/orgChart1"/>
    <dgm:cxn modelId="{1FBA7C00-F8D7-4590-92BF-FD35AD894125}" type="presParOf" srcId="{B1781B44-0BFF-41EF-B10C-0FCE95FFCE5D}" destId="{8C9333CD-A2AE-42AE-9D7C-A6C706E6A50D}" srcOrd="2" destOrd="0" presId="urn:microsoft.com/office/officeart/2005/8/layout/orgChart1"/>
    <dgm:cxn modelId="{6B64397D-D93C-44A5-9A47-04EB8FCF2C5D}" type="presParOf" srcId="{B1781B44-0BFF-41EF-B10C-0FCE95FFCE5D}" destId="{1D85A53A-7957-41F4-9EEB-51778635CF29}" srcOrd="3" destOrd="0" presId="urn:microsoft.com/office/officeart/2005/8/layout/orgChart1"/>
    <dgm:cxn modelId="{A4827AA5-A375-42BF-B688-4476FBC537CF}" type="presParOf" srcId="{1D85A53A-7957-41F4-9EEB-51778635CF29}" destId="{DF86F205-3C53-4DE5-9FA6-3DBE0E286CA6}" srcOrd="0" destOrd="0" presId="urn:microsoft.com/office/officeart/2005/8/layout/orgChart1"/>
    <dgm:cxn modelId="{1476CA05-C375-4CCE-8110-14B1F8ADA556}" type="presParOf" srcId="{DF86F205-3C53-4DE5-9FA6-3DBE0E286CA6}" destId="{A19DD51B-BF9D-4DE3-9FF9-97C578C74859}" srcOrd="0" destOrd="0" presId="urn:microsoft.com/office/officeart/2005/8/layout/orgChart1"/>
    <dgm:cxn modelId="{3EB7A655-B982-4824-B9BB-E1223FC5F562}" type="presParOf" srcId="{DF86F205-3C53-4DE5-9FA6-3DBE0E286CA6}" destId="{52EE6C32-5D99-461C-B8CB-035A3D3B0A50}" srcOrd="1" destOrd="0" presId="urn:microsoft.com/office/officeart/2005/8/layout/orgChart1"/>
    <dgm:cxn modelId="{F20F569B-5039-4F3C-9CCC-7E23E3860A0D}" type="presParOf" srcId="{1D85A53A-7957-41F4-9EEB-51778635CF29}" destId="{EE729269-FFB1-4BA0-84B7-0FA971AD4DC9}" srcOrd="1" destOrd="0" presId="urn:microsoft.com/office/officeart/2005/8/layout/orgChart1"/>
    <dgm:cxn modelId="{189F1C66-E1BF-47E8-B4B2-4EA9F889EA84}" type="presParOf" srcId="{1D85A53A-7957-41F4-9EEB-51778635CF29}" destId="{E53D4A49-9C38-438C-97DB-F341A8E769F7}" srcOrd="2" destOrd="0" presId="urn:microsoft.com/office/officeart/2005/8/layout/orgChart1"/>
    <dgm:cxn modelId="{FF167EA7-F7DF-4BDF-9948-F775BF66CAB4}" type="presParOf" srcId="{B1781B44-0BFF-41EF-B10C-0FCE95FFCE5D}" destId="{EF35485D-0EFB-4F79-BE71-02D095F0ABD5}" srcOrd="4" destOrd="0" presId="urn:microsoft.com/office/officeart/2005/8/layout/orgChart1"/>
    <dgm:cxn modelId="{856BD490-49B4-48E1-9F61-0EDCEA1B4959}" type="presParOf" srcId="{B1781B44-0BFF-41EF-B10C-0FCE95FFCE5D}" destId="{EFB4724E-2259-4076-9B6C-90281994698F}" srcOrd="5" destOrd="0" presId="urn:microsoft.com/office/officeart/2005/8/layout/orgChart1"/>
    <dgm:cxn modelId="{87E47D18-80D7-42EB-9688-7C0F4E602B30}" type="presParOf" srcId="{EFB4724E-2259-4076-9B6C-90281994698F}" destId="{C86BECF6-5B4D-432F-B6AA-66346B71A665}" srcOrd="0" destOrd="0" presId="urn:microsoft.com/office/officeart/2005/8/layout/orgChart1"/>
    <dgm:cxn modelId="{61917159-B57C-49C3-887A-07E8104FAED5}" type="presParOf" srcId="{C86BECF6-5B4D-432F-B6AA-66346B71A665}" destId="{A80F615E-C38E-46DB-B676-E40E57B98A46}" srcOrd="0" destOrd="0" presId="urn:microsoft.com/office/officeart/2005/8/layout/orgChart1"/>
    <dgm:cxn modelId="{51F4F752-C9A1-486F-A65A-F0C207934AEA}" type="presParOf" srcId="{C86BECF6-5B4D-432F-B6AA-66346B71A665}" destId="{B90A1241-1D32-4837-B8D6-0E4554DEE564}" srcOrd="1" destOrd="0" presId="urn:microsoft.com/office/officeart/2005/8/layout/orgChart1"/>
    <dgm:cxn modelId="{23E92AFC-CF45-4E81-AA1C-8C2FFD2CDEFF}" type="presParOf" srcId="{EFB4724E-2259-4076-9B6C-90281994698F}" destId="{73BF3573-F354-4B0C-8818-D1B74842F6DD}" srcOrd="1" destOrd="0" presId="urn:microsoft.com/office/officeart/2005/8/layout/orgChart1"/>
    <dgm:cxn modelId="{538139CE-CDBC-4BA3-A10B-8555A12099DB}" type="presParOf" srcId="{EFB4724E-2259-4076-9B6C-90281994698F}" destId="{0150399B-5429-4C89-AD57-72705D012311}" srcOrd="2" destOrd="0" presId="urn:microsoft.com/office/officeart/2005/8/layout/orgChart1"/>
    <dgm:cxn modelId="{7065AC13-549B-4077-9300-2ADA7B2B1CA8}" type="presParOf" srcId="{022502E5-0DD4-453E-897C-DD1B27F12D72}" destId="{BABBF2E3-1BC9-49E8-B840-068885F346B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35485D-0EFB-4F79-BE71-02D095F0ABD5}">
      <dsp:nvSpPr>
        <dsp:cNvPr id="0" name=""/>
        <dsp:cNvSpPr/>
      </dsp:nvSpPr>
      <dsp:spPr>
        <a:xfrm>
          <a:off x="5166369" y="1537162"/>
          <a:ext cx="3811362" cy="961310"/>
        </a:xfrm>
        <a:custGeom>
          <a:avLst/>
          <a:gdLst/>
          <a:ahLst/>
          <a:cxnLst/>
          <a:rect l="0" t="0" r="0" b="0"/>
          <a:pathLst>
            <a:path>
              <a:moveTo>
                <a:pt x="0" y="0"/>
              </a:moveTo>
              <a:lnTo>
                <a:pt x="0" y="638506"/>
              </a:lnTo>
              <a:lnTo>
                <a:pt x="3811362" y="638506"/>
              </a:lnTo>
              <a:lnTo>
                <a:pt x="3811362" y="961310"/>
              </a:lnTo>
            </a:path>
          </a:pathLst>
        </a:custGeom>
        <a:noFill/>
        <a:ln w="12700" cap="flat" cmpd="sng" algn="ctr">
          <a:solidFill>
            <a:schemeClr val="accent6">
              <a:lumMod val="75000"/>
            </a:schemeClr>
          </a:solidFill>
          <a:prstDash val="solid"/>
          <a:miter lim="800000"/>
        </a:ln>
        <a:effectLst/>
      </dsp:spPr>
      <dsp:style>
        <a:lnRef idx="2">
          <a:scrgbClr r="0" g="0" b="0"/>
        </a:lnRef>
        <a:fillRef idx="0">
          <a:scrgbClr r="0" g="0" b="0"/>
        </a:fillRef>
        <a:effectRef idx="0">
          <a:scrgbClr r="0" g="0" b="0"/>
        </a:effectRef>
        <a:fontRef idx="minor"/>
      </dsp:style>
    </dsp:sp>
    <dsp:sp modelId="{8C9333CD-A2AE-42AE-9D7C-A6C706E6A50D}">
      <dsp:nvSpPr>
        <dsp:cNvPr id="0" name=""/>
        <dsp:cNvSpPr/>
      </dsp:nvSpPr>
      <dsp:spPr>
        <a:xfrm>
          <a:off x="5120649" y="1537162"/>
          <a:ext cx="91440" cy="977635"/>
        </a:xfrm>
        <a:custGeom>
          <a:avLst/>
          <a:gdLst/>
          <a:ahLst/>
          <a:cxnLst/>
          <a:rect l="0" t="0" r="0" b="0"/>
          <a:pathLst>
            <a:path>
              <a:moveTo>
                <a:pt x="45720" y="0"/>
              </a:moveTo>
              <a:lnTo>
                <a:pt x="45720" y="977635"/>
              </a:lnTo>
            </a:path>
          </a:pathLst>
        </a:custGeom>
        <a:noFill/>
        <a:ln w="12700" cap="flat" cmpd="sng" algn="ctr">
          <a:solidFill>
            <a:schemeClr val="accent6">
              <a:lumMod val="75000"/>
            </a:schemeClr>
          </a:solidFill>
          <a:prstDash val="solid"/>
          <a:miter lim="800000"/>
        </a:ln>
        <a:effectLst/>
      </dsp:spPr>
      <dsp:style>
        <a:lnRef idx="2">
          <a:scrgbClr r="0" g="0" b="0"/>
        </a:lnRef>
        <a:fillRef idx="0">
          <a:scrgbClr r="0" g="0" b="0"/>
        </a:fillRef>
        <a:effectRef idx="0">
          <a:scrgbClr r="0" g="0" b="0"/>
        </a:effectRef>
        <a:fontRef idx="minor"/>
      </dsp:style>
    </dsp:sp>
    <dsp:sp modelId="{4D89CE5A-8B33-4DCC-9393-CB43A0AD7C69}">
      <dsp:nvSpPr>
        <dsp:cNvPr id="0" name=""/>
        <dsp:cNvSpPr/>
      </dsp:nvSpPr>
      <dsp:spPr>
        <a:xfrm>
          <a:off x="1537867" y="1537162"/>
          <a:ext cx="3628501" cy="961310"/>
        </a:xfrm>
        <a:custGeom>
          <a:avLst/>
          <a:gdLst/>
          <a:ahLst/>
          <a:cxnLst/>
          <a:rect l="0" t="0" r="0" b="0"/>
          <a:pathLst>
            <a:path>
              <a:moveTo>
                <a:pt x="3628501" y="0"/>
              </a:moveTo>
              <a:lnTo>
                <a:pt x="3628501" y="638506"/>
              </a:lnTo>
              <a:lnTo>
                <a:pt x="0" y="638506"/>
              </a:lnTo>
              <a:lnTo>
                <a:pt x="0" y="961310"/>
              </a:lnTo>
            </a:path>
          </a:pathLst>
        </a:custGeom>
        <a:noFill/>
        <a:ln w="12700" cap="flat" cmpd="sng" algn="ctr">
          <a:solidFill>
            <a:schemeClr val="accent6">
              <a:lumMod val="75000"/>
            </a:schemeClr>
          </a:solidFill>
          <a:prstDash val="solid"/>
          <a:miter lim="800000"/>
        </a:ln>
        <a:effectLst/>
      </dsp:spPr>
      <dsp:style>
        <a:lnRef idx="2">
          <a:scrgbClr r="0" g="0" b="0"/>
        </a:lnRef>
        <a:fillRef idx="0">
          <a:scrgbClr r="0" g="0" b="0"/>
        </a:fillRef>
        <a:effectRef idx="0">
          <a:scrgbClr r="0" g="0" b="0"/>
        </a:effectRef>
        <a:fontRef idx="minor"/>
      </dsp:style>
    </dsp:sp>
    <dsp:sp modelId="{24322E84-E60E-4EFC-8D93-DBA8FFE64FD1}">
      <dsp:nvSpPr>
        <dsp:cNvPr id="0" name=""/>
        <dsp:cNvSpPr/>
      </dsp:nvSpPr>
      <dsp:spPr>
        <a:xfrm>
          <a:off x="3629207" y="0"/>
          <a:ext cx="3074323" cy="1537161"/>
        </a:xfrm>
        <a:prstGeom prst="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s-ES" sz="3600" b="0" kern="1200" dirty="0">
              <a:solidFill>
                <a:schemeClr val="tx1"/>
              </a:solidFill>
            </a:rPr>
            <a:t>Directivas</a:t>
          </a:r>
        </a:p>
      </dsp:txBody>
      <dsp:txXfrm>
        <a:off x="3629207" y="0"/>
        <a:ext cx="3074323" cy="1537161"/>
      </dsp:txXfrm>
    </dsp:sp>
    <dsp:sp modelId="{5E9800B7-8DA3-41FF-B0DC-4148618712DA}">
      <dsp:nvSpPr>
        <dsp:cNvPr id="0" name=""/>
        <dsp:cNvSpPr/>
      </dsp:nvSpPr>
      <dsp:spPr>
        <a:xfrm>
          <a:off x="706" y="2498473"/>
          <a:ext cx="3074323" cy="1537161"/>
        </a:xfrm>
        <a:prstGeom prst="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s-ES" sz="3600" kern="1200" dirty="0">
              <a:solidFill>
                <a:schemeClr val="tx1"/>
              </a:solidFill>
            </a:rPr>
            <a:t>Componente</a:t>
          </a:r>
        </a:p>
      </dsp:txBody>
      <dsp:txXfrm>
        <a:off x="706" y="2498473"/>
        <a:ext cx="3074323" cy="1537161"/>
      </dsp:txXfrm>
    </dsp:sp>
    <dsp:sp modelId="{A19DD51B-BF9D-4DE3-9FF9-97C578C74859}">
      <dsp:nvSpPr>
        <dsp:cNvPr id="0" name=""/>
        <dsp:cNvSpPr/>
      </dsp:nvSpPr>
      <dsp:spPr>
        <a:xfrm>
          <a:off x="3629207" y="2514797"/>
          <a:ext cx="3074323" cy="1537161"/>
        </a:xfrm>
        <a:prstGeom prst="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s-ES" sz="3600" kern="1200" dirty="0">
              <a:solidFill>
                <a:schemeClr val="tx1"/>
              </a:solidFill>
            </a:rPr>
            <a:t>Estructura</a:t>
          </a:r>
        </a:p>
      </dsp:txBody>
      <dsp:txXfrm>
        <a:off x="3629207" y="2514797"/>
        <a:ext cx="3074323" cy="1537161"/>
      </dsp:txXfrm>
    </dsp:sp>
    <dsp:sp modelId="{A80F615E-C38E-46DB-B676-E40E57B98A46}">
      <dsp:nvSpPr>
        <dsp:cNvPr id="0" name=""/>
        <dsp:cNvSpPr/>
      </dsp:nvSpPr>
      <dsp:spPr>
        <a:xfrm>
          <a:off x="7440570" y="2498473"/>
          <a:ext cx="3074323" cy="1537161"/>
        </a:xfrm>
        <a:prstGeom prst="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s-ES" sz="3600" kern="1200" dirty="0">
              <a:solidFill>
                <a:schemeClr val="tx1"/>
              </a:solidFill>
            </a:rPr>
            <a:t>Atributo</a:t>
          </a:r>
        </a:p>
      </dsp:txBody>
      <dsp:txXfrm>
        <a:off x="7440570" y="2498473"/>
        <a:ext cx="3074323" cy="153716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A5F91-5603-4716-A5D2-BFA07B9694A2}" type="datetimeFigureOut">
              <a:rPr lang="es-ES" smtClean="0"/>
              <a:t>22/11/2023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47DB31-B481-41B2-9122-F1FC9C33F868}" type="slidenum">
              <a:rPr lang="es-ES" smtClean="0"/>
              <a:t>‹Nº›</a:t>
            </a:fld>
            <a:endParaRPr lang="es-ES"/>
          </a:p>
        </p:txBody>
      </p:sp>
    </p:spTree>
    <p:extLst>
      <p:ext uri="{BB962C8B-B14F-4D97-AF65-F5344CB8AC3E}">
        <p14:creationId xmlns:p14="http://schemas.microsoft.com/office/powerpoint/2010/main" val="598420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547DB31-B481-41B2-9122-F1FC9C33F868}" type="slidenum">
              <a:rPr lang="es-ES" smtClean="0"/>
              <a:t>1</a:t>
            </a:fld>
            <a:endParaRPr lang="es-ES"/>
          </a:p>
        </p:txBody>
      </p:sp>
    </p:spTree>
    <p:extLst>
      <p:ext uri="{BB962C8B-B14F-4D97-AF65-F5344CB8AC3E}">
        <p14:creationId xmlns:p14="http://schemas.microsoft.com/office/powerpoint/2010/main" val="853082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547DB31-B481-41B2-9122-F1FC9C33F868}" type="slidenum">
              <a:rPr lang="es-ES" smtClean="0"/>
              <a:t>32</a:t>
            </a:fld>
            <a:endParaRPr lang="es-ES"/>
          </a:p>
        </p:txBody>
      </p:sp>
    </p:spTree>
    <p:extLst>
      <p:ext uri="{BB962C8B-B14F-4D97-AF65-F5344CB8AC3E}">
        <p14:creationId xmlns:p14="http://schemas.microsoft.com/office/powerpoint/2010/main" val="3486127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clase </a:t>
            </a:r>
            <a:r>
              <a:rPr lang="es-ES" dirty="0" err="1"/>
              <a:t>form-row</a:t>
            </a:r>
            <a:r>
              <a:rPr lang="es-ES" dirty="0"/>
              <a:t>  se pone para que lo elementos que están dentro del bloque </a:t>
            </a:r>
            <a:r>
              <a:rPr lang="en-US" dirty="0"/>
              <a:t>&lt;div&gt; </a:t>
            </a:r>
            <a:r>
              <a:rPr lang="en-US" dirty="0" err="1"/>
              <a:t>salgan</a:t>
            </a:r>
            <a:r>
              <a:rPr lang="en-US" dirty="0"/>
              <a:t> </a:t>
            </a:r>
            <a:r>
              <a:rPr lang="en-US" dirty="0" err="1"/>
              <a:t>en</a:t>
            </a:r>
            <a:r>
              <a:rPr lang="en-US" dirty="0"/>
              <a:t> fila.</a:t>
            </a:r>
          </a:p>
          <a:p>
            <a:r>
              <a:rPr lang="es-ES" dirty="0"/>
              <a:t>La clase </a:t>
            </a:r>
            <a:r>
              <a:rPr lang="es-ES" dirty="0" err="1"/>
              <a:t>form-group</a:t>
            </a:r>
            <a:r>
              <a:rPr lang="es-ES" dirty="0"/>
              <a:t> col md-3 se pone para que lo elementos que están dentro del bloque </a:t>
            </a:r>
            <a:r>
              <a:rPr lang="en-US" dirty="0"/>
              <a:t>&lt;div&gt; </a:t>
            </a:r>
            <a:r>
              <a:rPr lang="en-US" dirty="0" err="1"/>
              <a:t>salgan</a:t>
            </a:r>
            <a:r>
              <a:rPr lang="en-US" dirty="0"/>
              <a:t> </a:t>
            </a:r>
            <a:r>
              <a:rPr lang="en-US" dirty="0" err="1"/>
              <a:t>en</a:t>
            </a:r>
            <a:r>
              <a:rPr lang="en-US" dirty="0"/>
              <a:t> </a:t>
            </a:r>
            <a:r>
              <a:rPr lang="en-US" dirty="0" err="1"/>
              <a:t>columna</a:t>
            </a:r>
            <a:r>
              <a:rPr lang="en-US" dirty="0"/>
              <a:t>, md-3 se pone para que el </a:t>
            </a:r>
            <a:r>
              <a:rPr lang="en-US" dirty="0" err="1"/>
              <a:t>cuadro</a:t>
            </a:r>
            <a:r>
              <a:rPr lang="en-US" dirty="0"/>
              <a:t> de </a:t>
            </a:r>
            <a:r>
              <a:rPr lang="en-US" dirty="0" err="1"/>
              <a:t>texto</a:t>
            </a:r>
            <a:r>
              <a:rPr lang="en-US" dirty="0"/>
              <a:t> se </a:t>
            </a:r>
            <a:r>
              <a:rPr lang="en-US" dirty="0" err="1"/>
              <a:t>aún</a:t>
            </a:r>
            <a:r>
              <a:rPr lang="en-US" dirty="0"/>
              <a:t> poco </a:t>
            </a:r>
            <a:r>
              <a:rPr lang="en-US" dirty="0" err="1"/>
              <a:t>más</a:t>
            </a:r>
            <a:r>
              <a:rPr lang="en-US" dirty="0"/>
              <a:t> ancho.</a:t>
            </a:r>
            <a:endParaRPr lang="es-ES" dirty="0"/>
          </a:p>
        </p:txBody>
      </p:sp>
      <p:sp>
        <p:nvSpPr>
          <p:cNvPr id="4" name="Marcador de número de diapositiva 3"/>
          <p:cNvSpPr>
            <a:spLocks noGrp="1"/>
          </p:cNvSpPr>
          <p:nvPr>
            <p:ph type="sldNum" sz="quarter" idx="5"/>
          </p:nvPr>
        </p:nvSpPr>
        <p:spPr/>
        <p:txBody>
          <a:bodyPr/>
          <a:lstStyle/>
          <a:p>
            <a:fld id="{A547DB31-B481-41B2-9122-F1FC9C33F868}" type="slidenum">
              <a:rPr lang="es-ES" smtClean="0"/>
              <a:t>35</a:t>
            </a:fld>
            <a:endParaRPr lang="es-ES"/>
          </a:p>
        </p:txBody>
      </p:sp>
    </p:spTree>
    <p:extLst>
      <p:ext uri="{BB962C8B-B14F-4D97-AF65-F5344CB8AC3E}">
        <p14:creationId xmlns:p14="http://schemas.microsoft.com/office/powerpoint/2010/main" val="1598942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a:t>En</a:t>
            </a:r>
            <a:r>
              <a:rPr lang="en-US" dirty="0"/>
              <a:t> el  </a:t>
            </a:r>
            <a:r>
              <a:rPr lang="en-US" dirty="0" err="1"/>
              <a:t>últmo</a:t>
            </a:r>
            <a:r>
              <a:rPr lang="en-US" dirty="0"/>
              <a:t> </a:t>
            </a:r>
            <a:r>
              <a:rPr lang="en-US" dirty="0" err="1"/>
              <a:t>empleado</a:t>
            </a:r>
            <a:r>
              <a:rPr lang="en-US" dirty="0"/>
              <a:t> no </a:t>
            </a:r>
            <a:r>
              <a:rPr lang="en-US" dirty="0" err="1"/>
              <a:t>aparece</a:t>
            </a:r>
            <a:r>
              <a:rPr lang="en-US" dirty="0"/>
              <a:t> nada </a:t>
            </a:r>
            <a:r>
              <a:rPr lang="en-US" dirty="0" err="1"/>
              <a:t>en</a:t>
            </a:r>
            <a:r>
              <a:rPr lang="en-US" dirty="0"/>
              <a:t> </a:t>
            </a:r>
            <a:r>
              <a:rPr lang="en-US" dirty="0" err="1"/>
              <a:t>salario</a:t>
            </a:r>
            <a:r>
              <a:rPr lang="en-US" dirty="0"/>
              <a:t> </a:t>
            </a:r>
            <a:r>
              <a:rPr lang="en-US" dirty="0" err="1"/>
              <a:t>porque</a:t>
            </a:r>
            <a:r>
              <a:rPr lang="en-US" dirty="0"/>
              <a:t> se </a:t>
            </a:r>
            <a:r>
              <a:rPr lang="en-US" dirty="0" err="1"/>
              <a:t>trató</a:t>
            </a:r>
            <a:r>
              <a:rPr lang="en-US" dirty="0"/>
              <a:t> de </a:t>
            </a:r>
            <a:r>
              <a:rPr lang="en-US" dirty="0" err="1"/>
              <a:t>poner</a:t>
            </a:r>
            <a:r>
              <a:rPr lang="en-US" dirty="0"/>
              <a:t> una </a:t>
            </a:r>
            <a:r>
              <a:rPr lang="en-US" dirty="0" err="1"/>
              <a:t>cadena</a:t>
            </a:r>
            <a:r>
              <a:rPr lang="en-US" dirty="0"/>
              <a:t> de  </a:t>
            </a:r>
            <a:r>
              <a:rPr lang="en-US" dirty="0" err="1"/>
              <a:t>caracteres</a:t>
            </a:r>
            <a:r>
              <a:rPr lang="en-US" dirty="0"/>
              <a:t> y </a:t>
            </a:r>
            <a:r>
              <a:rPr lang="en-US" dirty="0" err="1"/>
              <a:t>esto</a:t>
            </a:r>
            <a:r>
              <a:rPr lang="en-US" dirty="0"/>
              <a:t> se </a:t>
            </a:r>
            <a:r>
              <a:rPr lang="en-US" dirty="0" err="1"/>
              <a:t>considera</a:t>
            </a:r>
            <a:r>
              <a:rPr lang="en-US" dirty="0"/>
              <a:t> un error</a:t>
            </a:r>
            <a:endParaRPr lang="es-ES" dirty="0"/>
          </a:p>
        </p:txBody>
      </p:sp>
      <p:sp>
        <p:nvSpPr>
          <p:cNvPr id="4" name="Marcador de número de diapositiva 3"/>
          <p:cNvSpPr>
            <a:spLocks noGrp="1"/>
          </p:cNvSpPr>
          <p:nvPr>
            <p:ph type="sldNum" sz="quarter" idx="5"/>
          </p:nvPr>
        </p:nvSpPr>
        <p:spPr/>
        <p:txBody>
          <a:bodyPr/>
          <a:lstStyle/>
          <a:p>
            <a:fld id="{A547DB31-B481-41B2-9122-F1FC9C33F868}" type="slidenum">
              <a:rPr lang="es-ES" smtClean="0"/>
              <a:t>38</a:t>
            </a:fld>
            <a:endParaRPr lang="es-ES"/>
          </a:p>
        </p:txBody>
      </p:sp>
    </p:spTree>
    <p:extLst>
      <p:ext uri="{BB962C8B-B14F-4D97-AF65-F5344CB8AC3E}">
        <p14:creationId xmlns:p14="http://schemas.microsoft.com/office/powerpoint/2010/main" val="386543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Nos van a permitir los atributos </a:t>
            </a:r>
            <a:r>
              <a:rPr lang="es-ES" dirty="0" err="1"/>
              <a:t>css</a:t>
            </a:r>
            <a:r>
              <a:rPr lang="es-ES" dirty="0"/>
              <a:t> de forma dinámica para e función de una condición destacar algo que aparezca en nuestra aplicación de Angular</a:t>
            </a:r>
          </a:p>
          <a:p>
            <a:endParaRPr lang="es-ES" dirty="0"/>
          </a:p>
        </p:txBody>
      </p:sp>
      <p:sp>
        <p:nvSpPr>
          <p:cNvPr id="4" name="Marcador de número de diapositiva 3"/>
          <p:cNvSpPr>
            <a:spLocks noGrp="1"/>
          </p:cNvSpPr>
          <p:nvPr>
            <p:ph type="sldNum" sz="quarter" idx="5"/>
          </p:nvPr>
        </p:nvSpPr>
        <p:spPr/>
        <p:txBody>
          <a:bodyPr/>
          <a:lstStyle/>
          <a:p>
            <a:fld id="{A547DB31-B481-41B2-9122-F1FC9C33F868}" type="slidenum">
              <a:rPr lang="es-ES" smtClean="0"/>
              <a:t>39</a:t>
            </a:fld>
            <a:endParaRPr lang="es-ES"/>
          </a:p>
        </p:txBody>
      </p:sp>
    </p:spTree>
    <p:extLst>
      <p:ext uri="{BB962C8B-B14F-4D97-AF65-F5344CB8AC3E}">
        <p14:creationId xmlns:p14="http://schemas.microsoft.com/office/powerpoint/2010/main" val="3124582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 A </a:t>
            </a:r>
            <a:r>
              <a:rPr lang="en-US" dirty="0" err="1"/>
              <a:t>continuaci’on</a:t>
            </a:r>
            <a:r>
              <a:rPr lang="en-US" dirty="0"/>
              <a:t> de la directive </a:t>
            </a:r>
            <a:r>
              <a:rPr lang="en-US" dirty="0" err="1"/>
              <a:t>ngStyle</a:t>
            </a:r>
            <a:r>
              <a:rPr lang="en-US" dirty="0"/>
              <a:t> </a:t>
            </a:r>
            <a:r>
              <a:rPr lang="en-US" dirty="0" err="1"/>
              <a:t>incluimos</a:t>
            </a:r>
            <a:r>
              <a:rPr lang="en-US" dirty="0"/>
              <a:t> los </a:t>
            </a:r>
            <a:r>
              <a:rPr lang="en-US" dirty="0" err="1"/>
              <a:t>atributos</a:t>
            </a:r>
            <a:r>
              <a:rPr lang="en-US" dirty="0"/>
              <a:t> </a:t>
            </a:r>
            <a:r>
              <a:rPr lang="en-US" dirty="0" err="1"/>
              <a:t>css</a:t>
            </a:r>
            <a:r>
              <a:rPr lang="en-US" dirty="0"/>
              <a:t> que se van a utilizer para </a:t>
            </a:r>
            <a:r>
              <a:rPr lang="en-US" dirty="0" err="1"/>
              <a:t>destacar</a:t>
            </a:r>
            <a:r>
              <a:rPr lang="en-US" dirty="0"/>
              <a:t> el </a:t>
            </a:r>
            <a:r>
              <a:rPr lang="en-US" dirty="0" err="1"/>
              <a:t>texto</a:t>
            </a:r>
            <a:r>
              <a:rPr lang="en-US" dirty="0"/>
              <a:t>.</a:t>
            </a:r>
          </a:p>
          <a:p>
            <a:r>
              <a:rPr lang="en-US" dirty="0"/>
              <a:t>span es un </a:t>
            </a:r>
            <a:r>
              <a:rPr lang="en-US" dirty="0" err="1"/>
              <a:t>contenedor</a:t>
            </a:r>
            <a:r>
              <a:rPr lang="en-US" dirty="0"/>
              <a:t> de </a:t>
            </a:r>
            <a:r>
              <a:rPr lang="en-US" dirty="0" err="1"/>
              <a:t>línea</a:t>
            </a:r>
            <a:r>
              <a:rPr lang="en-US" dirty="0"/>
              <a:t>. </a:t>
            </a:r>
            <a:r>
              <a:rPr lang="en-US" dirty="0" err="1"/>
              <a:t>Sirve</a:t>
            </a:r>
            <a:r>
              <a:rPr lang="en-US" dirty="0"/>
              <a:t> para </a:t>
            </a:r>
            <a:r>
              <a:rPr lang="en-US" dirty="0" err="1"/>
              <a:t>aplicar</a:t>
            </a:r>
            <a:r>
              <a:rPr lang="en-US" dirty="0"/>
              <a:t> </a:t>
            </a:r>
            <a:r>
              <a:rPr lang="en-US" dirty="0" err="1"/>
              <a:t>estilo</a:t>
            </a:r>
            <a:r>
              <a:rPr lang="en-US" dirty="0"/>
              <a:t> al </a:t>
            </a:r>
            <a:r>
              <a:rPr lang="en-US" dirty="0" err="1"/>
              <a:t>texto</a:t>
            </a:r>
            <a:r>
              <a:rPr lang="en-US" dirty="0"/>
              <a:t> o </a:t>
            </a:r>
            <a:r>
              <a:rPr lang="en-US" dirty="0" err="1"/>
              <a:t>agrupar</a:t>
            </a:r>
            <a:r>
              <a:rPr lang="en-US" dirty="0"/>
              <a:t> </a:t>
            </a:r>
            <a:r>
              <a:rPr lang="en-US" dirty="0" err="1"/>
              <a:t>elementos</a:t>
            </a:r>
            <a:r>
              <a:rPr lang="en-US" dirty="0"/>
              <a:t> </a:t>
            </a:r>
            <a:r>
              <a:rPr lang="en-US" dirty="0" err="1"/>
              <a:t>en</a:t>
            </a:r>
            <a:r>
              <a:rPr lang="en-US" dirty="0"/>
              <a:t> </a:t>
            </a:r>
            <a:r>
              <a:rPr lang="en-US" dirty="0" err="1"/>
              <a:t>linea</a:t>
            </a:r>
            <a:r>
              <a:rPr lang="en-US" dirty="0"/>
              <a:t>.  </a:t>
            </a:r>
            <a:endParaRPr lang="es-ES" dirty="0"/>
          </a:p>
        </p:txBody>
      </p:sp>
      <p:sp>
        <p:nvSpPr>
          <p:cNvPr id="4" name="Marcador de número de diapositiva 3"/>
          <p:cNvSpPr>
            <a:spLocks noGrp="1"/>
          </p:cNvSpPr>
          <p:nvPr>
            <p:ph type="sldNum" sz="quarter" idx="5"/>
          </p:nvPr>
        </p:nvSpPr>
        <p:spPr/>
        <p:txBody>
          <a:bodyPr/>
          <a:lstStyle/>
          <a:p>
            <a:fld id="{A547DB31-B481-41B2-9122-F1FC9C33F868}" type="slidenum">
              <a:rPr lang="es-ES" smtClean="0"/>
              <a:t>41</a:t>
            </a:fld>
            <a:endParaRPr lang="es-ES"/>
          </a:p>
        </p:txBody>
      </p:sp>
    </p:spTree>
    <p:extLst>
      <p:ext uri="{BB962C8B-B14F-4D97-AF65-F5344CB8AC3E}">
        <p14:creationId xmlns:p14="http://schemas.microsoft.com/office/powerpoint/2010/main" val="4219239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 directiva es muy útil cuando queremos modificar una sola propiedad </a:t>
            </a:r>
            <a:r>
              <a:rPr lang="es-ES" dirty="0" err="1"/>
              <a:t>css</a:t>
            </a:r>
            <a:r>
              <a:rPr lang="es-ES" dirty="0"/>
              <a:t>.</a:t>
            </a:r>
          </a:p>
        </p:txBody>
      </p:sp>
      <p:sp>
        <p:nvSpPr>
          <p:cNvPr id="4" name="Marcador de número de diapositiva 3"/>
          <p:cNvSpPr>
            <a:spLocks noGrp="1"/>
          </p:cNvSpPr>
          <p:nvPr>
            <p:ph type="sldNum" sz="quarter" idx="5"/>
          </p:nvPr>
        </p:nvSpPr>
        <p:spPr/>
        <p:txBody>
          <a:bodyPr/>
          <a:lstStyle/>
          <a:p>
            <a:fld id="{A547DB31-B481-41B2-9122-F1FC9C33F868}" type="slidenum">
              <a:rPr lang="es-ES" smtClean="0"/>
              <a:t>42</a:t>
            </a:fld>
            <a:endParaRPr lang="es-ES"/>
          </a:p>
        </p:txBody>
      </p:sp>
    </p:spTree>
    <p:extLst>
      <p:ext uri="{BB962C8B-B14F-4D97-AF65-F5344CB8AC3E}">
        <p14:creationId xmlns:p14="http://schemas.microsoft.com/office/powerpoint/2010/main" val="2801421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547DB31-B481-41B2-9122-F1FC9C33F868}" type="slidenum">
              <a:rPr lang="es-ES" smtClean="0"/>
              <a:t>43</a:t>
            </a:fld>
            <a:endParaRPr lang="es-ES"/>
          </a:p>
        </p:txBody>
      </p:sp>
    </p:spTree>
    <p:extLst>
      <p:ext uri="{BB962C8B-B14F-4D97-AF65-F5344CB8AC3E}">
        <p14:creationId xmlns:p14="http://schemas.microsoft.com/office/powerpoint/2010/main" val="4217990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547DB31-B481-41B2-9122-F1FC9C33F868}" type="slidenum">
              <a:rPr lang="es-ES" smtClean="0"/>
              <a:t>45</a:t>
            </a:fld>
            <a:endParaRPr lang="es-ES"/>
          </a:p>
        </p:txBody>
      </p:sp>
    </p:spTree>
    <p:extLst>
      <p:ext uri="{BB962C8B-B14F-4D97-AF65-F5344CB8AC3E}">
        <p14:creationId xmlns:p14="http://schemas.microsoft.com/office/powerpoint/2010/main" val="7440334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547DB31-B481-41B2-9122-F1FC9C33F868}" type="slidenum">
              <a:rPr lang="es-ES" smtClean="0"/>
              <a:t>47</a:t>
            </a:fld>
            <a:endParaRPr lang="es-ES"/>
          </a:p>
        </p:txBody>
      </p:sp>
    </p:spTree>
    <p:extLst>
      <p:ext uri="{BB962C8B-B14F-4D97-AF65-F5344CB8AC3E}">
        <p14:creationId xmlns:p14="http://schemas.microsoft.com/office/powerpoint/2010/main" val="1793077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547DB31-B481-41B2-9122-F1FC9C33F868}" type="slidenum">
              <a:rPr lang="es-ES" smtClean="0"/>
              <a:t>4</a:t>
            </a:fld>
            <a:endParaRPr lang="es-ES"/>
          </a:p>
        </p:txBody>
      </p:sp>
    </p:spTree>
    <p:extLst>
      <p:ext uri="{BB962C8B-B14F-4D97-AF65-F5344CB8AC3E}">
        <p14:creationId xmlns:p14="http://schemas.microsoft.com/office/powerpoint/2010/main" val="1443392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547DB31-B481-41B2-9122-F1FC9C33F868}" type="slidenum">
              <a:rPr lang="es-ES" smtClean="0"/>
              <a:t>20</a:t>
            </a:fld>
            <a:endParaRPr lang="es-ES"/>
          </a:p>
        </p:txBody>
      </p:sp>
    </p:spTree>
    <p:extLst>
      <p:ext uri="{BB962C8B-B14F-4D97-AF65-F5344CB8AC3E}">
        <p14:creationId xmlns:p14="http://schemas.microsoft.com/office/powerpoint/2010/main" val="2998124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r>
              <a:rPr lang="es-ES" dirty="0" err="1"/>
              <a:t>npm</a:t>
            </a:r>
            <a:r>
              <a:rPr lang="es-ES" dirty="0"/>
              <a:t> </a:t>
            </a:r>
            <a:r>
              <a:rPr lang="es-ES" dirty="0" err="1"/>
              <a:t>install</a:t>
            </a:r>
            <a:r>
              <a:rPr lang="es-ES" dirty="0"/>
              <a:t> </a:t>
            </a:r>
            <a:r>
              <a:rPr lang="es-ES" dirty="0" err="1"/>
              <a:t>bootstrap</a:t>
            </a:r>
            <a:r>
              <a:rPr lang="es-ES" dirty="0"/>
              <a:t> </a:t>
            </a:r>
            <a:r>
              <a:rPr lang="es-ES" dirty="0" err="1"/>
              <a:t>jquery</a:t>
            </a:r>
            <a:r>
              <a:rPr lang="es-ES" dirty="0"/>
              <a:t> @</a:t>
            </a:r>
            <a:r>
              <a:rPr lang="es-ES" dirty="0" err="1"/>
              <a:t>popperjs</a:t>
            </a:r>
            <a:r>
              <a:rPr lang="es-ES" dirty="0"/>
              <a:t>/</a:t>
            </a:r>
            <a:r>
              <a:rPr lang="es-ES" dirty="0" err="1"/>
              <a:t>core</a:t>
            </a:r>
            <a:endParaRPr lang="es-ES" dirty="0"/>
          </a:p>
          <a:p>
            <a:endParaRPr lang="es-ES" dirty="0"/>
          </a:p>
          <a:p>
            <a:r>
              <a:rPr lang="es-ES" dirty="0"/>
              <a:t>Si se usa este </a:t>
            </a:r>
            <a:r>
              <a:rPr lang="es-ES" dirty="0" err="1"/>
              <a:t>cmando</a:t>
            </a:r>
            <a:r>
              <a:rPr lang="es-ES" dirty="0"/>
              <a:t> para instalar en angular </a:t>
            </a:r>
            <a:r>
              <a:rPr lang="es-ES" dirty="0" err="1"/>
              <a:t>json</a:t>
            </a:r>
            <a:r>
              <a:rPr lang="es-ES" dirty="0"/>
              <a:t> :</a:t>
            </a:r>
          </a:p>
          <a:p>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styles</a:t>
            </a:r>
            <a:r>
              <a:rPr lang="es-ES" sz="1200" b="0" kern="1200" dirty="0">
                <a:solidFill>
                  <a:schemeClr val="tx1"/>
                </a:solidFill>
                <a:effectLst/>
                <a:latin typeface="+mn-lt"/>
                <a:ea typeface="+mn-ea"/>
                <a:cs typeface="+mn-cs"/>
              </a:rPr>
              <a:t>": [</a:t>
            </a:r>
          </a:p>
          <a:p>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node_modules</a:t>
            </a:r>
            <a:r>
              <a:rPr lang="es-ES" sz="1200" b="0" kern="1200" dirty="0">
                <a:solidFill>
                  <a:schemeClr val="tx1"/>
                </a:solidFill>
                <a:effectLst/>
                <a:latin typeface="+mn-lt"/>
                <a:ea typeface="+mn-ea"/>
                <a:cs typeface="+mn-cs"/>
              </a:rPr>
              <a:t>/</a:t>
            </a:r>
            <a:r>
              <a:rPr lang="es-ES" sz="1200" b="0" kern="1200" dirty="0" err="1">
                <a:solidFill>
                  <a:schemeClr val="tx1"/>
                </a:solidFill>
                <a:effectLst/>
                <a:latin typeface="+mn-lt"/>
                <a:ea typeface="+mn-ea"/>
                <a:cs typeface="+mn-cs"/>
              </a:rPr>
              <a:t>bootstrap</a:t>
            </a:r>
            <a:r>
              <a:rPr lang="es-ES" sz="1200" b="0" kern="1200" dirty="0">
                <a:solidFill>
                  <a:schemeClr val="tx1"/>
                </a:solidFill>
                <a:effectLst/>
                <a:latin typeface="+mn-lt"/>
                <a:ea typeface="+mn-ea"/>
                <a:cs typeface="+mn-cs"/>
              </a:rPr>
              <a:t>/</a:t>
            </a:r>
            <a:r>
              <a:rPr lang="es-ES" sz="1200" b="0" kern="1200" dirty="0" err="1">
                <a:solidFill>
                  <a:schemeClr val="tx1"/>
                </a:solidFill>
                <a:effectLst/>
                <a:latin typeface="+mn-lt"/>
                <a:ea typeface="+mn-ea"/>
                <a:cs typeface="+mn-cs"/>
              </a:rPr>
              <a:t>dist</a:t>
            </a:r>
            <a:r>
              <a:rPr lang="es-ES" sz="1200" b="0" kern="1200" dirty="0">
                <a:solidFill>
                  <a:schemeClr val="tx1"/>
                </a:solidFill>
                <a:effectLst/>
                <a:latin typeface="+mn-lt"/>
                <a:ea typeface="+mn-ea"/>
                <a:cs typeface="+mn-cs"/>
              </a:rPr>
              <a:t>/</a:t>
            </a:r>
            <a:r>
              <a:rPr lang="es-ES" sz="1200" b="0" kern="1200" dirty="0" err="1">
                <a:solidFill>
                  <a:schemeClr val="tx1"/>
                </a:solidFill>
                <a:effectLst/>
                <a:latin typeface="+mn-lt"/>
                <a:ea typeface="+mn-ea"/>
                <a:cs typeface="+mn-cs"/>
              </a:rPr>
              <a:t>css</a:t>
            </a:r>
            <a:r>
              <a:rPr lang="es-ES" sz="1200" b="0" kern="1200" dirty="0">
                <a:solidFill>
                  <a:schemeClr val="tx1"/>
                </a:solidFill>
                <a:effectLst/>
                <a:latin typeface="+mn-lt"/>
                <a:ea typeface="+mn-ea"/>
                <a:cs typeface="+mn-cs"/>
              </a:rPr>
              <a:t>/bootstrap.min.css",</a:t>
            </a:r>
          </a:p>
          <a:p>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src</a:t>
            </a:r>
            <a:r>
              <a:rPr lang="es-ES" sz="1200" b="0" kern="1200" dirty="0">
                <a:solidFill>
                  <a:schemeClr val="tx1"/>
                </a:solidFill>
                <a:effectLst/>
                <a:latin typeface="+mn-lt"/>
                <a:ea typeface="+mn-ea"/>
                <a:cs typeface="+mn-cs"/>
              </a:rPr>
              <a:t>/styles.css"</a:t>
            </a:r>
          </a:p>
          <a:p>
            <a:r>
              <a:rPr lang="es-ES" sz="1200" b="0" kern="1200" dirty="0">
                <a:solidFill>
                  <a:schemeClr val="tx1"/>
                </a:solidFill>
                <a:effectLst/>
                <a:latin typeface="+mn-lt"/>
                <a:ea typeface="+mn-ea"/>
                <a:cs typeface="+mn-cs"/>
              </a:rPr>
              <a:t>            ],</a:t>
            </a:r>
          </a:p>
          <a:p>
            <a:r>
              <a:rPr lang="es-ES" sz="1200" b="0" kern="1200" dirty="0">
                <a:solidFill>
                  <a:schemeClr val="tx1"/>
                </a:solidFill>
                <a:effectLst/>
                <a:latin typeface="+mn-lt"/>
                <a:ea typeface="+mn-ea"/>
                <a:cs typeface="+mn-cs"/>
              </a:rPr>
              <a:t>            "scripts": [</a:t>
            </a:r>
          </a:p>
          <a:p>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node_modules</a:t>
            </a:r>
            <a:r>
              <a:rPr lang="es-ES" sz="1200" b="0" kern="1200" dirty="0">
                <a:solidFill>
                  <a:schemeClr val="tx1"/>
                </a:solidFill>
                <a:effectLst/>
                <a:latin typeface="+mn-lt"/>
                <a:ea typeface="+mn-ea"/>
                <a:cs typeface="+mn-cs"/>
              </a:rPr>
              <a:t>/</a:t>
            </a:r>
            <a:r>
              <a:rPr lang="es-ES" sz="1200" b="0" kern="1200" dirty="0" err="1">
                <a:solidFill>
                  <a:schemeClr val="tx1"/>
                </a:solidFill>
                <a:effectLst/>
                <a:latin typeface="+mn-lt"/>
                <a:ea typeface="+mn-ea"/>
                <a:cs typeface="+mn-cs"/>
              </a:rPr>
              <a:t>jquery</a:t>
            </a:r>
            <a:r>
              <a:rPr lang="es-ES" sz="1200" b="0" kern="1200" dirty="0">
                <a:solidFill>
                  <a:schemeClr val="tx1"/>
                </a:solidFill>
                <a:effectLst/>
                <a:latin typeface="+mn-lt"/>
                <a:ea typeface="+mn-ea"/>
                <a:cs typeface="+mn-cs"/>
              </a:rPr>
              <a:t>/</a:t>
            </a:r>
            <a:r>
              <a:rPr lang="es-ES" sz="1200" b="0" kern="1200" dirty="0" err="1">
                <a:solidFill>
                  <a:schemeClr val="tx1"/>
                </a:solidFill>
                <a:effectLst/>
                <a:latin typeface="+mn-lt"/>
                <a:ea typeface="+mn-ea"/>
                <a:cs typeface="+mn-cs"/>
              </a:rPr>
              <a:t>dist</a:t>
            </a:r>
            <a:r>
              <a:rPr lang="es-ES" sz="1200" b="0" kern="1200" dirty="0">
                <a:solidFill>
                  <a:schemeClr val="tx1"/>
                </a:solidFill>
                <a:effectLst/>
                <a:latin typeface="+mn-lt"/>
                <a:ea typeface="+mn-ea"/>
                <a:cs typeface="+mn-cs"/>
              </a:rPr>
              <a:t>/jquery.slim.min.js",</a:t>
            </a:r>
          </a:p>
          <a:p>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node_modules</a:t>
            </a:r>
            <a:r>
              <a:rPr lang="es-ES" sz="1200" b="0" kern="1200" dirty="0">
                <a:solidFill>
                  <a:schemeClr val="tx1"/>
                </a:solidFill>
                <a:effectLst/>
                <a:latin typeface="+mn-lt"/>
                <a:ea typeface="+mn-ea"/>
                <a:cs typeface="+mn-cs"/>
              </a:rPr>
              <a:t>/@</a:t>
            </a:r>
            <a:r>
              <a:rPr lang="es-ES" sz="1200" b="0" kern="1200" dirty="0" err="1">
                <a:solidFill>
                  <a:schemeClr val="tx1"/>
                </a:solidFill>
                <a:effectLst/>
                <a:latin typeface="+mn-lt"/>
                <a:ea typeface="+mn-ea"/>
                <a:cs typeface="+mn-cs"/>
              </a:rPr>
              <a:t>popperjs</a:t>
            </a:r>
            <a:r>
              <a:rPr lang="es-ES" sz="1200" b="0" kern="1200" dirty="0">
                <a:solidFill>
                  <a:schemeClr val="tx1"/>
                </a:solidFill>
                <a:effectLst/>
                <a:latin typeface="+mn-lt"/>
                <a:ea typeface="+mn-ea"/>
                <a:cs typeface="+mn-cs"/>
              </a:rPr>
              <a:t>/</a:t>
            </a:r>
            <a:r>
              <a:rPr lang="es-ES" sz="1200" b="0" kern="1200" dirty="0" err="1">
                <a:solidFill>
                  <a:schemeClr val="tx1"/>
                </a:solidFill>
                <a:effectLst/>
                <a:latin typeface="+mn-lt"/>
                <a:ea typeface="+mn-ea"/>
                <a:cs typeface="+mn-cs"/>
              </a:rPr>
              <a:t>core</a:t>
            </a:r>
            <a:r>
              <a:rPr lang="es-ES" sz="1200" b="0" kern="1200" dirty="0">
                <a:solidFill>
                  <a:schemeClr val="tx1"/>
                </a:solidFill>
                <a:effectLst/>
                <a:latin typeface="+mn-lt"/>
                <a:ea typeface="+mn-ea"/>
                <a:cs typeface="+mn-cs"/>
              </a:rPr>
              <a:t>/</a:t>
            </a:r>
            <a:r>
              <a:rPr lang="es-ES" sz="1200" b="0" kern="1200" dirty="0" err="1">
                <a:solidFill>
                  <a:schemeClr val="tx1"/>
                </a:solidFill>
                <a:effectLst/>
                <a:latin typeface="+mn-lt"/>
                <a:ea typeface="+mn-ea"/>
                <a:cs typeface="+mn-cs"/>
              </a:rPr>
              <a:t>dist</a:t>
            </a:r>
            <a:r>
              <a:rPr lang="es-ES" sz="1200" b="0" kern="1200" dirty="0">
                <a:solidFill>
                  <a:schemeClr val="tx1"/>
                </a:solidFill>
                <a:effectLst/>
                <a:latin typeface="+mn-lt"/>
                <a:ea typeface="+mn-ea"/>
                <a:cs typeface="+mn-cs"/>
              </a:rPr>
              <a:t>/</a:t>
            </a:r>
            <a:r>
              <a:rPr lang="es-ES" sz="1200" b="0" kern="1200" dirty="0" err="1">
                <a:solidFill>
                  <a:schemeClr val="tx1"/>
                </a:solidFill>
                <a:effectLst/>
                <a:latin typeface="+mn-lt"/>
                <a:ea typeface="+mn-ea"/>
                <a:cs typeface="+mn-cs"/>
              </a:rPr>
              <a:t>umd</a:t>
            </a:r>
            <a:r>
              <a:rPr lang="es-ES" sz="1200" b="0" kern="1200" dirty="0">
                <a:solidFill>
                  <a:schemeClr val="tx1"/>
                </a:solidFill>
                <a:effectLst/>
                <a:latin typeface="+mn-lt"/>
                <a:ea typeface="+mn-ea"/>
                <a:cs typeface="+mn-cs"/>
              </a:rPr>
              <a:t>/popper.min.js",</a:t>
            </a:r>
          </a:p>
          <a:p>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node_modules</a:t>
            </a:r>
            <a:r>
              <a:rPr lang="es-ES" sz="1200" b="0" kern="1200" dirty="0">
                <a:solidFill>
                  <a:schemeClr val="tx1"/>
                </a:solidFill>
                <a:effectLst/>
                <a:latin typeface="+mn-lt"/>
                <a:ea typeface="+mn-ea"/>
                <a:cs typeface="+mn-cs"/>
              </a:rPr>
              <a:t>/</a:t>
            </a:r>
            <a:r>
              <a:rPr lang="es-ES" sz="1200" b="0" kern="1200" dirty="0" err="1">
                <a:solidFill>
                  <a:schemeClr val="tx1"/>
                </a:solidFill>
                <a:effectLst/>
                <a:latin typeface="+mn-lt"/>
                <a:ea typeface="+mn-ea"/>
                <a:cs typeface="+mn-cs"/>
              </a:rPr>
              <a:t>bootstrap</a:t>
            </a:r>
            <a:r>
              <a:rPr lang="es-ES" sz="1200" b="0" kern="1200" dirty="0">
                <a:solidFill>
                  <a:schemeClr val="tx1"/>
                </a:solidFill>
                <a:effectLst/>
                <a:latin typeface="+mn-lt"/>
                <a:ea typeface="+mn-ea"/>
                <a:cs typeface="+mn-cs"/>
              </a:rPr>
              <a:t>/</a:t>
            </a:r>
            <a:r>
              <a:rPr lang="es-ES" sz="1200" b="0" kern="1200" dirty="0" err="1">
                <a:solidFill>
                  <a:schemeClr val="tx1"/>
                </a:solidFill>
                <a:effectLst/>
                <a:latin typeface="+mn-lt"/>
                <a:ea typeface="+mn-ea"/>
                <a:cs typeface="+mn-cs"/>
              </a:rPr>
              <a:t>dist</a:t>
            </a:r>
            <a:r>
              <a:rPr lang="es-ES" sz="1200" b="0" kern="1200" dirty="0">
                <a:solidFill>
                  <a:schemeClr val="tx1"/>
                </a:solidFill>
                <a:effectLst/>
                <a:latin typeface="+mn-lt"/>
                <a:ea typeface="+mn-ea"/>
                <a:cs typeface="+mn-cs"/>
              </a:rPr>
              <a:t>/</a:t>
            </a:r>
            <a:r>
              <a:rPr lang="es-ES" sz="1200" b="0" kern="1200" dirty="0" err="1">
                <a:solidFill>
                  <a:schemeClr val="tx1"/>
                </a:solidFill>
                <a:effectLst/>
                <a:latin typeface="+mn-lt"/>
                <a:ea typeface="+mn-ea"/>
                <a:cs typeface="+mn-cs"/>
              </a:rPr>
              <a:t>js</a:t>
            </a:r>
            <a:r>
              <a:rPr lang="es-ES" sz="1200" b="0" kern="1200" dirty="0">
                <a:solidFill>
                  <a:schemeClr val="tx1"/>
                </a:solidFill>
                <a:effectLst/>
                <a:latin typeface="+mn-lt"/>
                <a:ea typeface="+mn-ea"/>
                <a:cs typeface="+mn-cs"/>
              </a:rPr>
              <a:t>/bootstrap.min.js"</a:t>
            </a:r>
          </a:p>
          <a:p>
            <a:r>
              <a:rPr lang="es-ES" sz="1200" b="0" kern="1200" dirty="0">
                <a:solidFill>
                  <a:schemeClr val="tx1"/>
                </a:solidFill>
                <a:effectLst/>
                <a:latin typeface="+mn-lt"/>
                <a:ea typeface="+mn-ea"/>
                <a:cs typeface="+mn-cs"/>
              </a:rPr>
              <a:t>            ]</a:t>
            </a:r>
          </a:p>
          <a:p>
            <a:r>
              <a:rPr lang="es-ES" sz="1200" b="0" kern="1200" dirty="0">
                <a:solidFill>
                  <a:schemeClr val="tx1"/>
                </a:solidFill>
                <a:effectLst/>
                <a:latin typeface="+mn-lt"/>
                <a:ea typeface="+mn-ea"/>
                <a:cs typeface="+mn-cs"/>
              </a:rPr>
              <a:t>          },</a:t>
            </a:r>
          </a:p>
          <a:p>
            <a:endParaRPr lang="es-ES" dirty="0"/>
          </a:p>
        </p:txBody>
      </p:sp>
      <p:sp>
        <p:nvSpPr>
          <p:cNvPr id="4" name="Marcador de número de diapositiva 3"/>
          <p:cNvSpPr>
            <a:spLocks noGrp="1"/>
          </p:cNvSpPr>
          <p:nvPr>
            <p:ph type="sldNum" sz="quarter" idx="5"/>
          </p:nvPr>
        </p:nvSpPr>
        <p:spPr/>
        <p:txBody>
          <a:bodyPr/>
          <a:lstStyle/>
          <a:p>
            <a:fld id="{A547DB31-B481-41B2-9122-F1FC9C33F868}" type="slidenum">
              <a:rPr lang="es-ES" smtClean="0"/>
              <a:t>22</a:t>
            </a:fld>
            <a:endParaRPr lang="es-ES"/>
          </a:p>
        </p:txBody>
      </p:sp>
    </p:spTree>
    <p:extLst>
      <p:ext uri="{BB962C8B-B14F-4D97-AF65-F5344CB8AC3E}">
        <p14:creationId xmlns:p14="http://schemas.microsoft.com/office/powerpoint/2010/main" val="3355377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547DB31-B481-41B2-9122-F1FC9C33F868}" type="slidenum">
              <a:rPr lang="es-ES" smtClean="0"/>
              <a:t>23</a:t>
            </a:fld>
            <a:endParaRPr lang="es-ES"/>
          </a:p>
        </p:txBody>
      </p:sp>
    </p:spTree>
    <p:extLst>
      <p:ext uri="{BB962C8B-B14F-4D97-AF65-F5344CB8AC3E}">
        <p14:creationId xmlns:p14="http://schemas.microsoft.com/office/powerpoint/2010/main" val="4217607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A547DB31-B481-41B2-9122-F1FC9C33F868}" type="slidenum">
              <a:rPr lang="es-ES" smtClean="0"/>
              <a:t>24</a:t>
            </a:fld>
            <a:endParaRPr lang="es-ES"/>
          </a:p>
        </p:txBody>
      </p:sp>
    </p:spTree>
    <p:extLst>
      <p:ext uri="{BB962C8B-B14F-4D97-AF65-F5344CB8AC3E}">
        <p14:creationId xmlns:p14="http://schemas.microsoft.com/office/powerpoint/2010/main" val="1449060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547DB31-B481-41B2-9122-F1FC9C33F868}" type="slidenum">
              <a:rPr lang="es-ES" smtClean="0"/>
              <a:t>25</a:t>
            </a:fld>
            <a:endParaRPr lang="es-ES"/>
          </a:p>
        </p:txBody>
      </p:sp>
    </p:spTree>
    <p:extLst>
      <p:ext uri="{BB962C8B-B14F-4D97-AF65-F5344CB8AC3E}">
        <p14:creationId xmlns:p14="http://schemas.microsoft.com/office/powerpoint/2010/main" val="1868392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Un </a:t>
            </a:r>
            <a:r>
              <a:rPr lang="en-US" dirty="0" err="1"/>
              <a:t>modelo</a:t>
            </a:r>
            <a:r>
              <a:rPr lang="en-US" dirty="0"/>
              <a:t> </a:t>
            </a:r>
            <a:r>
              <a:rPr lang="en-US" dirty="0" err="1"/>
              <a:t>en</a:t>
            </a:r>
            <a:r>
              <a:rPr lang="en-US" dirty="0"/>
              <a:t> Angular es una </a:t>
            </a:r>
            <a:r>
              <a:rPr lang="en-US" dirty="0" err="1"/>
              <a:t>clase</a:t>
            </a:r>
            <a:r>
              <a:rPr lang="en-US" dirty="0"/>
              <a:t> que </a:t>
            </a:r>
            <a:r>
              <a:rPr lang="en-US" dirty="0" err="1"/>
              <a:t>representa</a:t>
            </a:r>
            <a:r>
              <a:rPr lang="en-US" dirty="0"/>
              <a:t> un </a:t>
            </a:r>
            <a:r>
              <a:rPr lang="en-US" dirty="0" err="1"/>
              <a:t>objeto</a:t>
            </a:r>
            <a:r>
              <a:rPr lang="en-US" dirty="0"/>
              <a:t> con </a:t>
            </a:r>
            <a:r>
              <a:rPr lang="en-US" dirty="0" err="1"/>
              <a:t>propiedades</a:t>
            </a:r>
            <a:r>
              <a:rPr lang="en-US" dirty="0"/>
              <a:t> que </a:t>
            </a:r>
            <a:r>
              <a:rPr lang="en-US" dirty="0" err="1"/>
              <a:t>permite</a:t>
            </a:r>
            <a:r>
              <a:rPr lang="en-US" dirty="0"/>
              <a:t> la </a:t>
            </a:r>
            <a:r>
              <a:rPr lang="en-US" dirty="0" err="1"/>
              <a:t>utilizaci’on</a:t>
            </a:r>
            <a:r>
              <a:rPr lang="en-US" dirty="0"/>
              <a:t> de la </a:t>
            </a:r>
            <a:r>
              <a:rPr lang="en-US" dirty="0" err="1"/>
              <a:t>misma</a:t>
            </a:r>
            <a:r>
              <a:rPr lang="en-US" dirty="0"/>
              <a:t> </a:t>
            </a:r>
            <a:r>
              <a:rPr lang="en-US" dirty="0" err="1"/>
              <a:t>desde</a:t>
            </a:r>
            <a:r>
              <a:rPr lang="en-US" dirty="0"/>
              <a:t> </a:t>
            </a:r>
            <a:r>
              <a:rPr lang="en-US" dirty="0" err="1"/>
              <a:t>clases</a:t>
            </a:r>
            <a:r>
              <a:rPr lang="en-US" dirty="0"/>
              <a:t> </a:t>
            </a:r>
            <a:r>
              <a:rPr lang="en-US" dirty="0" err="1"/>
              <a:t>externas</a:t>
            </a:r>
            <a:r>
              <a:rPr lang="en-US" dirty="0"/>
              <a:t>, </a:t>
            </a:r>
            <a:r>
              <a:rPr lang="en-US" dirty="0" err="1"/>
              <a:t>evitando</a:t>
            </a:r>
            <a:r>
              <a:rPr lang="en-US" dirty="0"/>
              <a:t> la </a:t>
            </a:r>
            <a:r>
              <a:rPr lang="en-US" dirty="0" err="1"/>
              <a:t>repetici’on</a:t>
            </a:r>
            <a:r>
              <a:rPr lang="en-US" dirty="0"/>
              <a:t> del </a:t>
            </a:r>
            <a:r>
              <a:rPr lang="en-US" dirty="0" err="1"/>
              <a:t>c’odigo</a:t>
            </a:r>
            <a:r>
              <a:rPr lang="en-US" dirty="0"/>
              <a:t>. </a:t>
            </a:r>
          </a:p>
          <a:p>
            <a:endParaRPr lang="en-US" dirty="0"/>
          </a:p>
          <a:p>
            <a:r>
              <a:rPr lang="en-US" dirty="0"/>
              <a:t>Si </a:t>
            </a:r>
            <a:r>
              <a:rPr lang="en-US" dirty="0" err="1"/>
              <a:t>usamos</a:t>
            </a:r>
            <a:r>
              <a:rPr lang="en-US" dirty="0"/>
              <a:t> </a:t>
            </a:r>
            <a:r>
              <a:rPr lang="en-US" dirty="0" err="1"/>
              <a:t>clases</a:t>
            </a:r>
            <a:r>
              <a:rPr lang="en-US" dirty="0"/>
              <a:t> los </a:t>
            </a:r>
            <a:r>
              <a:rPr lang="en-US" dirty="0" err="1"/>
              <a:t>objetos</a:t>
            </a:r>
            <a:r>
              <a:rPr lang="en-US" dirty="0"/>
              <a:t> se </a:t>
            </a:r>
            <a:r>
              <a:rPr lang="en-US" dirty="0" err="1"/>
              <a:t>crearan</a:t>
            </a:r>
            <a:r>
              <a:rPr lang="en-US" dirty="0"/>
              <a:t> con new</a:t>
            </a:r>
            <a:endParaRPr lang="es-ES" dirty="0"/>
          </a:p>
        </p:txBody>
      </p:sp>
      <p:sp>
        <p:nvSpPr>
          <p:cNvPr id="4" name="Marcador de número de diapositiva 3"/>
          <p:cNvSpPr>
            <a:spLocks noGrp="1"/>
          </p:cNvSpPr>
          <p:nvPr>
            <p:ph type="sldNum" sz="quarter" idx="5"/>
          </p:nvPr>
        </p:nvSpPr>
        <p:spPr/>
        <p:txBody>
          <a:bodyPr/>
          <a:lstStyle/>
          <a:p>
            <a:fld id="{A547DB31-B481-41B2-9122-F1FC9C33F868}" type="slidenum">
              <a:rPr lang="es-ES" smtClean="0"/>
              <a:t>29</a:t>
            </a:fld>
            <a:endParaRPr lang="es-ES"/>
          </a:p>
        </p:txBody>
      </p:sp>
    </p:spTree>
    <p:extLst>
      <p:ext uri="{BB962C8B-B14F-4D97-AF65-F5344CB8AC3E}">
        <p14:creationId xmlns:p14="http://schemas.microsoft.com/office/powerpoint/2010/main" val="2166794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547DB31-B481-41B2-9122-F1FC9C33F868}" type="slidenum">
              <a:rPr lang="es-ES" smtClean="0"/>
              <a:t>31</a:t>
            </a:fld>
            <a:endParaRPr lang="es-ES"/>
          </a:p>
        </p:txBody>
      </p:sp>
    </p:spTree>
    <p:extLst>
      <p:ext uri="{BB962C8B-B14F-4D97-AF65-F5344CB8AC3E}">
        <p14:creationId xmlns:p14="http://schemas.microsoft.com/office/powerpoint/2010/main" val="1535826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453E5E-EBE7-469B-B6AF-6A3A612F69D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5DC7401-0078-42CD-98CF-3173B1A27E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8CC20456-3731-4E08-8E88-6A6C26396530}"/>
              </a:ext>
            </a:extLst>
          </p:cNvPr>
          <p:cNvSpPr>
            <a:spLocks noGrp="1"/>
          </p:cNvSpPr>
          <p:nvPr>
            <p:ph type="dt" sz="half" idx="10"/>
          </p:nvPr>
        </p:nvSpPr>
        <p:spPr/>
        <p:txBody>
          <a:bodyPr/>
          <a:lstStyle/>
          <a:p>
            <a:fld id="{9F633B1D-EE57-4E13-9D20-4BA4180C5D0E}" type="datetimeFigureOut">
              <a:rPr lang="es-ES" smtClean="0"/>
              <a:t>22/11/2023</a:t>
            </a:fld>
            <a:endParaRPr lang="es-ES"/>
          </a:p>
        </p:txBody>
      </p:sp>
      <p:sp>
        <p:nvSpPr>
          <p:cNvPr id="5" name="Marcador de pie de página 4">
            <a:extLst>
              <a:ext uri="{FF2B5EF4-FFF2-40B4-BE49-F238E27FC236}">
                <a16:creationId xmlns:a16="http://schemas.microsoft.com/office/drawing/2014/main" id="{4978712E-1C72-47B9-BFEF-A9A3B46A1B6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21F6E93-0380-47BC-B3C0-68B00E309E6F}"/>
              </a:ext>
            </a:extLst>
          </p:cNvPr>
          <p:cNvSpPr>
            <a:spLocks noGrp="1"/>
          </p:cNvSpPr>
          <p:nvPr>
            <p:ph type="sldNum" sz="quarter" idx="12"/>
          </p:nvPr>
        </p:nvSpPr>
        <p:spPr/>
        <p:txBody>
          <a:bodyPr/>
          <a:lstStyle/>
          <a:p>
            <a:fld id="{488D1233-0C00-49DC-B874-ED8E78D1A3B5}" type="slidenum">
              <a:rPr lang="es-ES" smtClean="0"/>
              <a:t>‹Nº›</a:t>
            </a:fld>
            <a:endParaRPr lang="es-ES"/>
          </a:p>
        </p:txBody>
      </p:sp>
    </p:spTree>
    <p:extLst>
      <p:ext uri="{BB962C8B-B14F-4D97-AF65-F5344CB8AC3E}">
        <p14:creationId xmlns:p14="http://schemas.microsoft.com/office/powerpoint/2010/main" val="903745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352C5C-8362-4EAC-97A3-7E297D83AFD4}"/>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5CC5572-E3F5-48FD-AB51-6A59E700C82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5DB2383-82F5-4920-86B4-33D2D696818B}"/>
              </a:ext>
            </a:extLst>
          </p:cNvPr>
          <p:cNvSpPr>
            <a:spLocks noGrp="1"/>
          </p:cNvSpPr>
          <p:nvPr>
            <p:ph type="dt" sz="half" idx="10"/>
          </p:nvPr>
        </p:nvSpPr>
        <p:spPr/>
        <p:txBody>
          <a:bodyPr/>
          <a:lstStyle/>
          <a:p>
            <a:fld id="{9F633B1D-EE57-4E13-9D20-4BA4180C5D0E}" type="datetimeFigureOut">
              <a:rPr lang="es-ES" smtClean="0"/>
              <a:t>22/11/2023</a:t>
            </a:fld>
            <a:endParaRPr lang="es-ES"/>
          </a:p>
        </p:txBody>
      </p:sp>
      <p:sp>
        <p:nvSpPr>
          <p:cNvPr id="5" name="Marcador de pie de página 4">
            <a:extLst>
              <a:ext uri="{FF2B5EF4-FFF2-40B4-BE49-F238E27FC236}">
                <a16:creationId xmlns:a16="http://schemas.microsoft.com/office/drawing/2014/main" id="{A9D9F511-223E-4851-8D3D-F0D8943894D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4ABECCD-EAA1-4953-A8E8-41D49A254C05}"/>
              </a:ext>
            </a:extLst>
          </p:cNvPr>
          <p:cNvSpPr>
            <a:spLocks noGrp="1"/>
          </p:cNvSpPr>
          <p:nvPr>
            <p:ph type="sldNum" sz="quarter" idx="12"/>
          </p:nvPr>
        </p:nvSpPr>
        <p:spPr/>
        <p:txBody>
          <a:bodyPr/>
          <a:lstStyle/>
          <a:p>
            <a:fld id="{488D1233-0C00-49DC-B874-ED8E78D1A3B5}" type="slidenum">
              <a:rPr lang="es-ES" smtClean="0"/>
              <a:t>‹Nº›</a:t>
            </a:fld>
            <a:endParaRPr lang="es-ES"/>
          </a:p>
        </p:txBody>
      </p:sp>
    </p:spTree>
    <p:extLst>
      <p:ext uri="{BB962C8B-B14F-4D97-AF65-F5344CB8AC3E}">
        <p14:creationId xmlns:p14="http://schemas.microsoft.com/office/powerpoint/2010/main" val="2331540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A98BE33-0757-452A-B4C2-FE1C7A10617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A51F129-8126-46CE-98A8-15085085E1B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805A744-064A-46C3-9DD4-7B465D470B06}"/>
              </a:ext>
            </a:extLst>
          </p:cNvPr>
          <p:cNvSpPr>
            <a:spLocks noGrp="1"/>
          </p:cNvSpPr>
          <p:nvPr>
            <p:ph type="dt" sz="half" idx="10"/>
          </p:nvPr>
        </p:nvSpPr>
        <p:spPr/>
        <p:txBody>
          <a:bodyPr/>
          <a:lstStyle/>
          <a:p>
            <a:fld id="{9F633B1D-EE57-4E13-9D20-4BA4180C5D0E}" type="datetimeFigureOut">
              <a:rPr lang="es-ES" smtClean="0"/>
              <a:t>22/11/2023</a:t>
            </a:fld>
            <a:endParaRPr lang="es-ES"/>
          </a:p>
        </p:txBody>
      </p:sp>
      <p:sp>
        <p:nvSpPr>
          <p:cNvPr id="5" name="Marcador de pie de página 4">
            <a:extLst>
              <a:ext uri="{FF2B5EF4-FFF2-40B4-BE49-F238E27FC236}">
                <a16:creationId xmlns:a16="http://schemas.microsoft.com/office/drawing/2014/main" id="{7A633E1A-09FC-486D-8006-B02F16A9DCE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2B4B7D7-699F-44E4-85DE-86DF1BF157FE}"/>
              </a:ext>
            </a:extLst>
          </p:cNvPr>
          <p:cNvSpPr>
            <a:spLocks noGrp="1"/>
          </p:cNvSpPr>
          <p:nvPr>
            <p:ph type="sldNum" sz="quarter" idx="12"/>
          </p:nvPr>
        </p:nvSpPr>
        <p:spPr/>
        <p:txBody>
          <a:bodyPr/>
          <a:lstStyle/>
          <a:p>
            <a:fld id="{488D1233-0C00-49DC-B874-ED8E78D1A3B5}" type="slidenum">
              <a:rPr lang="es-ES" smtClean="0"/>
              <a:t>‹Nº›</a:t>
            </a:fld>
            <a:endParaRPr lang="es-ES"/>
          </a:p>
        </p:txBody>
      </p:sp>
    </p:spTree>
    <p:extLst>
      <p:ext uri="{BB962C8B-B14F-4D97-AF65-F5344CB8AC3E}">
        <p14:creationId xmlns:p14="http://schemas.microsoft.com/office/powerpoint/2010/main" val="2011436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C7A12-A7C7-4BCF-AD50-465F07F2BA8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201FAB3-630D-4F25-B77C-1B96E699AA3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0A24814-8EAA-4C07-9D08-A9F761BA03AD}"/>
              </a:ext>
            </a:extLst>
          </p:cNvPr>
          <p:cNvSpPr>
            <a:spLocks noGrp="1"/>
          </p:cNvSpPr>
          <p:nvPr>
            <p:ph type="dt" sz="half" idx="10"/>
          </p:nvPr>
        </p:nvSpPr>
        <p:spPr/>
        <p:txBody>
          <a:bodyPr/>
          <a:lstStyle/>
          <a:p>
            <a:fld id="{9F633B1D-EE57-4E13-9D20-4BA4180C5D0E}" type="datetimeFigureOut">
              <a:rPr lang="es-ES" smtClean="0"/>
              <a:t>22/11/2023</a:t>
            </a:fld>
            <a:endParaRPr lang="es-ES"/>
          </a:p>
        </p:txBody>
      </p:sp>
      <p:sp>
        <p:nvSpPr>
          <p:cNvPr id="5" name="Marcador de pie de página 4">
            <a:extLst>
              <a:ext uri="{FF2B5EF4-FFF2-40B4-BE49-F238E27FC236}">
                <a16:creationId xmlns:a16="http://schemas.microsoft.com/office/drawing/2014/main" id="{689C9362-11FE-45BC-B95B-60D45D90558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E700BF9-2622-4B26-AF58-7E86838F8CF8}"/>
              </a:ext>
            </a:extLst>
          </p:cNvPr>
          <p:cNvSpPr>
            <a:spLocks noGrp="1"/>
          </p:cNvSpPr>
          <p:nvPr>
            <p:ph type="sldNum" sz="quarter" idx="12"/>
          </p:nvPr>
        </p:nvSpPr>
        <p:spPr/>
        <p:txBody>
          <a:bodyPr/>
          <a:lstStyle/>
          <a:p>
            <a:fld id="{488D1233-0C00-49DC-B874-ED8E78D1A3B5}" type="slidenum">
              <a:rPr lang="es-ES" smtClean="0"/>
              <a:t>‹Nº›</a:t>
            </a:fld>
            <a:endParaRPr lang="es-ES"/>
          </a:p>
        </p:txBody>
      </p:sp>
    </p:spTree>
    <p:extLst>
      <p:ext uri="{BB962C8B-B14F-4D97-AF65-F5344CB8AC3E}">
        <p14:creationId xmlns:p14="http://schemas.microsoft.com/office/powerpoint/2010/main" val="1177743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166422-D2BA-4C62-AADC-75C0397DD55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A82961C7-B689-4F0E-BC7F-8B13F8B169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569423B-F413-47B5-94D2-3666B1842DAD}"/>
              </a:ext>
            </a:extLst>
          </p:cNvPr>
          <p:cNvSpPr>
            <a:spLocks noGrp="1"/>
          </p:cNvSpPr>
          <p:nvPr>
            <p:ph type="dt" sz="half" idx="10"/>
          </p:nvPr>
        </p:nvSpPr>
        <p:spPr/>
        <p:txBody>
          <a:bodyPr/>
          <a:lstStyle/>
          <a:p>
            <a:fld id="{9F633B1D-EE57-4E13-9D20-4BA4180C5D0E}" type="datetimeFigureOut">
              <a:rPr lang="es-ES" smtClean="0"/>
              <a:t>22/11/2023</a:t>
            </a:fld>
            <a:endParaRPr lang="es-ES"/>
          </a:p>
        </p:txBody>
      </p:sp>
      <p:sp>
        <p:nvSpPr>
          <p:cNvPr id="5" name="Marcador de pie de página 4">
            <a:extLst>
              <a:ext uri="{FF2B5EF4-FFF2-40B4-BE49-F238E27FC236}">
                <a16:creationId xmlns:a16="http://schemas.microsoft.com/office/drawing/2014/main" id="{A4704957-C626-4D41-BACE-95E9673E81D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2768B7D-A495-4074-B62F-3A34F48FB69A}"/>
              </a:ext>
            </a:extLst>
          </p:cNvPr>
          <p:cNvSpPr>
            <a:spLocks noGrp="1"/>
          </p:cNvSpPr>
          <p:nvPr>
            <p:ph type="sldNum" sz="quarter" idx="12"/>
          </p:nvPr>
        </p:nvSpPr>
        <p:spPr/>
        <p:txBody>
          <a:bodyPr/>
          <a:lstStyle/>
          <a:p>
            <a:fld id="{488D1233-0C00-49DC-B874-ED8E78D1A3B5}" type="slidenum">
              <a:rPr lang="es-ES" smtClean="0"/>
              <a:t>‹Nº›</a:t>
            </a:fld>
            <a:endParaRPr lang="es-ES"/>
          </a:p>
        </p:txBody>
      </p:sp>
    </p:spTree>
    <p:extLst>
      <p:ext uri="{BB962C8B-B14F-4D97-AF65-F5344CB8AC3E}">
        <p14:creationId xmlns:p14="http://schemas.microsoft.com/office/powerpoint/2010/main" val="484152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01ED71-6095-497F-9071-A6493BE288F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B37EBF8-EC51-4E07-9128-D9015869DEA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06F9FBAF-FF10-4685-B4A9-57180E48B50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7D94B5E4-2CB9-4CA0-AF4C-B77ECECA2B24}"/>
              </a:ext>
            </a:extLst>
          </p:cNvPr>
          <p:cNvSpPr>
            <a:spLocks noGrp="1"/>
          </p:cNvSpPr>
          <p:nvPr>
            <p:ph type="dt" sz="half" idx="10"/>
          </p:nvPr>
        </p:nvSpPr>
        <p:spPr/>
        <p:txBody>
          <a:bodyPr/>
          <a:lstStyle/>
          <a:p>
            <a:fld id="{9F633B1D-EE57-4E13-9D20-4BA4180C5D0E}" type="datetimeFigureOut">
              <a:rPr lang="es-ES" smtClean="0"/>
              <a:t>22/11/2023</a:t>
            </a:fld>
            <a:endParaRPr lang="es-ES"/>
          </a:p>
        </p:txBody>
      </p:sp>
      <p:sp>
        <p:nvSpPr>
          <p:cNvPr id="6" name="Marcador de pie de página 5">
            <a:extLst>
              <a:ext uri="{FF2B5EF4-FFF2-40B4-BE49-F238E27FC236}">
                <a16:creationId xmlns:a16="http://schemas.microsoft.com/office/drawing/2014/main" id="{F41D6FDA-771B-43A1-90C0-CD217370DAC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859D826-0B0F-46BA-8E32-F03A2F50F1AF}"/>
              </a:ext>
            </a:extLst>
          </p:cNvPr>
          <p:cNvSpPr>
            <a:spLocks noGrp="1"/>
          </p:cNvSpPr>
          <p:nvPr>
            <p:ph type="sldNum" sz="quarter" idx="12"/>
          </p:nvPr>
        </p:nvSpPr>
        <p:spPr/>
        <p:txBody>
          <a:bodyPr/>
          <a:lstStyle/>
          <a:p>
            <a:fld id="{488D1233-0C00-49DC-B874-ED8E78D1A3B5}" type="slidenum">
              <a:rPr lang="es-ES" smtClean="0"/>
              <a:t>‹Nº›</a:t>
            </a:fld>
            <a:endParaRPr lang="es-ES"/>
          </a:p>
        </p:txBody>
      </p:sp>
    </p:spTree>
    <p:extLst>
      <p:ext uri="{BB962C8B-B14F-4D97-AF65-F5344CB8AC3E}">
        <p14:creationId xmlns:p14="http://schemas.microsoft.com/office/powerpoint/2010/main" val="2713820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8ED8A7-A0BB-42E5-9629-C9D88E96C1C9}"/>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5EF263C-4918-4367-BB6B-1BBBEF732B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8743F0F-0F6A-4344-8073-89291642887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9BA2C2AE-1427-4F4E-B412-2AFD1F88FD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212B247-2083-4A63-B4DD-BFFDCF426D8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BED7DC46-B43C-4C52-86F9-CFAE4CA6D4C4}"/>
              </a:ext>
            </a:extLst>
          </p:cNvPr>
          <p:cNvSpPr>
            <a:spLocks noGrp="1"/>
          </p:cNvSpPr>
          <p:nvPr>
            <p:ph type="dt" sz="half" idx="10"/>
          </p:nvPr>
        </p:nvSpPr>
        <p:spPr/>
        <p:txBody>
          <a:bodyPr/>
          <a:lstStyle/>
          <a:p>
            <a:fld id="{9F633B1D-EE57-4E13-9D20-4BA4180C5D0E}" type="datetimeFigureOut">
              <a:rPr lang="es-ES" smtClean="0"/>
              <a:t>22/11/2023</a:t>
            </a:fld>
            <a:endParaRPr lang="es-ES"/>
          </a:p>
        </p:txBody>
      </p:sp>
      <p:sp>
        <p:nvSpPr>
          <p:cNvPr id="8" name="Marcador de pie de página 7">
            <a:extLst>
              <a:ext uri="{FF2B5EF4-FFF2-40B4-BE49-F238E27FC236}">
                <a16:creationId xmlns:a16="http://schemas.microsoft.com/office/drawing/2014/main" id="{502F57D7-22F0-4EF6-A015-5B9D823D8E5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458D4F0C-1DF7-4ACA-9D46-13527E9E9DE1}"/>
              </a:ext>
            </a:extLst>
          </p:cNvPr>
          <p:cNvSpPr>
            <a:spLocks noGrp="1"/>
          </p:cNvSpPr>
          <p:nvPr>
            <p:ph type="sldNum" sz="quarter" idx="12"/>
          </p:nvPr>
        </p:nvSpPr>
        <p:spPr/>
        <p:txBody>
          <a:bodyPr/>
          <a:lstStyle/>
          <a:p>
            <a:fld id="{488D1233-0C00-49DC-B874-ED8E78D1A3B5}" type="slidenum">
              <a:rPr lang="es-ES" smtClean="0"/>
              <a:t>‹Nº›</a:t>
            </a:fld>
            <a:endParaRPr lang="es-ES"/>
          </a:p>
        </p:txBody>
      </p:sp>
    </p:spTree>
    <p:extLst>
      <p:ext uri="{BB962C8B-B14F-4D97-AF65-F5344CB8AC3E}">
        <p14:creationId xmlns:p14="http://schemas.microsoft.com/office/powerpoint/2010/main" val="892180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EB62C2-59A4-42CC-B659-782E5A21812B}"/>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A9EC0CA8-678A-4F55-9A7D-9A756E6B079E}"/>
              </a:ext>
            </a:extLst>
          </p:cNvPr>
          <p:cNvSpPr>
            <a:spLocks noGrp="1"/>
          </p:cNvSpPr>
          <p:nvPr>
            <p:ph type="dt" sz="half" idx="10"/>
          </p:nvPr>
        </p:nvSpPr>
        <p:spPr/>
        <p:txBody>
          <a:bodyPr/>
          <a:lstStyle/>
          <a:p>
            <a:fld id="{9F633B1D-EE57-4E13-9D20-4BA4180C5D0E}" type="datetimeFigureOut">
              <a:rPr lang="es-ES" smtClean="0"/>
              <a:t>22/11/2023</a:t>
            </a:fld>
            <a:endParaRPr lang="es-ES"/>
          </a:p>
        </p:txBody>
      </p:sp>
      <p:sp>
        <p:nvSpPr>
          <p:cNvPr id="4" name="Marcador de pie de página 3">
            <a:extLst>
              <a:ext uri="{FF2B5EF4-FFF2-40B4-BE49-F238E27FC236}">
                <a16:creationId xmlns:a16="http://schemas.microsoft.com/office/drawing/2014/main" id="{3FF228E6-851B-4F3B-8E1D-174F5B3DB4C8}"/>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2F0CD59D-0B11-4E9F-89A0-364A9AF00EC5}"/>
              </a:ext>
            </a:extLst>
          </p:cNvPr>
          <p:cNvSpPr>
            <a:spLocks noGrp="1"/>
          </p:cNvSpPr>
          <p:nvPr>
            <p:ph type="sldNum" sz="quarter" idx="12"/>
          </p:nvPr>
        </p:nvSpPr>
        <p:spPr/>
        <p:txBody>
          <a:bodyPr/>
          <a:lstStyle/>
          <a:p>
            <a:fld id="{488D1233-0C00-49DC-B874-ED8E78D1A3B5}" type="slidenum">
              <a:rPr lang="es-ES" smtClean="0"/>
              <a:t>‹Nº›</a:t>
            </a:fld>
            <a:endParaRPr lang="es-ES"/>
          </a:p>
        </p:txBody>
      </p:sp>
    </p:spTree>
    <p:extLst>
      <p:ext uri="{BB962C8B-B14F-4D97-AF65-F5344CB8AC3E}">
        <p14:creationId xmlns:p14="http://schemas.microsoft.com/office/powerpoint/2010/main" val="360987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C7962F6-8FF3-4449-AEFC-717B0215A9DC}"/>
              </a:ext>
            </a:extLst>
          </p:cNvPr>
          <p:cNvSpPr>
            <a:spLocks noGrp="1"/>
          </p:cNvSpPr>
          <p:nvPr>
            <p:ph type="dt" sz="half" idx="10"/>
          </p:nvPr>
        </p:nvSpPr>
        <p:spPr/>
        <p:txBody>
          <a:bodyPr/>
          <a:lstStyle/>
          <a:p>
            <a:fld id="{9F633B1D-EE57-4E13-9D20-4BA4180C5D0E}" type="datetimeFigureOut">
              <a:rPr lang="es-ES" smtClean="0"/>
              <a:t>22/11/2023</a:t>
            </a:fld>
            <a:endParaRPr lang="es-ES"/>
          </a:p>
        </p:txBody>
      </p:sp>
      <p:sp>
        <p:nvSpPr>
          <p:cNvPr id="3" name="Marcador de pie de página 2">
            <a:extLst>
              <a:ext uri="{FF2B5EF4-FFF2-40B4-BE49-F238E27FC236}">
                <a16:creationId xmlns:a16="http://schemas.microsoft.com/office/drawing/2014/main" id="{C07F5042-E451-438F-B58C-3DD993D90895}"/>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B3BA776C-23D1-4E6B-B6B9-076E61692588}"/>
              </a:ext>
            </a:extLst>
          </p:cNvPr>
          <p:cNvSpPr>
            <a:spLocks noGrp="1"/>
          </p:cNvSpPr>
          <p:nvPr>
            <p:ph type="sldNum" sz="quarter" idx="12"/>
          </p:nvPr>
        </p:nvSpPr>
        <p:spPr/>
        <p:txBody>
          <a:bodyPr/>
          <a:lstStyle/>
          <a:p>
            <a:fld id="{488D1233-0C00-49DC-B874-ED8E78D1A3B5}" type="slidenum">
              <a:rPr lang="es-ES" smtClean="0"/>
              <a:t>‹Nº›</a:t>
            </a:fld>
            <a:endParaRPr lang="es-ES"/>
          </a:p>
        </p:txBody>
      </p:sp>
    </p:spTree>
    <p:extLst>
      <p:ext uri="{BB962C8B-B14F-4D97-AF65-F5344CB8AC3E}">
        <p14:creationId xmlns:p14="http://schemas.microsoft.com/office/powerpoint/2010/main" val="569265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FC1C15-7A71-4C19-9768-3963CEB549C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AB6D0FD-6547-4F7C-B7D8-7012A2B36C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3687A233-343D-4345-9616-CA14A71FE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2C5364D-B62A-4F99-99DE-AE22BC6C71A9}"/>
              </a:ext>
            </a:extLst>
          </p:cNvPr>
          <p:cNvSpPr>
            <a:spLocks noGrp="1"/>
          </p:cNvSpPr>
          <p:nvPr>
            <p:ph type="dt" sz="half" idx="10"/>
          </p:nvPr>
        </p:nvSpPr>
        <p:spPr/>
        <p:txBody>
          <a:bodyPr/>
          <a:lstStyle/>
          <a:p>
            <a:fld id="{9F633B1D-EE57-4E13-9D20-4BA4180C5D0E}" type="datetimeFigureOut">
              <a:rPr lang="es-ES" smtClean="0"/>
              <a:t>22/11/2023</a:t>
            </a:fld>
            <a:endParaRPr lang="es-ES"/>
          </a:p>
        </p:txBody>
      </p:sp>
      <p:sp>
        <p:nvSpPr>
          <p:cNvPr id="6" name="Marcador de pie de página 5">
            <a:extLst>
              <a:ext uri="{FF2B5EF4-FFF2-40B4-BE49-F238E27FC236}">
                <a16:creationId xmlns:a16="http://schemas.microsoft.com/office/drawing/2014/main" id="{10FD2046-84C2-489A-9BF6-DE742A871F1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56619AB-565E-46D5-90F9-FC08EF799ACB}"/>
              </a:ext>
            </a:extLst>
          </p:cNvPr>
          <p:cNvSpPr>
            <a:spLocks noGrp="1"/>
          </p:cNvSpPr>
          <p:nvPr>
            <p:ph type="sldNum" sz="quarter" idx="12"/>
          </p:nvPr>
        </p:nvSpPr>
        <p:spPr/>
        <p:txBody>
          <a:bodyPr/>
          <a:lstStyle/>
          <a:p>
            <a:fld id="{488D1233-0C00-49DC-B874-ED8E78D1A3B5}" type="slidenum">
              <a:rPr lang="es-ES" smtClean="0"/>
              <a:t>‹Nº›</a:t>
            </a:fld>
            <a:endParaRPr lang="es-ES"/>
          </a:p>
        </p:txBody>
      </p:sp>
    </p:spTree>
    <p:extLst>
      <p:ext uri="{BB962C8B-B14F-4D97-AF65-F5344CB8AC3E}">
        <p14:creationId xmlns:p14="http://schemas.microsoft.com/office/powerpoint/2010/main" val="3138281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6298C7-B6FD-497F-8807-BE86DB9379A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9DBB2563-5919-4CF6-A37A-19049F656C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5922CF1D-97AF-4896-B400-86D6906199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2319DEC-EF11-4FD5-A585-571A28228E96}"/>
              </a:ext>
            </a:extLst>
          </p:cNvPr>
          <p:cNvSpPr>
            <a:spLocks noGrp="1"/>
          </p:cNvSpPr>
          <p:nvPr>
            <p:ph type="dt" sz="half" idx="10"/>
          </p:nvPr>
        </p:nvSpPr>
        <p:spPr/>
        <p:txBody>
          <a:bodyPr/>
          <a:lstStyle/>
          <a:p>
            <a:fld id="{9F633B1D-EE57-4E13-9D20-4BA4180C5D0E}" type="datetimeFigureOut">
              <a:rPr lang="es-ES" smtClean="0"/>
              <a:t>22/11/2023</a:t>
            </a:fld>
            <a:endParaRPr lang="es-ES"/>
          </a:p>
        </p:txBody>
      </p:sp>
      <p:sp>
        <p:nvSpPr>
          <p:cNvPr id="6" name="Marcador de pie de página 5">
            <a:extLst>
              <a:ext uri="{FF2B5EF4-FFF2-40B4-BE49-F238E27FC236}">
                <a16:creationId xmlns:a16="http://schemas.microsoft.com/office/drawing/2014/main" id="{34D45BEA-07E7-450F-B296-C08D323B3EE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5F3DFD0-7321-458F-9DCF-5FC5EBCC135D}"/>
              </a:ext>
            </a:extLst>
          </p:cNvPr>
          <p:cNvSpPr>
            <a:spLocks noGrp="1"/>
          </p:cNvSpPr>
          <p:nvPr>
            <p:ph type="sldNum" sz="quarter" idx="12"/>
          </p:nvPr>
        </p:nvSpPr>
        <p:spPr/>
        <p:txBody>
          <a:bodyPr/>
          <a:lstStyle/>
          <a:p>
            <a:fld id="{488D1233-0C00-49DC-B874-ED8E78D1A3B5}" type="slidenum">
              <a:rPr lang="es-ES" smtClean="0"/>
              <a:t>‹Nº›</a:t>
            </a:fld>
            <a:endParaRPr lang="es-ES"/>
          </a:p>
        </p:txBody>
      </p:sp>
    </p:spTree>
    <p:extLst>
      <p:ext uri="{BB962C8B-B14F-4D97-AF65-F5344CB8AC3E}">
        <p14:creationId xmlns:p14="http://schemas.microsoft.com/office/powerpoint/2010/main" val="2765576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30D6FA7-DA1F-4FD3-B637-0E2BC0E737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3305098-6ACD-4F1B-9995-99E0658045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79EB0CC-E41C-45D1-8D9A-1BD3CC38CB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633B1D-EE57-4E13-9D20-4BA4180C5D0E}" type="datetimeFigureOut">
              <a:rPr lang="es-ES" smtClean="0"/>
              <a:t>22/11/2023</a:t>
            </a:fld>
            <a:endParaRPr lang="es-ES"/>
          </a:p>
        </p:txBody>
      </p:sp>
      <p:sp>
        <p:nvSpPr>
          <p:cNvPr id="5" name="Marcador de pie de página 4">
            <a:extLst>
              <a:ext uri="{FF2B5EF4-FFF2-40B4-BE49-F238E27FC236}">
                <a16:creationId xmlns:a16="http://schemas.microsoft.com/office/drawing/2014/main" id="{1718FF5E-E407-42FA-94D3-67767F1527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7DD59923-F0D0-4332-A27F-699DA7062F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8D1233-0C00-49DC-B874-ED8E78D1A3B5}" type="slidenum">
              <a:rPr lang="es-ES" smtClean="0"/>
              <a:t>‹Nº›</a:t>
            </a:fld>
            <a:endParaRPr lang="es-ES"/>
          </a:p>
        </p:txBody>
      </p:sp>
    </p:spTree>
    <p:extLst>
      <p:ext uri="{BB962C8B-B14F-4D97-AF65-F5344CB8AC3E}">
        <p14:creationId xmlns:p14="http://schemas.microsoft.com/office/powerpoint/2010/main" val="1000634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hyperlink" Target="https://angular.io/start" TargetMode="External"/><Relationship Id="rId7" Type="http://schemas.openxmlformats.org/officeDocument/2006/relationships/hyperlink" Target="https://www.youtube.com/playlist?list=PLU8oAlHdN5BnNAe8zXnuBNzKID39DUwcO(video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youtube.com/playlist?list=PLU8oAlHdN5BnNAe8zXnuBNzKID39DUwcO" TargetMode="External"/><Relationship Id="rId5" Type="http://schemas.openxmlformats.org/officeDocument/2006/relationships/hyperlink" Target="https://www.udemy.com/course/the-complete-guide-to-angular-2/" TargetMode="External"/><Relationship Id="rId4" Type="http://schemas.openxmlformats.org/officeDocument/2006/relationships/hyperlink" Target="https://cli.angular.io/"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offers.hubspot.es/html-y-css-para-marketers?hubs_signup-url=blog.hubspot.es/website/que-es-jquery&amp;hubs_signup-cta=HTML%20y%20CSS&amp;hubs_post=blog.hubspot.es/website/que-es-jquery&amp;hubs_post-cta=HTML%20y%20CSS&amp;_ga=2.180522401.728331517.1697072058-1906030950.1696883200&amp;_gl=1*9kv2dq*_ga*MTkwNjAzMDk1MC4xNjk2ODgzMjAw*_ga_PGS0GR6KHN*MTY5NzE0MTQ3NC4xLjAuMTY5NzE0MTQ3NC42MC4wLjA."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cli.angular.io/" TargetMode="External"/><Relationship Id="rId2" Type="http://schemas.openxmlformats.org/officeDocument/2006/relationships/hyperlink" Target="https://angular.io/start" TargetMode="Externa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C5BB9E-7909-4ABC-B219-F4515CFF25FA}"/>
              </a:ext>
            </a:extLst>
          </p:cNvPr>
          <p:cNvSpPr>
            <a:spLocks noGrp="1"/>
          </p:cNvSpPr>
          <p:nvPr>
            <p:ph type="ctrTitle"/>
          </p:nvPr>
        </p:nvSpPr>
        <p:spPr/>
        <p:txBody>
          <a:bodyPr/>
          <a:lstStyle/>
          <a:p>
            <a:r>
              <a:rPr lang="es-ES" dirty="0"/>
              <a:t>Módulo 4. Introducción a Angular</a:t>
            </a:r>
          </a:p>
        </p:txBody>
      </p:sp>
      <p:sp>
        <p:nvSpPr>
          <p:cNvPr id="3" name="Subtítulo 2">
            <a:extLst>
              <a:ext uri="{FF2B5EF4-FFF2-40B4-BE49-F238E27FC236}">
                <a16:creationId xmlns:a16="http://schemas.microsoft.com/office/drawing/2014/main" id="{25F9AE19-45D2-4C77-92DC-E5F3E8D6ADB9}"/>
              </a:ext>
            </a:extLst>
          </p:cNvPr>
          <p:cNvSpPr>
            <a:spLocks noGrp="1"/>
          </p:cNvSpPr>
          <p:nvPr>
            <p:ph type="subTitle" idx="1"/>
          </p:nvPr>
        </p:nvSpPr>
        <p:spPr>
          <a:xfrm>
            <a:off x="1524000" y="3891515"/>
            <a:ext cx="9144000" cy="2387600"/>
          </a:xfrm>
        </p:spPr>
        <p:txBody>
          <a:bodyPr>
            <a:normAutofit fontScale="92500" lnSpcReduction="20000"/>
          </a:bodyPr>
          <a:lstStyle/>
          <a:p>
            <a:r>
              <a:rPr lang="es-ES" dirty="0"/>
              <a:t>Tema II. Directivas </a:t>
            </a:r>
          </a:p>
          <a:p>
            <a:endParaRPr lang="es-ES" dirty="0"/>
          </a:p>
          <a:p>
            <a:pPr algn="l"/>
            <a:r>
              <a:rPr lang="es-ES" sz="1800" dirty="0"/>
              <a:t>Recursos:      </a:t>
            </a:r>
            <a:r>
              <a:rPr lang="es-ES" sz="1800" dirty="0">
                <a:hlinkClick r:id="rId3"/>
              </a:rPr>
              <a:t>https://angular.io/start</a:t>
            </a:r>
            <a:endParaRPr lang="es-ES" sz="1800" dirty="0"/>
          </a:p>
          <a:p>
            <a:pPr algn="l"/>
            <a:r>
              <a:rPr lang="es-ES" sz="1800" dirty="0"/>
              <a:t>                       </a:t>
            </a:r>
            <a:r>
              <a:rPr lang="es-ES" sz="1800" dirty="0">
                <a:hlinkClick r:id="rId4"/>
              </a:rPr>
              <a:t> https://cli.angular.io/</a:t>
            </a:r>
            <a:endParaRPr lang="es-ES" sz="1800" dirty="0"/>
          </a:p>
          <a:p>
            <a:r>
              <a:rPr lang="es-ES" sz="1800" dirty="0">
                <a:hlinkClick r:id="rId5"/>
              </a:rPr>
              <a:t>https://www.udemy.com/course/the-complete-guide-to-angular-2/</a:t>
            </a:r>
            <a:endParaRPr lang="es-ES" sz="1800" dirty="0"/>
          </a:p>
          <a:p>
            <a:r>
              <a:rPr lang="es-ES" sz="1800" dirty="0">
                <a:hlinkClick r:id="rId6"/>
              </a:rPr>
              <a:t>https://www.youtube.com/playlist?list=PLU8oAlHdN5BnNAe8zXnuBNzKID39DUwcO</a:t>
            </a:r>
            <a:r>
              <a:rPr lang="es-ES" sz="1800" dirty="0"/>
              <a:t>)</a:t>
            </a:r>
          </a:p>
          <a:p>
            <a:r>
              <a:rPr lang="es-ES" sz="1800" dirty="0">
                <a:hlinkClick r:id="rId7"/>
              </a:rPr>
              <a:t>(videos</a:t>
            </a:r>
            <a:r>
              <a:rPr lang="es-ES" sz="1800" dirty="0"/>
              <a:t> 14-18)</a:t>
            </a:r>
          </a:p>
          <a:p>
            <a:endParaRPr lang="es-ES" dirty="0"/>
          </a:p>
        </p:txBody>
      </p:sp>
      <p:pic>
        <p:nvPicPr>
          <p:cNvPr id="4" name="Imagen 3">
            <a:extLst>
              <a:ext uri="{FF2B5EF4-FFF2-40B4-BE49-F238E27FC236}">
                <a16:creationId xmlns:a16="http://schemas.microsoft.com/office/drawing/2014/main" id="{C4A76B00-3792-46EB-8EB3-0DC8CDBD144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42171" y="0"/>
            <a:ext cx="1349829" cy="1345584"/>
          </a:xfrm>
          <a:prstGeom prst="rect">
            <a:avLst/>
          </a:prstGeom>
        </p:spPr>
      </p:pic>
    </p:spTree>
    <p:extLst>
      <p:ext uri="{BB962C8B-B14F-4D97-AF65-F5344CB8AC3E}">
        <p14:creationId xmlns:p14="http://schemas.microsoft.com/office/powerpoint/2010/main" val="4137774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D8EB5D-488B-447D-9536-C7F3E1EA6F18}"/>
              </a:ext>
            </a:extLst>
          </p:cNvPr>
          <p:cNvSpPr>
            <a:spLocks noGrp="1"/>
          </p:cNvSpPr>
          <p:nvPr>
            <p:ph type="title"/>
          </p:nvPr>
        </p:nvSpPr>
        <p:spPr/>
        <p:txBody>
          <a:bodyPr/>
          <a:lstStyle/>
          <a:p>
            <a:r>
              <a:rPr lang="es-ES" dirty="0"/>
              <a:t>Estructura inicial de app.component.html</a:t>
            </a:r>
          </a:p>
        </p:txBody>
      </p:sp>
      <p:sp>
        <p:nvSpPr>
          <p:cNvPr id="3" name="Marcador de contenido 2">
            <a:extLst>
              <a:ext uri="{FF2B5EF4-FFF2-40B4-BE49-F238E27FC236}">
                <a16:creationId xmlns:a16="http://schemas.microsoft.com/office/drawing/2014/main" id="{F32B9329-ED02-4FF4-830E-EDDC7B825976}"/>
              </a:ext>
            </a:extLst>
          </p:cNvPr>
          <p:cNvSpPr>
            <a:spLocks noGrp="1"/>
          </p:cNvSpPr>
          <p:nvPr>
            <p:ph idx="1"/>
          </p:nvPr>
        </p:nvSpPr>
        <p:spPr/>
        <p:txBody>
          <a:bodyPr/>
          <a:lstStyle/>
          <a:p>
            <a:endParaRPr lang="es-ES" dirty="0"/>
          </a:p>
        </p:txBody>
      </p:sp>
      <p:pic>
        <p:nvPicPr>
          <p:cNvPr id="4" name="Imagen 3">
            <a:extLst>
              <a:ext uri="{FF2B5EF4-FFF2-40B4-BE49-F238E27FC236}">
                <a16:creationId xmlns:a16="http://schemas.microsoft.com/office/drawing/2014/main" id="{249DD005-5819-4565-A280-5813EBE872E4}"/>
              </a:ext>
            </a:extLst>
          </p:cNvPr>
          <p:cNvPicPr>
            <a:picLocks noChangeAspect="1"/>
          </p:cNvPicPr>
          <p:nvPr/>
        </p:nvPicPr>
        <p:blipFill>
          <a:blip r:embed="rId2"/>
          <a:stretch>
            <a:fillRect/>
          </a:stretch>
        </p:blipFill>
        <p:spPr>
          <a:xfrm>
            <a:off x="838200" y="1734910"/>
            <a:ext cx="6604228" cy="3388179"/>
          </a:xfrm>
          <a:prstGeom prst="rect">
            <a:avLst/>
          </a:prstGeom>
        </p:spPr>
      </p:pic>
    </p:spTree>
    <p:extLst>
      <p:ext uri="{BB962C8B-B14F-4D97-AF65-F5344CB8AC3E}">
        <p14:creationId xmlns:p14="http://schemas.microsoft.com/office/powerpoint/2010/main" val="2274042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70FE5F-ED50-4F6C-AD1E-2CD376EBDAB0}"/>
              </a:ext>
            </a:extLst>
          </p:cNvPr>
          <p:cNvSpPr>
            <a:spLocks noGrp="1"/>
          </p:cNvSpPr>
          <p:nvPr>
            <p:ph type="title"/>
          </p:nvPr>
        </p:nvSpPr>
        <p:spPr/>
        <p:txBody>
          <a:bodyPr/>
          <a:lstStyle/>
          <a:p>
            <a:r>
              <a:rPr lang="es-ES" dirty="0"/>
              <a:t>Crear los atributos y métodos de la clase </a:t>
            </a:r>
          </a:p>
        </p:txBody>
      </p:sp>
      <p:sp>
        <p:nvSpPr>
          <p:cNvPr id="3" name="Marcador de contenido 2">
            <a:extLst>
              <a:ext uri="{FF2B5EF4-FFF2-40B4-BE49-F238E27FC236}">
                <a16:creationId xmlns:a16="http://schemas.microsoft.com/office/drawing/2014/main" id="{87378EB5-2B38-4CFE-B3D6-55BB916732AB}"/>
              </a:ext>
            </a:extLst>
          </p:cNvPr>
          <p:cNvSpPr>
            <a:spLocks noGrp="1"/>
          </p:cNvSpPr>
          <p:nvPr>
            <p:ph idx="1"/>
          </p:nvPr>
        </p:nvSpPr>
        <p:spPr/>
        <p:txBody>
          <a:bodyPr/>
          <a:lstStyle/>
          <a:p>
            <a:endParaRPr lang="es-ES"/>
          </a:p>
        </p:txBody>
      </p:sp>
      <p:pic>
        <p:nvPicPr>
          <p:cNvPr id="5" name="Imagen 4">
            <a:extLst>
              <a:ext uri="{FF2B5EF4-FFF2-40B4-BE49-F238E27FC236}">
                <a16:creationId xmlns:a16="http://schemas.microsoft.com/office/drawing/2014/main" id="{40F42600-58F5-4DA2-8C2A-AF2D4FAED58B}"/>
              </a:ext>
            </a:extLst>
          </p:cNvPr>
          <p:cNvPicPr>
            <a:picLocks noChangeAspect="1"/>
          </p:cNvPicPr>
          <p:nvPr/>
        </p:nvPicPr>
        <p:blipFill>
          <a:blip r:embed="rId2"/>
          <a:stretch>
            <a:fillRect/>
          </a:stretch>
        </p:blipFill>
        <p:spPr>
          <a:xfrm>
            <a:off x="838200" y="1924844"/>
            <a:ext cx="8172450" cy="4152900"/>
          </a:xfrm>
          <a:prstGeom prst="rect">
            <a:avLst/>
          </a:prstGeom>
        </p:spPr>
      </p:pic>
    </p:spTree>
    <p:extLst>
      <p:ext uri="{BB962C8B-B14F-4D97-AF65-F5344CB8AC3E}">
        <p14:creationId xmlns:p14="http://schemas.microsoft.com/office/powerpoint/2010/main" val="1618775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002B56-F4CF-4A2E-A7E2-D11E37D9DBDC}"/>
              </a:ext>
            </a:extLst>
          </p:cNvPr>
          <p:cNvSpPr>
            <a:spLocks noGrp="1"/>
          </p:cNvSpPr>
          <p:nvPr>
            <p:ph type="title"/>
          </p:nvPr>
        </p:nvSpPr>
        <p:spPr/>
        <p:txBody>
          <a:bodyPr/>
          <a:lstStyle/>
          <a:p>
            <a:r>
              <a:rPr lang="en-US" dirty="0" err="1"/>
              <a:t>Enlazar</a:t>
            </a:r>
            <a:r>
              <a:rPr lang="en-US" dirty="0"/>
              <a:t> los components con los </a:t>
            </a:r>
            <a:r>
              <a:rPr lang="en-US" dirty="0" err="1"/>
              <a:t>atributos</a:t>
            </a:r>
            <a:endParaRPr lang="es-ES" dirty="0"/>
          </a:p>
        </p:txBody>
      </p:sp>
      <p:pic>
        <p:nvPicPr>
          <p:cNvPr id="4" name="Marcador de contenido 3">
            <a:extLst>
              <a:ext uri="{FF2B5EF4-FFF2-40B4-BE49-F238E27FC236}">
                <a16:creationId xmlns:a16="http://schemas.microsoft.com/office/drawing/2014/main" id="{8A2B8820-196A-4459-A6A7-EE452DD19C2D}"/>
              </a:ext>
            </a:extLst>
          </p:cNvPr>
          <p:cNvPicPr>
            <a:picLocks noGrp="1" noChangeAspect="1"/>
          </p:cNvPicPr>
          <p:nvPr>
            <p:ph idx="1"/>
          </p:nvPr>
        </p:nvPicPr>
        <p:blipFill>
          <a:blip r:embed="rId2"/>
          <a:stretch>
            <a:fillRect/>
          </a:stretch>
        </p:blipFill>
        <p:spPr>
          <a:xfrm>
            <a:off x="995362" y="2044587"/>
            <a:ext cx="9972675" cy="3619500"/>
          </a:xfrm>
          <a:prstGeom prst="rect">
            <a:avLst/>
          </a:prstGeom>
        </p:spPr>
      </p:pic>
    </p:spTree>
    <p:extLst>
      <p:ext uri="{BB962C8B-B14F-4D97-AF65-F5344CB8AC3E}">
        <p14:creationId xmlns:p14="http://schemas.microsoft.com/office/powerpoint/2010/main" val="634890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E23FCD-C96D-4E60-9EE6-C47B1AAB09F4}"/>
              </a:ext>
            </a:extLst>
          </p:cNvPr>
          <p:cNvSpPr>
            <a:spLocks noGrp="1"/>
          </p:cNvSpPr>
          <p:nvPr>
            <p:ph type="title"/>
          </p:nvPr>
        </p:nvSpPr>
        <p:spPr/>
        <p:txBody>
          <a:bodyPr/>
          <a:lstStyle/>
          <a:p>
            <a:r>
              <a:rPr lang="en-US" dirty="0" err="1"/>
              <a:t>Incluir</a:t>
            </a:r>
            <a:r>
              <a:rPr lang="en-US" dirty="0"/>
              <a:t> </a:t>
            </a:r>
            <a:r>
              <a:rPr lang="en-US" dirty="0" err="1"/>
              <a:t>FormsModule</a:t>
            </a:r>
            <a:r>
              <a:rPr lang="en-US" dirty="0"/>
              <a:t> </a:t>
            </a:r>
            <a:r>
              <a:rPr lang="en-US" dirty="0" err="1"/>
              <a:t>en</a:t>
            </a:r>
            <a:r>
              <a:rPr lang="en-US" dirty="0"/>
              <a:t> </a:t>
            </a:r>
            <a:r>
              <a:rPr lang="en-US" dirty="0" err="1"/>
              <a:t>app.module.ts</a:t>
            </a:r>
            <a:endParaRPr lang="es-ES" dirty="0"/>
          </a:p>
        </p:txBody>
      </p:sp>
      <p:pic>
        <p:nvPicPr>
          <p:cNvPr id="5" name="Marcador de contenido 4">
            <a:extLst>
              <a:ext uri="{FF2B5EF4-FFF2-40B4-BE49-F238E27FC236}">
                <a16:creationId xmlns:a16="http://schemas.microsoft.com/office/drawing/2014/main" id="{90D98384-CD28-41AA-A231-F655E40F9FCC}"/>
              </a:ext>
            </a:extLst>
          </p:cNvPr>
          <p:cNvPicPr>
            <a:picLocks noGrp="1" noChangeAspect="1"/>
          </p:cNvPicPr>
          <p:nvPr>
            <p:ph idx="1"/>
          </p:nvPr>
        </p:nvPicPr>
        <p:blipFill>
          <a:blip r:embed="rId2"/>
          <a:stretch>
            <a:fillRect/>
          </a:stretch>
        </p:blipFill>
        <p:spPr>
          <a:xfrm>
            <a:off x="838200" y="1945255"/>
            <a:ext cx="5524500" cy="3981450"/>
          </a:xfrm>
          <a:prstGeom prst="rect">
            <a:avLst/>
          </a:prstGeom>
        </p:spPr>
      </p:pic>
      <p:sp>
        <p:nvSpPr>
          <p:cNvPr id="7" name="CuadroTexto 6">
            <a:extLst>
              <a:ext uri="{FF2B5EF4-FFF2-40B4-BE49-F238E27FC236}">
                <a16:creationId xmlns:a16="http://schemas.microsoft.com/office/drawing/2014/main" id="{20C3CC3D-367C-46DA-8D26-46E00E5C4C05}"/>
              </a:ext>
            </a:extLst>
          </p:cNvPr>
          <p:cNvSpPr txBox="1"/>
          <p:nvPr/>
        </p:nvSpPr>
        <p:spPr>
          <a:xfrm>
            <a:off x="7070271" y="2955471"/>
            <a:ext cx="2853282" cy="954107"/>
          </a:xfrm>
          <a:prstGeom prst="rect">
            <a:avLst/>
          </a:prstGeom>
          <a:noFill/>
        </p:spPr>
        <p:txBody>
          <a:bodyPr wrap="none" rtlCol="0">
            <a:spAutoFit/>
          </a:bodyPr>
          <a:lstStyle/>
          <a:p>
            <a:r>
              <a:rPr lang="es-ES" sz="2800" dirty="0"/>
              <a:t>Formularios</a:t>
            </a:r>
          </a:p>
          <a:p>
            <a:r>
              <a:rPr lang="es-ES" sz="2800" dirty="0"/>
              <a:t>Directiva </a:t>
            </a:r>
            <a:r>
              <a:rPr lang="es-ES" sz="2800" dirty="0" err="1"/>
              <a:t>ngModel</a:t>
            </a:r>
            <a:endParaRPr lang="es-ES" sz="2800" dirty="0"/>
          </a:p>
        </p:txBody>
      </p:sp>
    </p:spTree>
    <p:extLst>
      <p:ext uri="{BB962C8B-B14F-4D97-AF65-F5344CB8AC3E}">
        <p14:creationId xmlns:p14="http://schemas.microsoft.com/office/powerpoint/2010/main" val="3414125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B065A-6ACF-4C49-BEFC-17786E43CCB1}"/>
              </a:ext>
            </a:extLst>
          </p:cNvPr>
          <p:cNvSpPr>
            <a:spLocks noGrp="1"/>
          </p:cNvSpPr>
          <p:nvPr>
            <p:ph type="title"/>
          </p:nvPr>
        </p:nvSpPr>
        <p:spPr/>
        <p:txBody>
          <a:bodyPr/>
          <a:lstStyle/>
          <a:p>
            <a:r>
              <a:rPr lang="en-US" dirty="0" err="1"/>
              <a:t>Problema</a:t>
            </a:r>
            <a:endParaRPr lang="es-ES" dirty="0"/>
          </a:p>
        </p:txBody>
      </p:sp>
      <p:pic>
        <p:nvPicPr>
          <p:cNvPr id="4" name="Marcador de contenido 3">
            <a:extLst>
              <a:ext uri="{FF2B5EF4-FFF2-40B4-BE49-F238E27FC236}">
                <a16:creationId xmlns:a16="http://schemas.microsoft.com/office/drawing/2014/main" id="{7B7649DB-76ED-4DCE-8312-1125CB9A6E4D}"/>
              </a:ext>
            </a:extLst>
          </p:cNvPr>
          <p:cNvPicPr>
            <a:picLocks noGrp="1" noChangeAspect="1"/>
          </p:cNvPicPr>
          <p:nvPr>
            <p:ph idx="1"/>
          </p:nvPr>
        </p:nvPicPr>
        <p:blipFill>
          <a:blip r:embed="rId2"/>
          <a:stretch>
            <a:fillRect/>
          </a:stretch>
        </p:blipFill>
        <p:spPr>
          <a:xfrm>
            <a:off x="6096000" y="2172451"/>
            <a:ext cx="3705225" cy="2962275"/>
          </a:xfrm>
          <a:prstGeom prst="rect">
            <a:avLst/>
          </a:prstGeom>
          <a:ln>
            <a:solidFill>
              <a:schemeClr val="accent1"/>
            </a:solidFill>
          </a:ln>
        </p:spPr>
      </p:pic>
      <p:pic>
        <p:nvPicPr>
          <p:cNvPr id="5" name="Imagen 4">
            <a:extLst>
              <a:ext uri="{FF2B5EF4-FFF2-40B4-BE49-F238E27FC236}">
                <a16:creationId xmlns:a16="http://schemas.microsoft.com/office/drawing/2014/main" id="{7174D5A8-AA9C-4734-8D4E-FF703D6505B5}"/>
              </a:ext>
            </a:extLst>
          </p:cNvPr>
          <p:cNvPicPr>
            <a:picLocks noChangeAspect="1"/>
          </p:cNvPicPr>
          <p:nvPr/>
        </p:nvPicPr>
        <p:blipFill>
          <a:blip r:embed="rId3"/>
          <a:stretch>
            <a:fillRect/>
          </a:stretch>
        </p:blipFill>
        <p:spPr>
          <a:xfrm>
            <a:off x="1043057" y="2172451"/>
            <a:ext cx="3838575" cy="2905125"/>
          </a:xfrm>
          <a:prstGeom prst="rect">
            <a:avLst/>
          </a:prstGeom>
          <a:ln>
            <a:solidFill>
              <a:schemeClr val="accent1"/>
            </a:solidFill>
          </a:ln>
        </p:spPr>
      </p:pic>
      <p:cxnSp>
        <p:nvCxnSpPr>
          <p:cNvPr id="6" name="Conector recto de flecha 5">
            <a:extLst>
              <a:ext uri="{FF2B5EF4-FFF2-40B4-BE49-F238E27FC236}">
                <a16:creationId xmlns:a16="http://schemas.microsoft.com/office/drawing/2014/main" id="{A751B344-9759-4CF3-ACBC-244A4E892A1A}"/>
              </a:ext>
            </a:extLst>
          </p:cNvPr>
          <p:cNvCxnSpPr/>
          <p:nvPr/>
        </p:nvCxnSpPr>
        <p:spPr>
          <a:xfrm>
            <a:off x="3096126" y="1379621"/>
            <a:ext cx="3866148"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6023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EE71C7-E613-4899-A39A-DDE78524FF58}"/>
              </a:ext>
            </a:extLst>
          </p:cNvPr>
          <p:cNvSpPr>
            <a:spLocks noGrp="1"/>
          </p:cNvSpPr>
          <p:nvPr>
            <p:ph type="title"/>
          </p:nvPr>
        </p:nvSpPr>
        <p:spPr/>
        <p:txBody>
          <a:bodyPr/>
          <a:lstStyle/>
          <a:p>
            <a:r>
              <a:rPr lang="en-US" dirty="0" err="1"/>
              <a:t>Soluci</a:t>
            </a:r>
            <a:r>
              <a:rPr lang="es-ES" dirty="0" err="1"/>
              <a:t>ón</a:t>
            </a:r>
            <a:endParaRPr lang="es-ES" dirty="0"/>
          </a:p>
        </p:txBody>
      </p:sp>
      <p:sp>
        <p:nvSpPr>
          <p:cNvPr id="3" name="Marcador de contenido 2">
            <a:extLst>
              <a:ext uri="{FF2B5EF4-FFF2-40B4-BE49-F238E27FC236}">
                <a16:creationId xmlns:a16="http://schemas.microsoft.com/office/drawing/2014/main" id="{AC6AA54E-33BA-4323-895E-7BF894E4DA40}"/>
              </a:ext>
            </a:extLst>
          </p:cNvPr>
          <p:cNvSpPr>
            <a:spLocks noGrp="1"/>
          </p:cNvSpPr>
          <p:nvPr>
            <p:ph idx="1"/>
          </p:nvPr>
        </p:nvSpPr>
        <p:spPr/>
        <p:txBody>
          <a:bodyPr/>
          <a:lstStyle/>
          <a:p>
            <a:r>
              <a:rPr lang="es-ES" dirty="0"/>
              <a:t>Incluir una propiedad que indique si el usuario se pudo registrar. Esta propiedad va a ser verdadera si se especifica el nombre y los apellidos del usuario antes de dar </a:t>
            </a:r>
            <a:r>
              <a:rPr lang="es-ES" dirty="0" err="1"/>
              <a:t>click</a:t>
            </a:r>
            <a:r>
              <a:rPr lang="es-ES" dirty="0"/>
              <a:t> en el botón Registrar. Por tanto debemos modificar también la función registra usuario.</a:t>
            </a:r>
          </a:p>
          <a:p>
            <a:endParaRPr lang="es-ES" dirty="0"/>
          </a:p>
          <a:p>
            <a:pPr marL="0" indent="0">
              <a:buNone/>
            </a:pPr>
            <a:r>
              <a:rPr lang="es-ES" dirty="0"/>
              <a:t>   </a:t>
            </a:r>
          </a:p>
        </p:txBody>
      </p:sp>
      <p:pic>
        <p:nvPicPr>
          <p:cNvPr id="5" name="Imagen 4">
            <a:extLst>
              <a:ext uri="{FF2B5EF4-FFF2-40B4-BE49-F238E27FC236}">
                <a16:creationId xmlns:a16="http://schemas.microsoft.com/office/drawing/2014/main" id="{8E36DFE9-1A40-40D4-BA68-B4CC6AEE5F43}"/>
              </a:ext>
            </a:extLst>
          </p:cNvPr>
          <p:cNvPicPr>
            <a:picLocks noChangeAspect="1"/>
          </p:cNvPicPr>
          <p:nvPr/>
        </p:nvPicPr>
        <p:blipFill>
          <a:blip r:embed="rId2"/>
          <a:stretch>
            <a:fillRect/>
          </a:stretch>
        </p:blipFill>
        <p:spPr>
          <a:xfrm>
            <a:off x="1220560" y="3610882"/>
            <a:ext cx="7562850" cy="2733675"/>
          </a:xfrm>
          <a:prstGeom prst="rect">
            <a:avLst/>
          </a:prstGeom>
        </p:spPr>
      </p:pic>
    </p:spTree>
    <p:extLst>
      <p:ext uri="{BB962C8B-B14F-4D97-AF65-F5344CB8AC3E}">
        <p14:creationId xmlns:p14="http://schemas.microsoft.com/office/powerpoint/2010/main" val="588872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B9E072E-3F23-40AF-8F4F-82356D137516}"/>
              </a:ext>
            </a:extLst>
          </p:cNvPr>
          <p:cNvSpPr>
            <a:spLocks noGrp="1"/>
          </p:cNvSpPr>
          <p:nvPr>
            <p:ph idx="1"/>
          </p:nvPr>
        </p:nvSpPr>
        <p:spPr>
          <a:xfrm>
            <a:off x="838200" y="440871"/>
            <a:ext cx="10515600" cy="5736092"/>
          </a:xfrm>
        </p:spPr>
        <p:txBody>
          <a:bodyPr>
            <a:normAutofit/>
          </a:bodyPr>
          <a:lstStyle/>
          <a:p>
            <a:pPr marL="0" indent="0">
              <a:buNone/>
            </a:pPr>
            <a:r>
              <a:rPr lang="es-ES" sz="2400" dirty="0"/>
              <a:t>En app.component.html la etiqueta párrafo debe aparecer si se puede registrar el usuario. </a:t>
            </a:r>
          </a:p>
        </p:txBody>
      </p:sp>
      <p:pic>
        <p:nvPicPr>
          <p:cNvPr id="4" name="Imagen 3">
            <a:extLst>
              <a:ext uri="{FF2B5EF4-FFF2-40B4-BE49-F238E27FC236}">
                <a16:creationId xmlns:a16="http://schemas.microsoft.com/office/drawing/2014/main" id="{DF1E6E4E-7646-46D5-8835-6FD34C983F98}"/>
              </a:ext>
            </a:extLst>
          </p:cNvPr>
          <p:cNvPicPr>
            <a:picLocks noChangeAspect="1"/>
          </p:cNvPicPr>
          <p:nvPr/>
        </p:nvPicPr>
        <p:blipFill>
          <a:blip r:embed="rId2"/>
          <a:stretch>
            <a:fillRect/>
          </a:stretch>
        </p:blipFill>
        <p:spPr>
          <a:xfrm>
            <a:off x="952500" y="1418446"/>
            <a:ext cx="7820025" cy="2952750"/>
          </a:xfrm>
          <a:prstGeom prst="rect">
            <a:avLst/>
          </a:prstGeom>
        </p:spPr>
      </p:pic>
      <p:sp>
        <p:nvSpPr>
          <p:cNvPr id="5" name="CuadroTexto 4">
            <a:extLst>
              <a:ext uri="{FF2B5EF4-FFF2-40B4-BE49-F238E27FC236}">
                <a16:creationId xmlns:a16="http://schemas.microsoft.com/office/drawing/2014/main" id="{9B014B99-D4C4-4CEE-9C17-A9DCBA5CF3B7}"/>
              </a:ext>
            </a:extLst>
          </p:cNvPr>
          <p:cNvSpPr txBox="1"/>
          <p:nvPr/>
        </p:nvSpPr>
        <p:spPr>
          <a:xfrm>
            <a:off x="838200" y="4594917"/>
            <a:ext cx="10967357" cy="1200329"/>
          </a:xfrm>
          <a:prstGeom prst="rect">
            <a:avLst/>
          </a:prstGeom>
          <a:noFill/>
        </p:spPr>
        <p:txBody>
          <a:bodyPr wrap="square" rtlCol="0">
            <a:spAutoFit/>
          </a:bodyPr>
          <a:lstStyle/>
          <a:p>
            <a:pPr algn="just"/>
            <a:r>
              <a:rPr lang="es-ES" sz="2400" dirty="0"/>
              <a:t>Si registrado tiene el valor de true, se crea la etiqueta párrafo, sino no aparece nada en el documento. Es importante aclarar que el valor de registrado se corresponde con el resultado de evaluar la condición (</a:t>
            </a:r>
            <a:r>
              <a:rPr lang="en-US" sz="2400" dirty="0"/>
              <a:t>“</a:t>
            </a:r>
            <a:r>
              <a:rPr lang="es-ES" sz="2400" dirty="0"/>
              <a:t>registrado”==true) </a:t>
            </a:r>
          </a:p>
        </p:txBody>
      </p:sp>
      <p:sp>
        <p:nvSpPr>
          <p:cNvPr id="6" name="Rectángulo 5">
            <a:extLst>
              <a:ext uri="{FF2B5EF4-FFF2-40B4-BE49-F238E27FC236}">
                <a16:creationId xmlns:a16="http://schemas.microsoft.com/office/drawing/2014/main" id="{0C0190F9-E1AA-4AA9-999F-337B61097F2F}"/>
              </a:ext>
            </a:extLst>
          </p:cNvPr>
          <p:cNvSpPr/>
          <p:nvPr/>
        </p:nvSpPr>
        <p:spPr>
          <a:xfrm>
            <a:off x="838200" y="5834301"/>
            <a:ext cx="7491153" cy="461665"/>
          </a:xfrm>
          <a:prstGeom prst="rect">
            <a:avLst/>
          </a:prstGeom>
        </p:spPr>
        <p:txBody>
          <a:bodyPr wrap="none">
            <a:spAutoFit/>
          </a:bodyPr>
          <a:lstStyle/>
          <a:p>
            <a:r>
              <a:rPr lang="es-ES" sz="2400" b="0" dirty="0">
                <a:effectLst/>
                <a:latin typeface="Consolas" panose="020B0609020204030204" pitchFamily="49" charset="0"/>
              </a:rPr>
              <a:t>&lt;p *</a:t>
            </a:r>
            <a:r>
              <a:rPr lang="es-ES" sz="2400" b="0" dirty="0" err="1">
                <a:effectLst/>
                <a:latin typeface="Consolas" panose="020B0609020204030204" pitchFamily="49" charset="0"/>
              </a:rPr>
              <a:t>ngIf</a:t>
            </a:r>
            <a:r>
              <a:rPr lang="es-ES" sz="2400" b="0" dirty="0">
                <a:effectLst/>
                <a:latin typeface="Consolas" panose="020B0609020204030204" pitchFamily="49" charset="0"/>
              </a:rPr>
              <a:t>="registrado==true"&gt;{{mensaje}}&lt;/p&gt;</a:t>
            </a:r>
          </a:p>
        </p:txBody>
      </p:sp>
    </p:spTree>
    <p:extLst>
      <p:ext uri="{BB962C8B-B14F-4D97-AF65-F5344CB8AC3E}">
        <p14:creationId xmlns:p14="http://schemas.microsoft.com/office/powerpoint/2010/main" val="4188695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405858-57CC-44DE-9A2B-ED9A2B7FF7BE}"/>
              </a:ext>
            </a:extLst>
          </p:cNvPr>
          <p:cNvSpPr>
            <a:spLocks noGrp="1"/>
          </p:cNvSpPr>
          <p:nvPr>
            <p:ph type="title"/>
          </p:nvPr>
        </p:nvSpPr>
        <p:spPr/>
        <p:txBody>
          <a:bodyPr/>
          <a:lstStyle/>
          <a:p>
            <a:r>
              <a:rPr lang="en-US" dirty="0" err="1"/>
              <a:t>Directiva</a:t>
            </a:r>
            <a:r>
              <a:rPr lang="en-US" dirty="0"/>
              <a:t> </a:t>
            </a:r>
            <a:r>
              <a:rPr lang="en-US" dirty="0" err="1"/>
              <a:t>ngFor</a:t>
            </a:r>
            <a:endParaRPr lang="es-ES" dirty="0"/>
          </a:p>
        </p:txBody>
      </p:sp>
      <p:sp>
        <p:nvSpPr>
          <p:cNvPr id="3" name="Marcador de contenido 2">
            <a:extLst>
              <a:ext uri="{FF2B5EF4-FFF2-40B4-BE49-F238E27FC236}">
                <a16:creationId xmlns:a16="http://schemas.microsoft.com/office/drawing/2014/main" id="{22996929-7D9D-4215-9F25-4E8BD94A9246}"/>
              </a:ext>
            </a:extLst>
          </p:cNvPr>
          <p:cNvSpPr>
            <a:spLocks noGrp="1"/>
          </p:cNvSpPr>
          <p:nvPr>
            <p:ph idx="1"/>
          </p:nvPr>
        </p:nvSpPr>
        <p:spPr/>
        <p:txBody>
          <a:bodyPr/>
          <a:lstStyle/>
          <a:p>
            <a:pPr marL="0" indent="0" algn="just">
              <a:buNone/>
            </a:pPr>
            <a:r>
              <a:rPr lang="es-ES" b="1" dirty="0"/>
              <a:t>*</a:t>
            </a:r>
            <a:r>
              <a:rPr lang="es-ES" b="1" dirty="0" err="1"/>
              <a:t>ngFor</a:t>
            </a:r>
            <a:r>
              <a:rPr lang="es-ES" dirty="0"/>
              <a:t>: Permite ejecutar bucles, los bucles son los que conocemos en lógica de programación como: </a:t>
            </a:r>
            <a:r>
              <a:rPr lang="es-ES" dirty="0" err="1"/>
              <a:t>for</a:t>
            </a:r>
            <a:r>
              <a:rPr lang="es-ES" dirty="0"/>
              <a:t>, </a:t>
            </a:r>
            <a:r>
              <a:rPr lang="es-ES" dirty="0" err="1"/>
              <a:t>while</a:t>
            </a:r>
            <a:r>
              <a:rPr lang="es-ES" dirty="0"/>
              <a:t>, </a:t>
            </a:r>
            <a:r>
              <a:rPr lang="es-ES" dirty="0" err="1"/>
              <a:t>foreach</a:t>
            </a:r>
            <a:r>
              <a:rPr lang="es-ES" dirty="0"/>
              <a:t>, etc. Con esta directiva estructural podemos evaluar de acuerdo a nuestra condición n veces.</a:t>
            </a:r>
          </a:p>
        </p:txBody>
      </p:sp>
    </p:spTree>
    <p:extLst>
      <p:ext uri="{BB962C8B-B14F-4D97-AF65-F5344CB8AC3E}">
        <p14:creationId xmlns:p14="http://schemas.microsoft.com/office/powerpoint/2010/main" val="1220407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6FC82F-0461-49B8-B4C8-B94D3BC1E431}"/>
              </a:ext>
            </a:extLst>
          </p:cNvPr>
          <p:cNvSpPr>
            <a:spLocks noGrp="1"/>
          </p:cNvSpPr>
          <p:nvPr>
            <p:ph type="title"/>
          </p:nvPr>
        </p:nvSpPr>
        <p:spPr/>
        <p:txBody>
          <a:bodyPr/>
          <a:lstStyle/>
          <a:p>
            <a:r>
              <a:rPr lang="en-US" dirty="0" err="1"/>
              <a:t>Ejemplo</a:t>
            </a:r>
            <a:endParaRPr lang="es-ES" dirty="0"/>
          </a:p>
        </p:txBody>
      </p:sp>
      <p:sp>
        <p:nvSpPr>
          <p:cNvPr id="3" name="Marcador de contenido 2">
            <a:extLst>
              <a:ext uri="{FF2B5EF4-FFF2-40B4-BE49-F238E27FC236}">
                <a16:creationId xmlns:a16="http://schemas.microsoft.com/office/drawing/2014/main" id="{12E6FD7A-277E-42A1-9603-65D74D248C69}"/>
              </a:ext>
            </a:extLst>
          </p:cNvPr>
          <p:cNvSpPr>
            <a:spLocks noGrp="1"/>
          </p:cNvSpPr>
          <p:nvPr>
            <p:ph idx="1"/>
          </p:nvPr>
        </p:nvSpPr>
        <p:spPr/>
        <p:txBody>
          <a:bodyPr/>
          <a:lstStyle/>
          <a:p>
            <a:pPr algn="just"/>
            <a:r>
              <a:rPr lang="en-US" dirty="0" err="1"/>
              <a:t>Supongamos</a:t>
            </a:r>
            <a:r>
              <a:rPr lang="en-US" dirty="0"/>
              <a:t> que temenos </a:t>
            </a:r>
            <a:r>
              <a:rPr lang="en-US" dirty="0" err="1"/>
              <a:t>en</a:t>
            </a:r>
            <a:r>
              <a:rPr lang="en-US" dirty="0"/>
              <a:t> el </a:t>
            </a:r>
            <a:r>
              <a:rPr lang="en-US" dirty="0" err="1"/>
              <a:t>archivo</a:t>
            </a:r>
            <a:r>
              <a:rPr lang="en-US" dirty="0"/>
              <a:t> </a:t>
            </a:r>
            <a:r>
              <a:rPr lang="en-US" dirty="0" err="1"/>
              <a:t>app.component.ts</a:t>
            </a:r>
            <a:r>
              <a:rPr lang="en-US" dirty="0"/>
              <a:t> un </a:t>
            </a:r>
            <a:r>
              <a:rPr lang="en-US" dirty="0" err="1"/>
              <a:t>arreglo</a:t>
            </a:r>
            <a:r>
              <a:rPr lang="en-US" dirty="0"/>
              <a:t> con los </a:t>
            </a:r>
            <a:r>
              <a:rPr lang="en-US" dirty="0" err="1"/>
              <a:t>lenguajes</a:t>
            </a:r>
            <a:r>
              <a:rPr lang="en-US" dirty="0"/>
              <a:t>  de </a:t>
            </a:r>
            <a:r>
              <a:rPr lang="en-US" dirty="0" err="1"/>
              <a:t>programaci</a:t>
            </a:r>
            <a:r>
              <a:rPr lang="es-ES" dirty="0" err="1"/>
              <a:t>ón</a:t>
            </a:r>
            <a:r>
              <a:rPr lang="en-US" dirty="0"/>
              <a:t> que </a:t>
            </a:r>
            <a:r>
              <a:rPr lang="en-US" dirty="0" err="1"/>
              <a:t>hemos</a:t>
            </a:r>
            <a:r>
              <a:rPr lang="en-US" dirty="0"/>
              <a:t> </a:t>
            </a:r>
            <a:r>
              <a:rPr lang="en-US" dirty="0" err="1"/>
              <a:t>estudiado</a:t>
            </a:r>
            <a:r>
              <a:rPr lang="en-US" dirty="0"/>
              <a:t> </a:t>
            </a:r>
            <a:r>
              <a:rPr lang="en-US" dirty="0" err="1"/>
              <a:t>en</a:t>
            </a:r>
            <a:r>
              <a:rPr lang="en-US" dirty="0"/>
              <a:t> </a:t>
            </a:r>
            <a:r>
              <a:rPr lang="en-US" dirty="0" err="1"/>
              <a:t>este</a:t>
            </a:r>
            <a:r>
              <a:rPr lang="en-US" dirty="0"/>
              <a:t> </a:t>
            </a:r>
            <a:r>
              <a:rPr lang="en-US" dirty="0" err="1"/>
              <a:t>curso</a:t>
            </a:r>
            <a:r>
              <a:rPr lang="en-US" dirty="0"/>
              <a:t> y </a:t>
            </a:r>
            <a:r>
              <a:rPr lang="en-US" dirty="0" err="1"/>
              <a:t>queremos</a:t>
            </a:r>
            <a:r>
              <a:rPr lang="en-US" dirty="0"/>
              <a:t> </a:t>
            </a:r>
            <a:r>
              <a:rPr lang="en-US" dirty="0" err="1"/>
              <a:t>mostrarlos</a:t>
            </a:r>
            <a:r>
              <a:rPr lang="en-US" dirty="0"/>
              <a:t> </a:t>
            </a:r>
            <a:r>
              <a:rPr lang="en-US" dirty="0" err="1"/>
              <a:t>en</a:t>
            </a:r>
            <a:r>
              <a:rPr lang="en-US" dirty="0"/>
              <a:t> </a:t>
            </a:r>
            <a:r>
              <a:rPr lang="en-US" dirty="0" err="1"/>
              <a:t>nuestra</a:t>
            </a:r>
            <a:r>
              <a:rPr lang="en-US" dirty="0"/>
              <a:t> app.</a:t>
            </a:r>
          </a:p>
          <a:p>
            <a:pPr algn="just"/>
            <a:endParaRPr lang="en-US" dirty="0"/>
          </a:p>
          <a:p>
            <a:pPr marL="0" indent="0" algn="just">
              <a:buNone/>
            </a:pPr>
            <a:r>
              <a:rPr lang="en-US" dirty="0"/>
              <a:t>   </a:t>
            </a:r>
            <a:endParaRPr lang="es-ES" dirty="0"/>
          </a:p>
        </p:txBody>
      </p:sp>
      <p:pic>
        <p:nvPicPr>
          <p:cNvPr id="4" name="Imagen 3">
            <a:extLst>
              <a:ext uri="{FF2B5EF4-FFF2-40B4-BE49-F238E27FC236}">
                <a16:creationId xmlns:a16="http://schemas.microsoft.com/office/drawing/2014/main" id="{D0807E40-9E53-49C5-8905-3380755F2211}"/>
              </a:ext>
            </a:extLst>
          </p:cNvPr>
          <p:cNvPicPr>
            <a:picLocks noChangeAspect="1"/>
          </p:cNvPicPr>
          <p:nvPr/>
        </p:nvPicPr>
        <p:blipFill>
          <a:blip r:embed="rId2"/>
          <a:stretch>
            <a:fillRect/>
          </a:stretch>
        </p:blipFill>
        <p:spPr>
          <a:xfrm>
            <a:off x="1142319" y="3429000"/>
            <a:ext cx="6564767" cy="843643"/>
          </a:xfrm>
          <a:prstGeom prst="rect">
            <a:avLst/>
          </a:prstGeom>
        </p:spPr>
      </p:pic>
    </p:spTree>
    <p:extLst>
      <p:ext uri="{BB962C8B-B14F-4D97-AF65-F5344CB8AC3E}">
        <p14:creationId xmlns:p14="http://schemas.microsoft.com/office/powerpoint/2010/main" val="2223827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316022-F923-4860-A443-9F2B5C200EFB}"/>
              </a:ext>
            </a:extLst>
          </p:cNvPr>
          <p:cNvSpPr>
            <a:spLocks noGrp="1"/>
          </p:cNvSpPr>
          <p:nvPr>
            <p:ph type="title"/>
          </p:nvPr>
        </p:nvSpPr>
        <p:spPr/>
        <p:txBody>
          <a:bodyPr/>
          <a:lstStyle/>
          <a:p>
            <a:r>
              <a:rPr lang="es-ES" dirty="0"/>
              <a:t>Solución</a:t>
            </a:r>
          </a:p>
        </p:txBody>
      </p:sp>
      <p:sp>
        <p:nvSpPr>
          <p:cNvPr id="6" name="Marcador de contenido 5">
            <a:extLst>
              <a:ext uri="{FF2B5EF4-FFF2-40B4-BE49-F238E27FC236}">
                <a16:creationId xmlns:a16="http://schemas.microsoft.com/office/drawing/2014/main" id="{4BACA05E-F08B-4ECA-B1C6-DEED6FB03272}"/>
              </a:ext>
            </a:extLst>
          </p:cNvPr>
          <p:cNvSpPr>
            <a:spLocks noGrp="1"/>
          </p:cNvSpPr>
          <p:nvPr>
            <p:ph idx="1"/>
          </p:nvPr>
        </p:nvSpPr>
        <p:spPr/>
        <p:txBody>
          <a:bodyPr/>
          <a:lstStyle/>
          <a:p>
            <a:pPr marL="0" indent="0">
              <a:buNone/>
            </a:pPr>
            <a:r>
              <a:rPr lang="es-ES" dirty="0"/>
              <a:t>En el archivo app.component.html </a:t>
            </a:r>
            <a:r>
              <a:rPr lang="en-US" dirty="0" err="1"/>
              <a:t>creamos</a:t>
            </a:r>
            <a:r>
              <a:rPr lang="en-US" dirty="0"/>
              <a:t> una </a:t>
            </a:r>
            <a:r>
              <a:rPr lang="en-US" dirty="0" err="1"/>
              <a:t>lista</a:t>
            </a:r>
            <a:r>
              <a:rPr lang="en-US" dirty="0"/>
              <a:t> y le </a:t>
            </a:r>
            <a:r>
              <a:rPr lang="en-US" dirty="0" err="1"/>
              <a:t>asignamos</a:t>
            </a:r>
            <a:r>
              <a:rPr lang="en-US" dirty="0"/>
              <a:t> los </a:t>
            </a:r>
            <a:r>
              <a:rPr lang="en-US" dirty="0" err="1"/>
              <a:t>valores</a:t>
            </a:r>
            <a:r>
              <a:rPr lang="en-US" dirty="0"/>
              <a:t> del </a:t>
            </a:r>
            <a:r>
              <a:rPr lang="en-US" dirty="0" err="1"/>
              <a:t>arreglo</a:t>
            </a:r>
            <a:r>
              <a:rPr lang="en-US" dirty="0"/>
              <a:t>. Para </a:t>
            </a:r>
            <a:r>
              <a:rPr lang="en-US" dirty="0" err="1"/>
              <a:t>esto</a:t>
            </a:r>
            <a:r>
              <a:rPr lang="en-US" dirty="0"/>
              <a:t> </a:t>
            </a:r>
            <a:r>
              <a:rPr lang="en-US" dirty="0" err="1"/>
              <a:t>utilizamos</a:t>
            </a:r>
            <a:r>
              <a:rPr lang="en-US" dirty="0"/>
              <a:t> la directive *</a:t>
            </a:r>
            <a:r>
              <a:rPr lang="en-US" dirty="0" err="1"/>
              <a:t>ngFor</a:t>
            </a:r>
            <a:r>
              <a:rPr lang="en-US" dirty="0"/>
              <a:t>.</a:t>
            </a:r>
          </a:p>
          <a:p>
            <a:pPr marL="0" indent="0">
              <a:buNone/>
            </a:pPr>
            <a:endParaRPr lang="en-US" dirty="0"/>
          </a:p>
          <a:p>
            <a:pPr marL="0" indent="0">
              <a:buNone/>
            </a:pPr>
            <a:endParaRPr lang="es-ES" dirty="0"/>
          </a:p>
        </p:txBody>
      </p:sp>
      <p:pic>
        <p:nvPicPr>
          <p:cNvPr id="7" name="Imagen 6">
            <a:extLst>
              <a:ext uri="{FF2B5EF4-FFF2-40B4-BE49-F238E27FC236}">
                <a16:creationId xmlns:a16="http://schemas.microsoft.com/office/drawing/2014/main" id="{211248EC-6FF1-42D6-B4D0-E3C55EEAA129}"/>
              </a:ext>
            </a:extLst>
          </p:cNvPr>
          <p:cNvPicPr>
            <a:picLocks noChangeAspect="1"/>
          </p:cNvPicPr>
          <p:nvPr/>
        </p:nvPicPr>
        <p:blipFill>
          <a:blip r:embed="rId2"/>
          <a:stretch>
            <a:fillRect/>
          </a:stretch>
        </p:blipFill>
        <p:spPr>
          <a:xfrm>
            <a:off x="838200" y="3328308"/>
            <a:ext cx="6096000" cy="876300"/>
          </a:xfrm>
          <a:prstGeom prst="rect">
            <a:avLst/>
          </a:prstGeom>
        </p:spPr>
      </p:pic>
      <p:pic>
        <p:nvPicPr>
          <p:cNvPr id="10" name="Imagen 9">
            <a:extLst>
              <a:ext uri="{FF2B5EF4-FFF2-40B4-BE49-F238E27FC236}">
                <a16:creationId xmlns:a16="http://schemas.microsoft.com/office/drawing/2014/main" id="{837C1208-9D66-462C-AD68-C8B123AE7415}"/>
              </a:ext>
            </a:extLst>
          </p:cNvPr>
          <p:cNvPicPr>
            <a:picLocks noChangeAspect="1"/>
          </p:cNvPicPr>
          <p:nvPr/>
        </p:nvPicPr>
        <p:blipFill>
          <a:blip r:embed="rId3"/>
          <a:stretch>
            <a:fillRect/>
          </a:stretch>
        </p:blipFill>
        <p:spPr>
          <a:xfrm>
            <a:off x="7464742" y="2881313"/>
            <a:ext cx="3724275" cy="3295650"/>
          </a:xfrm>
          <a:prstGeom prst="rect">
            <a:avLst/>
          </a:prstGeom>
          <a:ln>
            <a:solidFill>
              <a:schemeClr val="accent1"/>
            </a:solidFill>
          </a:ln>
        </p:spPr>
      </p:pic>
    </p:spTree>
    <p:extLst>
      <p:ext uri="{BB962C8B-B14F-4D97-AF65-F5344CB8AC3E}">
        <p14:creationId xmlns:p14="http://schemas.microsoft.com/office/powerpoint/2010/main" val="1928196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BF290D-6D32-4045-A347-1A1BB4AEBEEC}"/>
              </a:ext>
            </a:extLst>
          </p:cNvPr>
          <p:cNvSpPr>
            <a:spLocks noGrp="1"/>
          </p:cNvSpPr>
          <p:nvPr>
            <p:ph type="title"/>
          </p:nvPr>
        </p:nvSpPr>
        <p:spPr/>
        <p:txBody>
          <a:bodyPr/>
          <a:lstStyle/>
          <a:p>
            <a:r>
              <a:rPr lang="es-ES" dirty="0"/>
              <a:t>Directivas: son instrucciones en el DOM</a:t>
            </a:r>
          </a:p>
        </p:txBody>
      </p:sp>
      <p:sp>
        <p:nvSpPr>
          <p:cNvPr id="3" name="Marcador de contenido 2">
            <a:extLst>
              <a:ext uri="{FF2B5EF4-FFF2-40B4-BE49-F238E27FC236}">
                <a16:creationId xmlns:a16="http://schemas.microsoft.com/office/drawing/2014/main" id="{8AFD6BA1-BF3D-4F7E-9D54-D8B575A64CDD}"/>
              </a:ext>
            </a:extLst>
          </p:cNvPr>
          <p:cNvSpPr>
            <a:spLocks noGrp="1"/>
          </p:cNvSpPr>
          <p:nvPr>
            <p:ph idx="1"/>
          </p:nvPr>
        </p:nvSpPr>
        <p:spPr>
          <a:xfrm>
            <a:off x="884262" y="1942623"/>
            <a:ext cx="5066211" cy="2132988"/>
          </a:xfrm>
        </p:spPr>
        <p:txBody>
          <a:bodyPr>
            <a:normAutofit/>
          </a:bodyPr>
          <a:lstStyle/>
          <a:p>
            <a:pPr marL="0" indent="0" algn="just">
              <a:buNone/>
            </a:pPr>
            <a:r>
              <a:rPr lang="es-ES" sz="1900" dirty="0"/>
              <a:t>Las siglas </a:t>
            </a:r>
            <a:r>
              <a:rPr lang="es-ES" sz="1900" b="1" dirty="0"/>
              <a:t>DOM</a:t>
            </a:r>
            <a:r>
              <a:rPr lang="es-ES" sz="1900" dirty="0"/>
              <a:t> significan </a:t>
            </a:r>
            <a:r>
              <a:rPr lang="es-ES" sz="1900" b="1" dirty="0" err="1"/>
              <a:t>Document</a:t>
            </a:r>
            <a:r>
              <a:rPr lang="es-ES" sz="1900" b="1" dirty="0"/>
              <a:t> </a:t>
            </a:r>
            <a:r>
              <a:rPr lang="es-ES" sz="1900" b="1" dirty="0" err="1"/>
              <a:t>Object</a:t>
            </a:r>
            <a:r>
              <a:rPr lang="es-ES" sz="1900" b="1" dirty="0"/>
              <a:t> </a:t>
            </a:r>
            <a:r>
              <a:rPr lang="es-ES" sz="1900" b="1" dirty="0" err="1"/>
              <a:t>Model</a:t>
            </a:r>
            <a:r>
              <a:rPr lang="es-ES" sz="1900" dirty="0"/>
              <a:t>, o lo que es lo mismo, la estructura del documento HTML. Una página HTML está formada por múltiples etiquetas HTML, anidadas una dentro de otra, formando un árbol de etiquetas relacionadas entre sí, que se denomina </a:t>
            </a:r>
            <a:r>
              <a:rPr lang="es-ES" sz="1900" b="1" dirty="0"/>
              <a:t>árbol DOM</a:t>
            </a:r>
            <a:r>
              <a:rPr lang="es-ES" sz="1900" dirty="0"/>
              <a:t> (</a:t>
            </a:r>
            <a:r>
              <a:rPr lang="es-ES" sz="1900" i="1" dirty="0"/>
              <a:t>o simplemente DOM</a:t>
            </a:r>
            <a:r>
              <a:rPr lang="es-ES" sz="1900" dirty="0"/>
              <a:t>).</a:t>
            </a:r>
          </a:p>
          <a:p>
            <a:pPr marL="0" indent="0" algn="just">
              <a:buNone/>
            </a:pPr>
            <a:endParaRPr lang="es-ES" sz="2400" dirty="0"/>
          </a:p>
        </p:txBody>
      </p:sp>
      <p:pic>
        <p:nvPicPr>
          <p:cNvPr id="5" name="Imagen 4">
            <a:extLst>
              <a:ext uri="{FF2B5EF4-FFF2-40B4-BE49-F238E27FC236}">
                <a16:creationId xmlns:a16="http://schemas.microsoft.com/office/drawing/2014/main" id="{C10AD750-3BFA-4314-850D-D790494515C9}"/>
              </a:ext>
            </a:extLst>
          </p:cNvPr>
          <p:cNvPicPr>
            <a:picLocks noChangeAspect="1"/>
          </p:cNvPicPr>
          <p:nvPr/>
        </p:nvPicPr>
        <p:blipFill>
          <a:blip r:embed="rId2"/>
          <a:stretch>
            <a:fillRect/>
          </a:stretch>
        </p:blipFill>
        <p:spPr>
          <a:xfrm>
            <a:off x="6862354" y="2038417"/>
            <a:ext cx="4267200" cy="4333875"/>
          </a:xfrm>
          <a:prstGeom prst="rect">
            <a:avLst/>
          </a:prstGeom>
          <a:ln>
            <a:solidFill>
              <a:schemeClr val="accent1"/>
            </a:solidFill>
          </a:ln>
        </p:spPr>
      </p:pic>
      <p:sp>
        <p:nvSpPr>
          <p:cNvPr id="6" name="CuadroTexto 5">
            <a:extLst>
              <a:ext uri="{FF2B5EF4-FFF2-40B4-BE49-F238E27FC236}">
                <a16:creationId xmlns:a16="http://schemas.microsoft.com/office/drawing/2014/main" id="{B03987EC-7127-48D1-802C-87E3C2B8F5EA}"/>
              </a:ext>
            </a:extLst>
          </p:cNvPr>
          <p:cNvSpPr txBox="1"/>
          <p:nvPr/>
        </p:nvSpPr>
        <p:spPr>
          <a:xfrm>
            <a:off x="838200" y="4327546"/>
            <a:ext cx="5426122" cy="2031325"/>
          </a:xfrm>
          <a:prstGeom prst="rect">
            <a:avLst/>
          </a:prstGeom>
          <a:noFill/>
        </p:spPr>
        <p:txBody>
          <a:bodyPr wrap="square" rtlCol="0">
            <a:spAutoFit/>
          </a:bodyPr>
          <a:lstStyle/>
          <a:p>
            <a:pPr algn="just"/>
            <a:r>
              <a:rPr lang="es-ES" dirty="0"/>
              <a:t>En </a:t>
            </a:r>
            <a:r>
              <a:rPr lang="es-ES" b="1" dirty="0" err="1"/>
              <a:t>Javascript</a:t>
            </a:r>
            <a:r>
              <a:rPr lang="es-ES" dirty="0"/>
              <a:t>, cuando nos referimos al </a:t>
            </a:r>
            <a:r>
              <a:rPr lang="es-ES" b="1" dirty="0"/>
              <a:t>DOM</a:t>
            </a:r>
            <a:r>
              <a:rPr lang="es-ES" dirty="0"/>
              <a:t> nos referimos a esta estructura de árbol, mediante la cuál podemos modificar los elementos del HTML desde </a:t>
            </a:r>
            <a:r>
              <a:rPr lang="es-ES" dirty="0" err="1"/>
              <a:t>Javascript</a:t>
            </a:r>
            <a:r>
              <a:rPr lang="es-ES" dirty="0"/>
              <a:t>, añadiendo nuevas etiquetas, modificando o eliminando otras, cambiando sus atributos HTML, añadiendo clases, cambiando el contenido de texto, etc...</a:t>
            </a:r>
          </a:p>
        </p:txBody>
      </p:sp>
      <p:sp>
        <p:nvSpPr>
          <p:cNvPr id="4" name="Marcador de número de diapositiva 3">
            <a:extLst>
              <a:ext uri="{FF2B5EF4-FFF2-40B4-BE49-F238E27FC236}">
                <a16:creationId xmlns:a16="http://schemas.microsoft.com/office/drawing/2014/main" id="{51960C82-8C49-472D-9508-8029876B535C}"/>
              </a:ext>
            </a:extLst>
          </p:cNvPr>
          <p:cNvSpPr>
            <a:spLocks noGrp="1"/>
          </p:cNvSpPr>
          <p:nvPr>
            <p:ph type="sldNum" sz="quarter" idx="12"/>
          </p:nvPr>
        </p:nvSpPr>
        <p:spPr/>
        <p:txBody>
          <a:bodyPr/>
          <a:lstStyle/>
          <a:p>
            <a:fld id="{1A5952E3-DA43-4FE4-B797-0AD175EBA12D}" type="slidenum">
              <a:rPr lang="es-ES" smtClean="0"/>
              <a:t>2</a:t>
            </a:fld>
            <a:endParaRPr lang="es-ES"/>
          </a:p>
        </p:txBody>
      </p:sp>
    </p:spTree>
    <p:extLst>
      <p:ext uri="{BB962C8B-B14F-4D97-AF65-F5344CB8AC3E}">
        <p14:creationId xmlns:p14="http://schemas.microsoft.com/office/powerpoint/2010/main" val="3616362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6CB4A4-0FAC-482A-BB0F-C2BBD4418F49}"/>
              </a:ext>
            </a:extLst>
          </p:cNvPr>
          <p:cNvSpPr>
            <a:spLocks noGrp="1"/>
          </p:cNvSpPr>
          <p:nvPr>
            <p:ph type="title"/>
          </p:nvPr>
        </p:nvSpPr>
        <p:spPr/>
        <p:txBody>
          <a:bodyPr/>
          <a:lstStyle/>
          <a:p>
            <a:r>
              <a:rPr lang="en-US" dirty="0" err="1"/>
              <a:t>Pr</a:t>
            </a:r>
            <a:r>
              <a:rPr lang="es-ES" dirty="0" err="1"/>
              <a:t>áctica</a:t>
            </a:r>
            <a:r>
              <a:rPr lang="es-ES" dirty="0"/>
              <a:t> guiada</a:t>
            </a:r>
          </a:p>
        </p:txBody>
      </p:sp>
      <p:pic>
        <p:nvPicPr>
          <p:cNvPr id="4" name="Marcador de contenido 3">
            <a:extLst>
              <a:ext uri="{FF2B5EF4-FFF2-40B4-BE49-F238E27FC236}">
                <a16:creationId xmlns:a16="http://schemas.microsoft.com/office/drawing/2014/main" id="{CA0F622B-5E39-4D65-8FDE-731EAE411203}"/>
              </a:ext>
            </a:extLst>
          </p:cNvPr>
          <p:cNvPicPr>
            <a:picLocks noGrp="1" noChangeAspect="1"/>
          </p:cNvPicPr>
          <p:nvPr>
            <p:ph idx="1"/>
          </p:nvPr>
        </p:nvPicPr>
        <p:blipFill>
          <a:blip r:embed="rId3"/>
          <a:stretch>
            <a:fillRect/>
          </a:stretch>
        </p:blipFill>
        <p:spPr>
          <a:xfrm>
            <a:off x="1012111" y="2338356"/>
            <a:ext cx="9735196" cy="4351338"/>
          </a:xfrm>
          <a:prstGeom prst="rect">
            <a:avLst/>
          </a:prstGeom>
        </p:spPr>
      </p:pic>
      <p:sp>
        <p:nvSpPr>
          <p:cNvPr id="7" name="CuadroTexto 6">
            <a:extLst>
              <a:ext uri="{FF2B5EF4-FFF2-40B4-BE49-F238E27FC236}">
                <a16:creationId xmlns:a16="http://schemas.microsoft.com/office/drawing/2014/main" id="{D326BF1A-393D-49E6-8E24-06224038A643}"/>
              </a:ext>
            </a:extLst>
          </p:cNvPr>
          <p:cNvSpPr txBox="1"/>
          <p:nvPr/>
        </p:nvSpPr>
        <p:spPr>
          <a:xfrm>
            <a:off x="1012111" y="1367523"/>
            <a:ext cx="10758711" cy="1200329"/>
          </a:xfrm>
          <a:prstGeom prst="rect">
            <a:avLst/>
          </a:prstGeom>
          <a:noFill/>
        </p:spPr>
        <p:txBody>
          <a:bodyPr wrap="square" rtlCol="0">
            <a:spAutoFit/>
          </a:bodyPr>
          <a:lstStyle/>
          <a:p>
            <a:pPr algn="just"/>
            <a:r>
              <a:rPr lang="es-ES" dirty="0"/>
              <a:t>Vamos a crear un objeto de tipo empleado , el cual va a tener cuatro propiedades (Nombre, Apellido, Cargo, Salario). Tenemos que insertar en nuestra aplicación, a través de un formulario, distintos objetos de tipo empleado y que debajo del botón insertar se muestre la información del empleado.</a:t>
            </a:r>
          </a:p>
          <a:p>
            <a:endParaRPr lang="es-ES" dirty="0"/>
          </a:p>
        </p:txBody>
      </p:sp>
    </p:spTree>
    <p:extLst>
      <p:ext uri="{BB962C8B-B14F-4D97-AF65-F5344CB8AC3E}">
        <p14:creationId xmlns:p14="http://schemas.microsoft.com/office/powerpoint/2010/main" val="2554617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84592E-4F54-42D7-A44B-844B56A9C209}"/>
              </a:ext>
            </a:extLst>
          </p:cNvPr>
          <p:cNvSpPr>
            <a:spLocks noGrp="1"/>
          </p:cNvSpPr>
          <p:nvPr>
            <p:ph type="title"/>
          </p:nvPr>
        </p:nvSpPr>
        <p:spPr/>
        <p:txBody>
          <a:bodyPr/>
          <a:lstStyle/>
          <a:p>
            <a:r>
              <a:rPr lang="es-ES" dirty="0"/>
              <a:t>Solución</a:t>
            </a:r>
          </a:p>
        </p:txBody>
      </p:sp>
      <p:sp>
        <p:nvSpPr>
          <p:cNvPr id="3" name="Marcador de contenido 2">
            <a:extLst>
              <a:ext uri="{FF2B5EF4-FFF2-40B4-BE49-F238E27FC236}">
                <a16:creationId xmlns:a16="http://schemas.microsoft.com/office/drawing/2014/main" id="{4E0DFC80-8CD5-433C-881B-1649B1FC52F4}"/>
              </a:ext>
            </a:extLst>
          </p:cNvPr>
          <p:cNvSpPr>
            <a:spLocks noGrp="1"/>
          </p:cNvSpPr>
          <p:nvPr>
            <p:ph idx="1"/>
          </p:nvPr>
        </p:nvSpPr>
        <p:spPr/>
        <p:txBody>
          <a:bodyPr/>
          <a:lstStyle/>
          <a:p>
            <a:pPr marL="514350" indent="-514350">
              <a:buFont typeface="+mj-lt"/>
              <a:buAutoNum type="arabicPeriod"/>
            </a:pPr>
            <a:r>
              <a:rPr lang="es-ES" dirty="0"/>
              <a:t>Crear una nueva aplicación en Angular</a:t>
            </a:r>
          </a:p>
          <a:p>
            <a:r>
              <a:rPr lang="es-ES" dirty="0"/>
              <a:t>       Ir a la ubicación donde queremos crear la aplicación</a:t>
            </a:r>
          </a:p>
          <a:p>
            <a:pPr marL="0" indent="0">
              <a:buNone/>
            </a:pPr>
            <a:r>
              <a:rPr lang="es-ES" dirty="0"/>
              <a:t>          ng new app-empleados</a:t>
            </a:r>
          </a:p>
          <a:p>
            <a:pPr marL="0" indent="0">
              <a:buNone/>
            </a:pPr>
            <a:endParaRPr lang="es-ES" dirty="0"/>
          </a:p>
          <a:p>
            <a:r>
              <a:rPr lang="es-ES" dirty="0"/>
              <a:t>Ir al directorio de la aplicación </a:t>
            </a:r>
          </a:p>
          <a:p>
            <a:pPr marL="0" indent="0">
              <a:buNone/>
            </a:pPr>
            <a:r>
              <a:rPr lang="es-ES" dirty="0"/>
              <a:t>     </a:t>
            </a:r>
            <a:r>
              <a:rPr lang="es-ES"/>
              <a:t>cd app-empleados</a:t>
            </a:r>
            <a:endParaRPr lang="es-ES" dirty="0"/>
          </a:p>
          <a:p>
            <a:pPr marL="0" indent="0">
              <a:buNone/>
            </a:pPr>
            <a:r>
              <a:rPr lang="es-ES" dirty="0"/>
              <a:t>    ng serve --open</a:t>
            </a:r>
          </a:p>
          <a:p>
            <a:pPr marL="0" indent="0">
              <a:buNone/>
            </a:pPr>
            <a:endParaRPr lang="es-ES" dirty="0"/>
          </a:p>
        </p:txBody>
      </p:sp>
      <p:sp>
        <p:nvSpPr>
          <p:cNvPr id="4" name="Marcador de número de diapositiva 3">
            <a:extLst>
              <a:ext uri="{FF2B5EF4-FFF2-40B4-BE49-F238E27FC236}">
                <a16:creationId xmlns:a16="http://schemas.microsoft.com/office/drawing/2014/main" id="{53A0AED5-0A71-471D-9F55-9723177B9274}"/>
              </a:ext>
            </a:extLst>
          </p:cNvPr>
          <p:cNvSpPr>
            <a:spLocks noGrp="1"/>
          </p:cNvSpPr>
          <p:nvPr>
            <p:ph type="sldNum" sz="quarter" idx="12"/>
          </p:nvPr>
        </p:nvSpPr>
        <p:spPr/>
        <p:txBody>
          <a:bodyPr/>
          <a:lstStyle/>
          <a:p>
            <a:fld id="{1A5952E3-DA43-4FE4-B797-0AD175EBA12D}" type="slidenum">
              <a:rPr lang="es-ES" smtClean="0"/>
              <a:t>21</a:t>
            </a:fld>
            <a:endParaRPr lang="es-ES"/>
          </a:p>
        </p:txBody>
      </p:sp>
    </p:spTree>
    <p:extLst>
      <p:ext uri="{BB962C8B-B14F-4D97-AF65-F5344CB8AC3E}">
        <p14:creationId xmlns:p14="http://schemas.microsoft.com/office/powerpoint/2010/main" val="1450059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27E366-FB0E-4546-BBD9-F2F6B5F99767}"/>
              </a:ext>
            </a:extLst>
          </p:cNvPr>
          <p:cNvSpPr>
            <a:spLocks noGrp="1"/>
          </p:cNvSpPr>
          <p:nvPr>
            <p:ph type="title"/>
          </p:nvPr>
        </p:nvSpPr>
        <p:spPr/>
        <p:txBody>
          <a:bodyPr/>
          <a:lstStyle/>
          <a:p>
            <a:r>
              <a:rPr lang="en-US" dirty="0" err="1"/>
              <a:t>Instalando</a:t>
            </a:r>
            <a:r>
              <a:rPr lang="en-US" dirty="0"/>
              <a:t> </a:t>
            </a:r>
            <a:r>
              <a:rPr lang="es-ES" dirty="0"/>
              <a:t>librerías</a:t>
            </a:r>
          </a:p>
        </p:txBody>
      </p:sp>
      <p:sp>
        <p:nvSpPr>
          <p:cNvPr id="3" name="Marcador de contenido 2">
            <a:extLst>
              <a:ext uri="{FF2B5EF4-FFF2-40B4-BE49-F238E27FC236}">
                <a16:creationId xmlns:a16="http://schemas.microsoft.com/office/drawing/2014/main" id="{1F28E791-10F2-48BD-AA72-9EE5884C7311}"/>
              </a:ext>
            </a:extLst>
          </p:cNvPr>
          <p:cNvSpPr>
            <a:spLocks noGrp="1"/>
          </p:cNvSpPr>
          <p:nvPr>
            <p:ph idx="1"/>
          </p:nvPr>
        </p:nvSpPr>
        <p:spPr>
          <a:xfrm>
            <a:off x="838199" y="1825625"/>
            <a:ext cx="10951029" cy="4351338"/>
          </a:xfrm>
        </p:spPr>
        <p:txBody>
          <a:bodyPr/>
          <a:lstStyle/>
          <a:p>
            <a:pPr marL="0" indent="0">
              <a:buNone/>
            </a:pPr>
            <a:r>
              <a:rPr lang="es-ES" dirty="0"/>
              <a:t>Para este ejemplo vamos a instalar  librerías imprescindibles para Angular:</a:t>
            </a:r>
          </a:p>
          <a:p>
            <a:r>
              <a:rPr lang="es-ES" dirty="0" err="1"/>
              <a:t>Boostrap</a:t>
            </a:r>
            <a:endParaRPr lang="es-ES" dirty="0"/>
          </a:p>
          <a:p>
            <a:r>
              <a:rPr lang="es-ES" dirty="0"/>
              <a:t>jQuery</a:t>
            </a:r>
          </a:p>
          <a:p>
            <a:r>
              <a:rPr lang="es-ES" dirty="0"/>
              <a:t>Popper</a:t>
            </a:r>
          </a:p>
          <a:p>
            <a:endParaRPr lang="es-ES" dirty="0"/>
          </a:p>
          <a:p>
            <a:pPr marL="0" indent="0">
              <a:buNone/>
            </a:pPr>
            <a:r>
              <a:rPr lang="es-ES" dirty="0" err="1"/>
              <a:t>npm</a:t>
            </a:r>
            <a:r>
              <a:rPr lang="es-ES" dirty="0"/>
              <a:t> </a:t>
            </a:r>
            <a:r>
              <a:rPr lang="es-ES" dirty="0" err="1"/>
              <a:t>install</a:t>
            </a:r>
            <a:r>
              <a:rPr lang="es-ES" dirty="0"/>
              <a:t> </a:t>
            </a:r>
            <a:r>
              <a:rPr lang="es-ES" dirty="0" err="1"/>
              <a:t>bootstrap</a:t>
            </a:r>
            <a:r>
              <a:rPr lang="es-ES" dirty="0"/>
              <a:t> </a:t>
            </a:r>
            <a:r>
              <a:rPr lang="es-ES" dirty="0" err="1"/>
              <a:t>jquery</a:t>
            </a:r>
            <a:r>
              <a:rPr lang="es-ES" dirty="0"/>
              <a:t> popper.js --</a:t>
            </a:r>
            <a:r>
              <a:rPr lang="es-ES" dirty="0" err="1"/>
              <a:t>save</a:t>
            </a:r>
            <a:r>
              <a:rPr lang="es-ES" dirty="0"/>
              <a:t> </a:t>
            </a:r>
          </a:p>
        </p:txBody>
      </p:sp>
    </p:spTree>
    <p:extLst>
      <p:ext uri="{BB962C8B-B14F-4D97-AF65-F5344CB8AC3E}">
        <p14:creationId xmlns:p14="http://schemas.microsoft.com/office/powerpoint/2010/main" val="883566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BC2AC8-6E88-4F95-9916-AA81C6BD8FF2}"/>
              </a:ext>
            </a:extLst>
          </p:cNvPr>
          <p:cNvSpPr>
            <a:spLocks noGrp="1"/>
          </p:cNvSpPr>
          <p:nvPr>
            <p:ph type="title"/>
          </p:nvPr>
        </p:nvSpPr>
        <p:spPr/>
        <p:txBody>
          <a:bodyPr/>
          <a:lstStyle/>
          <a:p>
            <a:r>
              <a:rPr lang="es-ES" dirty="0"/>
              <a:t>jQuery</a:t>
            </a:r>
          </a:p>
        </p:txBody>
      </p:sp>
      <p:sp>
        <p:nvSpPr>
          <p:cNvPr id="3" name="Marcador de contenido 2">
            <a:extLst>
              <a:ext uri="{FF2B5EF4-FFF2-40B4-BE49-F238E27FC236}">
                <a16:creationId xmlns:a16="http://schemas.microsoft.com/office/drawing/2014/main" id="{E4326D6A-3604-474E-B52C-CAAB66C93434}"/>
              </a:ext>
            </a:extLst>
          </p:cNvPr>
          <p:cNvSpPr>
            <a:spLocks noGrp="1"/>
          </p:cNvSpPr>
          <p:nvPr>
            <p:ph idx="1"/>
          </p:nvPr>
        </p:nvSpPr>
        <p:spPr>
          <a:xfrm>
            <a:off x="838200" y="1518557"/>
            <a:ext cx="10515600" cy="4658406"/>
          </a:xfrm>
        </p:spPr>
        <p:txBody>
          <a:bodyPr>
            <a:normAutofit lnSpcReduction="10000"/>
          </a:bodyPr>
          <a:lstStyle/>
          <a:p>
            <a:pPr algn="just"/>
            <a:r>
              <a:rPr lang="es-ES" sz="2400" dirty="0"/>
              <a:t>Es una biblioteca de JavaScript que se utiliza para simplificar la creación de páginas web dinámicas e interactivas. </a:t>
            </a:r>
          </a:p>
          <a:p>
            <a:pPr algn="just"/>
            <a:r>
              <a:rPr lang="es-ES" sz="2400" dirty="0"/>
              <a:t>Permite manipular fácilmente el DOM de una página web, lo que significa que los desarrolladores pueden agregar, eliminar y modificar elementos </a:t>
            </a:r>
            <a:r>
              <a:rPr lang="es-ES" sz="2400" dirty="0">
                <a:hlinkClick r:id="rId3"/>
              </a:rPr>
              <a:t>HTML y CSS</a:t>
            </a:r>
            <a:r>
              <a:rPr lang="es-ES" sz="2400" dirty="0"/>
              <a:t>.</a:t>
            </a:r>
          </a:p>
          <a:p>
            <a:pPr algn="just"/>
            <a:r>
              <a:rPr lang="es-ES" sz="2400" dirty="0"/>
              <a:t>Ofrece una amplia variedad de animaciones y efectos visuales, con el fin de crear páginas web más atractivas e interactivas para los usuarios.</a:t>
            </a:r>
          </a:p>
          <a:p>
            <a:pPr algn="just"/>
            <a:r>
              <a:rPr lang="es-ES" sz="2400" dirty="0"/>
              <a:t>También ayuda a añadir interacciones de usuario a las páginas web, como hacer clic en botones, mover el mouse, desplazarse por la página, etc.</a:t>
            </a:r>
          </a:p>
          <a:p>
            <a:pPr algn="just"/>
            <a:r>
              <a:rPr lang="es-ES" sz="2400" dirty="0"/>
              <a:t>Simplifica el desarrollo </a:t>
            </a:r>
            <a:r>
              <a:rPr lang="es-ES" sz="2400" dirty="0" err="1"/>
              <a:t>multinavegador</a:t>
            </a:r>
            <a:r>
              <a:rPr lang="es-ES" sz="2400" dirty="0"/>
              <a:t>, lo que significa que los desarrolladores pueden escribir un código que funcione de manera consistente en diferentes navegadores web.</a:t>
            </a:r>
          </a:p>
          <a:p>
            <a:pPr algn="just"/>
            <a:r>
              <a:rPr lang="es-ES" sz="2400" dirty="0"/>
              <a:t>Proporciona una documentación completa y cuenta con una gran comunidad; esto facilita el aprendizaje y el soporte técnico.</a:t>
            </a:r>
          </a:p>
        </p:txBody>
      </p:sp>
    </p:spTree>
    <p:extLst>
      <p:ext uri="{BB962C8B-B14F-4D97-AF65-F5344CB8AC3E}">
        <p14:creationId xmlns:p14="http://schemas.microsoft.com/office/powerpoint/2010/main" val="3162783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F5FDF1-5812-444E-A995-FDBCB5638E22}"/>
              </a:ext>
            </a:extLst>
          </p:cNvPr>
          <p:cNvSpPr>
            <a:spLocks noGrp="1"/>
          </p:cNvSpPr>
          <p:nvPr>
            <p:ph type="title"/>
          </p:nvPr>
        </p:nvSpPr>
        <p:spPr/>
        <p:txBody>
          <a:bodyPr/>
          <a:lstStyle/>
          <a:p>
            <a:r>
              <a:rPr lang="es-ES" dirty="0"/>
              <a:t>Popper.js</a:t>
            </a:r>
          </a:p>
        </p:txBody>
      </p:sp>
      <p:sp>
        <p:nvSpPr>
          <p:cNvPr id="3" name="Marcador de contenido 2">
            <a:extLst>
              <a:ext uri="{FF2B5EF4-FFF2-40B4-BE49-F238E27FC236}">
                <a16:creationId xmlns:a16="http://schemas.microsoft.com/office/drawing/2014/main" id="{C2DBF266-B225-422A-9A81-8C88F8D7CF1D}"/>
              </a:ext>
            </a:extLst>
          </p:cNvPr>
          <p:cNvSpPr>
            <a:spLocks noGrp="1"/>
          </p:cNvSpPr>
          <p:nvPr>
            <p:ph idx="1"/>
          </p:nvPr>
        </p:nvSpPr>
        <p:spPr/>
        <p:txBody>
          <a:bodyPr/>
          <a:lstStyle/>
          <a:p>
            <a:pPr marL="0" indent="0" algn="just">
              <a:buNone/>
            </a:pPr>
            <a:r>
              <a:rPr lang="es-ES" dirty="0"/>
              <a:t>Es una librería que permite crear etiquetas con información sobre un determinado elemento de una página tan solo escribiendo una simple línea de código. Tiene muy buen suporte para </a:t>
            </a:r>
            <a:r>
              <a:rPr lang="es-ES" dirty="0" err="1"/>
              <a:t>AngularJS</a:t>
            </a:r>
            <a:r>
              <a:rPr lang="es-ES" dirty="0"/>
              <a:t> y para </a:t>
            </a:r>
            <a:r>
              <a:rPr lang="es-ES" dirty="0" err="1"/>
              <a:t>React</a:t>
            </a:r>
            <a:r>
              <a:rPr lang="es-ES" dirty="0"/>
              <a:t>.</a:t>
            </a:r>
          </a:p>
        </p:txBody>
      </p:sp>
    </p:spTree>
    <p:extLst>
      <p:ext uri="{BB962C8B-B14F-4D97-AF65-F5344CB8AC3E}">
        <p14:creationId xmlns:p14="http://schemas.microsoft.com/office/powerpoint/2010/main" val="3746500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710F89-5251-4206-B808-012C20DB041B}"/>
              </a:ext>
            </a:extLst>
          </p:cNvPr>
          <p:cNvSpPr>
            <a:spLocks noGrp="1"/>
          </p:cNvSpPr>
          <p:nvPr>
            <p:ph type="title"/>
          </p:nvPr>
        </p:nvSpPr>
        <p:spPr/>
        <p:txBody>
          <a:bodyPr/>
          <a:lstStyle/>
          <a:p>
            <a:r>
              <a:rPr lang="es-ES" dirty="0"/>
              <a:t>Incluir estas librerías en </a:t>
            </a:r>
            <a:r>
              <a:rPr lang="es-ES" dirty="0" err="1"/>
              <a:t>Angular.json</a:t>
            </a:r>
            <a:endParaRPr lang="es-ES" dirty="0"/>
          </a:p>
        </p:txBody>
      </p:sp>
      <p:sp>
        <p:nvSpPr>
          <p:cNvPr id="3" name="Marcador de contenido 2">
            <a:extLst>
              <a:ext uri="{FF2B5EF4-FFF2-40B4-BE49-F238E27FC236}">
                <a16:creationId xmlns:a16="http://schemas.microsoft.com/office/drawing/2014/main" id="{D0F16D72-5474-4BF3-BCA6-A9F56ABA4225}"/>
              </a:ext>
            </a:extLst>
          </p:cNvPr>
          <p:cNvSpPr>
            <a:spLocks noGrp="1"/>
          </p:cNvSpPr>
          <p:nvPr>
            <p:ph idx="1"/>
          </p:nvPr>
        </p:nvSpPr>
        <p:spPr/>
        <p:txBody>
          <a:bodyPr/>
          <a:lstStyle/>
          <a:p>
            <a:endParaRPr lang="es-ES"/>
          </a:p>
        </p:txBody>
      </p:sp>
      <p:pic>
        <p:nvPicPr>
          <p:cNvPr id="6" name="Imagen 5">
            <a:extLst>
              <a:ext uri="{FF2B5EF4-FFF2-40B4-BE49-F238E27FC236}">
                <a16:creationId xmlns:a16="http://schemas.microsoft.com/office/drawing/2014/main" id="{0DBBF08C-224F-4B7A-A828-2C24B7B59A9D}"/>
              </a:ext>
            </a:extLst>
          </p:cNvPr>
          <p:cNvPicPr>
            <a:picLocks noChangeAspect="1"/>
          </p:cNvPicPr>
          <p:nvPr/>
        </p:nvPicPr>
        <p:blipFill>
          <a:blip r:embed="rId3"/>
          <a:stretch>
            <a:fillRect/>
          </a:stretch>
        </p:blipFill>
        <p:spPr>
          <a:xfrm>
            <a:off x="970870" y="1826418"/>
            <a:ext cx="8662988" cy="3205163"/>
          </a:xfrm>
          <a:prstGeom prst="rect">
            <a:avLst/>
          </a:prstGeom>
        </p:spPr>
      </p:pic>
    </p:spTree>
    <p:extLst>
      <p:ext uri="{BB962C8B-B14F-4D97-AF65-F5344CB8AC3E}">
        <p14:creationId xmlns:p14="http://schemas.microsoft.com/office/powerpoint/2010/main" val="2284521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BAD07A-B67D-49DC-B307-8A6B22F46343}"/>
              </a:ext>
            </a:extLst>
          </p:cNvPr>
          <p:cNvSpPr>
            <a:spLocks noGrp="1"/>
          </p:cNvSpPr>
          <p:nvPr>
            <p:ph type="title"/>
          </p:nvPr>
        </p:nvSpPr>
        <p:spPr/>
        <p:txBody>
          <a:bodyPr/>
          <a:lstStyle/>
          <a:p>
            <a:r>
              <a:rPr lang="es-ES" dirty="0"/>
              <a:t>Importar el módulo de formularios</a:t>
            </a:r>
          </a:p>
        </p:txBody>
      </p:sp>
      <p:sp>
        <p:nvSpPr>
          <p:cNvPr id="10" name="Marcador de contenido 9">
            <a:extLst>
              <a:ext uri="{FF2B5EF4-FFF2-40B4-BE49-F238E27FC236}">
                <a16:creationId xmlns:a16="http://schemas.microsoft.com/office/drawing/2014/main" id="{9B6D8DA7-5C9D-4893-AB03-50D2335FC54D}"/>
              </a:ext>
            </a:extLst>
          </p:cNvPr>
          <p:cNvSpPr>
            <a:spLocks noGrp="1"/>
          </p:cNvSpPr>
          <p:nvPr>
            <p:ph idx="1"/>
          </p:nvPr>
        </p:nvSpPr>
        <p:spPr/>
        <p:txBody>
          <a:bodyPr/>
          <a:lstStyle/>
          <a:p>
            <a:endParaRPr lang="es-ES" dirty="0"/>
          </a:p>
        </p:txBody>
      </p:sp>
      <p:pic>
        <p:nvPicPr>
          <p:cNvPr id="11" name="Imagen 10">
            <a:extLst>
              <a:ext uri="{FF2B5EF4-FFF2-40B4-BE49-F238E27FC236}">
                <a16:creationId xmlns:a16="http://schemas.microsoft.com/office/drawing/2014/main" id="{3C5EE286-FE42-43EC-AD3F-8F2550675F95}"/>
              </a:ext>
            </a:extLst>
          </p:cNvPr>
          <p:cNvPicPr>
            <a:picLocks noChangeAspect="1"/>
          </p:cNvPicPr>
          <p:nvPr/>
        </p:nvPicPr>
        <p:blipFill>
          <a:blip r:embed="rId2"/>
          <a:stretch>
            <a:fillRect/>
          </a:stretch>
        </p:blipFill>
        <p:spPr>
          <a:xfrm>
            <a:off x="933450" y="1825625"/>
            <a:ext cx="5162550" cy="3981450"/>
          </a:xfrm>
          <a:prstGeom prst="rect">
            <a:avLst/>
          </a:prstGeom>
        </p:spPr>
      </p:pic>
    </p:spTree>
    <p:extLst>
      <p:ext uri="{BB962C8B-B14F-4D97-AF65-F5344CB8AC3E}">
        <p14:creationId xmlns:p14="http://schemas.microsoft.com/office/powerpoint/2010/main" val="527260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90BE59-3250-49FF-9DDB-B64313A9CB92}"/>
              </a:ext>
            </a:extLst>
          </p:cNvPr>
          <p:cNvSpPr>
            <a:spLocks noGrp="1"/>
          </p:cNvSpPr>
          <p:nvPr>
            <p:ph type="title"/>
          </p:nvPr>
        </p:nvSpPr>
        <p:spPr/>
        <p:txBody>
          <a:bodyPr/>
          <a:lstStyle/>
          <a:p>
            <a:r>
              <a:rPr lang="es-ES" dirty="0">
                <a:solidFill>
                  <a:srgbClr val="FF0000"/>
                </a:solidFill>
              </a:rPr>
              <a:t>Importante !!!!!!</a:t>
            </a:r>
          </a:p>
        </p:txBody>
      </p:sp>
      <p:sp>
        <p:nvSpPr>
          <p:cNvPr id="3" name="Marcador de contenido 2">
            <a:extLst>
              <a:ext uri="{FF2B5EF4-FFF2-40B4-BE49-F238E27FC236}">
                <a16:creationId xmlns:a16="http://schemas.microsoft.com/office/drawing/2014/main" id="{6CE85367-5827-40C2-926F-C233B5EE8436}"/>
              </a:ext>
            </a:extLst>
          </p:cNvPr>
          <p:cNvSpPr>
            <a:spLocks noGrp="1"/>
          </p:cNvSpPr>
          <p:nvPr>
            <p:ph idx="1"/>
          </p:nvPr>
        </p:nvSpPr>
        <p:spPr/>
        <p:txBody>
          <a:bodyPr/>
          <a:lstStyle/>
          <a:p>
            <a:pPr marL="0" indent="0">
              <a:buNone/>
            </a:pPr>
            <a:r>
              <a:rPr lang="es-ES" dirty="0"/>
              <a:t>En este caso,  vamos a trabajador con un solo componente , por lo cual vamos a utilizar el componente app. </a:t>
            </a:r>
          </a:p>
          <a:p>
            <a:pPr marL="0" indent="0" algn="just">
              <a:buNone/>
            </a:pPr>
            <a:r>
              <a:rPr lang="es-ES" dirty="0"/>
              <a:t>En la práctica es necesario crear nuevos componentes (una aplicación en Angular puede llegar a tener un amplio volumen de componentes) y luego incluirlos en el app.component.html , de forma tal que nuestro componente raíz solo tenga la responsabilidad de controlar nuestra aplicación general.</a:t>
            </a:r>
          </a:p>
        </p:txBody>
      </p:sp>
      <p:sp>
        <p:nvSpPr>
          <p:cNvPr id="4" name="Marcador de número de diapositiva 3">
            <a:extLst>
              <a:ext uri="{FF2B5EF4-FFF2-40B4-BE49-F238E27FC236}">
                <a16:creationId xmlns:a16="http://schemas.microsoft.com/office/drawing/2014/main" id="{608BD1BE-FED0-4B1D-A5D6-C0CF069CAFFC}"/>
              </a:ext>
            </a:extLst>
          </p:cNvPr>
          <p:cNvSpPr>
            <a:spLocks noGrp="1"/>
          </p:cNvSpPr>
          <p:nvPr>
            <p:ph type="sldNum" sz="quarter" idx="12"/>
          </p:nvPr>
        </p:nvSpPr>
        <p:spPr/>
        <p:txBody>
          <a:bodyPr/>
          <a:lstStyle/>
          <a:p>
            <a:fld id="{1A5952E3-DA43-4FE4-B797-0AD175EBA12D}" type="slidenum">
              <a:rPr lang="es-ES" smtClean="0"/>
              <a:t>27</a:t>
            </a:fld>
            <a:endParaRPr lang="es-ES"/>
          </a:p>
        </p:txBody>
      </p:sp>
    </p:spTree>
    <p:extLst>
      <p:ext uri="{BB962C8B-B14F-4D97-AF65-F5344CB8AC3E}">
        <p14:creationId xmlns:p14="http://schemas.microsoft.com/office/powerpoint/2010/main" val="884256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337201-606D-4756-8AFA-9FF5EDC914BC}"/>
              </a:ext>
            </a:extLst>
          </p:cNvPr>
          <p:cNvSpPr>
            <a:spLocks noGrp="1"/>
          </p:cNvSpPr>
          <p:nvPr>
            <p:ph type="title"/>
          </p:nvPr>
        </p:nvSpPr>
        <p:spPr/>
        <p:txBody>
          <a:bodyPr/>
          <a:lstStyle/>
          <a:p>
            <a:r>
              <a:rPr lang="es-ES" dirty="0"/>
              <a:t>Cambiar el atributo </a:t>
            </a:r>
            <a:r>
              <a:rPr lang="es-ES" dirty="0" err="1"/>
              <a:t>title</a:t>
            </a:r>
            <a:r>
              <a:rPr lang="es-ES" dirty="0"/>
              <a:t> en </a:t>
            </a:r>
            <a:r>
              <a:rPr lang="es-ES" dirty="0" err="1"/>
              <a:t>app.component.ts</a:t>
            </a:r>
            <a:endParaRPr lang="es-ES" dirty="0"/>
          </a:p>
        </p:txBody>
      </p:sp>
      <p:pic>
        <p:nvPicPr>
          <p:cNvPr id="4" name="Marcador de contenido 3">
            <a:extLst>
              <a:ext uri="{FF2B5EF4-FFF2-40B4-BE49-F238E27FC236}">
                <a16:creationId xmlns:a16="http://schemas.microsoft.com/office/drawing/2014/main" id="{D19B168D-3FE3-49A0-84EF-B91250EFC9BD}"/>
              </a:ext>
            </a:extLst>
          </p:cNvPr>
          <p:cNvPicPr>
            <a:picLocks noGrp="1" noChangeAspect="1"/>
          </p:cNvPicPr>
          <p:nvPr>
            <p:ph idx="1"/>
          </p:nvPr>
        </p:nvPicPr>
        <p:blipFill>
          <a:blip r:embed="rId2"/>
          <a:stretch>
            <a:fillRect/>
          </a:stretch>
        </p:blipFill>
        <p:spPr>
          <a:xfrm>
            <a:off x="1642382" y="1847283"/>
            <a:ext cx="7844518" cy="3949360"/>
          </a:xfrm>
          <a:prstGeom prst="rect">
            <a:avLst/>
          </a:prstGeom>
        </p:spPr>
      </p:pic>
    </p:spTree>
    <p:extLst>
      <p:ext uri="{BB962C8B-B14F-4D97-AF65-F5344CB8AC3E}">
        <p14:creationId xmlns:p14="http://schemas.microsoft.com/office/powerpoint/2010/main" val="2415218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714813-AA0F-45FA-B8AF-E885520C149E}"/>
              </a:ext>
            </a:extLst>
          </p:cNvPr>
          <p:cNvSpPr>
            <a:spLocks noGrp="1"/>
          </p:cNvSpPr>
          <p:nvPr>
            <p:ph type="title"/>
          </p:nvPr>
        </p:nvSpPr>
        <p:spPr/>
        <p:txBody>
          <a:bodyPr/>
          <a:lstStyle/>
          <a:p>
            <a:r>
              <a:rPr lang="en-US" dirty="0" err="1"/>
              <a:t>Crear</a:t>
            </a:r>
            <a:r>
              <a:rPr lang="en-US" dirty="0"/>
              <a:t> la </a:t>
            </a:r>
            <a:r>
              <a:rPr lang="en-US" dirty="0" err="1"/>
              <a:t>clase</a:t>
            </a:r>
            <a:r>
              <a:rPr lang="en-US" dirty="0"/>
              <a:t> </a:t>
            </a:r>
            <a:r>
              <a:rPr lang="en-US" dirty="0" err="1"/>
              <a:t>Empleado</a:t>
            </a:r>
            <a:endParaRPr lang="es-ES" dirty="0"/>
          </a:p>
        </p:txBody>
      </p:sp>
      <p:pic>
        <p:nvPicPr>
          <p:cNvPr id="4" name="Marcador de contenido 3">
            <a:extLst>
              <a:ext uri="{FF2B5EF4-FFF2-40B4-BE49-F238E27FC236}">
                <a16:creationId xmlns:a16="http://schemas.microsoft.com/office/drawing/2014/main" id="{9C563428-64E6-49F9-909F-E638584594A4}"/>
              </a:ext>
            </a:extLst>
          </p:cNvPr>
          <p:cNvPicPr>
            <a:picLocks noGrp="1" noChangeAspect="1"/>
          </p:cNvPicPr>
          <p:nvPr>
            <p:ph idx="1"/>
          </p:nvPr>
        </p:nvPicPr>
        <p:blipFill>
          <a:blip r:embed="rId3"/>
          <a:stretch>
            <a:fillRect/>
          </a:stretch>
        </p:blipFill>
        <p:spPr>
          <a:xfrm>
            <a:off x="838200" y="1821316"/>
            <a:ext cx="3113314" cy="2979284"/>
          </a:xfrm>
          <a:prstGeom prst="rect">
            <a:avLst/>
          </a:prstGeom>
        </p:spPr>
      </p:pic>
      <p:pic>
        <p:nvPicPr>
          <p:cNvPr id="3" name="Imagen 2">
            <a:extLst>
              <a:ext uri="{FF2B5EF4-FFF2-40B4-BE49-F238E27FC236}">
                <a16:creationId xmlns:a16="http://schemas.microsoft.com/office/drawing/2014/main" id="{6F7CF959-C3C1-4B65-A2CD-D2FC2BAD7687}"/>
              </a:ext>
            </a:extLst>
          </p:cNvPr>
          <p:cNvPicPr>
            <a:picLocks noChangeAspect="1"/>
          </p:cNvPicPr>
          <p:nvPr/>
        </p:nvPicPr>
        <p:blipFill>
          <a:blip r:embed="rId4"/>
          <a:stretch>
            <a:fillRect/>
          </a:stretch>
        </p:blipFill>
        <p:spPr>
          <a:xfrm>
            <a:off x="4458652" y="1821316"/>
            <a:ext cx="6353175" cy="2933700"/>
          </a:xfrm>
          <a:prstGeom prst="rect">
            <a:avLst/>
          </a:prstGeom>
        </p:spPr>
      </p:pic>
      <p:sp>
        <p:nvSpPr>
          <p:cNvPr id="5" name="Rectángulo 4">
            <a:extLst>
              <a:ext uri="{FF2B5EF4-FFF2-40B4-BE49-F238E27FC236}">
                <a16:creationId xmlns:a16="http://schemas.microsoft.com/office/drawing/2014/main" id="{2063885D-863F-49A8-91BD-FE2EA15D7C4E}"/>
              </a:ext>
            </a:extLst>
          </p:cNvPr>
          <p:cNvSpPr/>
          <p:nvPr/>
        </p:nvSpPr>
        <p:spPr>
          <a:xfrm>
            <a:off x="994611" y="4826675"/>
            <a:ext cx="10779793" cy="1754326"/>
          </a:xfrm>
          <a:prstGeom prst="rect">
            <a:avLst/>
          </a:prstGeom>
        </p:spPr>
        <p:txBody>
          <a:bodyPr wrap="square">
            <a:spAutoFit/>
          </a:bodyPr>
          <a:lstStyle/>
          <a:p>
            <a:r>
              <a:rPr lang="es-ES" dirty="0">
                <a:latin typeface="Consolas" panose="020B0609020204030204" pitchFamily="49" charset="0"/>
              </a:rPr>
              <a:t>constructor(</a:t>
            </a:r>
            <a:r>
              <a:rPr lang="es-ES" dirty="0" err="1">
                <a:solidFill>
                  <a:srgbClr val="00B0F0"/>
                </a:solidFill>
                <a:latin typeface="Consolas" panose="020B0609020204030204" pitchFamily="49" charset="0"/>
              </a:rPr>
              <a:t>nombre:string</a:t>
            </a:r>
            <a:r>
              <a:rPr lang="es-ES" dirty="0">
                <a:solidFill>
                  <a:srgbClr val="00B0F0"/>
                </a:solidFill>
                <a:latin typeface="Consolas" panose="020B0609020204030204" pitchFamily="49" charset="0"/>
              </a:rPr>
              <a:t>="",</a:t>
            </a:r>
            <a:r>
              <a:rPr lang="es-ES" dirty="0" err="1">
                <a:solidFill>
                  <a:srgbClr val="00B0F0"/>
                </a:solidFill>
                <a:latin typeface="Consolas" panose="020B0609020204030204" pitchFamily="49" charset="0"/>
              </a:rPr>
              <a:t>apellido:string</a:t>
            </a:r>
            <a:r>
              <a:rPr lang="es-ES" dirty="0">
                <a:solidFill>
                  <a:srgbClr val="00B0F0"/>
                </a:solidFill>
                <a:latin typeface="Consolas" panose="020B0609020204030204" pitchFamily="49" charset="0"/>
              </a:rPr>
              <a:t>="",</a:t>
            </a:r>
            <a:r>
              <a:rPr lang="es-ES" dirty="0" err="1">
                <a:solidFill>
                  <a:srgbClr val="00B0F0"/>
                </a:solidFill>
                <a:latin typeface="Consolas" panose="020B0609020204030204" pitchFamily="49" charset="0"/>
              </a:rPr>
              <a:t>cargo:string</a:t>
            </a:r>
            <a:r>
              <a:rPr lang="es-ES" dirty="0">
                <a:solidFill>
                  <a:srgbClr val="00B0F0"/>
                </a:solidFill>
                <a:latin typeface="Consolas" panose="020B0609020204030204" pitchFamily="49" charset="0"/>
              </a:rPr>
              <a:t>="",</a:t>
            </a:r>
            <a:r>
              <a:rPr lang="es-ES" dirty="0" err="1">
                <a:solidFill>
                  <a:srgbClr val="00B0F0"/>
                </a:solidFill>
                <a:latin typeface="Consolas" panose="020B0609020204030204" pitchFamily="49" charset="0"/>
              </a:rPr>
              <a:t>salario:number</a:t>
            </a:r>
            <a:r>
              <a:rPr lang="es-ES" dirty="0">
                <a:solidFill>
                  <a:srgbClr val="00B0F0"/>
                </a:solidFill>
                <a:latin typeface="Consolas" panose="020B0609020204030204" pitchFamily="49" charset="0"/>
              </a:rPr>
              <a:t>=0.0</a:t>
            </a:r>
            <a:r>
              <a:rPr lang="es-ES" dirty="0">
                <a:latin typeface="Consolas" panose="020B0609020204030204" pitchFamily="49" charset="0"/>
              </a:rPr>
              <a:t>){</a:t>
            </a:r>
          </a:p>
          <a:p>
            <a:r>
              <a:rPr lang="es-ES" dirty="0">
                <a:latin typeface="Consolas" panose="020B0609020204030204" pitchFamily="49" charset="0"/>
              </a:rPr>
              <a:t>        </a:t>
            </a:r>
            <a:r>
              <a:rPr lang="es-ES" dirty="0" err="1">
                <a:latin typeface="Consolas" panose="020B0609020204030204" pitchFamily="49" charset="0"/>
              </a:rPr>
              <a:t>this.nombre</a:t>
            </a:r>
            <a:r>
              <a:rPr lang="es-ES" dirty="0">
                <a:latin typeface="Consolas" panose="020B0609020204030204" pitchFamily="49" charset="0"/>
              </a:rPr>
              <a:t>=nombre;</a:t>
            </a:r>
          </a:p>
          <a:p>
            <a:r>
              <a:rPr lang="es-ES" dirty="0">
                <a:latin typeface="Consolas" panose="020B0609020204030204" pitchFamily="49" charset="0"/>
              </a:rPr>
              <a:t>        </a:t>
            </a:r>
            <a:r>
              <a:rPr lang="es-ES" dirty="0" err="1">
                <a:latin typeface="Consolas" panose="020B0609020204030204" pitchFamily="49" charset="0"/>
              </a:rPr>
              <a:t>this.apellido</a:t>
            </a:r>
            <a:r>
              <a:rPr lang="es-ES" dirty="0">
                <a:latin typeface="Consolas" panose="020B0609020204030204" pitchFamily="49" charset="0"/>
              </a:rPr>
              <a:t>=apellido;</a:t>
            </a:r>
          </a:p>
          <a:p>
            <a:r>
              <a:rPr lang="es-ES" dirty="0">
                <a:latin typeface="Consolas" panose="020B0609020204030204" pitchFamily="49" charset="0"/>
              </a:rPr>
              <a:t>        </a:t>
            </a:r>
            <a:r>
              <a:rPr lang="es-ES" dirty="0" err="1">
                <a:latin typeface="Consolas" panose="020B0609020204030204" pitchFamily="49" charset="0"/>
              </a:rPr>
              <a:t>this.cargo</a:t>
            </a:r>
            <a:r>
              <a:rPr lang="es-ES" dirty="0">
                <a:latin typeface="Consolas" panose="020B0609020204030204" pitchFamily="49" charset="0"/>
              </a:rPr>
              <a:t>=cargo;</a:t>
            </a:r>
          </a:p>
          <a:p>
            <a:r>
              <a:rPr lang="es-ES" dirty="0">
                <a:latin typeface="Consolas" panose="020B0609020204030204" pitchFamily="49" charset="0"/>
              </a:rPr>
              <a:t>        </a:t>
            </a:r>
            <a:r>
              <a:rPr lang="es-ES" dirty="0" err="1">
                <a:latin typeface="Consolas" panose="020B0609020204030204" pitchFamily="49" charset="0"/>
              </a:rPr>
              <a:t>this.salario</a:t>
            </a:r>
            <a:r>
              <a:rPr lang="es-ES" dirty="0">
                <a:latin typeface="Consolas" panose="020B0609020204030204" pitchFamily="49" charset="0"/>
              </a:rPr>
              <a:t>=salario;</a:t>
            </a:r>
          </a:p>
          <a:p>
            <a:r>
              <a:rPr lang="es-ES" dirty="0">
                <a:solidFill>
                  <a:srgbClr val="CCCCCC"/>
                </a:solidFill>
                <a:latin typeface="Consolas" panose="020B0609020204030204" pitchFamily="49" charset="0"/>
              </a:rPr>
              <a:t>   </a:t>
            </a:r>
            <a:r>
              <a:rPr lang="es-ES" dirty="0">
                <a:latin typeface="Consolas" panose="020B0609020204030204" pitchFamily="49" charset="0"/>
              </a:rPr>
              <a:t> }</a:t>
            </a:r>
            <a:endParaRPr lang="es-ES" b="0" dirty="0">
              <a:effectLst/>
              <a:latin typeface="Consolas" panose="020B0609020204030204" pitchFamily="49" charset="0"/>
            </a:endParaRPr>
          </a:p>
        </p:txBody>
      </p:sp>
    </p:spTree>
    <p:extLst>
      <p:ext uri="{BB962C8B-B14F-4D97-AF65-F5344CB8AC3E}">
        <p14:creationId xmlns:p14="http://schemas.microsoft.com/office/powerpoint/2010/main" val="3214498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0F680-639F-4E1B-AA8F-A5E2695C3D28}"/>
              </a:ext>
            </a:extLst>
          </p:cNvPr>
          <p:cNvSpPr>
            <a:spLocks noGrp="1"/>
          </p:cNvSpPr>
          <p:nvPr>
            <p:ph type="title"/>
          </p:nvPr>
        </p:nvSpPr>
        <p:spPr/>
        <p:txBody>
          <a:bodyPr/>
          <a:lstStyle/>
          <a:p>
            <a:r>
              <a:rPr lang="es-ES" dirty="0"/>
              <a:t>Directivas</a:t>
            </a:r>
          </a:p>
        </p:txBody>
      </p:sp>
      <p:sp>
        <p:nvSpPr>
          <p:cNvPr id="3" name="Marcador de contenido 2">
            <a:extLst>
              <a:ext uri="{FF2B5EF4-FFF2-40B4-BE49-F238E27FC236}">
                <a16:creationId xmlns:a16="http://schemas.microsoft.com/office/drawing/2014/main" id="{995A92C0-8AA2-4FD8-9D2C-860229D31F76}"/>
              </a:ext>
            </a:extLst>
          </p:cNvPr>
          <p:cNvSpPr>
            <a:spLocks noGrp="1"/>
          </p:cNvSpPr>
          <p:nvPr>
            <p:ph idx="1"/>
          </p:nvPr>
        </p:nvSpPr>
        <p:spPr/>
        <p:txBody>
          <a:bodyPr>
            <a:normAutofit/>
          </a:bodyPr>
          <a:lstStyle/>
          <a:p>
            <a:pPr marL="0" indent="0">
              <a:buNone/>
            </a:pPr>
            <a:r>
              <a:rPr lang="es-ES" sz="2400" dirty="0"/>
              <a:t>¿Qué son</a:t>
            </a:r>
            <a:r>
              <a:rPr lang="en-US" sz="2400" dirty="0"/>
              <a:t>?</a:t>
            </a:r>
            <a:endParaRPr lang="es-ES" sz="2400" dirty="0"/>
          </a:p>
          <a:p>
            <a:pPr marL="0" indent="0">
              <a:buNone/>
            </a:pPr>
            <a:r>
              <a:rPr lang="es-ES" sz="2400" dirty="0"/>
              <a:t>Son instrucciones que se aplican a etiquetas HTML para añadirle una funcionalidad a esa etiqueta.</a:t>
            </a:r>
          </a:p>
          <a:p>
            <a:pPr marL="0" indent="0">
              <a:buNone/>
            </a:pPr>
            <a:endParaRPr lang="es-ES" sz="2400" dirty="0"/>
          </a:p>
          <a:p>
            <a:pPr marL="0" indent="0">
              <a:buNone/>
            </a:pPr>
            <a:r>
              <a:rPr lang="es-ES" sz="2400" dirty="0"/>
              <a:t>¿Para que sirve agregarle funcionalidad a una etiqueta?</a:t>
            </a:r>
          </a:p>
          <a:p>
            <a:pPr algn="just"/>
            <a:r>
              <a:rPr lang="es-ES" sz="2400" dirty="0"/>
              <a:t>Para modificar la estructura del DOM: nos va a permitir agregar y quitar elementos de nuestra aplicación Angular(párrafos, imágenes, </a:t>
            </a:r>
            <a:r>
              <a:rPr lang="es-ES" sz="2400" dirty="0" err="1"/>
              <a:t>etc</a:t>
            </a:r>
            <a:r>
              <a:rPr lang="es-ES" sz="2400" dirty="0"/>
              <a:t>) en dependencia de las acciones que realicen los usuarios. </a:t>
            </a:r>
          </a:p>
          <a:p>
            <a:r>
              <a:rPr lang="es-ES" sz="2400" dirty="0"/>
              <a:t>Modificar la apariencia de la aplicación</a:t>
            </a:r>
          </a:p>
        </p:txBody>
      </p:sp>
    </p:spTree>
    <p:extLst>
      <p:ext uri="{BB962C8B-B14F-4D97-AF65-F5344CB8AC3E}">
        <p14:creationId xmlns:p14="http://schemas.microsoft.com/office/powerpoint/2010/main" val="8031965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5473F7-887A-4E25-9DEA-958034A5C7F8}"/>
              </a:ext>
            </a:extLst>
          </p:cNvPr>
          <p:cNvSpPr>
            <a:spLocks noGrp="1"/>
          </p:cNvSpPr>
          <p:nvPr>
            <p:ph type="title"/>
          </p:nvPr>
        </p:nvSpPr>
        <p:spPr/>
        <p:txBody>
          <a:bodyPr/>
          <a:lstStyle/>
          <a:p>
            <a:r>
              <a:rPr lang="en-US" dirty="0" err="1"/>
              <a:t>Crear</a:t>
            </a:r>
            <a:r>
              <a:rPr lang="en-US" dirty="0"/>
              <a:t>  un </a:t>
            </a:r>
            <a:r>
              <a:rPr lang="en-US" dirty="0" err="1"/>
              <a:t>arreglo</a:t>
            </a:r>
            <a:r>
              <a:rPr lang="en-US" dirty="0"/>
              <a:t> de </a:t>
            </a:r>
            <a:r>
              <a:rPr lang="en-US" dirty="0" err="1"/>
              <a:t>objetos</a:t>
            </a:r>
            <a:r>
              <a:rPr lang="en-US" dirty="0"/>
              <a:t> de la </a:t>
            </a:r>
            <a:r>
              <a:rPr lang="en-US" dirty="0" err="1"/>
              <a:t>clase</a:t>
            </a:r>
            <a:r>
              <a:rPr lang="en-US" dirty="0"/>
              <a:t> </a:t>
            </a:r>
            <a:r>
              <a:rPr lang="en-US" dirty="0" err="1"/>
              <a:t>empleado</a:t>
            </a:r>
            <a:endParaRPr lang="es-ES" dirty="0"/>
          </a:p>
        </p:txBody>
      </p:sp>
      <p:sp>
        <p:nvSpPr>
          <p:cNvPr id="3" name="Marcador de contenido 2">
            <a:extLst>
              <a:ext uri="{FF2B5EF4-FFF2-40B4-BE49-F238E27FC236}">
                <a16:creationId xmlns:a16="http://schemas.microsoft.com/office/drawing/2014/main" id="{7C686C53-5B87-416C-BD65-32F1CE9B90AB}"/>
              </a:ext>
            </a:extLst>
          </p:cNvPr>
          <p:cNvSpPr>
            <a:spLocks noGrp="1"/>
          </p:cNvSpPr>
          <p:nvPr>
            <p:ph idx="1"/>
          </p:nvPr>
        </p:nvSpPr>
        <p:spPr/>
        <p:txBody>
          <a:bodyPr/>
          <a:lstStyle/>
          <a:p>
            <a:endParaRPr lang="es-ES" dirty="0"/>
          </a:p>
        </p:txBody>
      </p:sp>
      <p:pic>
        <p:nvPicPr>
          <p:cNvPr id="6" name="Imagen 5">
            <a:extLst>
              <a:ext uri="{FF2B5EF4-FFF2-40B4-BE49-F238E27FC236}">
                <a16:creationId xmlns:a16="http://schemas.microsoft.com/office/drawing/2014/main" id="{394A97A0-BECA-4E3A-B7FF-9AC8AB4DF484}"/>
              </a:ext>
            </a:extLst>
          </p:cNvPr>
          <p:cNvPicPr>
            <a:picLocks noChangeAspect="1"/>
          </p:cNvPicPr>
          <p:nvPr/>
        </p:nvPicPr>
        <p:blipFill>
          <a:blip r:embed="rId2"/>
          <a:stretch>
            <a:fillRect/>
          </a:stretch>
        </p:blipFill>
        <p:spPr>
          <a:xfrm>
            <a:off x="838200" y="1825625"/>
            <a:ext cx="6581775" cy="3752850"/>
          </a:xfrm>
          <a:prstGeom prst="rect">
            <a:avLst/>
          </a:prstGeom>
        </p:spPr>
      </p:pic>
    </p:spTree>
    <p:extLst>
      <p:ext uri="{BB962C8B-B14F-4D97-AF65-F5344CB8AC3E}">
        <p14:creationId xmlns:p14="http://schemas.microsoft.com/office/powerpoint/2010/main" val="1010980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41C67F-5423-4A3A-AFDB-8FEC4DC63A2C}"/>
              </a:ext>
            </a:extLst>
          </p:cNvPr>
          <p:cNvSpPr>
            <a:spLocks noGrp="1"/>
          </p:cNvSpPr>
          <p:nvPr>
            <p:ph type="title"/>
          </p:nvPr>
        </p:nvSpPr>
        <p:spPr/>
        <p:txBody>
          <a:bodyPr/>
          <a:lstStyle/>
          <a:p>
            <a:r>
              <a:rPr lang="en-US" dirty="0" err="1"/>
              <a:t>Mostrar</a:t>
            </a:r>
            <a:r>
              <a:rPr lang="en-US" dirty="0"/>
              <a:t> el </a:t>
            </a:r>
            <a:r>
              <a:rPr lang="en-US" dirty="0" err="1"/>
              <a:t>listado</a:t>
            </a:r>
            <a:r>
              <a:rPr lang="en-US" dirty="0"/>
              <a:t> de los </a:t>
            </a:r>
            <a:r>
              <a:rPr lang="en-US" dirty="0" err="1"/>
              <a:t>empleados</a:t>
            </a:r>
            <a:endParaRPr lang="es-ES" dirty="0"/>
          </a:p>
        </p:txBody>
      </p:sp>
      <p:sp>
        <p:nvSpPr>
          <p:cNvPr id="6" name="Marcador de contenido 5">
            <a:extLst>
              <a:ext uri="{FF2B5EF4-FFF2-40B4-BE49-F238E27FC236}">
                <a16:creationId xmlns:a16="http://schemas.microsoft.com/office/drawing/2014/main" id="{BA4F48D2-2842-4482-9342-48C645D5E713}"/>
              </a:ext>
            </a:extLst>
          </p:cNvPr>
          <p:cNvSpPr>
            <a:spLocks noGrp="1"/>
          </p:cNvSpPr>
          <p:nvPr>
            <p:ph idx="1"/>
          </p:nvPr>
        </p:nvSpPr>
        <p:spPr>
          <a:xfrm>
            <a:off x="838200" y="1518557"/>
            <a:ext cx="10515600" cy="4658406"/>
          </a:xfrm>
        </p:spPr>
        <p:txBody>
          <a:bodyPr/>
          <a:lstStyle/>
          <a:p>
            <a:endParaRPr lang="es-ES" dirty="0"/>
          </a:p>
        </p:txBody>
      </p:sp>
      <p:pic>
        <p:nvPicPr>
          <p:cNvPr id="7" name="Imagen 6">
            <a:extLst>
              <a:ext uri="{FF2B5EF4-FFF2-40B4-BE49-F238E27FC236}">
                <a16:creationId xmlns:a16="http://schemas.microsoft.com/office/drawing/2014/main" id="{E3560A1E-EE01-446B-9E90-6459AE9F85BF}"/>
              </a:ext>
            </a:extLst>
          </p:cNvPr>
          <p:cNvPicPr>
            <a:picLocks noChangeAspect="1"/>
          </p:cNvPicPr>
          <p:nvPr/>
        </p:nvPicPr>
        <p:blipFill>
          <a:blip r:embed="rId3"/>
          <a:stretch>
            <a:fillRect/>
          </a:stretch>
        </p:blipFill>
        <p:spPr>
          <a:xfrm>
            <a:off x="838200" y="1552281"/>
            <a:ext cx="7734300" cy="1762125"/>
          </a:xfrm>
          <a:prstGeom prst="rect">
            <a:avLst/>
          </a:prstGeom>
        </p:spPr>
      </p:pic>
      <p:sp>
        <p:nvSpPr>
          <p:cNvPr id="8" name="CuadroTexto 7">
            <a:extLst>
              <a:ext uri="{FF2B5EF4-FFF2-40B4-BE49-F238E27FC236}">
                <a16:creationId xmlns:a16="http://schemas.microsoft.com/office/drawing/2014/main" id="{43513487-5958-43A3-9CC2-A849E1BA9E55}"/>
              </a:ext>
            </a:extLst>
          </p:cNvPr>
          <p:cNvSpPr txBox="1"/>
          <p:nvPr/>
        </p:nvSpPr>
        <p:spPr>
          <a:xfrm>
            <a:off x="838200" y="3428686"/>
            <a:ext cx="10515600" cy="707886"/>
          </a:xfrm>
          <a:prstGeom prst="rect">
            <a:avLst/>
          </a:prstGeom>
          <a:noFill/>
        </p:spPr>
        <p:txBody>
          <a:bodyPr wrap="square" rtlCol="0">
            <a:spAutoFit/>
          </a:bodyPr>
          <a:lstStyle/>
          <a:p>
            <a:pPr algn="just"/>
            <a:r>
              <a:rPr lang="en-US" sz="2000" dirty="0"/>
              <a:t>Si </a:t>
            </a:r>
            <a:r>
              <a:rPr lang="en-US" sz="2000" dirty="0" err="1"/>
              <a:t>queremos</a:t>
            </a:r>
            <a:r>
              <a:rPr lang="en-US" sz="2000" dirty="0"/>
              <a:t> </a:t>
            </a:r>
            <a:r>
              <a:rPr lang="en-US" sz="2000" dirty="0" err="1"/>
              <a:t>mostrar</a:t>
            </a:r>
            <a:r>
              <a:rPr lang="en-US" sz="2000" dirty="0"/>
              <a:t> la </a:t>
            </a:r>
            <a:r>
              <a:rPr lang="en-US" sz="2000" dirty="0" err="1"/>
              <a:t>posición</a:t>
            </a:r>
            <a:r>
              <a:rPr lang="en-US" sz="2000" dirty="0"/>
              <a:t> de </a:t>
            </a:r>
            <a:r>
              <a:rPr lang="en-US" sz="2000" dirty="0" err="1"/>
              <a:t>cada</a:t>
            </a:r>
            <a:r>
              <a:rPr lang="en-US" sz="2000" dirty="0"/>
              <a:t> </a:t>
            </a:r>
            <a:r>
              <a:rPr lang="en-US" sz="2000" dirty="0" err="1"/>
              <a:t>elemento</a:t>
            </a:r>
            <a:r>
              <a:rPr lang="en-US" sz="2000" dirty="0"/>
              <a:t> del </a:t>
            </a:r>
            <a:r>
              <a:rPr lang="en-US" sz="2000" dirty="0" err="1"/>
              <a:t>arreglo</a:t>
            </a:r>
            <a:r>
              <a:rPr lang="en-US" sz="2000" dirty="0"/>
              <a:t> le </a:t>
            </a:r>
            <a:r>
              <a:rPr lang="en-US" sz="2000" dirty="0" err="1"/>
              <a:t>asignamos</a:t>
            </a:r>
            <a:r>
              <a:rPr lang="en-US" sz="2000" dirty="0"/>
              <a:t> a </a:t>
            </a:r>
            <a:r>
              <a:rPr lang="en-US" sz="2000" dirty="0" err="1"/>
              <a:t>i</a:t>
            </a:r>
            <a:r>
              <a:rPr lang="en-US" sz="2000" dirty="0"/>
              <a:t> la </a:t>
            </a:r>
            <a:r>
              <a:rPr lang="en-US" sz="2000" dirty="0" err="1"/>
              <a:t>propiedad</a:t>
            </a:r>
            <a:r>
              <a:rPr lang="en-US" sz="2000" dirty="0"/>
              <a:t> index, </a:t>
            </a:r>
            <a:r>
              <a:rPr lang="en-US" sz="2000" dirty="0" err="1"/>
              <a:t>recordando</a:t>
            </a:r>
            <a:r>
              <a:rPr lang="en-US" sz="2000" dirty="0"/>
              <a:t> que el primer element0 del </a:t>
            </a:r>
            <a:r>
              <a:rPr lang="en-US" sz="2000" dirty="0" err="1"/>
              <a:t>arreglo</a:t>
            </a:r>
            <a:r>
              <a:rPr lang="en-US" sz="2000" dirty="0"/>
              <a:t> </a:t>
            </a:r>
            <a:r>
              <a:rPr lang="en-US" sz="2000" dirty="0" err="1"/>
              <a:t>est</a:t>
            </a:r>
            <a:r>
              <a:rPr lang="es-ES" sz="2000" dirty="0"/>
              <a:t>á</a:t>
            </a:r>
            <a:r>
              <a:rPr lang="en-US" sz="2000" dirty="0"/>
              <a:t> </a:t>
            </a:r>
            <a:r>
              <a:rPr lang="en-US" sz="2000" dirty="0" err="1"/>
              <a:t>en</a:t>
            </a:r>
            <a:r>
              <a:rPr lang="en-US" sz="2000" dirty="0"/>
              <a:t> la </a:t>
            </a:r>
            <a:r>
              <a:rPr lang="en-US" sz="2000" dirty="0" err="1"/>
              <a:t>posición</a:t>
            </a:r>
            <a:r>
              <a:rPr lang="en-US" sz="2000" dirty="0"/>
              <a:t> 0.</a:t>
            </a:r>
            <a:endParaRPr lang="es-ES" sz="2000" dirty="0"/>
          </a:p>
        </p:txBody>
      </p:sp>
      <p:pic>
        <p:nvPicPr>
          <p:cNvPr id="10" name="Imagen 9">
            <a:extLst>
              <a:ext uri="{FF2B5EF4-FFF2-40B4-BE49-F238E27FC236}">
                <a16:creationId xmlns:a16="http://schemas.microsoft.com/office/drawing/2014/main" id="{2CEDBA87-93CF-4E5E-840B-DFC9460CD932}"/>
              </a:ext>
            </a:extLst>
          </p:cNvPr>
          <p:cNvPicPr>
            <a:picLocks noChangeAspect="1"/>
          </p:cNvPicPr>
          <p:nvPr/>
        </p:nvPicPr>
        <p:blipFill>
          <a:blip r:embed="rId4"/>
          <a:stretch>
            <a:fillRect/>
          </a:stretch>
        </p:blipFill>
        <p:spPr>
          <a:xfrm>
            <a:off x="838200" y="4220255"/>
            <a:ext cx="3876675" cy="2238375"/>
          </a:xfrm>
          <a:prstGeom prst="rect">
            <a:avLst/>
          </a:prstGeom>
          <a:ln>
            <a:solidFill>
              <a:schemeClr val="accent1"/>
            </a:solidFill>
          </a:ln>
        </p:spPr>
      </p:pic>
    </p:spTree>
    <p:extLst>
      <p:ext uri="{BB962C8B-B14F-4D97-AF65-F5344CB8AC3E}">
        <p14:creationId xmlns:p14="http://schemas.microsoft.com/office/powerpoint/2010/main" val="351999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61D574-1C96-4220-830E-B66E35BF24A8}"/>
              </a:ext>
            </a:extLst>
          </p:cNvPr>
          <p:cNvSpPr>
            <a:spLocks noGrp="1"/>
          </p:cNvSpPr>
          <p:nvPr>
            <p:ph type="title"/>
          </p:nvPr>
        </p:nvSpPr>
        <p:spPr/>
        <p:txBody>
          <a:bodyPr/>
          <a:lstStyle/>
          <a:p>
            <a:r>
              <a:rPr lang="en-US" dirty="0" err="1"/>
              <a:t>Aplicando</a:t>
            </a:r>
            <a:r>
              <a:rPr lang="en-US" dirty="0"/>
              <a:t> </a:t>
            </a:r>
            <a:r>
              <a:rPr lang="en-US" dirty="0" err="1"/>
              <a:t>estilos</a:t>
            </a:r>
            <a:endParaRPr lang="es-ES" dirty="0"/>
          </a:p>
        </p:txBody>
      </p:sp>
      <p:sp>
        <p:nvSpPr>
          <p:cNvPr id="3" name="Marcador de contenido 2">
            <a:extLst>
              <a:ext uri="{FF2B5EF4-FFF2-40B4-BE49-F238E27FC236}">
                <a16:creationId xmlns:a16="http://schemas.microsoft.com/office/drawing/2014/main" id="{4CACDEA0-C96A-474C-A9B0-D8E8EC1FFA2F}"/>
              </a:ext>
            </a:extLst>
          </p:cNvPr>
          <p:cNvSpPr>
            <a:spLocks noGrp="1"/>
          </p:cNvSpPr>
          <p:nvPr>
            <p:ph idx="1"/>
          </p:nvPr>
        </p:nvSpPr>
        <p:spPr/>
        <p:txBody>
          <a:bodyPr/>
          <a:lstStyle/>
          <a:p>
            <a:endParaRPr lang="es-ES" dirty="0"/>
          </a:p>
        </p:txBody>
      </p:sp>
      <p:pic>
        <p:nvPicPr>
          <p:cNvPr id="5" name="Imagen 4">
            <a:extLst>
              <a:ext uri="{FF2B5EF4-FFF2-40B4-BE49-F238E27FC236}">
                <a16:creationId xmlns:a16="http://schemas.microsoft.com/office/drawing/2014/main" id="{901C0FFF-0A86-4576-90E5-4F414278403D}"/>
              </a:ext>
            </a:extLst>
          </p:cNvPr>
          <p:cNvPicPr>
            <a:picLocks noChangeAspect="1"/>
          </p:cNvPicPr>
          <p:nvPr/>
        </p:nvPicPr>
        <p:blipFill>
          <a:blip r:embed="rId3"/>
          <a:stretch>
            <a:fillRect/>
          </a:stretch>
        </p:blipFill>
        <p:spPr>
          <a:xfrm>
            <a:off x="838200" y="1825625"/>
            <a:ext cx="8639175" cy="2409825"/>
          </a:xfrm>
          <a:prstGeom prst="rect">
            <a:avLst/>
          </a:prstGeom>
        </p:spPr>
      </p:pic>
      <p:pic>
        <p:nvPicPr>
          <p:cNvPr id="9" name="Imagen 8">
            <a:extLst>
              <a:ext uri="{FF2B5EF4-FFF2-40B4-BE49-F238E27FC236}">
                <a16:creationId xmlns:a16="http://schemas.microsoft.com/office/drawing/2014/main" id="{00F0BD22-00DC-4D8E-A843-C28F30D8D573}"/>
              </a:ext>
            </a:extLst>
          </p:cNvPr>
          <p:cNvPicPr>
            <a:picLocks noChangeAspect="1"/>
          </p:cNvPicPr>
          <p:nvPr/>
        </p:nvPicPr>
        <p:blipFill>
          <a:blip r:embed="rId4"/>
          <a:stretch>
            <a:fillRect/>
          </a:stretch>
        </p:blipFill>
        <p:spPr>
          <a:xfrm>
            <a:off x="838200" y="4378325"/>
            <a:ext cx="5876925" cy="2114550"/>
          </a:xfrm>
          <a:prstGeom prst="rect">
            <a:avLst/>
          </a:prstGeom>
          <a:ln>
            <a:solidFill>
              <a:schemeClr val="accent1"/>
            </a:solidFill>
          </a:ln>
        </p:spPr>
      </p:pic>
      <p:sp>
        <p:nvSpPr>
          <p:cNvPr id="4" name="CuadroTexto 3">
            <a:extLst>
              <a:ext uri="{FF2B5EF4-FFF2-40B4-BE49-F238E27FC236}">
                <a16:creationId xmlns:a16="http://schemas.microsoft.com/office/drawing/2014/main" id="{13751B7F-2063-4EE9-A302-0E7CB3492B57}"/>
              </a:ext>
            </a:extLst>
          </p:cNvPr>
          <p:cNvSpPr txBox="1"/>
          <p:nvPr/>
        </p:nvSpPr>
        <p:spPr>
          <a:xfrm>
            <a:off x="7048329" y="4235450"/>
            <a:ext cx="4999292" cy="2862322"/>
          </a:xfrm>
          <a:prstGeom prst="rect">
            <a:avLst/>
          </a:prstGeom>
          <a:noFill/>
        </p:spPr>
        <p:txBody>
          <a:bodyPr wrap="square" rtlCol="0">
            <a:spAutoFit/>
          </a:bodyPr>
          <a:lstStyle/>
          <a:p>
            <a:pPr algn="just"/>
            <a:r>
              <a:rPr lang="es-ES" dirty="0"/>
              <a:t>La clase .container en </a:t>
            </a:r>
            <a:r>
              <a:rPr lang="es-ES" dirty="0" err="1"/>
              <a:t>bootstrap</a:t>
            </a:r>
            <a:r>
              <a:rPr lang="es-ES" dirty="0"/>
              <a:t> es necesaria </a:t>
            </a:r>
            <a:r>
              <a:rPr lang="es-ES" b="1" dirty="0"/>
              <a:t>cuando se usa nuestro sistema de cuadrícula predeterminado</a:t>
            </a:r>
            <a:r>
              <a:rPr lang="es-ES" dirty="0"/>
              <a:t>. Se utilizan para contener, rellenar y (a veces) centrar el contenido dentro de ellos. </a:t>
            </a:r>
          </a:p>
          <a:p>
            <a:pPr algn="just"/>
            <a:r>
              <a:rPr lang="es-ES" dirty="0"/>
              <a:t>La etiqueta &lt;</a:t>
            </a:r>
            <a:r>
              <a:rPr lang="es-ES" dirty="0" err="1"/>
              <a:t>div</a:t>
            </a:r>
            <a:r>
              <a:rPr lang="es-ES" dirty="0"/>
              <a:t>&gt; se emplea para definir un bloque de contenido o sección de la página, para poder aplicarle diferentes estilos e incluso para realizar operaciones sobre ese bloque específico. </a:t>
            </a:r>
          </a:p>
          <a:p>
            <a:endParaRPr lang="es-ES" dirty="0"/>
          </a:p>
          <a:p>
            <a:endParaRPr lang="es-ES" dirty="0"/>
          </a:p>
        </p:txBody>
      </p:sp>
    </p:spTree>
    <p:extLst>
      <p:ext uri="{BB962C8B-B14F-4D97-AF65-F5344CB8AC3E}">
        <p14:creationId xmlns:p14="http://schemas.microsoft.com/office/powerpoint/2010/main" val="26761973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D97A9-0835-4543-AD18-94AE5ED78BD3}"/>
              </a:ext>
            </a:extLst>
          </p:cNvPr>
          <p:cNvSpPr>
            <a:spLocks noGrp="1"/>
          </p:cNvSpPr>
          <p:nvPr>
            <p:ph type="title"/>
          </p:nvPr>
        </p:nvSpPr>
        <p:spPr/>
        <p:txBody>
          <a:bodyPr/>
          <a:lstStyle/>
          <a:p>
            <a:r>
              <a:rPr lang="es-ES" dirty="0"/>
              <a:t>Sistema de cuadrícula</a:t>
            </a:r>
          </a:p>
        </p:txBody>
      </p:sp>
      <p:sp>
        <p:nvSpPr>
          <p:cNvPr id="3" name="Marcador de contenido 2">
            <a:extLst>
              <a:ext uri="{FF2B5EF4-FFF2-40B4-BE49-F238E27FC236}">
                <a16:creationId xmlns:a16="http://schemas.microsoft.com/office/drawing/2014/main" id="{FCE84EE9-F106-4E19-AF88-0A73C592C9E2}"/>
              </a:ext>
            </a:extLst>
          </p:cNvPr>
          <p:cNvSpPr>
            <a:spLocks noGrp="1"/>
          </p:cNvSpPr>
          <p:nvPr>
            <p:ph idx="1"/>
          </p:nvPr>
        </p:nvSpPr>
        <p:spPr/>
        <p:txBody>
          <a:bodyPr/>
          <a:lstStyle/>
          <a:p>
            <a:pPr marL="0" indent="0" algn="just">
              <a:buNone/>
            </a:pPr>
            <a:r>
              <a:rPr lang="en-US" dirty="0"/>
              <a:t>Una </a:t>
            </a:r>
            <a:r>
              <a:rPr lang="en-US" dirty="0" err="1"/>
              <a:t>cuadrícula</a:t>
            </a:r>
            <a:r>
              <a:rPr lang="en-US" dirty="0"/>
              <a:t> es un conjunto de </a:t>
            </a:r>
            <a:r>
              <a:rPr lang="en-US" dirty="0" err="1"/>
              <a:t>líneas</a:t>
            </a:r>
            <a:r>
              <a:rPr lang="en-US" dirty="0"/>
              <a:t> </a:t>
            </a:r>
            <a:r>
              <a:rPr lang="en-US" dirty="0" err="1"/>
              <a:t>horizontales</a:t>
            </a:r>
            <a:r>
              <a:rPr lang="en-US" dirty="0"/>
              <a:t> y </a:t>
            </a:r>
            <a:r>
              <a:rPr lang="en-US" dirty="0" err="1"/>
              <a:t>verticales</a:t>
            </a:r>
            <a:r>
              <a:rPr lang="en-US" dirty="0"/>
              <a:t> que </a:t>
            </a:r>
            <a:r>
              <a:rPr lang="en-US" dirty="0" err="1"/>
              <a:t>crea</a:t>
            </a:r>
            <a:r>
              <a:rPr lang="en-US" dirty="0"/>
              <a:t> un pa</a:t>
            </a:r>
            <a:r>
              <a:rPr lang="es-ES" dirty="0" err="1"/>
              <a:t>trón</a:t>
            </a:r>
            <a:r>
              <a:rPr lang="es-ES" dirty="0"/>
              <a:t> sobre el que podemos alinear nuestros elementos de diseño. Las cuadrículas nos ayudan a crear diseños de páginas  en que los elementos no saltan ni cambian de tamaño cuando nos movemos de una página a otra , y así proporcionan a nuestras páginas web un aspecto mas coherente.</a:t>
            </a:r>
          </a:p>
          <a:p>
            <a:endParaRPr lang="es-ES" dirty="0"/>
          </a:p>
        </p:txBody>
      </p:sp>
    </p:spTree>
    <p:extLst>
      <p:ext uri="{BB962C8B-B14F-4D97-AF65-F5344CB8AC3E}">
        <p14:creationId xmlns:p14="http://schemas.microsoft.com/office/powerpoint/2010/main" val="1094127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DE3539-A178-4973-9AA5-F650622997CD}"/>
              </a:ext>
            </a:extLst>
          </p:cNvPr>
          <p:cNvSpPr>
            <a:spLocks noGrp="1"/>
          </p:cNvSpPr>
          <p:nvPr>
            <p:ph type="title"/>
          </p:nvPr>
        </p:nvSpPr>
        <p:spPr/>
        <p:txBody>
          <a:bodyPr/>
          <a:lstStyle/>
          <a:p>
            <a:r>
              <a:rPr lang="en-US" dirty="0" err="1"/>
              <a:t>Dise</a:t>
            </a:r>
            <a:r>
              <a:rPr lang="es-ES" dirty="0" err="1"/>
              <a:t>ño</a:t>
            </a:r>
            <a:r>
              <a:rPr lang="es-ES" dirty="0"/>
              <a:t> de la página</a:t>
            </a:r>
          </a:p>
        </p:txBody>
      </p:sp>
      <p:sp>
        <p:nvSpPr>
          <p:cNvPr id="3" name="Marcador de contenido 2">
            <a:extLst>
              <a:ext uri="{FF2B5EF4-FFF2-40B4-BE49-F238E27FC236}">
                <a16:creationId xmlns:a16="http://schemas.microsoft.com/office/drawing/2014/main" id="{6E677433-4582-45EF-94C4-A05433D2BABE}"/>
              </a:ext>
            </a:extLst>
          </p:cNvPr>
          <p:cNvSpPr>
            <a:spLocks noGrp="1"/>
          </p:cNvSpPr>
          <p:nvPr>
            <p:ph idx="1"/>
          </p:nvPr>
        </p:nvSpPr>
        <p:spPr/>
        <p:txBody>
          <a:bodyPr/>
          <a:lstStyle/>
          <a:p>
            <a:endParaRPr lang="es-ES" dirty="0"/>
          </a:p>
        </p:txBody>
      </p:sp>
      <p:pic>
        <p:nvPicPr>
          <p:cNvPr id="4" name="Imagen 3">
            <a:extLst>
              <a:ext uri="{FF2B5EF4-FFF2-40B4-BE49-F238E27FC236}">
                <a16:creationId xmlns:a16="http://schemas.microsoft.com/office/drawing/2014/main" id="{03029E72-C02B-422B-84C5-001D209ED695}"/>
              </a:ext>
            </a:extLst>
          </p:cNvPr>
          <p:cNvPicPr>
            <a:picLocks noChangeAspect="1"/>
          </p:cNvPicPr>
          <p:nvPr/>
        </p:nvPicPr>
        <p:blipFill>
          <a:blip r:embed="rId2"/>
          <a:stretch>
            <a:fillRect/>
          </a:stretch>
        </p:blipFill>
        <p:spPr>
          <a:xfrm>
            <a:off x="838200" y="1690688"/>
            <a:ext cx="10210800" cy="3019425"/>
          </a:xfrm>
          <a:prstGeom prst="rect">
            <a:avLst/>
          </a:prstGeom>
          <a:ln>
            <a:solidFill>
              <a:schemeClr val="accent1"/>
            </a:solidFill>
          </a:ln>
        </p:spPr>
      </p:pic>
    </p:spTree>
    <p:extLst>
      <p:ext uri="{BB962C8B-B14F-4D97-AF65-F5344CB8AC3E}">
        <p14:creationId xmlns:p14="http://schemas.microsoft.com/office/powerpoint/2010/main" val="30369296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4AF8B7-A486-4188-9EEF-2D9B8B0CB04F}"/>
              </a:ext>
            </a:extLst>
          </p:cNvPr>
          <p:cNvSpPr>
            <a:spLocks noGrp="1"/>
          </p:cNvSpPr>
          <p:nvPr>
            <p:ph type="title"/>
          </p:nvPr>
        </p:nvSpPr>
        <p:spPr>
          <a:xfrm>
            <a:off x="838200" y="40821"/>
            <a:ext cx="10515600" cy="1325563"/>
          </a:xfrm>
        </p:spPr>
        <p:txBody>
          <a:bodyPr/>
          <a:lstStyle/>
          <a:p>
            <a:r>
              <a:rPr lang="es-ES" dirty="0"/>
              <a:t>Archivo app.component.html</a:t>
            </a:r>
          </a:p>
        </p:txBody>
      </p:sp>
      <p:pic>
        <p:nvPicPr>
          <p:cNvPr id="9" name="Imagen 8">
            <a:extLst>
              <a:ext uri="{FF2B5EF4-FFF2-40B4-BE49-F238E27FC236}">
                <a16:creationId xmlns:a16="http://schemas.microsoft.com/office/drawing/2014/main" id="{F7725498-8D5A-4678-B588-6CBACFD87FAE}"/>
              </a:ext>
            </a:extLst>
          </p:cNvPr>
          <p:cNvPicPr>
            <a:picLocks noChangeAspect="1"/>
          </p:cNvPicPr>
          <p:nvPr/>
        </p:nvPicPr>
        <p:blipFill>
          <a:blip r:embed="rId3"/>
          <a:stretch>
            <a:fillRect/>
          </a:stretch>
        </p:blipFill>
        <p:spPr>
          <a:xfrm>
            <a:off x="838199" y="1231444"/>
            <a:ext cx="7210425" cy="4874873"/>
          </a:xfrm>
          <a:prstGeom prst="rect">
            <a:avLst/>
          </a:prstGeom>
        </p:spPr>
      </p:pic>
      <p:cxnSp>
        <p:nvCxnSpPr>
          <p:cNvPr id="11" name="Conector recto 10">
            <a:extLst>
              <a:ext uri="{FF2B5EF4-FFF2-40B4-BE49-F238E27FC236}">
                <a16:creationId xmlns:a16="http://schemas.microsoft.com/office/drawing/2014/main" id="{237F8212-B40D-45DE-8D46-A986BA8F100B}"/>
              </a:ext>
            </a:extLst>
          </p:cNvPr>
          <p:cNvCxnSpPr>
            <a:cxnSpLocks/>
          </p:cNvCxnSpPr>
          <p:nvPr/>
        </p:nvCxnSpPr>
        <p:spPr>
          <a:xfrm>
            <a:off x="3225572" y="1366384"/>
            <a:ext cx="56081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CE64B590-D6C6-422F-B15F-2F6604A3312C}"/>
              </a:ext>
            </a:extLst>
          </p:cNvPr>
          <p:cNvCxnSpPr>
            <a:cxnSpLocks/>
          </p:cNvCxnSpPr>
          <p:nvPr/>
        </p:nvCxnSpPr>
        <p:spPr>
          <a:xfrm>
            <a:off x="4327071" y="2155372"/>
            <a:ext cx="5697310" cy="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Imagen 14">
            <a:extLst>
              <a:ext uri="{FF2B5EF4-FFF2-40B4-BE49-F238E27FC236}">
                <a16:creationId xmlns:a16="http://schemas.microsoft.com/office/drawing/2014/main" id="{11733CA6-FE9C-4AFD-9599-79450F94FF53}"/>
              </a:ext>
            </a:extLst>
          </p:cNvPr>
          <p:cNvPicPr>
            <a:picLocks noChangeAspect="1"/>
          </p:cNvPicPr>
          <p:nvPr/>
        </p:nvPicPr>
        <p:blipFill>
          <a:blip r:embed="rId4"/>
          <a:stretch>
            <a:fillRect/>
          </a:stretch>
        </p:blipFill>
        <p:spPr>
          <a:xfrm>
            <a:off x="9315450" y="1746448"/>
            <a:ext cx="2638425" cy="781050"/>
          </a:xfrm>
          <a:prstGeom prst="rect">
            <a:avLst/>
          </a:prstGeom>
          <a:ln>
            <a:solidFill>
              <a:schemeClr val="accent1"/>
            </a:solidFill>
          </a:ln>
        </p:spPr>
      </p:pic>
      <p:pic>
        <p:nvPicPr>
          <p:cNvPr id="20" name="Imagen 19">
            <a:extLst>
              <a:ext uri="{FF2B5EF4-FFF2-40B4-BE49-F238E27FC236}">
                <a16:creationId xmlns:a16="http://schemas.microsoft.com/office/drawing/2014/main" id="{F9BD6B98-A539-4067-B136-A01CABF9D415}"/>
              </a:ext>
            </a:extLst>
          </p:cNvPr>
          <p:cNvPicPr>
            <a:picLocks noChangeAspect="1"/>
          </p:cNvPicPr>
          <p:nvPr/>
        </p:nvPicPr>
        <p:blipFill>
          <a:blip r:embed="rId5"/>
          <a:stretch>
            <a:fillRect/>
          </a:stretch>
        </p:blipFill>
        <p:spPr>
          <a:xfrm>
            <a:off x="9315450" y="2707000"/>
            <a:ext cx="2505075" cy="742950"/>
          </a:xfrm>
          <a:prstGeom prst="rect">
            <a:avLst/>
          </a:prstGeom>
          <a:ln>
            <a:solidFill>
              <a:schemeClr val="accent1"/>
            </a:solidFill>
          </a:ln>
        </p:spPr>
      </p:pic>
      <p:cxnSp>
        <p:nvCxnSpPr>
          <p:cNvPr id="22" name="Conector recto 21">
            <a:extLst>
              <a:ext uri="{FF2B5EF4-FFF2-40B4-BE49-F238E27FC236}">
                <a16:creationId xmlns:a16="http://schemas.microsoft.com/office/drawing/2014/main" id="{0C99BB4E-2F6E-44ED-87A3-63DC4E98D70D}"/>
              </a:ext>
            </a:extLst>
          </p:cNvPr>
          <p:cNvCxnSpPr/>
          <p:nvPr/>
        </p:nvCxnSpPr>
        <p:spPr>
          <a:xfrm>
            <a:off x="8048624" y="3200400"/>
            <a:ext cx="1266826" cy="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Imagen 22">
            <a:extLst>
              <a:ext uri="{FF2B5EF4-FFF2-40B4-BE49-F238E27FC236}">
                <a16:creationId xmlns:a16="http://schemas.microsoft.com/office/drawing/2014/main" id="{BCA65045-260C-449D-9CE8-F4B3D4DFE626}"/>
              </a:ext>
            </a:extLst>
          </p:cNvPr>
          <p:cNvPicPr>
            <a:picLocks noChangeAspect="1"/>
          </p:cNvPicPr>
          <p:nvPr/>
        </p:nvPicPr>
        <p:blipFill>
          <a:blip r:embed="rId6"/>
          <a:stretch>
            <a:fillRect/>
          </a:stretch>
        </p:blipFill>
        <p:spPr>
          <a:xfrm>
            <a:off x="9315450" y="3479704"/>
            <a:ext cx="2409825" cy="666750"/>
          </a:xfrm>
          <a:prstGeom prst="rect">
            <a:avLst/>
          </a:prstGeom>
          <a:ln>
            <a:solidFill>
              <a:schemeClr val="accent1"/>
            </a:solidFill>
          </a:ln>
        </p:spPr>
      </p:pic>
      <p:cxnSp>
        <p:nvCxnSpPr>
          <p:cNvPr id="24" name="Conector recto 23">
            <a:extLst>
              <a:ext uri="{FF2B5EF4-FFF2-40B4-BE49-F238E27FC236}">
                <a16:creationId xmlns:a16="http://schemas.microsoft.com/office/drawing/2014/main" id="{F178A93E-E478-4C55-9494-6D9A02893DA7}"/>
              </a:ext>
            </a:extLst>
          </p:cNvPr>
          <p:cNvCxnSpPr/>
          <p:nvPr/>
        </p:nvCxnSpPr>
        <p:spPr>
          <a:xfrm>
            <a:off x="8048624" y="3813079"/>
            <a:ext cx="1266826" cy="0"/>
          </a:xfrm>
          <a:prstGeom prst="line">
            <a:avLst/>
          </a:prstGeom>
        </p:spPr>
        <p:style>
          <a:lnRef idx="1">
            <a:schemeClr val="accent1"/>
          </a:lnRef>
          <a:fillRef idx="0">
            <a:schemeClr val="accent1"/>
          </a:fillRef>
          <a:effectRef idx="0">
            <a:schemeClr val="accent1"/>
          </a:effectRef>
          <a:fontRef idx="minor">
            <a:schemeClr val="tx1"/>
          </a:fontRef>
        </p:style>
      </p:cxnSp>
      <p:pic>
        <p:nvPicPr>
          <p:cNvPr id="25" name="Imagen 24">
            <a:extLst>
              <a:ext uri="{FF2B5EF4-FFF2-40B4-BE49-F238E27FC236}">
                <a16:creationId xmlns:a16="http://schemas.microsoft.com/office/drawing/2014/main" id="{3008D519-5500-44B4-A4FE-6221EA8D5136}"/>
              </a:ext>
            </a:extLst>
          </p:cNvPr>
          <p:cNvPicPr>
            <a:picLocks noChangeAspect="1"/>
          </p:cNvPicPr>
          <p:nvPr/>
        </p:nvPicPr>
        <p:blipFill>
          <a:blip r:embed="rId7"/>
          <a:stretch>
            <a:fillRect/>
          </a:stretch>
        </p:blipFill>
        <p:spPr>
          <a:xfrm>
            <a:off x="9315450" y="4206982"/>
            <a:ext cx="2457450" cy="657225"/>
          </a:xfrm>
          <a:prstGeom prst="rect">
            <a:avLst/>
          </a:prstGeom>
          <a:ln>
            <a:solidFill>
              <a:schemeClr val="accent1"/>
            </a:solidFill>
          </a:ln>
        </p:spPr>
      </p:pic>
      <p:cxnSp>
        <p:nvCxnSpPr>
          <p:cNvPr id="26" name="Conector recto 25">
            <a:extLst>
              <a:ext uri="{FF2B5EF4-FFF2-40B4-BE49-F238E27FC236}">
                <a16:creationId xmlns:a16="http://schemas.microsoft.com/office/drawing/2014/main" id="{704AA87C-6636-431F-8AE9-0D91EC854635}"/>
              </a:ext>
            </a:extLst>
          </p:cNvPr>
          <p:cNvCxnSpPr/>
          <p:nvPr/>
        </p:nvCxnSpPr>
        <p:spPr>
          <a:xfrm>
            <a:off x="8086724" y="4535595"/>
            <a:ext cx="1266826"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ángulo 26">
            <a:extLst>
              <a:ext uri="{FF2B5EF4-FFF2-40B4-BE49-F238E27FC236}">
                <a16:creationId xmlns:a16="http://schemas.microsoft.com/office/drawing/2014/main" id="{98B775FA-A5B7-4F84-A79D-1FBFFAC7249E}"/>
              </a:ext>
            </a:extLst>
          </p:cNvPr>
          <p:cNvSpPr/>
          <p:nvPr/>
        </p:nvSpPr>
        <p:spPr>
          <a:xfrm>
            <a:off x="8833757" y="1224643"/>
            <a:ext cx="947057" cy="342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Rectángulo 27">
            <a:extLst>
              <a:ext uri="{FF2B5EF4-FFF2-40B4-BE49-F238E27FC236}">
                <a16:creationId xmlns:a16="http://schemas.microsoft.com/office/drawing/2014/main" id="{707C32BE-FF6E-4AAE-AD32-D0F8777359D5}"/>
              </a:ext>
            </a:extLst>
          </p:cNvPr>
          <p:cNvSpPr/>
          <p:nvPr/>
        </p:nvSpPr>
        <p:spPr>
          <a:xfrm>
            <a:off x="9933214" y="1231445"/>
            <a:ext cx="947057" cy="342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Rectángulo 28">
            <a:extLst>
              <a:ext uri="{FF2B5EF4-FFF2-40B4-BE49-F238E27FC236}">
                <a16:creationId xmlns:a16="http://schemas.microsoft.com/office/drawing/2014/main" id="{A15A088E-6636-4698-857B-4C27D5F179DC}"/>
              </a:ext>
            </a:extLst>
          </p:cNvPr>
          <p:cNvSpPr/>
          <p:nvPr/>
        </p:nvSpPr>
        <p:spPr>
          <a:xfrm>
            <a:off x="11005457" y="1231444"/>
            <a:ext cx="947057" cy="342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1" name="Conector recto 30">
            <a:extLst>
              <a:ext uri="{FF2B5EF4-FFF2-40B4-BE49-F238E27FC236}">
                <a16:creationId xmlns:a16="http://schemas.microsoft.com/office/drawing/2014/main" id="{718BEEAA-1118-4B1C-89A7-EE76FEB0534F}"/>
              </a:ext>
            </a:extLst>
          </p:cNvPr>
          <p:cNvCxnSpPr/>
          <p:nvPr/>
        </p:nvCxnSpPr>
        <p:spPr>
          <a:xfrm>
            <a:off x="8833757" y="1045029"/>
            <a:ext cx="8164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id="{0DE16F36-7360-4B60-B9F2-F558D47F926B}"/>
              </a:ext>
            </a:extLst>
          </p:cNvPr>
          <p:cNvCxnSpPr/>
          <p:nvPr/>
        </p:nvCxnSpPr>
        <p:spPr>
          <a:xfrm>
            <a:off x="9933214" y="1045029"/>
            <a:ext cx="8164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id="{CFC849FB-C43E-438B-8657-19C5B0145D77}"/>
              </a:ext>
            </a:extLst>
          </p:cNvPr>
          <p:cNvCxnSpPr/>
          <p:nvPr/>
        </p:nvCxnSpPr>
        <p:spPr>
          <a:xfrm>
            <a:off x="11005457" y="1045029"/>
            <a:ext cx="8164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ector recto 35">
            <a:extLst>
              <a:ext uri="{FF2B5EF4-FFF2-40B4-BE49-F238E27FC236}">
                <a16:creationId xmlns:a16="http://schemas.microsoft.com/office/drawing/2014/main" id="{B06A7FA2-5DC6-4BF9-81DF-3945F318F4C9}"/>
              </a:ext>
            </a:extLst>
          </p:cNvPr>
          <p:cNvCxnSpPr>
            <a:cxnSpLocks/>
          </p:cNvCxnSpPr>
          <p:nvPr/>
        </p:nvCxnSpPr>
        <p:spPr>
          <a:xfrm>
            <a:off x="6955971" y="2707000"/>
            <a:ext cx="0" cy="23385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id="{FDF72662-7C70-4B7D-8D17-C521F77CDFFC}"/>
              </a:ext>
            </a:extLst>
          </p:cNvPr>
          <p:cNvCxnSpPr>
            <a:cxnSpLocks/>
          </p:cNvCxnSpPr>
          <p:nvPr/>
        </p:nvCxnSpPr>
        <p:spPr>
          <a:xfrm>
            <a:off x="6955971" y="5045529"/>
            <a:ext cx="2286000"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CuadroTexto 43">
            <a:extLst>
              <a:ext uri="{FF2B5EF4-FFF2-40B4-BE49-F238E27FC236}">
                <a16:creationId xmlns:a16="http://schemas.microsoft.com/office/drawing/2014/main" id="{8931F9C9-7729-41A5-AE3F-71402E0B644D}"/>
              </a:ext>
            </a:extLst>
          </p:cNvPr>
          <p:cNvSpPr txBox="1"/>
          <p:nvPr/>
        </p:nvSpPr>
        <p:spPr>
          <a:xfrm>
            <a:off x="6767124" y="6175027"/>
            <a:ext cx="5407186" cy="369332"/>
          </a:xfrm>
          <a:prstGeom prst="rect">
            <a:avLst/>
          </a:prstGeom>
          <a:noFill/>
        </p:spPr>
        <p:txBody>
          <a:bodyPr wrap="none" rtlCol="0">
            <a:spAutoFit/>
          </a:bodyPr>
          <a:lstStyle/>
          <a:p>
            <a:r>
              <a:rPr lang="es-ES" dirty="0"/>
              <a:t>Estilos que Bootstrap le da a los controles de formulario</a:t>
            </a:r>
          </a:p>
        </p:txBody>
      </p:sp>
      <p:cxnSp>
        <p:nvCxnSpPr>
          <p:cNvPr id="47" name="Conector recto 46">
            <a:extLst>
              <a:ext uri="{FF2B5EF4-FFF2-40B4-BE49-F238E27FC236}">
                <a16:creationId xmlns:a16="http://schemas.microsoft.com/office/drawing/2014/main" id="{6941624B-5BD2-4BCA-8607-246F23ED33F5}"/>
              </a:ext>
            </a:extLst>
          </p:cNvPr>
          <p:cNvCxnSpPr/>
          <p:nvPr/>
        </p:nvCxnSpPr>
        <p:spPr>
          <a:xfrm>
            <a:off x="9241971" y="5045529"/>
            <a:ext cx="0" cy="1129498"/>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ángulo 47">
            <a:extLst>
              <a:ext uri="{FF2B5EF4-FFF2-40B4-BE49-F238E27FC236}">
                <a16:creationId xmlns:a16="http://schemas.microsoft.com/office/drawing/2014/main" id="{524565A5-E93F-4019-9670-8E471192B45B}"/>
              </a:ext>
            </a:extLst>
          </p:cNvPr>
          <p:cNvSpPr/>
          <p:nvPr/>
        </p:nvSpPr>
        <p:spPr>
          <a:xfrm>
            <a:off x="6698264" y="6193491"/>
            <a:ext cx="5407182" cy="4828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34698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1A30A6-805B-4137-B9FA-69DC927728A8}"/>
              </a:ext>
            </a:extLst>
          </p:cNvPr>
          <p:cNvSpPr>
            <a:spLocks noGrp="1"/>
          </p:cNvSpPr>
          <p:nvPr>
            <p:ph type="title"/>
          </p:nvPr>
        </p:nvSpPr>
        <p:spPr/>
        <p:txBody>
          <a:bodyPr/>
          <a:lstStyle/>
          <a:p>
            <a:r>
              <a:rPr lang="es-ES" dirty="0"/>
              <a:t>Enlaces de datos</a:t>
            </a:r>
          </a:p>
        </p:txBody>
      </p:sp>
      <p:sp>
        <p:nvSpPr>
          <p:cNvPr id="3" name="Marcador de contenido 2">
            <a:extLst>
              <a:ext uri="{FF2B5EF4-FFF2-40B4-BE49-F238E27FC236}">
                <a16:creationId xmlns:a16="http://schemas.microsoft.com/office/drawing/2014/main" id="{5020DF5C-DC01-482E-8FF5-B72584C5F0E8}"/>
              </a:ext>
            </a:extLst>
          </p:cNvPr>
          <p:cNvSpPr>
            <a:spLocks noGrp="1"/>
          </p:cNvSpPr>
          <p:nvPr>
            <p:ph idx="1"/>
          </p:nvPr>
        </p:nvSpPr>
        <p:spPr/>
        <p:txBody>
          <a:bodyPr/>
          <a:lstStyle/>
          <a:p>
            <a:endParaRPr lang="es-ES"/>
          </a:p>
        </p:txBody>
      </p:sp>
      <p:pic>
        <p:nvPicPr>
          <p:cNvPr id="13" name="Imagen 12">
            <a:extLst>
              <a:ext uri="{FF2B5EF4-FFF2-40B4-BE49-F238E27FC236}">
                <a16:creationId xmlns:a16="http://schemas.microsoft.com/office/drawing/2014/main" id="{0652D52A-06A1-4559-A10A-33D0D1A5059D}"/>
              </a:ext>
            </a:extLst>
          </p:cNvPr>
          <p:cNvPicPr>
            <a:picLocks noChangeAspect="1"/>
          </p:cNvPicPr>
          <p:nvPr/>
        </p:nvPicPr>
        <p:blipFill>
          <a:blip r:embed="rId2"/>
          <a:stretch>
            <a:fillRect/>
          </a:stretch>
        </p:blipFill>
        <p:spPr>
          <a:xfrm>
            <a:off x="715736" y="1825624"/>
            <a:ext cx="9486900" cy="4486275"/>
          </a:xfrm>
          <a:prstGeom prst="rect">
            <a:avLst/>
          </a:prstGeom>
        </p:spPr>
      </p:pic>
    </p:spTree>
    <p:extLst>
      <p:ext uri="{BB962C8B-B14F-4D97-AF65-F5344CB8AC3E}">
        <p14:creationId xmlns:p14="http://schemas.microsoft.com/office/powerpoint/2010/main" val="17056497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BE3B0D-6EE7-4316-8CF6-20B48DE8EA24}"/>
              </a:ext>
            </a:extLst>
          </p:cNvPr>
          <p:cNvSpPr>
            <a:spLocks noGrp="1"/>
          </p:cNvSpPr>
          <p:nvPr>
            <p:ph type="title"/>
          </p:nvPr>
        </p:nvSpPr>
        <p:spPr/>
        <p:txBody>
          <a:bodyPr/>
          <a:lstStyle/>
          <a:p>
            <a:r>
              <a:rPr lang="en-US" dirty="0" err="1"/>
              <a:t>Archivo</a:t>
            </a:r>
            <a:r>
              <a:rPr lang="en-US" dirty="0"/>
              <a:t> </a:t>
            </a:r>
            <a:r>
              <a:rPr lang="en-US" dirty="0" err="1"/>
              <a:t>app.component.ts</a:t>
            </a:r>
            <a:endParaRPr lang="es-ES" dirty="0"/>
          </a:p>
        </p:txBody>
      </p:sp>
      <p:sp>
        <p:nvSpPr>
          <p:cNvPr id="3" name="Marcador de contenido 2">
            <a:extLst>
              <a:ext uri="{FF2B5EF4-FFF2-40B4-BE49-F238E27FC236}">
                <a16:creationId xmlns:a16="http://schemas.microsoft.com/office/drawing/2014/main" id="{30DE4BD4-DB49-4109-B9BA-CB252B7212E1}"/>
              </a:ext>
            </a:extLst>
          </p:cNvPr>
          <p:cNvSpPr>
            <a:spLocks noGrp="1"/>
          </p:cNvSpPr>
          <p:nvPr>
            <p:ph idx="1"/>
          </p:nvPr>
        </p:nvSpPr>
        <p:spPr/>
        <p:txBody>
          <a:bodyPr/>
          <a:lstStyle/>
          <a:p>
            <a:endParaRPr lang="es-ES"/>
          </a:p>
        </p:txBody>
      </p:sp>
      <p:pic>
        <p:nvPicPr>
          <p:cNvPr id="4" name="Imagen 3">
            <a:extLst>
              <a:ext uri="{FF2B5EF4-FFF2-40B4-BE49-F238E27FC236}">
                <a16:creationId xmlns:a16="http://schemas.microsoft.com/office/drawing/2014/main" id="{35389FB0-BE98-4907-B2D9-B115B85EFFA2}"/>
              </a:ext>
            </a:extLst>
          </p:cNvPr>
          <p:cNvPicPr>
            <a:picLocks noChangeAspect="1"/>
          </p:cNvPicPr>
          <p:nvPr/>
        </p:nvPicPr>
        <p:blipFill>
          <a:blip r:embed="rId2"/>
          <a:stretch>
            <a:fillRect/>
          </a:stretch>
        </p:blipFill>
        <p:spPr>
          <a:xfrm>
            <a:off x="710293" y="1558925"/>
            <a:ext cx="8648700" cy="4933950"/>
          </a:xfrm>
          <a:prstGeom prst="rect">
            <a:avLst/>
          </a:prstGeom>
        </p:spPr>
      </p:pic>
    </p:spTree>
    <p:extLst>
      <p:ext uri="{BB962C8B-B14F-4D97-AF65-F5344CB8AC3E}">
        <p14:creationId xmlns:p14="http://schemas.microsoft.com/office/powerpoint/2010/main" val="42234352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C9447E-B719-4792-8940-B6D5486EC382}"/>
              </a:ext>
            </a:extLst>
          </p:cNvPr>
          <p:cNvSpPr>
            <a:spLocks noGrp="1"/>
          </p:cNvSpPr>
          <p:nvPr>
            <p:ph type="title"/>
          </p:nvPr>
        </p:nvSpPr>
        <p:spPr/>
        <p:txBody>
          <a:bodyPr/>
          <a:lstStyle/>
          <a:p>
            <a:endParaRPr lang="es-ES"/>
          </a:p>
        </p:txBody>
      </p:sp>
      <p:pic>
        <p:nvPicPr>
          <p:cNvPr id="4" name="Marcador de contenido 3">
            <a:extLst>
              <a:ext uri="{FF2B5EF4-FFF2-40B4-BE49-F238E27FC236}">
                <a16:creationId xmlns:a16="http://schemas.microsoft.com/office/drawing/2014/main" id="{82A1B876-E1E5-4275-BE51-C8E5E985DEC5}"/>
              </a:ext>
            </a:extLst>
          </p:cNvPr>
          <p:cNvPicPr>
            <a:picLocks noGrp="1" noChangeAspect="1"/>
          </p:cNvPicPr>
          <p:nvPr>
            <p:ph idx="1"/>
          </p:nvPr>
        </p:nvPicPr>
        <p:blipFill>
          <a:blip r:embed="rId3"/>
          <a:stretch>
            <a:fillRect/>
          </a:stretch>
        </p:blipFill>
        <p:spPr>
          <a:xfrm>
            <a:off x="838200" y="1027906"/>
            <a:ext cx="10515600" cy="3903101"/>
          </a:xfrm>
          <a:prstGeom prst="rect">
            <a:avLst/>
          </a:prstGeom>
          <a:ln>
            <a:solidFill>
              <a:schemeClr val="accent1"/>
            </a:solidFill>
          </a:ln>
        </p:spPr>
      </p:pic>
    </p:spTree>
    <p:extLst>
      <p:ext uri="{BB962C8B-B14F-4D97-AF65-F5344CB8AC3E}">
        <p14:creationId xmlns:p14="http://schemas.microsoft.com/office/powerpoint/2010/main" val="32590244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FC8B8C-C531-4E0F-8194-4A8C20F31585}"/>
              </a:ext>
            </a:extLst>
          </p:cNvPr>
          <p:cNvSpPr>
            <a:spLocks noGrp="1"/>
          </p:cNvSpPr>
          <p:nvPr>
            <p:ph type="title"/>
          </p:nvPr>
        </p:nvSpPr>
        <p:spPr/>
        <p:txBody>
          <a:bodyPr/>
          <a:lstStyle/>
          <a:p>
            <a:r>
              <a:rPr lang="es-ES" dirty="0"/>
              <a:t>Directivas de atributo </a:t>
            </a:r>
          </a:p>
        </p:txBody>
      </p:sp>
      <p:sp>
        <p:nvSpPr>
          <p:cNvPr id="3" name="Marcador de contenido 2">
            <a:extLst>
              <a:ext uri="{FF2B5EF4-FFF2-40B4-BE49-F238E27FC236}">
                <a16:creationId xmlns:a16="http://schemas.microsoft.com/office/drawing/2014/main" id="{E99C415F-E322-48B7-B70C-87AB5DE5EFA6}"/>
              </a:ext>
            </a:extLst>
          </p:cNvPr>
          <p:cNvSpPr>
            <a:spLocks noGrp="1"/>
          </p:cNvSpPr>
          <p:nvPr>
            <p:ph idx="1"/>
          </p:nvPr>
        </p:nvSpPr>
        <p:spPr>
          <a:xfrm>
            <a:off x="5731331" y="2436018"/>
            <a:ext cx="6177643" cy="2467996"/>
          </a:xfrm>
        </p:spPr>
        <p:txBody>
          <a:bodyPr>
            <a:normAutofit/>
          </a:bodyPr>
          <a:lstStyle/>
          <a:p>
            <a:pPr marL="0" indent="0" algn="just">
              <a:buNone/>
            </a:pPr>
            <a:r>
              <a:rPr lang="es-ES" sz="3200" dirty="0"/>
              <a:t>Se utilizan para manipular de forma dinámica el aspecto visual de la información que aparece en una aplicación de Angular.</a:t>
            </a:r>
          </a:p>
        </p:txBody>
      </p:sp>
      <p:sp>
        <p:nvSpPr>
          <p:cNvPr id="4" name="Rectángulo 3">
            <a:extLst>
              <a:ext uri="{FF2B5EF4-FFF2-40B4-BE49-F238E27FC236}">
                <a16:creationId xmlns:a16="http://schemas.microsoft.com/office/drawing/2014/main" id="{2DF37D98-F131-4F92-8708-92CD873F397F}"/>
              </a:ext>
            </a:extLst>
          </p:cNvPr>
          <p:cNvSpPr/>
          <p:nvPr/>
        </p:nvSpPr>
        <p:spPr>
          <a:xfrm>
            <a:off x="1289955" y="2269671"/>
            <a:ext cx="298812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err="1"/>
              <a:t>ngStyle</a:t>
            </a:r>
            <a:r>
              <a:rPr lang="es-ES" sz="3600" dirty="0"/>
              <a:t> </a:t>
            </a:r>
          </a:p>
        </p:txBody>
      </p:sp>
      <p:sp>
        <p:nvSpPr>
          <p:cNvPr id="5" name="Rectángulo 4">
            <a:extLst>
              <a:ext uri="{FF2B5EF4-FFF2-40B4-BE49-F238E27FC236}">
                <a16:creationId xmlns:a16="http://schemas.microsoft.com/office/drawing/2014/main" id="{F9258861-EF54-416B-BC4C-9CEDE2AF7B20}"/>
              </a:ext>
            </a:extLst>
          </p:cNvPr>
          <p:cNvSpPr/>
          <p:nvPr/>
        </p:nvSpPr>
        <p:spPr>
          <a:xfrm>
            <a:off x="1289954" y="3989614"/>
            <a:ext cx="298812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err="1"/>
              <a:t>ngClass</a:t>
            </a:r>
            <a:r>
              <a:rPr lang="es-ES" sz="3600" dirty="0"/>
              <a:t> </a:t>
            </a:r>
          </a:p>
        </p:txBody>
      </p:sp>
      <p:sp>
        <p:nvSpPr>
          <p:cNvPr id="6" name="Cerrar llave 5">
            <a:extLst>
              <a:ext uri="{FF2B5EF4-FFF2-40B4-BE49-F238E27FC236}">
                <a16:creationId xmlns:a16="http://schemas.microsoft.com/office/drawing/2014/main" id="{2C25EE79-E182-434C-B32E-38AB5EA5ABA8}"/>
              </a:ext>
            </a:extLst>
          </p:cNvPr>
          <p:cNvSpPr/>
          <p:nvPr/>
        </p:nvSpPr>
        <p:spPr>
          <a:xfrm>
            <a:off x="4702629" y="2432957"/>
            <a:ext cx="767442" cy="24710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 name="CuadroTexto 6">
            <a:extLst>
              <a:ext uri="{FF2B5EF4-FFF2-40B4-BE49-F238E27FC236}">
                <a16:creationId xmlns:a16="http://schemas.microsoft.com/office/drawing/2014/main" id="{30787F44-2ECA-43F7-A23B-AE5C04111BA7}"/>
              </a:ext>
            </a:extLst>
          </p:cNvPr>
          <p:cNvSpPr txBox="1"/>
          <p:nvPr/>
        </p:nvSpPr>
        <p:spPr>
          <a:xfrm>
            <a:off x="838200" y="5482997"/>
            <a:ext cx="10863943" cy="923330"/>
          </a:xfrm>
          <a:prstGeom prst="rect">
            <a:avLst/>
          </a:prstGeom>
          <a:noFill/>
        </p:spPr>
        <p:txBody>
          <a:bodyPr wrap="square" rtlCol="0">
            <a:spAutoFit/>
          </a:bodyPr>
          <a:lstStyle/>
          <a:p>
            <a:pPr algn="just"/>
            <a:r>
              <a:rPr lang="es-ES" dirty="0">
                <a:solidFill>
                  <a:srgbClr val="FF0000"/>
                </a:solidFill>
              </a:rPr>
              <a:t>Nos van a permitir modificar  los atributos </a:t>
            </a:r>
            <a:r>
              <a:rPr lang="es-ES" dirty="0" err="1">
                <a:solidFill>
                  <a:srgbClr val="FF0000"/>
                </a:solidFill>
              </a:rPr>
              <a:t>css</a:t>
            </a:r>
            <a:r>
              <a:rPr lang="es-ES" dirty="0">
                <a:solidFill>
                  <a:srgbClr val="FF0000"/>
                </a:solidFill>
              </a:rPr>
              <a:t> de forma dinámica para destacar algo que aparezca en nuestra aplicación de Angular si se cumple una determinada condición.</a:t>
            </a:r>
          </a:p>
          <a:p>
            <a:endParaRPr lang="es-ES" dirty="0"/>
          </a:p>
        </p:txBody>
      </p:sp>
    </p:spTree>
    <p:extLst>
      <p:ext uri="{BB962C8B-B14F-4D97-AF65-F5344CB8AC3E}">
        <p14:creationId xmlns:p14="http://schemas.microsoft.com/office/powerpoint/2010/main" val="174301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043D8D-1971-4F0A-82BD-A6D98837AE46}"/>
              </a:ext>
            </a:extLst>
          </p:cNvPr>
          <p:cNvSpPr>
            <a:spLocks noGrp="1"/>
          </p:cNvSpPr>
          <p:nvPr>
            <p:ph type="title"/>
          </p:nvPr>
        </p:nvSpPr>
        <p:spPr/>
        <p:txBody>
          <a:bodyPr/>
          <a:lstStyle/>
          <a:p>
            <a:r>
              <a:rPr lang="es-ES" dirty="0"/>
              <a:t>Tipos de directivas</a:t>
            </a:r>
          </a:p>
        </p:txBody>
      </p:sp>
      <p:graphicFrame>
        <p:nvGraphicFramePr>
          <p:cNvPr id="8" name="Marcador de contenido 7">
            <a:extLst>
              <a:ext uri="{FF2B5EF4-FFF2-40B4-BE49-F238E27FC236}">
                <a16:creationId xmlns:a16="http://schemas.microsoft.com/office/drawing/2014/main" id="{C7AD763F-7236-4748-A75D-D7009B93F558}"/>
              </a:ext>
            </a:extLst>
          </p:cNvPr>
          <p:cNvGraphicFramePr>
            <a:graphicFrameLocks noGrp="1"/>
          </p:cNvGraphicFramePr>
          <p:nvPr>
            <p:ph idx="1"/>
            <p:extLst>
              <p:ext uri="{D42A27DB-BD31-4B8C-83A1-F6EECF244321}">
                <p14:modId xmlns:p14="http://schemas.microsoft.com/office/powerpoint/2010/main" val="643555703"/>
              </p:ext>
            </p:extLst>
          </p:nvPr>
        </p:nvGraphicFramePr>
        <p:xfrm>
          <a:off x="929640" y="1503038"/>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430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426C63-F37F-4A72-B1A2-FE304C7310B3}"/>
              </a:ext>
            </a:extLst>
          </p:cNvPr>
          <p:cNvSpPr>
            <a:spLocks noGrp="1"/>
          </p:cNvSpPr>
          <p:nvPr>
            <p:ph type="title"/>
          </p:nvPr>
        </p:nvSpPr>
        <p:spPr/>
        <p:txBody>
          <a:bodyPr/>
          <a:lstStyle/>
          <a:p>
            <a:r>
              <a:rPr lang="es-ES" dirty="0"/>
              <a:t>Ejemplo</a:t>
            </a:r>
          </a:p>
        </p:txBody>
      </p:sp>
      <p:sp>
        <p:nvSpPr>
          <p:cNvPr id="3" name="Marcador de contenido 2">
            <a:extLst>
              <a:ext uri="{FF2B5EF4-FFF2-40B4-BE49-F238E27FC236}">
                <a16:creationId xmlns:a16="http://schemas.microsoft.com/office/drawing/2014/main" id="{818166E4-51FE-4644-BE2A-3F42575BF4D9}"/>
              </a:ext>
            </a:extLst>
          </p:cNvPr>
          <p:cNvSpPr>
            <a:spLocks noGrp="1"/>
          </p:cNvSpPr>
          <p:nvPr>
            <p:ph idx="1"/>
          </p:nvPr>
        </p:nvSpPr>
        <p:spPr/>
        <p:txBody>
          <a:bodyPr/>
          <a:lstStyle/>
          <a:p>
            <a:pPr marL="0" indent="0">
              <a:buNone/>
            </a:pPr>
            <a:r>
              <a:rPr lang="es-ES" dirty="0"/>
              <a:t>Supongamos que cuando un empleado se registre con el cargo de director aparezca destacado el cargo de director.</a:t>
            </a:r>
          </a:p>
          <a:p>
            <a:pPr marL="0" indent="0">
              <a:buNone/>
            </a:pPr>
            <a:r>
              <a:rPr lang="es-ES" dirty="0"/>
              <a:t>Solución:</a:t>
            </a:r>
          </a:p>
          <a:p>
            <a:pPr marL="0" indent="0" algn="just">
              <a:buNone/>
            </a:pPr>
            <a:r>
              <a:rPr lang="es-ES" dirty="0"/>
              <a:t>En el archivo app.component.html localizamos la parte correspondiente al cargo.</a:t>
            </a:r>
          </a:p>
        </p:txBody>
      </p:sp>
      <p:pic>
        <p:nvPicPr>
          <p:cNvPr id="4" name="Imagen 3">
            <a:extLst>
              <a:ext uri="{FF2B5EF4-FFF2-40B4-BE49-F238E27FC236}">
                <a16:creationId xmlns:a16="http://schemas.microsoft.com/office/drawing/2014/main" id="{B3BCAC85-7869-41BB-907E-02A174CAC0D9}"/>
              </a:ext>
            </a:extLst>
          </p:cNvPr>
          <p:cNvPicPr>
            <a:picLocks noChangeAspect="1"/>
          </p:cNvPicPr>
          <p:nvPr/>
        </p:nvPicPr>
        <p:blipFill>
          <a:blip r:embed="rId2"/>
          <a:stretch>
            <a:fillRect/>
          </a:stretch>
        </p:blipFill>
        <p:spPr>
          <a:xfrm>
            <a:off x="838200" y="4433888"/>
            <a:ext cx="7943850" cy="1743075"/>
          </a:xfrm>
          <a:prstGeom prst="rect">
            <a:avLst/>
          </a:prstGeom>
        </p:spPr>
      </p:pic>
    </p:spTree>
    <p:extLst>
      <p:ext uri="{BB962C8B-B14F-4D97-AF65-F5344CB8AC3E}">
        <p14:creationId xmlns:p14="http://schemas.microsoft.com/office/powerpoint/2010/main" val="20780167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08D3569-1010-4ADA-B984-EB88F7CBC800}"/>
              </a:ext>
            </a:extLst>
          </p:cNvPr>
          <p:cNvSpPr>
            <a:spLocks noGrp="1"/>
          </p:cNvSpPr>
          <p:nvPr>
            <p:ph idx="1"/>
          </p:nvPr>
        </p:nvSpPr>
        <p:spPr>
          <a:xfrm>
            <a:off x="838200" y="538843"/>
            <a:ext cx="10515600" cy="5638120"/>
          </a:xfrm>
        </p:spPr>
        <p:txBody>
          <a:bodyPr/>
          <a:lstStyle/>
          <a:p>
            <a:pPr marL="0" indent="0" algn="just">
              <a:buNone/>
            </a:pPr>
            <a:r>
              <a:rPr lang="es-ES" dirty="0"/>
              <a:t>Debemos buscar una etiqueta </a:t>
            </a:r>
            <a:r>
              <a:rPr lang="es-ES" dirty="0" err="1"/>
              <a:t>html</a:t>
            </a:r>
            <a:r>
              <a:rPr lang="es-ES" dirty="0"/>
              <a:t> que nos permita incluir esta directiva </a:t>
            </a:r>
            <a:r>
              <a:rPr lang="es-ES" dirty="0" err="1"/>
              <a:t>ngStyle</a:t>
            </a:r>
            <a:r>
              <a:rPr lang="es-ES" dirty="0"/>
              <a:t>. Esta directiva la podemos incluir en cualquier etiqueta. Como en este caso queremos que la directiva se aplique solo al cargo incluimos una etiqueta </a:t>
            </a:r>
            <a:r>
              <a:rPr lang="en-US" dirty="0"/>
              <a:t>&lt;span&gt; la </a:t>
            </a:r>
            <a:r>
              <a:rPr lang="en-US" dirty="0" err="1"/>
              <a:t>cual</a:t>
            </a:r>
            <a:r>
              <a:rPr lang="en-US" dirty="0"/>
              <a:t> no </a:t>
            </a:r>
            <a:r>
              <a:rPr lang="en-US" dirty="0" err="1"/>
              <a:t>modifica</a:t>
            </a:r>
            <a:r>
              <a:rPr lang="en-US" dirty="0"/>
              <a:t> para nada la </a:t>
            </a:r>
            <a:r>
              <a:rPr lang="en-US" dirty="0" err="1"/>
              <a:t>estructura</a:t>
            </a:r>
            <a:r>
              <a:rPr lang="en-US" dirty="0"/>
              <a:t> del p</a:t>
            </a:r>
            <a:r>
              <a:rPr lang="es-ES" dirty="0"/>
              <a:t>á</a:t>
            </a:r>
            <a:r>
              <a:rPr lang="en-US" dirty="0" err="1"/>
              <a:t>rrafo</a:t>
            </a:r>
            <a:r>
              <a:rPr lang="en-US" dirty="0"/>
              <a:t> </a:t>
            </a:r>
            <a:r>
              <a:rPr lang="en-US" dirty="0" err="1"/>
              <a:t>en</a:t>
            </a:r>
            <a:r>
              <a:rPr lang="en-US" dirty="0"/>
              <a:t> el que se </a:t>
            </a:r>
            <a:r>
              <a:rPr lang="en-US" dirty="0" err="1"/>
              <a:t>encuentra</a:t>
            </a:r>
            <a:r>
              <a:rPr lang="en-US" dirty="0"/>
              <a:t> el cargo del </a:t>
            </a:r>
            <a:r>
              <a:rPr lang="en-US" dirty="0" err="1"/>
              <a:t>empleado</a:t>
            </a:r>
            <a:r>
              <a:rPr lang="en-US" dirty="0"/>
              <a:t>.</a:t>
            </a:r>
            <a:endParaRPr lang="es-ES" dirty="0"/>
          </a:p>
        </p:txBody>
      </p:sp>
      <p:pic>
        <p:nvPicPr>
          <p:cNvPr id="5" name="Imagen 4">
            <a:extLst>
              <a:ext uri="{FF2B5EF4-FFF2-40B4-BE49-F238E27FC236}">
                <a16:creationId xmlns:a16="http://schemas.microsoft.com/office/drawing/2014/main" id="{07824FD1-CCDE-46A8-AAC4-0927E244FFFB}"/>
              </a:ext>
            </a:extLst>
          </p:cNvPr>
          <p:cNvPicPr>
            <a:picLocks noChangeAspect="1"/>
          </p:cNvPicPr>
          <p:nvPr/>
        </p:nvPicPr>
        <p:blipFill>
          <a:blip r:embed="rId3"/>
          <a:stretch>
            <a:fillRect/>
          </a:stretch>
        </p:blipFill>
        <p:spPr>
          <a:xfrm>
            <a:off x="852487" y="2686390"/>
            <a:ext cx="10315575" cy="1114425"/>
          </a:xfrm>
          <a:prstGeom prst="rect">
            <a:avLst/>
          </a:prstGeom>
        </p:spPr>
      </p:pic>
      <p:pic>
        <p:nvPicPr>
          <p:cNvPr id="10" name="Imagen 9">
            <a:extLst>
              <a:ext uri="{FF2B5EF4-FFF2-40B4-BE49-F238E27FC236}">
                <a16:creationId xmlns:a16="http://schemas.microsoft.com/office/drawing/2014/main" id="{79BF64D6-7F62-410D-A49B-0EC654C985E5}"/>
              </a:ext>
            </a:extLst>
          </p:cNvPr>
          <p:cNvPicPr>
            <a:picLocks noChangeAspect="1"/>
          </p:cNvPicPr>
          <p:nvPr/>
        </p:nvPicPr>
        <p:blipFill>
          <a:blip r:embed="rId4"/>
          <a:stretch>
            <a:fillRect/>
          </a:stretch>
        </p:blipFill>
        <p:spPr>
          <a:xfrm>
            <a:off x="838200" y="3980768"/>
            <a:ext cx="10344150" cy="2619375"/>
          </a:xfrm>
          <a:prstGeom prst="rect">
            <a:avLst/>
          </a:prstGeom>
          <a:ln>
            <a:solidFill>
              <a:schemeClr val="accent1"/>
            </a:solidFill>
          </a:ln>
        </p:spPr>
      </p:pic>
    </p:spTree>
    <p:extLst>
      <p:ext uri="{BB962C8B-B14F-4D97-AF65-F5344CB8AC3E}">
        <p14:creationId xmlns:p14="http://schemas.microsoft.com/office/powerpoint/2010/main" val="39514068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698440-D038-47ED-A395-7D3B3B548E1E}"/>
              </a:ext>
            </a:extLst>
          </p:cNvPr>
          <p:cNvSpPr>
            <a:spLocks noGrp="1"/>
          </p:cNvSpPr>
          <p:nvPr>
            <p:ph type="title"/>
          </p:nvPr>
        </p:nvSpPr>
        <p:spPr/>
        <p:txBody>
          <a:bodyPr>
            <a:normAutofit/>
          </a:bodyPr>
          <a:lstStyle/>
          <a:p>
            <a:r>
              <a:rPr lang="es-ES" sz="4000" dirty="0"/>
              <a:t>¿Cómo conseguimos que se destaque solo si es un director?</a:t>
            </a:r>
          </a:p>
        </p:txBody>
      </p:sp>
      <p:sp>
        <p:nvSpPr>
          <p:cNvPr id="3" name="Marcador de contenido 2">
            <a:extLst>
              <a:ext uri="{FF2B5EF4-FFF2-40B4-BE49-F238E27FC236}">
                <a16:creationId xmlns:a16="http://schemas.microsoft.com/office/drawing/2014/main" id="{FBEA70B1-F99E-4D71-A079-1D09EBEE0308}"/>
              </a:ext>
            </a:extLst>
          </p:cNvPr>
          <p:cNvSpPr>
            <a:spLocks noGrp="1"/>
          </p:cNvSpPr>
          <p:nvPr>
            <p:ph idx="1"/>
          </p:nvPr>
        </p:nvSpPr>
        <p:spPr>
          <a:xfrm>
            <a:off x="838200" y="1825625"/>
            <a:ext cx="10515600" cy="2903129"/>
          </a:xfrm>
        </p:spPr>
        <p:txBody>
          <a:bodyPr/>
          <a:lstStyle/>
          <a:p>
            <a:pPr marL="0" indent="0">
              <a:buNone/>
            </a:pPr>
            <a:r>
              <a:rPr lang="en-US"/>
              <a:t>Inlcuir el operador ternario y la directive ngStyle</a:t>
            </a:r>
          </a:p>
          <a:p>
            <a:pPr marL="0" indent="0">
              <a:buNone/>
            </a:pPr>
            <a:r>
              <a:rPr lang="en-US"/>
              <a:t> </a:t>
            </a:r>
            <a:endParaRPr lang="es-ES" dirty="0"/>
          </a:p>
        </p:txBody>
      </p:sp>
      <p:pic>
        <p:nvPicPr>
          <p:cNvPr id="4" name="Imagen 3">
            <a:extLst>
              <a:ext uri="{FF2B5EF4-FFF2-40B4-BE49-F238E27FC236}">
                <a16:creationId xmlns:a16="http://schemas.microsoft.com/office/drawing/2014/main" id="{9286808E-5C13-4CB6-AA0C-1BC1B1AF5EA1}"/>
              </a:ext>
            </a:extLst>
          </p:cNvPr>
          <p:cNvPicPr>
            <a:picLocks noChangeAspect="1"/>
          </p:cNvPicPr>
          <p:nvPr/>
        </p:nvPicPr>
        <p:blipFill>
          <a:blip r:embed="rId3"/>
          <a:stretch>
            <a:fillRect/>
          </a:stretch>
        </p:blipFill>
        <p:spPr>
          <a:xfrm>
            <a:off x="838200" y="2597421"/>
            <a:ext cx="9772650" cy="2266270"/>
          </a:xfrm>
          <a:prstGeom prst="rect">
            <a:avLst/>
          </a:prstGeom>
        </p:spPr>
      </p:pic>
      <p:sp>
        <p:nvSpPr>
          <p:cNvPr id="7" name="Rectángulo 6">
            <a:extLst>
              <a:ext uri="{FF2B5EF4-FFF2-40B4-BE49-F238E27FC236}">
                <a16:creationId xmlns:a16="http://schemas.microsoft.com/office/drawing/2014/main" id="{1FAA2B77-4873-4A5B-9AC0-0259CC6A7095}"/>
              </a:ext>
            </a:extLst>
          </p:cNvPr>
          <p:cNvSpPr/>
          <p:nvPr/>
        </p:nvSpPr>
        <p:spPr>
          <a:xfrm>
            <a:off x="411480" y="5173822"/>
            <a:ext cx="11628120" cy="923330"/>
          </a:xfrm>
          <a:prstGeom prst="rect">
            <a:avLst/>
          </a:prstGeom>
        </p:spPr>
        <p:txBody>
          <a:bodyPr wrap="square">
            <a:spAutoFit/>
          </a:bodyPr>
          <a:lstStyle/>
          <a:p>
            <a:r>
              <a:rPr lang="es-ES" dirty="0">
                <a:latin typeface="Consolas" panose="020B0609020204030204" pitchFamily="49" charset="0"/>
              </a:rPr>
              <a:t>&lt;</a:t>
            </a:r>
            <a:r>
              <a:rPr lang="es-ES" dirty="0" err="1">
                <a:latin typeface="Consolas" panose="020B0609020204030204" pitchFamily="49" charset="0"/>
              </a:rPr>
              <a:t>span</a:t>
            </a:r>
            <a:r>
              <a:rPr lang="es-ES" dirty="0">
                <a:latin typeface="Consolas" panose="020B0609020204030204" pitchFamily="49" charset="0"/>
              </a:rPr>
              <a:t> [</a:t>
            </a:r>
            <a:r>
              <a:rPr lang="es-ES" dirty="0" err="1">
                <a:latin typeface="Consolas" panose="020B0609020204030204" pitchFamily="49" charset="0"/>
              </a:rPr>
              <a:t>ngStyle</a:t>
            </a:r>
            <a:r>
              <a:rPr lang="es-ES" dirty="0">
                <a:latin typeface="Consolas" panose="020B0609020204030204" pitchFamily="49" charset="0"/>
              </a:rPr>
              <a:t>]="{color:</a:t>
            </a:r>
            <a:r>
              <a:rPr lang="es-ES" dirty="0">
                <a:solidFill>
                  <a:srgbClr val="FF0000"/>
                </a:solidFill>
                <a:latin typeface="Consolas" panose="020B0609020204030204" pitchFamily="49" charset="0"/>
              </a:rPr>
              <a:t>(</a:t>
            </a:r>
            <a:r>
              <a:rPr lang="es-ES" dirty="0" err="1">
                <a:solidFill>
                  <a:srgbClr val="FF0000"/>
                </a:solidFill>
                <a:latin typeface="Consolas" panose="020B0609020204030204" pitchFamily="49" charset="0"/>
              </a:rPr>
              <a:t>empleado.cargo</a:t>
            </a:r>
            <a:r>
              <a:rPr lang="es-ES" dirty="0">
                <a:solidFill>
                  <a:srgbClr val="FF0000"/>
                </a:solidFill>
                <a:latin typeface="Consolas" panose="020B0609020204030204" pitchFamily="49" charset="0"/>
              </a:rPr>
              <a:t>=='director'||</a:t>
            </a:r>
            <a:r>
              <a:rPr lang="es-ES" dirty="0" err="1">
                <a:solidFill>
                  <a:srgbClr val="FF0000"/>
                </a:solidFill>
                <a:latin typeface="Consolas" panose="020B0609020204030204" pitchFamily="49" charset="0"/>
              </a:rPr>
              <a:t>empleado.cargo</a:t>
            </a:r>
            <a:r>
              <a:rPr lang="es-ES" dirty="0">
                <a:solidFill>
                  <a:srgbClr val="FF0000"/>
                </a:solidFill>
                <a:latin typeface="Consolas" panose="020B0609020204030204" pitchFamily="49" charset="0"/>
              </a:rPr>
              <a:t>=='Director')</a:t>
            </a:r>
            <a:r>
              <a:rPr lang="es-ES" dirty="0">
                <a:latin typeface="Consolas" panose="020B0609020204030204" pitchFamily="49" charset="0"/>
              </a:rPr>
              <a:t>?'red':'</a:t>
            </a:r>
            <a:r>
              <a:rPr lang="es-ES" dirty="0" err="1">
                <a:latin typeface="Consolas" panose="020B0609020204030204" pitchFamily="49" charset="0"/>
              </a:rPr>
              <a:t>black</a:t>
            </a:r>
            <a:r>
              <a:rPr lang="es-ES" dirty="0">
                <a:latin typeface="Consolas" panose="020B0609020204030204" pitchFamily="49" charset="0"/>
              </a:rPr>
              <a:t>'}"&gt;{{</a:t>
            </a:r>
            <a:r>
              <a:rPr lang="es-ES" dirty="0" err="1">
                <a:latin typeface="Consolas" panose="020B0609020204030204" pitchFamily="49" charset="0"/>
              </a:rPr>
              <a:t>empleado.cargo</a:t>
            </a:r>
            <a:r>
              <a:rPr lang="es-ES" dirty="0">
                <a:latin typeface="Consolas" panose="020B0609020204030204" pitchFamily="49" charset="0"/>
              </a:rPr>
              <a:t>}}&lt;/</a:t>
            </a:r>
            <a:r>
              <a:rPr lang="es-ES" dirty="0" err="1">
                <a:latin typeface="Consolas" panose="020B0609020204030204" pitchFamily="49" charset="0"/>
              </a:rPr>
              <a:t>span</a:t>
            </a:r>
            <a:r>
              <a:rPr lang="es-ES" dirty="0">
                <a:latin typeface="Consolas" panose="020B0609020204030204" pitchFamily="49" charset="0"/>
              </a:rPr>
              <a:t>&gt;</a:t>
            </a:r>
          </a:p>
        </p:txBody>
      </p:sp>
    </p:spTree>
    <p:extLst>
      <p:ext uri="{BB962C8B-B14F-4D97-AF65-F5344CB8AC3E}">
        <p14:creationId xmlns:p14="http://schemas.microsoft.com/office/powerpoint/2010/main" val="31334108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B9061A-7F16-46CF-89F3-252FD7BA6593}"/>
              </a:ext>
            </a:extLst>
          </p:cNvPr>
          <p:cNvSpPr>
            <a:spLocks noGrp="1"/>
          </p:cNvSpPr>
          <p:nvPr>
            <p:ph type="title"/>
          </p:nvPr>
        </p:nvSpPr>
        <p:spPr/>
        <p:txBody>
          <a:bodyPr/>
          <a:lstStyle/>
          <a:p>
            <a:r>
              <a:rPr lang="es-ES" dirty="0" err="1"/>
              <a:t>ngClass</a:t>
            </a:r>
            <a:endParaRPr lang="es-ES" dirty="0"/>
          </a:p>
        </p:txBody>
      </p:sp>
      <p:sp>
        <p:nvSpPr>
          <p:cNvPr id="3" name="Marcador de contenido 2">
            <a:extLst>
              <a:ext uri="{FF2B5EF4-FFF2-40B4-BE49-F238E27FC236}">
                <a16:creationId xmlns:a16="http://schemas.microsoft.com/office/drawing/2014/main" id="{EA45D1EC-40EC-4D38-AB9D-7299928DBC0D}"/>
              </a:ext>
            </a:extLst>
          </p:cNvPr>
          <p:cNvSpPr>
            <a:spLocks noGrp="1"/>
          </p:cNvSpPr>
          <p:nvPr>
            <p:ph idx="1"/>
          </p:nvPr>
        </p:nvSpPr>
        <p:spPr>
          <a:xfrm>
            <a:off x="838200" y="3233057"/>
            <a:ext cx="10515600" cy="2943905"/>
          </a:xfrm>
        </p:spPr>
        <p:txBody>
          <a:bodyPr/>
          <a:lstStyle/>
          <a:p>
            <a:pPr marL="0" indent="0">
              <a:buNone/>
            </a:pPr>
            <a:endParaRPr lang="es-ES" sz="3200" dirty="0"/>
          </a:p>
          <a:p>
            <a:pPr marL="0" indent="0">
              <a:buNone/>
            </a:pPr>
            <a:r>
              <a:rPr lang="es-ES" sz="3200" dirty="0"/>
              <a:t>Supongamos que queremos modificar más de una propiedad: </a:t>
            </a:r>
          </a:p>
          <a:p>
            <a:r>
              <a:rPr lang="es-ES" sz="3200" dirty="0"/>
              <a:t>Color: rojo</a:t>
            </a:r>
          </a:p>
          <a:p>
            <a:r>
              <a:rPr lang="es-ES" sz="3200" dirty="0"/>
              <a:t>Negrita</a:t>
            </a:r>
          </a:p>
          <a:p>
            <a:r>
              <a:rPr lang="es-ES" sz="3200" dirty="0"/>
              <a:t>Subrayado</a:t>
            </a:r>
          </a:p>
          <a:p>
            <a:pPr marL="0" indent="0">
              <a:buNone/>
            </a:pPr>
            <a:endParaRPr lang="es-ES" sz="3200" dirty="0"/>
          </a:p>
          <a:p>
            <a:endParaRPr lang="es-ES" dirty="0"/>
          </a:p>
        </p:txBody>
      </p:sp>
      <p:sp>
        <p:nvSpPr>
          <p:cNvPr id="4" name="Rectángulo 3">
            <a:extLst>
              <a:ext uri="{FF2B5EF4-FFF2-40B4-BE49-F238E27FC236}">
                <a16:creationId xmlns:a16="http://schemas.microsoft.com/office/drawing/2014/main" id="{158205FA-0B43-49AD-B483-093AF5593A79}"/>
              </a:ext>
            </a:extLst>
          </p:cNvPr>
          <p:cNvSpPr/>
          <p:nvPr/>
        </p:nvSpPr>
        <p:spPr>
          <a:xfrm>
            <a:off x="838200" y="2049917"/>
            <a:ext cx="10101943" cy="132556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800" dirty="0">
                <a:solidFill>
                  <a:schemeClr val="tx1"/>
                </a:solidFill>
              </a:rPr>
              <a:t>La directiva </a:t>
            </a:r>
            <a:r>
              <a:rPr lang="es-ES" sz="2800" dirty="0" err="1">
                <a:solidFill>
                  <a:schemeClr val="tx1"/>
                </a:solidFill>
              </a:rPr>
              <a:t>ngClass</a:t>
            </a:r>
            <a:r>
              <a:rPr lang="es-ES" sz="2800" dirty="0">
                <a:solidFill>
                  <a:schemeClr val="tx1"/>
                </a:solidFill>
              </a:rPr>
              <a:t> se utiliza cuando queremos modificar más de un atributo </a:t>
            </a:r>
            <a:r>
              <a:rPr lang="es-ES" sz="2800" dirty="0" err="1">
                <a:solidFill>
                  <a:schemeClr val="tx1"/>
                </a:solidFill>
              </a:rPr>
              <a:t>css</a:t>
            </a:r>
            <a:r>
              <a:rPr lang="es-ES" sz="2800" dirty="0">
                <a:solidFill>
                  <a:schemeClr val="tx1"/>
                </a:solidFill>
              </a:rPr>
              <a:t> haciendo uso de una hoja de estilos externa.</a:t>
            </a:r>
          </a:p>
        </p:txBody>
      </p:sp>
    </p:spTree>
    <p:extLst>
      <p:ext uri="{BB962C8B-B14F-4D97-AF65-F5344CB8AC3E}">
        <p14:creationId xmlns:p14="http://schemas.microsoft.com/office/powerpoint/2010/main" val="2943446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2A78C5-29AE-41F6-8680-8A741FF21B37}"/>
              </a:ext>
            </a:extLst>
          </p:cNvPr>
          <p:cNvSpPr>
            <a:spLocks noGrp="1"/>
          </p:cNvSpPr>
          <p:nvPr>
            <p:ph type="title"/>
          </p:nvPr>
        </p:nvSpPr>
        <p:spPr/>
        <p:txBody>
          <a:bodyPr/>
          <a:lstStyle/>
          <a:p>
            <a:r>
              <a:rPr lang="es-ES" dirty="0"/>
              <a:t>¿Cómo usar esta directiva?</a:t>
            </a:r>
          </a:p>
        </p:txBody>
      </p:sp>
      <p:sp>
        <p:nvSpPr>
          <p:cNvPr id="3" name="Marcador de contenido 2">
            <a:extLst>
              <a:ext uri="{FF2B5EF4-FFF2-40B4-BE49-F238E27FC236}">
                <a16:creationId xmlns:a16="http://schemas.microsoft.com/office/drawing/2014/main" id="{64D9CE63-B701-4183-978A-6EEB3FC3DD59}"/>
              </a:ext>
            </a:extLst>
          </p:cNvPr>
          <p:cNvSpPr>
            <a:spLocks noGrp="1"/>
          </p:cNvSpPr>
          <p:nvPr>
            <p:ph idx="1"/>
          </p:nvPr>
        </p:nvSpPr>
        <p:spPr>
          <a:xfrm>
            <a:off x="838200" y="1690688"/>
            <a:ext cx="10515600" cy="4486275"/>
          </a:xfrm>
        </p:spPr>
        <p:txBody>
          <a:bodyPr/>
          <a:lstStyle/>
          <a:p>
            <a:r>
              <a:rPr lang="es-ES" dirty="0"/>
              <a:t>Definir una clase en </a:t>
            </a:r>
            <a:r>
              <a:rPr lang="es-ES" dirty="0" err="1"/>
              <a:t>css</a:t>
            </a:r>
            <a:r>
              <a:rPr lang="es-ES" dirty="0"/>
              <a:t> con las propiedades que queremos modificar y los valores que van a tomar estas propiedades.</a:t>
            </a:r>
          </a:p>
        </p:txBody>
      </p:sp>
      <p:pic>
        <p:nvPicPr>
          <p:cNvPr id="4" name="Imagen 3">
            <a:extLst>
              <a:ext uri="{FF2B5EF4-FFF2-40B4-BE49-F238E27FC236}">
                <a16:creationId xmlns:a16="http://schemas.microsoft.com/office/drawing/2014/main" id="{3158EAEF-74B0-4F57-B5E2-3BE5A3908638}"/>
              </a:ext>
            </a:extLst>
          </p:cNvPr>
          <p:cNvPicPr>
            <a:picLocks noChangeAspect="1"/>
          </p:cNvPicPr>
          <p:nvPr/>
        </p:nvPicPr>
        <p:blipFill>
          <a:blip r:embed="rId2"/>
          <a:stretch>
            <a:fillRect/>
          </a:stretch>
        </p:blipFill>
        <p:spPr>
          <a:xfrm>
            <a:off x="1145722" y="2558415"/>
            <a:ext cx="3238500" cy="1466850"/>
          </a:xfrm>
          <a:prstGeom prst="rect">
            <a:avLst/>
          </a:prstGeom>
        </p:spPr>
      </p:pic>
      <p:pic>
        <p:nvPicPr>
          <p:cNvPr id="6" name="Imagen 5">
            <a:extLst>
              <a:ext uri="{FF2B5EF4-FFF2-40B4-BE49-F238E27FC236}">
                <a16:creationId xmlns:a16="http://schemas.microsoft.com/office/drawing/2014/main" id="{C040224C-D445-4AC5-9B82-F108C0361DE3}"/>
              </a:ext>
            </a:extLst>
          </p:cNvPr>
          <p:cNvPicPr>
            <a:picLocks noChangeAspect="1"/>
          </p:cNvPicPr>
          <p:nvPr/>
        </p:nvPicPr>
        <p:blipFill>
          <a:blip r:embed="rId3"/>
          <a:stretch>
            <a:fillRect/>
          </a:stretch>
        </p:blipFill>
        <p:spPr>
          <a:xfrm>
            <a:off x="1145722" y="4115618"/>
            <a:ext cx="9305925" cy="1647825"/>
          </a:xfrm>
          <a:prstGeom prst="rect">
            <a:avLst/>
          </a:prstGeom>
        </p:spPr>
      </p:pic>
      <p:sp>
        <p:nvSpPr>
          <p:cNvPr id="5" name="Rectángulo 4">
            <a:extLst>
              <a:ext uri="{FF2B5EF4-FFF2-40B4-BE49-F238E27FC236}">
                <a16:creationId xmlns:a16="http://schemas.microsoft.com/office/drawing/2014/main" id="{F58B3133-9EEC-474C-A367-44246FC6FC4C}"/>
              </a:ext>
            </a:extLst>
          </p:cNvPr>
          <p:cNvSpPr/>
          <p:nvPr/>
        </p:nvSpPr>
        <p:spPr>
          <a:xfrm>
            <a:off x="540884" y="5853797"/>
            <a:ext cx="14104756" cy="646331"/>
          </a:xfrm>
          <a:prstGeom prst="rect">
            <a:avLst/>
          </a:prstGeom>
        </p:spPr>
        <p:txBody>
          <a:bodyPr wrap="square">
            <a:spAutoFit/>
          </a:bodyPr>
          <a:lstStyle/>
          <a:p>
            <a:r>
              <a:rPr lang="es-ES" dirty="0">
                <a:latin typeface="Consolas" panose="020B0609020204030204" pitchFamily="49" charset="0"/>
              </a:rPr>
              <a:t>&lt;</a:t>
            </a:r>
            <a:r>
              <a:rPr lang="es-ES" dirty="0" err="1">
                <a:latin typeface="Consolas" panose="020B0609020204030204" pitchFamily="49" charset="0"/>
              </a:rPr>
              <a:t>span</a:t>
            </a:r>
            <a:r>
              <a:rPr lang="es-ES" dirty="0">
                <a:latin typeface="Consolas" panose="020B0609020204030204" pitchFamily="49" charset="0"/>
              </a:rPr>
              <a:t> [</a:t>
            </a:r>
            <a:r>
              <a:rPr lang="es-ES" dirty="0" err="1">
                <a:latin typeface="Consolas" panose="020B0609020204030204" pitchFamily="49" charset="0"/>
              </a:rPr>
              <a:t>ngClass</a:t>
            </a:r>
            <a:r>
              <a:rPr lang="es-ES" dirty="0">
                <a:latin typeface="Consolas" panose="020B0609020204030204" pitchFamily="49" charset="0"/>
              </a:rPr>
              <a:t>]="{</a:t>
            </a:r>
            <a:r>
              <a:rPr lang="es-ES" dirty="0" err="1">
                <a:latin typeface="Consolas" panose="020B0609020204030204" pitchFamily="49" charset="0"/>
              </a:rPr>
              <a:t>paraDirectores</a:t>
            </a:r>
            <a:r>
              <a:rPr lang="es-ES" dirty="0">
                <a:latin typeface="Consolas" panose="020B0609020204030204" pitchFamily="49" charset="0"/>
              </a:rPr>
              <a:t>:</a:t>
            </a:r>
            <a:r>
              <a:rPr lang="es-ES" dirty="0">
                <a:solidFill>
                  <a:srgbClr val="FF0000"/>
                </a:solidFill>
                <a:latin typeface="Consolas" panose="020B0609020204030204" pitchFamily="49" charset="0"/>
              </a:rPr>
              <a:t>(</a:t>
            </a:r>
            <a:r>
              <a:rPr lang="es-ES" dirty="0" err="1">
                <a:solidFill>
                  <a:srgbClr val="FF0000"/>
                </a:solidFill>
                <a:latin typeface="Consolas" panose="020B0609020204030204" pitchFamily="49" charset="0"/>
              </a:rPr>
              <a:t>empleado.cargo</a:t>
            </a:r>
            <a:r>
              <a:rPr lang="es-ES" dirty="0">
                <a:solidFill>
                  <a:srgbClr val="FF0000"/>
                </a:solidFill>
                <a:latin typeface="Consolas" panose="020B0609020204030204" pitchFamily="49" charset="0"/>
              </a:rPr>
              <a:t>=='director'||</a:t>
            </a:r>
            <a:r>
              <a:rPr lang="es-ES" dirty="0" err="1">
                <a:solidFill>
                  <a:srgbClr val="FF0000"/>
                </a:solidFill>
                <a:latin typeface="Consolas" panose="020B0609020204030204" pitchFamily="49" charset="0"/>
              </a:rPr>
              <a:t>empleado.cargo</a:t>
            </a:r>
            <a:r>
              <a:rPr lang="es-ES" dirty="0">
                <a:solidFill>
                  <a:srgbClr val="FF0000"/>
                </a:solidFill>
                <a:latin typeface="Consolas" panose="020B0609020204030204" pitchFamily="49" charset="0"/>
              </a:rPr>
              <a:t>=='Director')</a:t>
            </a:r>
            <a:r>
              <a:rPr lang="es-ES" dirty="0">
                <a:latin typeface="Consolas" panose="020B0609020204030204" pitchFamily="49" charset="0"/>
              </a:rPr>
              <a:t>}"&gt;</a:t>
            </a:r>
          </a:p>
          <a:p>
            <a:r>
              <a:rPr lang="es-ES" dirty="0">
                <a:latin typeface="Consolas" panose="020B0609020204030204" pitchFamily="49" charset="0"/>
              </a:rPr>
              <a:t>{{</a:t>
            </a:r>
            <a:r>
              <a:rPr lang="es-ES" dirty="0" err="1">
                <a:latin typeface="Consolas" panose="020B0609020204030204" pitchFamily="49" charset="0"/>
              </a:rPr>
              <a:t>empleado.cargo</a:t>
            </a:r>
            <a:r>
              <a:rPr lang="es-ES" dirty="0">
                <a:latin typeface="Consolas" panose="020B0609020204030204" pitchFamily="49" charset="0"/>
              </a:rPr>
              <a:t>}}&lt;/</a:t>
            </a:r>
            <a:r>
              <a:rPr lang="es-ES" dirty="0" err="1">
                <a:latin typeface="Consolas" panose="020B0609020204030204" pitchFamily="49" charset="0"/>
              </a:rPr>
              <a:t>span</a:t>
            </a:r>
            <a:r>
              <a:rPr lang="es-ES" dirty="0">
                <a:latin typeface="Consolas" panose="020B0609020204030204" pitchFamily="49" charset="0"/>
              </a:rPr>
              <a:t>&gt;</a:t>
            </a:r>
            <a:endParaRPr lang="es-ES" b="0" dirty="0">
              <a:effectLst/>
              <a:latin typeface="Consolas" panose="020B0609020204030204" pitchFamily="49" charset="0"/>
            </a:endParaRPr>
          </a:p>
        </p:txBody>
      </p:sp>
    </p:spTree>
    <p:extLst>
      <p:ext uri="{BB962C8B-B14F-4D97-AF65-F5344CB8AC3E}">
        <p14:creationId xmlns:p14="http://schemas.microsoft.com/office/powerpoint/2010/main" val="17677203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88F143-3F9C-4BC4-B901-F0DD12D0C4EA}"/>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50D3F0B7-9D6A-46D6-97DA-6EFA435B1419}"/>
              </a:ext>
            </a:extLst>
          </p:cNvPr>
          <p:cNvSpPr>
            <a:spLocks noGrp="1"/>
          </p:cNvSpPr>
          <p:nvPr>
            <p:ph idx="1"/>
          </p:nvPr>
        </p:nvSpPr>
        <p:spPr/>
        <p:txBody>
          <a:bodyPr/>
          <a:lstStyle/>
          <a:p>
            <a:endParaRPr lang="es-ES"/>
          </a:p>
        </p:txBody>
      </p:sp>
      <p:pic>
        <p:nvPicPr>
          <p:cNvPr id="4" name="Imagen 3">
            <a:extLst>
              <a:ext uri="{FF2B5EF4-FFF2-40B4-BE49-F238E27FC236}">
                <a16:creationId xmlns:a16="http://schemas.microsoft.com/office/drawing/2014/main" id="{6A300BF4-B744-427A-9B5B-A48326895702}"/>
              </a:ext>
            </a:extLst>
          </p:cNvPr>
          <p:cNvPicPr>
            <a:picLocks noChangeAspect="1"/>
          </p:cNvPicPr>
          <p:nvPr/>
        </p:nvPicPr>
        <p:blipFill>
          <a:blip r:embed="rId3"/>
          <a:stretch>
            <a:fillRect/>
          </a:stretch>
        </p:blipFill>
        <p:spPr>
          <a:xfrm>
            <a:off x="757237" y="1828800"/>
            <a:ext cx="10677525" cy="3200400"/>
          </a:xfrm>
          <a:prstGeom prst="rect">
            <a:avLst/>
          </a:prstGeom>
          <a:ln>
            <a:solidFill>
              <a:schemeClr val="accent1">
                <a:shade val="50000"/>
              </a:schemeClr>
            </a:solidFill>
          </a:ln>
        </p:spPr>
      </p:pic>
    </p:spTree>
    <p:extLst>
      <p:ext uri="{BB962C8B-B14F-4D97-AF65-F5344CB8AC3E}">
        <p14:creationId xmlns:p14="http://schemas.microsoft.com/office/powerpoint/2010/main" val="1956486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8F75D1-7C05-4AA1-9FA4-1B5B4ED6B5DC}"/>
              </a:ext>
            </a:extLst>
          </p:cNvPr>
          <p:cNvSpPr>
            <a:spLocks noGrp="1"/>
          </p:cNvSpPr>
          <p:nvPr>
            <p:ph type="title"/>
          </p:nvPr>
        </p:nvSpPr>
        <p:spPr/>
        <p:txBody>
          <a:bodyPr/>
          <a:lstStyle/>
          <a:p>
            <a:r>
              <a:rPr lang="es-ES" dirty="0"/>
              <a:t>Estudio independiente</a:t>
            </a:r>
          </a:p>
        </p:txBody>
      </p:sp>
      <p:sp>
        <p:nvSpPr>
          <p:cNvPr id="3" name="Marcador de contenido 2">
            <a:extLst>
              <a:ext uri="{FF2B5EF4-FFF2-40B4-BE49-F238E27FC236}">
                <a16:creationId xmlns:a16="http://schemas.microsoft.com/office/drawing/2014/main" id="{6916BFE6-2834-430C-8B01-F60417C3F8EE}"/>
              </a:ext>
            </a:extLst>
          </p:cNvPr>
          <p:cNvSpPr>
            <a:spLocks noGrp="1"/>
          </p:cNvSpPr>
          <p:nvPr>
            <p:ph idx="1"/>
          </p:nvPr>
        </p:nvSpPr>
        <p:spPr/>
        <p:txBody>
          <a:bodyPr/>
          <a:lstStyle/>
          <a:p>
            <a:pPr algn="just"/>
            <a:r>
              <a:rPr lang="es-ES" dirty="0"/>
              <a:t>Crear un componente empleados que realice todas las funcionalidades descritas anteriormente. Tenga en cuenta que el componente app solo debe tener un enlace a dicho componente. </a:t>
            </a:r>
          </a:p>
        </p:txBody>
      </p:sp>
    </p:spTree>
    <p:extLst>
      <p:ext uri="{BB962C8B-B14F-4D97-AF65-F5344CB8AC3E}">
        <p14:creationId xmlns:p14="http://schemas.microsoft.com/office/powerpoint/2010/main" val="8636265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75470B-9A67-40B6-AF20-0D03A71B8EC0}"/>
              </a:ext>
            </a:extLst>
          </p:cNvPr>
          <p:cNvSpPr>
            <a:spLocks noGrp="1"/>
          </p:cNvSpPr>
          <p:nvPr>
            <p:ph type="title"/>
          </p:nvPr>
        </p:nvSpPr>
        <p:spPr/>
        <p:txBody>
          <a:bodyPr/>
          <a:lstStyle/>
          <a:p>
            <a:r>
              <a:rPr lang="en-US" dirty="0"/>
              <a:t>Ejercicio1</a:t>
            </a:r>
            <a:endParaRPr lang="es-ES" dirty="0"/>
          </a:p>
        </p:txBody>
      </p:sp>
      <p:sp>
        <p:nvSpPr>
          <p:cNvPr id="3" name="Marcador de contenido 2">
            <a:extLst>
              <a:ext uri="{FF2B5EF4-FFF2-40B4-BE49-F238E27FC236}">
                <a16:creationId xmlns:a16="http://schemas.microsoft.com/office/drawing/2014/main" id="{B43085A3-09C3-4CA2-836A-42FFBEF370A3}"/>
              </a:ext>
            </a:extLst>
          </p:cNvPr>
          <p:cNvSpPr>
            <a:spLocks noGrp="1"/>
          </p:cNvSpPr>
          <p:nvPr>
            <p:ph idx="1"/>
          </p:nvPr>
        </p:nvSpPr>
        <p:spPr/>
        <p:txBody>
          <a:bodyPr/>
          <a:lstStyle/>
          <a:p>
            <a:r>
              <a:rPr lang="en-US" dirty="0"/>
              <a:t>Cree una </a:t>
            </a:r>
            <a:r>
              <a:rPr lang="en-US" dirty="0" err="1"/>
              <a:t>nueva</a:t>
            </a:r>
            <a:r>
              <a:rPr lang="en-US" dirty="0"/>
              <a:t> </a:t>
            </a:r>
            <a:r>
              <a:rPr lang="en-US" dirty="0" err="1"/>
              <a:t>aplicación</a:t>
            </a:r>
            <a:r>
              <a:rPr lang="en-US" dirty="0"/>
              <a:t> </a:t>
            </a:r>
            <a:r>
              <a:rPr lang="en-US" dirty="0" err="1"/>
              <a:t>en</a:t>
            </a:r>
            <a:r>
              <a:rPr lang="en-US" dirty="0"/>
              <a:t> Angular </a:t>
            </a:r>
            <a:r>
              <a:rPr lang="en-US" dirty="0" err="1"/>
              <a:t>llamada</a:t>
            </a:r>
            <a:r>
              <a:rPr lang="en-US" dirty="0"/>
              <a:t> </a:t>
            </a:r>
            <a:r>
              <a:rPr lang="en-US" dirty="0" err="1"/>
              <a:t>Ejercicio-directivas</a:t>
            </a:r>
            <a:endParaRPr lang="en-US" dirty="0"/>
          </a:p>
          <a:p>
            <a:r>
              <a:rPr lang="en-US" dirty="0" err="1"/>
              <a:t>Adiciona</a:t>
            </a:r>
            <a:r>
              <a:rPr lang="en-US" dirty="0"/>
              <a:t> un </a:t>
            </a:r>
            <a:r>
              <a:rPr lang="en-US" dirty="0" err="1"/>
              <a:t>botón</a:t>
            </a:r>
            <a:r>
              <a:rPr lang="en-US" dirty="0"/>
              <a:t> que </a:t>
            </a:r>
            <a:r>
              <a:rPr lang="en-US" dirty="0" err="1"/>
              <a:t>diga</a:t>
            </a:r>
            <a:r>
              <a:rPr lang="en-US" dirty="0"/>
              <a:t> </a:t>
            </a:r>
            <a:r>
              <a:rPr lang="en-US" dirty="0" err="1"/>
              <a:t>desplegar</a:t>
            </a:r>
            <a:r>
              <a:rPr lang="en-US" dirty="0"/>
              <a:t> </a:t>
            </a:r>
            <a:r>
              <a:rPr lang="en-US" dirty="0" err="1"/>
              <a:t>detalles</a:t>
            </a:r>
            <a:r>
              <a:rPr lang="en-US" dirty="0"/>
              <a:t>.</a:t>
            </a:r>
          </a:p>
          <a:p>
            <a:r>
              <a:rPr lang="en-US" dirty="0" err="1"/>
              <a:t>Adiciona</a:t>
            </a:r>
            <a:r>
              <a:rPr lang="en-US" dirty="0"/>
              <a:t> un </a:t>
            </a:r>
            <a:r>
              <a:rPr lang="en-US" dirty="0" err="1"/>
              <a:t>párrafo</a:t>
            </a:r>
            <a:r>
              <a:rPr lang="en-US" dirty="0"/>
              <a:t> con el </a:t>
            </a:r>
            <a:r>
              <a:rPr lang="en-US" dirty="0" err="1"/>
              <a:t>contenido</a:t>
            </a:r>
            <a:r>
              <a:rPr lang="en-US" dirty="0"/>
              <a:t> que </a:t>
            </a:r>
            <a:r>
              <a:rPr lang="en-US" dirty="0" err="1"/>
              <a:t>desees</a:t>
            </a:r>
            <a:r>
              <a:rPr lang="en-US" dirty="0"/>
              <a:t>.</a:t>
            </a:r>
          </a:p>
          <a:p>
            <a:r>
              <a:rPr lang="en-US" dirty="0"/>
              <a:t>La </a:t>
            </a:r>
            <a:r>
              <a:rPr lang="en-US" dirty="0" err="1"/>
              <a:t>visualización</a:t>
            </a:r>
            <a:r>
              <a:rPr lang="en-US" dirty="0"/>
              <a:t> del </a:t>
            </a:r>
            <a:r>
              <a:rPr lang="en-US" dirty="0" err="1"/>
              <a:t>párrafo</a:t>
            </a:r>
            <a:r>
              <a:rPr lang="en-US" dirty="0"/>
              <a:t> debe </a:t>
            </a:r>
            <a:r>
              <a:rPr lang="en-US" dirty="0" err="1"/>
              <a:t>alternarse</a:t>
            </a:r>
            <a:r>
              <a:rPr lang="en-US" dirty="0"/>
              <a:t> con el click del </a:t>
            </a:r>
            <a:r>
              <a:rPr lang="en-US" dirty="0" err="1"/>
              <a:t>botón</a:t>
            </a:r>
            <a:r>
              <a:rPr lang="en-US" dirty="0"/>
              <a:t>(</a:t>
            </a:r>
            <a:r>
              <a:rPr lang="en-US" dirty="0" err="1"/>
              <a:t>si</a:t>
            </a:r>
            <a:r>
              <a:rPr lang="en-US" dirty="0"/>
              <a:t> el </a:t>
            </a:r>
            <a:r>
              <a:rPr lang="en-US" dirty="0" err="1"/>
              <a:t>párrafo</a:t>
            </a:r>
            <a:r>
              <a:rPr lang="en-US" dirty="0"/>
              <a:t> </a:t>
            </a:r>
            <a:r>
              <a:rPr lang="en-US" dirty="0" err="1"/>
              <a:t>está</a:t>
            </a:r>
            <a:r>
              <a:rPr lang="en-US" dirty="0"/>
              <a:t> visible al </a:t>
            </a:r>
            <a:r>
              <a:rPr lang="en-US" dirty="0" err="1"/>
              <a:t>dar</a:t>
            </a:r>
            <a:r>
              <a:rPr lang="en-US" dirty="0"/>
              <a:t> click </a:t>
            </a:r>
            <a:r>
              <a:rPr lang="en-US" dirty="0" err="1"/>
              <a:t>en</a:t>
            </a:r>
            <a:r>
              <a:rPr lang="en-US" dirty="0"/>
              <a:t> el </a:t>
            </a:r>
            <a:r>
              <a:rPr lang="en-US" dirty="0" err="1"/>
              <a:t>botón</a:t>
            </a:r>
            <a:r>
              <a:rPr lang="en-US" dirty="0"/>
              <a:t> </a:t>
            </a:r>
            <a:r>
              <a:rPr lang="en-US" dirty="0" err="1"/>
              <a:t>desparece</a:t>
            </a:r>
            <a:r>
              <a:rPr lang="en-US" dirty="0"/>
              <a:t>)</a:t>
            </a:r>
          </a:p>
          <a:p>
            <a:r>
              <a:rPr lang="en-US" dirty="0"/>
              <a:t>Al </a:t>
            </a:r>
            <a:r>
              <a:rPr lang="en-US" dirty="0" err="1"/>
              <a:t>dar</a:t>
            </a:r>
            <a:r>
              <a:rPr lang="en-US" dirty="0"/>
              <a:t> click </a:t>
            </a:r>
            <a:r>
              <a:rPr lang="en-US" dirty="0" err="1"/>
              <a:t>en</a:t>
            </a:r>
            <a:r>
              <a:rPr lang="en-US" dirty="0"/>
              <a:t> el </a:t>
            </a:r>
            <a:r>
              <a:rPr lang="en-US" dirty="0" err="1"/>
              <a:t>botón</a:t>
            </a:r>
            <a:r>
              <a:rPr lang="en-US" dirty="0"/>
              <a:t> se debe </a:t>
            </a:r>
            <a:r>
              <a:rPr lang="en-US" dirty="0" err="1"/>
              <a:t>guardar</a:t>
            </a:r>
            <a:r>
              <a:rPr lang="en-US" dirty="0"/>
              <a:t> </a:t>
            </a:r>
            <a:r>
              <a:rPr lang="en-US" dirty="0" err="1"/>
              <a:t>en</a:t>
            </a:r>
            <a:r>
              <a:rPr lang="en-US" dirty="0"/>
              <a:t> un </a:t>
            </a:r>
            <a:r>
              <a:rPr lang="en-US" dirty="0" err="1"/>
              <a:t>arreglo</a:t>
            </a:r>
            <a:r>
              <a:rPr lang="en-US" dirty="0"/>
              <a:t> el </a:t>
            </a:r>
            <a:r>
              <a:rPr lang="en-US" dirty="0" err="1"/>
              <a:t>consecutivo</a:t>
            </a:r>
            <a:r>
              <a:rPr lang="en-US" dirty="0"/>
              <a:t> </a:t>
            </a:r>
            <a:r>
              <a:rPr lang="en-US" dirty="0" err="1"/>
              <a:t>correpondiente.Mostrar</a:t>
            </a:r>
            <a:r>
              <a:rPr lang="en-US" dirty="0"/>
              <a:t> ese </a:t>
            </a:r>
            <a:r>
              <a:rPr lang="en-US" dirty="0" err="1"/>
              <a:t>arreglo</a:t>
            </a:r>
            <a:r>
              <a:rPr lang="en-US" dirty="0"/>
              <a:t> </a:t>
            </a:r>
            <a:r>
              <a:rPr lang="en-US" dirty="0" err="1"/>
              <a:t>después</a:t>
            </a:r>
            <a:r>
              <a:rPr lang="en-US" dirty="0"/>
              <a:t>  del </a:t>
            </a:r>
            <a:r>
              <a:rPr lang="en-US" dirty="0" err="1"/>
              <a:t>párrafo</a:t>
            </a:r>
            <a:r>
              <a:rPr lang="en-US" dirty="0"/>
              <a:t>.</a:t>
            </a:r>
          </a:p>
          <a:p>
            <a:r>
              <a:rPr lang="en-US" dirty="0"/>
              <a:t>A </a:t>
            </a:r>
            <a:r>
              <a:rPr lang="en-US" dirty="0" err="1"/>
              <a:t>partir</a:t>
            </a:r>
            <a:r>
              <a:rPr lang="en-US" dirty="0"/>
              <a:t> del </a:t>
            </a:r>
            <a:r>
              <a:rPr lang="en-US" dirty="0" err="1"/>
              <a:t>consecutivo</a:t>
            </a:r>
            <a:r>
              <a:rPr lang="en-US" dirty="0"/>
              <a:t> 5 </a:t>
            </a:r>
            <a:r>
              <a:rPr lang="en-US" dirty="0" err="1"/>
              <a:t>poner</a:t>
            </a:r>
            <a:r>
              <a:rPr lang="en-US" dirty="0"/>
              <a:t> color de </a:t>
            </a:r>
            <a:r>
              <a:rPr lang="en-US" dirty="0" err="1"/>
              <a:t>fondo</a:t>
            </a:r>
            <a:r>
              <a:rPr lang="en-US" dirty="0"/>
              <a:t> </a:t>
            </a:r>
            <a:r>
              <a:rPr lang="en-US" dirty="0" err="1"/>
              <a:t>azul</a:t>
            </a:r>
            <a:r>
              <a:rPr lang="en-US" dirty="0"/>
              <a:t> (</a:t>
            </a:r>
            <a:r>
              <a:rPr lang="en-US" dirty="0" err="1"/>
              <a:t>ngStyle</a:t>
            </a:r>
            <a:r>
              <a:rPr lang="en-US" dirty="0"/>
              <a:t> ) y color de </a:t>
            </a:r>
            <a:r>
              <a:rPr lang="en-US" dirty="0" err="1"/>
              <a:t>fuente</a:t>
            </a:r>
            <a:r>
              <a:rPr lang="en-US" dirty="0"/>
              <a:t> </a:t>
            </a:r>
            <a:r>
              <a:rPr lang="en-US" dirty="0" err="1"/>
              <a:t>rojo</a:t>
            </a:r>
            <a:r>
              <a:rPr lang="en-US" dirty="0"/>
              <a:t>(</a:t>
            </a:r>
            <a:r>
              <a:rPr lang="en-US" dirty="0" err="1"/>
              <a:t>ngClass</a:t>
            </a:r>
            <a:r>
              <a:rPr lang="en-US" dirty="0"/>
              <a:t>).</a:t>
            </a:r>
          </a:p>
          <a:p>
            <a:endParaRPr lang="es-ES" dirty="0"/>
          </a:p>
        </p:txBody>
      </p:sp>
    </p:spTree>
    <p:extLst>
      <p:ext uri="{BB962C8B-B14F-4D97-AF65-F5344CB8AC3E}">
        <p14:creationId xmlns:p14="http://schemas.microsoft.com/office/powerpoint/2010/main" val="27435849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36261B-030D-495E-9573-4C7B86123030}"/>
              </a:ext>
            </a:extLst>
          </p:cNvPr>
          <p:cNvSpPr>
            <a:spLocks noGrp="1"/>
          </p:cNvSpPr>
          <p:nvPr>
            <p:ph type="title"/>
          </p:nvPr>
        </p:nvSpPr>
        <p:spPr/>
        <p:txBody>
          <a:bodyPr/>
          <a:lstStyle/>
          <a:p>
            <a:endParaRPr lang="es-ES" dirty="0"/>
          </a:p>
        </p:txBody>
      </p:sp>
      <p:pic>
        <p:nvPicPr>
          <p:cNvPr id="4" name="Marcador de contenido 3">
            <a:extLst>
              <a:ext uri="{FF2B5EF4-FFF2-40B4-BE49-F238E27FC236}">
                <a16:creationId xmlns:a16="http://schemas.microsoft.com/office/drawing/2014/main" id="{18F917EA-8E40-417A-8468-87F0E1E27E50}"/>
              </a:ext>
            </a:extLst>
          </p:cNvPr>
          <p:cNvPicPr>
            <a:picLocks noGrp="1" noChangeAspect="1"/>
          </p:cNvPicPr>
          <p:nvPr>
            <p:ph idx="1"/>
          </p:nvPr>
        </p:nvPicPr>
        <p:blipFill>
          <a:blip r:embed="rId2"/>
          <a:stretch>
            <a:fillRect/>
          </a:stretch>
        </p:blipFill>
        <p:spPr>
          <a:xfrm>
            <a:off x="442912" y="1690688"/>
            <a:ext cx="3752850" cy="1209675"/>
          </a:xfrm>
          <a:prstGeom prst="rect">
            <a:avLst/>
          </a:prstGeom>
          <a:ln>
            <a:solidFill>
              <a:schemeClr val="accent1">
                <a:shade val="50000"/>
              </a:schemeClr>
            </a:solidFill>
          </a:ln>
        </p:spPr>
      </p:pic>
      <p:pic>
        <p:nvPicPr>
          <p:cNvPr id="5" name="Imagen 4">
            <a:extLst>
              <a:ext uri="{FF2B5EF4-FFF2-40B4-BE49-F238E27FC236}">
                <a16:creationId xmlns:a16="http://schemas.microsoft.com/office/drawing/2014/main" id="{B67B8F59-8D8F-4686-8DE3-0E5B6816A10D}"/>
              </a:ext>
            </a:extLst>
          </p:cNvPr>
          <p:cNvPicPr>
            <a:picLocks noChangeAspect="1"/>
          </p:cNvPicPr>
          <p:nvPr/>
        </p:nvPicPr>
        <p:blipFill>
          <a:blip r:embed="rId3"/>
          <a:stretch>
            <a:fillRect/>
          </a:stretch>
        </p:blipFill>
        <p:spPr>
          <a:xfrm>
            <a:off x="4358708" y="1690688"/>
            <a:ext cx="3733800" cy="1590675"/>
          </a:xfrm>
          <a:prstGeom prst="rect">
            <a:avLst/>
          </a:prstGeom>
          <a:ln>
            <a:solidFill>
              <a:schemeClr val="accent1">
                <a:shade val="50000"/>
              </a:schemeClr>
            </a:solidFill>
          </a:ln>
        </p:spPr>
      </p:pic>
      <p:pic>
        <p:nvPicPr>
          <p:cNvPr id="7" name="Imagen 6">
            <a:extLst>
              <a:ext uri="{FF2B5EF4-FFF2-40B4-BE49-F238E27FC236}">
                <a16:creationId xmlns:a16="http://schemas.microsoft.com/office/drawing/2014/main" id="{0AA7CD70-D30D-4E32-BD4D-DB4CC9D3C865}"/>
              </a:ext>
            </a:extLst>
          </p:cNvPr>
          <p:cNvPicPr>
            <a:picLocks noChangeAspect="1"/>
          </p:cNvPicPr>
          <p:nvPr/>
        </p:nvPicPr>
        <p:blipFill>
          <a:blip r:embed="rId4"/>
          <a:stretch>
            <a:fillRect/>
          </a:stretch>
        </p:blipFill>
        <p:spPr>
          <a:xfrm>
            <a:off x="8207830" y="1690688"/>
            <a:ext cx="3762375" cy="1466850"/>
          </a:xfrm>
          <a:prstGeom prst="rect">
            <a:avLst/>
          </a:prstGeom>
          <a:ln>
            <a:solidFill>
              <a:schemeClr val="accent1">
                <a:shade val="50000"/>
              </a:schemeClr>
            </a:solidFill>
          </a:ln>
        </p:spPr>
      </p:pic>
      <p:pic>
        <p:nvPicPr>
          <p:cNvPr id="8" name="Imagen 7">
            <a:extLst>
              <a:ext uri="{FF2B5EF4-FFF2-40B4-BE49-F238E27FC236}">
                <a16:creationId xmlns:a16="http://schemas.microsoft.com/office/drawing/2014/main" id="{7C9E76D5-7762-49BC-8F08-FB6F3220F204}"/>
              </a:ext>
            </a:extLst>
          </p:cNvPr>
          <p:cNvPicPr>
            <a:picLocks noChangeAspect="1"/>
          </p:cNvPicPr>
          <p:nvPr/>
        </p:nvPicPr>
        <p:blipFill>
          <a:blip r:embed="rId5"/>
          <a:stretch>
            <a:fillRect/>
          </a:stretch>
        </p:blipFill>
        <p:spPr>
          <a:xfrm>
            <a:off x="490537" y="3559629"/>
            <a:ext cx="3657600" cy="1819275"/>
          </a:xfrm>
          <a:prstGeom prst="rect">
            <a:avLst/>
          </a:prstGeom>
          <a:ln>
            <a:solidFill>
              <a:schemeClr val="accent1">
                <a:shade val="50000"/>
              </a:schemeClr>
            </a:solidFill>
          </a:ln>
        </p:spPr>
      </p:pic>
      <p:pic>
        <p:nvPicPr>
          <p:cNvPr id="9" name="Imagen 8">
            <a:extLst>
              <a:ext uri="{FF2B5EF4-FFF2-40B4-BE49-F238E27FC236}">
                <a16:creationId xmlns:a16="http://schemas.microsoft.com/office/drawing/2014/main" id="{3B4C90E4-6BAC-4ED8-9798-8ADACFA53A89}"/>
              </a:ext>
            </a:extLst>
          </p:cNvPr>
          <p:cNvPicPr>
            <a:picLocks noChangeAspect="1"/>
          </p:cNvPicPr>
          <p:nvPr/>
        </p:nvPicPr>
        <p:blipFill>
          <a:blip r:embed="rId6"/>
          <a:stretch>
            <a:fillRect/>
          </a:stretch>
        </p:blipFill>
        <p:spPr>
          <a:xfrm>
            <a:off x="4267200" y="3528333"/>
            <a:ext cx="3657600" cy="1771650"/>
          </a:xfrm>
          <a:prstGeom prst="rect">
            <a:avLst/>
          </a:prstGeom>
          <a:ln>
            <a:solidFill>
              <a:schemeClr val="accent1">
                <a:shade val="50000"/>
              </a:schemeClr>
            </a:solidFill>
          </a:ln>
        </p:spPr>
      </p:pic>
      <p:pic>
        <p:nvPicPr>
          <p:cNvPr id="10" name="Imagen 9">
            <a:extLst>
              <a:ext uri="{FF2B5EF4-FFF2-40B4-BE49-F238E27FC236}">
                <a16:creationId xmlns:a16="http://schemas.microsoft.com/office/drawing/2014/main" id="{E4BDCF26-81A7-4B05-8D97-01ED00903A1C}"/>
              </a:ext>
            </a:extLst>
          </p:cNvPr>
          <p:cNvPicPr>
            <a:picLocks noChangeAspect="1"/>
          </p:cNvPicPr>
          <p:nvPr/>
        </p:nvPicPr>
        <p:blipFill>
          <a:blip r:embed="rId7"/>
          <a:stretch>
            <a:fillRect/>
          </a:stretch>
        </p:blipFill>
        <p:spPr>
          <a:xfrm>
            <a:off x="8092508" y="3576638"/>
            <a:ext cx="3657600" cy="2247900"/>
          </a:xfrm>
          <a:prstGeom prst="rect">
            <a:avLst/>
          </a:prstGeom>
          <a:ln>
            <a:solidFill>
              <a:schemeClr val="accent1">
                <a:shade val="50000"/>
              </a:schemeClr>
            </a:solidFill>
          </a:ln>
        </p:spPr>
      </p:pic>
    </p:spTree>
    <p:extLst>
      <p:ext uri="{BB962C8B-B14F-4D97-AF65-F5344CB8AC3E}">
        <p14:creationId xmlns:p14="http://schemas.microsoft.com/office/powerpoint/2010/main" val="18375327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DC01CF-7597-4A31-8944-D3E37F69BEDB}"/>
              </a:ext>
            </a:extLst>
          </p:cNvPr>
          <p:cNvSpPr>
            <a:spLocks noGrp="1"/>
          </p:cNvSpPr>
          <p:nvPr>
            <p:ph type="title"/>
          </p:nvPr>
        </p:nvSpPr>
        <p:spPr/>
        <p:txBody>
          <a:bodyPr/>
          <a:lstStyle/>
          <a:p>
            <a:r>
              <a:rPr lang="es-ES" dirty="0"/>
              <a:t>Ejercicio 2</a:t>
            </a:r>
          </a:p>
        </p:txBody>
      </p:sp>
      <p:pic>
        <p:nvPicPr>
          <p:cNvPr id="4" name="Marcador de contenido 3">
            <a:extLst>
              <a:ext uri="{FF2B5EF4-FFF2-40B4-BE49-F238E27FC236}">
                <a16:creationId xmlns:a16="http://schemas.microsoft.com/office/drawing/2014/main" id="{E3BEDCA2-4EC8-4CF8-AD02-47AC668FCCDE}"/>
              </a:ext>
            </a:extLst>
          </p:cNvPr>
          <p:cNvPicPr>
            <a:picLocks noGrp="1" noChangeAspect="1"/>
          </p:cNvPicPr>
          <p:nvPr>
            <p:ph idx="1"/>
          </p:nvPr>
        </p:nvPicPr>
        <p:blipFill>
          <a:blip r:embed="rId2"/>
          <a:stretch>
            <a:fillRect/>
          </a:stretch>
        </p:blipFill>
        <p:spPr>
          <a:xfrm>
            <a:off x="677779" y="1926290"/>
            <a:ext cx="10515600" cy="1872027"/>
          </a:xfrm>
          <a:prstGeom prst="rect">
            <a:avLst/>
          </a:prstGeom>
          <a:ln>
            <a:solidFill>
              <a:schemeClr val="accent1">
                <a:shade val="15000"/>
              </a:schemeClr>
            </a:solidFill>
          </a:ln>
        </p:spPr>
      </p:pic>
    </p:spTree>
    <p:extLst>
      <p:ext uri="{BB962C8B-B14F-4D97-AF65-F5344CB8AC3E}">
        <p14:creationId xmlns:p14="http://schemas.microsoft.com/office/powerpoint/2010/main" val="3682982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F9C06B5-8685-4D17-B163-8C9A25D3FB9C}"/>
              </a:ext>
            </a:extLst>
          </p:cNvPr>
          <p:cNvSpPr>
            <a:spLocks noGrp="1"/>
          </p:cNvSpPr>
          <p:nvPr>
            <p:ph idx="1"/>
          </p:nvPr>
        </p:nvSpPr>
        <p:spPr>
          <a:xfrm>
            <a:off x="838200" y="963386"/>
            <a:ext cx="10515600" cy="5213577"/>
          </a:xfrm>
        </p:spPr>
        <p:txBody>
          <a:bodyPr/>
          <a:lstStyle/>
          <a:p>
            <a:pPr algn="just"/>
            <a:r>
              <a:rPr lang="es-ES" b="1" dirty="0"/>
              <a:t>Directivas de estructura</a:t>
            </a:r>
            <a:r>
              <a:rPr lang="es-ES" dirty="0"/>
              <a:t>: </a:t>
            </a:r>
            <a:r>
              <a:rPr lang="es-ES" dirty="0">
                <a:effectLst/>
              </a:rPr>
              <a:t>Nos permite añadir, manipular o eliminar elementos del DOM. Algunas directivas estructurales tienen un asterisco (*), que precede al nombre del atributo de la directiva.</a:t>
            </a:r>
          </a:p>
          <a:p>
            <a:pPr marL="0" indent="0" algn="just">
              <a:buNone/>
            </a:pPr>
            <a:endParaRPr lang="es-ES" dirty="0">
              <a:effectLst/>
            </a:endParaRPr>
          </a:p>
          <a:p>
            <a:pPr algn="just"/>
            <a:r>
              <a:rPr lang="es-ES" b="1" dirty="0"/>
              <a:t>Directivas de atributo: </a:t>
            </a:r>
            <a:r>
              <a:rPr lang="es-ES" dirty="0">
                <a:effectLst/>
              </a:rPr>
              <a:t>Alteran la apariencia o comportamiento de un elemento del DOM. Son usados como atributos de los elementos.</a:t>
            </a:r>
          </a:p>
          <a:p>
            <a:pPr marL="0" indent="0" algn="just">
              <a:buNone/>
            </a:pPr>
            <a:endParaRPr lang="es-ES" dirty="0">
              <a:effectLst/>
            </a:endParaRPr>
          </a:p>
          <a:p>
            <a:pPr algn="just"/>
            <a:r>
              <a:rPr lang="es-ES" b="1" dirty="0">
                <a:solidFill>
                  <a:srgbClr val="FF0000"/>
                </a:solidFill>
                <a:effectLst/>
              </a:rPr>
              <a:t>Directivas de Componente: </a:t>
            </a:r>
            <a:r>
              <a:rPr lang="es-ES" dirty="0">
                <a:solidFill>
                  <a:srgbClr val="FF0000"/>
                </a:solidFill>
              </a:rPr>
              <a:t>Las Directivas de Componente son directivas con un </a:t>
            </a:r>
            <a:r>
              <a:rPr lang="es-ES" dirty="0" err="1">
                <a:solidFill>
                  <a:srgbClr val="FF0000"/>
                </a:solidFill>
              </a:rPr>
              <a:t>Template</a:t>
            </a:r>
            <a:r>
              <a:rPr lang="es-ES" dirty="0">
                <a:solidFill>
                  <a:srgbClr val="FF0000"/>
                </a:solidFill>
              </a:rPr>
              <a:t>. Los componentes tienen decoradores "</a:t>
            </a:r>
            <a:r>
              <a:rPr lang="es-ES" b="1" dirty="0">
                <a:solidFill>
                  <a:srgbClr val="FF0000"/>
                </a:solidFill>
              </a:rPr>
              <a:t>@</a:t>
            </a:r>
            <a:r>
              <a:rPr lang="es-ES" b="1" dirty="0" err="1">
                <a:solidFill>
                  <a:srgbClr val="FF0000"/>
                </a:solidFill>
              </a:rPr>
              <a:t>Component</a:t>
            </a:r>
            <a:r>
              <a:rPr lang="es-ES" b="1" dirty="0">
                <a:solidFill>
                  <a:srgbClr val="FF0000"/>
                </a:solidFill>
              </a:rPr>
              <a:t>"</a:t>
            </a:r>
            <a:r>
              <a:rPr lang="es-ES" dirty="0">
                <a:solidFill>
                  <a:srgbClr val="FF0000"/>
                </a:solidFill>
              </a:rPr>
              <a:t>, el componente es un decorador </a:t>
            </a:r>
            <a:r>
              <a:rPr lang="es-ES" b="1" dirty="0">
                <a:solidFill>
                  <a:srgbClr val="FF0000"/>
                </a:solidFill>
              </a:rPr>
              <a:t>@</a:t>
            </a:r>
            <a:r>
              <a:rPr lang="es-ES" b="1" dirty="0" err="1">
                <a:solidFill>
                  <a:srgbClr val="FF0000"/>
                </a:solidFill>
              </a:rPr>
              <a:t>Directive</a:t>
            </a:r>
            <a:r>
              <a:rPr lang="es-ES" dirty="0">
                <a:solidFill>
                  <a:srgbClr val="FF0000"/>
                </a:solidFill>
              </a:rPr>
              <a:t> que es extendido con características propias de los </a:t>
            </a:r>
            <a:r>
              <a:rPr lang="es-ES" b="1" i="1" dirty="0" err="1">
                <a:solidFill>
                  <a:srgbClr val="FF0000"/>
                </a:solidFill>
              </a:rPr>
              <a:t>templates</a:t>
            </a:r>
            <a:r>
              <a:rPr lang="es-ES" dirty="0">
                <a:solidFill>
                  <a:srgbClr val="FF0000"/>
                </a:solidFill>
              </a:rPr>
              <a:t>.</a:t>
            </a:r>
            <a:endParaRPr lang="es-ES" dirty="0">
              <a:solidFill>
                <a:srgbClr val="FF0000"/>
              </a:solidFill>
              <a:effectLst/>
            </a:endParaRPr>
          </a:p>
          <a:p>
            <a:pPr algn="just"/>
            <a:endParaRPr lang="es-ES" dirty="0"/>
          </a:p>
        </p:txBody>
      </p:sp>
    </p:spTree>
    <p:extLst>
      <p:ext uri="{BB962C8B-B14F-4D97-AF65-F5344CB8AC3E}">
        <p14:creationId xmlns:p14="http://schemas.microsoft.com/office/powerpoint/2010/main" val="34034605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C5BB9E-7909-4ABC-B219-F4515CFF25FA}"/>
              </a:ext>
            </a:extLst>
          </p:cNvPr>
          <p:cNvSpPr>
            <a:spLocks noGrp="1"/>
          </p:cNvSpPr>
          <p:nvPr>
            <p:ph type="ctrTitle"/>
          </p:nvPr>
        </p:nvSpPr>
        <p:spPr/>
        <p:txBody>
          <a:bodyPr/>
          <a:lstStyle/>
          <a:p>
            <a:r>
              <a:rPr lang="es-ES" dirty="0"/>
              <a:t>Módulo 4. Introducción a Angular</a:t>
            </a:r>
          </a:p>
        </p:txBody>
      </p:sp>
      <p:sp>
        <p:nvSpPr>
          <p:cNvPr id="3" name="Subtítulo 2">
            <a:extLst>
              <a:ext uri="{FF2B5EF4-FFF2-40B4-BE49-F238E27FC236}">
                <a16:creationId xmlns:a16="http://schemas.microsoft.com/office/drawing/2014/main" id="{25F9AE19-45D2-4C77-92DC-E5F3E8D6ADB9}"/>
              </a:ext>
            </a:extLst>
          </p:cNvPr>
          <p:cNvSpPr>
            <a:spLocks noGrp="1"/>
          </p:cNvSpPr>
          <p:nvPr>
            <p:ph type="subTitle" idx="1"/>
          </p:nvPr>
        </p:nvSpPr>
        <p:spPr>
          <a:xfrm>
            <a:off x="1524000" y="3891515"/>
            <a:ext cx="9144000" cy="2387600"/>
          </a:xfrm>
        </p:spPr>
        <p:txBody>
          <a:bodyPr>
            <a:normAutofit/>
          </a:bodyPr>
          <a:lstStyle/>
          <a:p>
            <a:r>
              <a:rPr lang="es-ES" dirty="0"/>
              <a:t>Tema II. Directivas </a:t>
            </a:r>
          </a:p>
          <a:p>
            <a:endParaRPr lang="es-ES" dirty="0"/>
          </a:p>
          <a:p>
            <a:pPr algn="l"/>
            <a:r>
              <a:rPr lang="es-ES" sz="1800" dirty="0"/>
              <a:t>Recursos:      </a:t>
            </a:r>
            <a:r>
              <a:rPr lang="es-ES" sz="1800" dirty="0">
                <a:hlinkClick r:id="rId2"/>
              </a:rPr>
              <a:t>https://angular.io/start</a:t>
            </a:r>
            <a:endParaRPr lang="es-ES" sz="1800" dirty="0"/>
          </a:p>
          <a:p>
            <a:pPr algn="l"/>
            <a:r>
              <a:rPr lang="es-ES" sz="1800" dirty="0"/>
              <a:t>                       </a:t>
            </a:r>
            <a:r>
              <a:rPr lang="es-ES" sz="1800" dirty="0">
                <a:hlinkClick r:id="rId3"/>
              </a:rPr>
              <a:t> https://cli.angular.io/</a:t>
            </a:r>
            <a:endParaRPr lang="es-ES" sz="1800" dirty="0"/>
          </a:p>
          <a:p>
            <a:r>
              <a:rPr lang="es-ES" sz="1800" dirty="0"/>
              <a:t>https://www.udemy.com/course/the-complete-guide-to-angular-2/</a:t>
            </a:r>
          </a:p>
          <a:p>
            <a:endParaRPr lang="es-ES" dirty="0"/>
          </a:p>
        </p:txBody>
      </p:sp>
      <p:pic>
        <p:nvPicPr>
          <p:cNvPr id="4" name="Imagen 3">
            <a:extLst>
              <a:ext uri="{FF2B5EF4-FFF2-40B4-BE49-F238E27FC236}">
                <a16:creationId xmlns:a16="http://schemas.microsoft.com/office/drawing/2014/main" id="{7D75F17E-D763-44B3-A02F-1D88E91E09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42171" y="0"/>
            <a:ext cx="1349829" cy="1345584"/>
          </a:xfrm>
          <a:prstGeom prst="rect">
            <a:avLst/>
          </a:prstGeom>
        </p:spPr>
      </p:pic>
    </p:spTree>
    <p:extLst>
      <p:ext uri="{BB962C8B-B14F-4D97-AF65-F5344CB8AC3E}">
        <p14:creationId xmlns:p14="http://schemas.microsoft.com/office/powerpoint/2010/main" val="2147768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ector recto 3">
            <a:extLst>
              <a:ext uri="{FF2B5EF4-FFF2-40B4-BE49-F238E27FC236}">
                <a16:creationId xmlns:a16="http://schemas.microsoft.com/office/drawing/2014/main" id="{D11DB029-BB82-44F4-B711-1206A4ABD008}"/>
              </a:ext>
            </a:extLst>
          </p:cNvPr>
          <p:cNvSpPr/>
          <p:nvPr/>
        </p:nvSpPr>
        <p:spPr>
          <a:xfrm>
            <a:off x="6276970" y="1537862"/>
            <a:ext cx="3719932" cy="645608"/>
          </a:xfrm>
          <a:custGeom>
            <a:avLst/>
            <a:gdLst/>
            <a:ahLst/>
            <a:cxnLst/>
            <a:rect l="0" t="0" r="0" b="0"/>
            <a:pathLst>
              <a:path>
                <a:moveTo>
                  <a:pt x="0" y="0"/>
                </a:moveTo>
                <a:lnTo>
                  <a:pt x="0" y="322804"/>
                </a:lnTo>
                <a:lnTo>
                  <a:pt x="3719932" y="322804"/>
                </a:lnTo>
                <a:lnTo>
                  <a:pt x="3719932" y="645608"/>
                </a:lnTo>
              </a:path>
            </a:pathLst>
          </a:custGeom>
          <a:noFill/>
          <a:ln>
            <a:solidFill>
              <a:schemeClr val="accent6">
                <a:lumMod val="75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 name="Conector recto 4">
            <a:extLst>
              <a:ext uri="{FF2B5EF4-FFF2-40B4-BE49-F238E27FC236}">
                <a16:creationId xmlns:a16="http://schemas.microsoft.com/office/drawing/2014/main" id="{C584D415-FD8C-443F-86B6-5CC5DAAAB702}"/>
              </a:ext>
            </a:extLst>
          </p:cNvPr>
          <p:cNvSpPr/>
          <p:nvPr/>
        </p:nvSpPr>
        <p:spPr>
          <a:xfrm>
            <a:off x="2557038" y="1537862"/>
            <a:ext cx="3719932" cy="645608"/>
          </a:xfrm>
          <a:custGeom>
            <a:avLst/>
            <a:gdLst/>
            <a:ahLst/>
            <a:cxnLst/>
            <a:rect l="0" t="0" r="0" b="0"/>
            <a:pathLst>
              <a:path>
                <a:moveTo>
                  <a:pt x="3719932" y="0"/>
                </a:moveTo>
                <a:lnTo>
                  <a:pt x="3719932" y="322804"/>
                </a:lnTo>
                <a:lnTo>
                  <a:pt x="0" y="322804"/>
                </a:lnTo>
                <a:lnTo>
                  <a:pt x="0" y="645608"/>
                </a:lnTo>
              </a:path>
            </a:pathLst>
          </a:custGeom>
          <a:noFill/>
          <a:ln>
            <a:solidFill>
              <a:schemeClr val="accent6">
                <a:lumMod val="75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7" name="Grupo 6">
            <a:extLst>
              <a:ext uri="{FF2B5EF4-FFF2-40B4-BE49-F238E27FC236}">
                <a16:creationId xmlns:a16="http://schemas.microsoft.com/office/drawing/2014/main" id="{25DADE3A-8FD6-4F35-90C7-7F1241DD86AC}"/>
              </a:ext>
            </a:extLst>
          </p:cNvPr>
          <p:cNvGrpSpPr/>
          <p:nvPr/>
        </p:nvGrpSpPr>
        <p:grpSpPr>
          <a:xfrm>
            <a:off x="4558838" y="720090"/>
            <a:ext cx="3074323" cy="840327"/>
            <a:chOff x="3720638" y="315702"/>
            <a:chExt cx="3074323" cy="1537161"/>
          </a:xfrm>
        </p:grpSpPr>
        <p:sp>
          <p:nvSpPr>
            <p:cNvPr id="17" name="Rectángulo 16">
              <a:extLst>
                <a:ext uri="{FF2B5EF4-FFF2-40B4-BE49-F238E27FC236}">
                  <a16:creationId xmlns:a16="http://schemas.microsoft.com/office/drawing/2014/main" id="{2AD87A12-00C5-418D-B053-C38360F10C79}"/>
                </a:ext>
              </a:extLst>
            </p:cNvPr>
            <p:cNvSpPr/>
            <p:nvPr/>
          </p:nvSpPr>
          <p:spPr>
            <a:xfrm>
              <a:off x="3720638" y="315702"/>
              <a:ext cx="3074323" cy="1537161"/>
            </a:xfrm>
            <a:prstGeom prst="rect">
              <a:avLst/>
            </a:prstGeom>
            <a:solidFill>
              <a:srgbClr val="FFC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CuadroTexto 17">
              <a:extLst>
                <a:ext uri="{FF2B5EF4-FFF2-40B4-BE49-F238E27FC236}">
                  <a16:creationId xmlns:a16="http://schemas.microsoft.com/office/drawing/2014/main" id="{DD90D79A-398A-4CB5-9282-7648B94F9D6D}"/>
                </a:ext>
              </a:extLst>
            </p:cNvPr>
            <p:cNvSpPr txBox="1"/>
            <p:nvPr/>
          </p:nvSpPr>
          <p:spPr>
            <a:xfrm>
              <a:off x="3720638" y="315702"/>
              <a:ext cx="3074323" cy="15371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s-ES" sz="3600" b="0" kern="1200" dirty="0">
                  <a:solidFill>
                    <a:schemeClr val="tx1"/>
                  </a:solidFill>
                </a:rPr>
                <a:t>Directivas</a:t>
              </a:r>
            </a:p>
          </p:txBody>
        </p:sp>
      </p:grpSp>
      <p:grpSp>
        <p:nvGrpSpPr>
          <p:cNvPr id="8" name="Grupo 7">
            <a:extLst>
              <a:ext uri="{FF2B5EF4-FFF2-40B4-BE49-F238E27FC236}">
                <a16:creationId xmlns:a16="http://schemas.microsoft.com/office/drawing/2014/main" id="{D6787442-96D4-439F-A85E-97DB193EA122}"/>
              </a:ext>
            </a:extLst>
          </p:cNvPr>
          <p:cNvGrpSpPr/>
          <p:nvPr/>
        </p:nvGrpSpPr>
        <p:grpSpPr>
          <a:xfrm>
            <a:off x="1240854" y="2189338"/>
            <a:ext cx="3074323" cy="790951"/>
            <a:chOff x="706" y="2498473"/>
            <a:chExt cx="3074323" cy="1537161"/>
          </a:xfrm>
        </p:grpSpPr>
        <p:sp>
          <p:nvSpPr>
            <p:cNvPr id="15" name="Rectángulo 14">
              <a:extLst>
                <a:ext uri="{FF2B5EF4-FFF2-40B4-BE49-F238E27FC236}">
                  <a16:creationId xmlns:a16="http://schemas.microsoft.com/office/drawing/2014/main" id="{9A80EA0C-F0EE-4F18-9413-7D9C1A5F28A6}"/>
                </a:ext>
              </a:extLst>
            </p:cNvPr>
            <p:cNvSpPr/>
            <p:nvPr/>
          </p:nvSpPr>
          <p:spPr>
            <a:xfrm>
              <a:off x="706" y="2498473"/>
              <a:ext cx="3074323" cy="1537161"/>
            </a:xfrm>
            <a:prstGeom prst="rect">
              <a:avLst/>
            </a:prstGeom>
            <a:solidFill>
              <a:schemeClr val="accent6">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CuadroTexto 15">
              <a:extLst>
                <a:ext uri="{FF2B5EF4-FFF2-40B4-BE49-F238E27FC236}">
                  <a16:creationId xmlns:a16="http://schemas.microsoft.com/office/drawing/2014/main" id="{3FF22350-D1CD-4115-B9B1-B79281130A65}"/>
                </a:ext>
              </a:extLst>
            </p:cNvPr>
            <p:cNvSpPr txBox="1"/>
            <p:nvPr/>
          </p:nvSpPr>
          <p:spPr>
            <a:xfrm>
              <a:off x="706" y="2498473"/>
              <a:ext cx="3074323" cy="15371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s-ES" sz="3600" kern="1200" dirty="0">
                  <a:solidFill>
                    <a:schemeClr val="tx1"/>
                  </a:solidFill>
                </a:rPr>
                <a:t>Componente</a:t>
              </a:r>
            </a:p>
          </p:txBody>
        </p:sp>
      </p:grpSp>
      <p:grpSp>
        <p:nvGrpSpPr>
          <p:cNvPr id="9" name="Grupo 8">
            <a:extLst>
              <a:ext uri="{FF2B5EF4-FFF2-40B4-BE49-F238E27FC236}">
                <a16:creationId xmlns:a16="http://schemas.microsoft.com/office/drawing/2014/main" id="{CD644254-3718-4970-9FDE-1A8B13C08A34}"/>
              </a:ext>
            </a:extLst>
          </p:cNvPr>
          <p:cNvGrpSpPr/>
          <p:nvPr/>
        </p:nvGrpSpPr>
        <p:grpSpPr>
          <a:xfrm>
            <a:off x="4920779" y="2186720"/>
            <a:ext cx="3074323" cy="760649"/>
            <a:chOff x="3720638" y="2498473"/>
            <a:chExt cx="3074323" cy="1537161"/>
          </a:xfrm>
        </p:grpSpPr>
        <p:sp>
          <p:nvSpPr>
            <p:cNvPr id="13" name="Rectángulo 12">
              <a:extLst>
                <a:ext uri="{FF2B5EF4-FFF2-40B4-BE49-F238E27FC236}">
                  <a16:creationId xmlns:a16="http://schemas.microsoft.com/office/drawing/2014/main" id="{D980F08A-8123-4E47-B0DB-8B000A129798}"/>
                </a:ext>
              </a:extLst>
            </p:cNvPr>
            <p:cNvSpPr/>
            <p:nvPr/>
          </p:nvSpPr>
          <p:spPr>
            <a:xfrm>
              <a:off x="3720638" y="2498473"/>
              <a:ext cx="3074323" cy="1537161"/>
            </a:xfrm>
            <a:prstGeom prst="rect">
              <a:avLst/>
            </a:prstGeom>
            <a:solidFill>
              <a:schemeClr val="accent6">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CuadroTexto 13">
              <a:extLst>
                <a:ext uri="{FF2B5EF4-FFF2-40B4-BE49-F238E27FC236}">
                  <a16:creationId xmlns:a16="http://schemas.microsoft.com/office/drawing/2014/main" id="{9360CD4C-3B75-47C0-A668-0AAA0319E154}"/>
                </a:ext>
              </a:extLst>
            </p:cNvPr>
            <p:cNvSpPr txBox="1"/>
            <p:nvPr/>
          </p:nvSpPr>
          <p:spPr>
            <a:xfrm>
              <a:off x="3720638" y="2498473"/>
              <a:ext cx="3074323" cy="15371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s-ES" sz="3600" kern="1200" dirty="0">
                  <a:solidFill>
                    <a:schemeClr val="tx1"/>
                  </a:solidFill>
                </a:rPr>
                <a:t>Estructura</a:t>
              </a:r>
            </a:p>
          </p:txBody>
        </p:sp>
      </p:grpSp>
      <p:grpSp>
        <p:nvGrpSpPr>
          <p:cNvPr id="10" name="Grupo 9">
            <a:extLst>
              <a:ext uri="{FF2B5EF4-FFF2-40B4-BE49-F238E27FC236}">
                <a16:creationId xmlns:a16="http://schemas.microsoft.com/office/drawing/2014/main" id="{34EB345B-E030-4DC4-A098-1AA0381628D4}"/>
              </a:ext>
            </a:extLst>
          </p:cNvPr>
          <p:cNvGrpSpPr/>
          <p:nvPr/>
        </p:nvGrpSpPr>
        <p:grpSpPr>
          <a:xfrm>
            <a:off x="8408307" y="2183470"/>
            <a:ext cx="3074323" cy="743060"/>
            <a:chOff x="7440570" y="2498473"/>
            <a:chExt cx="3074323" cy="1537161"/>
          </a:xfrm>
        </p:grpSpPr>
        <p:sp>
          <p:nvSpPr>
            <p:cNvPr id="11" name="Rectángulo 10">
              <a:extLst>
                <a:ext uri="{FF2B5EF4-FFF2-40B4-BE49-F238E27FC236}">
                  <a16:creationId xmlns:a16="http://schemas.microsoft.com/office/drawing/2014/main" id="{7E4AC28C-D1CE-4C48-87F6-47D2B96501DC}"/>
                </a:ext>
              </a:extLst>
            </p:cNvPr>
            <p:cNvSpPr/>
            <p:nvPr/>
          </p:nvSpPr>
          <p:spPr>
            <a:xfrm>
              <a:off x="7440570" y="2498473"/>
              <a:ext cx="3074323" cy="1537161"/>
            </a:xfrm>
            <a:prstGeom prst="rect">
              <a:avLst/>
            </a:prstGeom>
            <a:solidFill>
              <a:schemeClr val="accent6">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CuadroTexto 11">
              <a:extLst>
                <a:ext uri="{FF2B5EF4-FFF2-40B4-BE49-F238E27FC236}">
                  <a16:creationId xmlns:a16="http://schemas.microsoft.com/office/drawing/2014/main" id="{81C5646D-9D2F-433A-B6DF-2FC1532F09C4}"/>
                </a:ext>
              </a:extLst>
            </p:cNvPr>
            <p:cNvSpPr txBox="1"/>
            <p:nvPr/>
          </p:nvSpPr>
          <p:spPr>
            <a:xfrm>
              <a:off x="7440570" y="2498473"/>
              <a:ext cx="3074323" cy="15371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s-ES" sz="3600" kern="1200" dirty="0">
                  <a:solidFill>
                    <a:schemeClr val="tx1"/>
                  </a:solidFill>
                </a:rPr>
                <a:t>Atributo</a:t>
              </a:r>
            </a:p>
          </p:txBody>
        </p:sp>
      </p:grpSp>
      <p:sp>
        <p:nvSpPr>
          <p:cNvPr id="19" name="Conector recto 3">
            <a:extLst>
              <a:ext uri="{FF2B5EF4-FFF2-40B4-BE49-F238E27FC236}">
                <a16:creationId xmlns:a16="http://schemas.microsoft.com/office/drawing/2014/main" id="{FF3ABC5F-355E-4A1B-B72B-FC4489CDF245}"/>
              </a:ext>
            </a:extLst>
          </p:cNvPr>
          <p:cNvSpPr/>
          <p:nvPr/>
        </p:nvSpPr>
        <p:spPr>
          <a:xfrm>
            <a:off x="6225537" y="1741692"/>
            <a:ext cx="91440" cy="645608"/>
          </a:xfrm>
          <a:custGeom>
            <a:avLst/>
            <a:gdLst/>
            <a:ahLst/>
            <a:cxnLst/>
            <a:rect l="0" t="0" r="0" b="0"/>
            <a:pathLst>
              <a:path>
                <a:moveTo>
                  <a:pt x="45720" y="0"/>
                </a:moveTo>
                <a:lnTo>
                  <a:pt x="45720" y="645608"/>
                </a:lnTo>
              </a:path>
            </a:pathLst>
          </a:custGeom>
          <a:noFill/>
          <a:ln>
            <a:solidFill>
              <a:schemeClr val="accent6">
                <a:lumMod val="75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cxnSp>
        <p:nvCxnSpPr>
          <p:cNvPr id="22" name="Conector recto 21">
            <a:extLst>
              <a:ext uri="{FF2B5EF4-FFF2-40B4-BE49-F238E27FC236}">
                <a16:creationId xmlns:a16="http://schemas.microsoft.com/office/drawing/2014/main" id="{3538CD00-52C7-420F-9735-4D401B8B6EB6}"/>
              </a:ext>
            </a:extLst>
          </p:cNvPr>
          <p:cNvCxnSpPr>
            <a:cxnSpLocks/>
          </p:cNvCxnSpPr>
          <p:nvPr/>
        </p:nvCxnSpPr>
        <p:spPr>
          <a:xfrm flipH="1">
            <a:off x="3857670" y="3001242"/>
            <a:ext cx="20712" cy="1620109"/>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4" name="Rectángulo 23">
            <a:extLst>
              <a:ext uri="{FF2B5EF4-FFF2-40B4-BE49-F238E27FC236}">
                <a16:creationId xmlns:a16="http://schemas.microsoft.com/office/drawing/2014/main" id="{1B76F3DA-D698-4F28-93CF-5690F2061A9D}"/>
              </a:ext>
            </a:extLst>
          </p:cNvPr>
          <p:cNvSpPr/>
          <p:nvPr/>
        </p:nvSpPr>
        <p:spPr>
          <a:xfrm>
            <a:off x="1410875" y="3293269"/>
            <a:ext cx="1771637" cy="6743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Angular</a:t>
            </a:r>
          </a:p>
        </p:txBody>
      </p:sp>
      <p:sp>
        <p:nvSpPr>
          <p:cNvPr id="25" name="Rectángulo 24">
            <a:extLst>
              <a:ext uri="{FF2B5EF4-FFF2-40B4-BE49-F238E27FC236}">
                <a16:creationId xmlns:a16="http://schemas.microsoft.com/office/drawing/2014/main" id="{1098F543-77AA-42E3-AE1E-8418E42AEBFF}"/>
              </a:ext>
            </a:extLst>
          </p:cNvPr>
          <p:cNvSpPr/>
          <p:nvPr/>
        </p:nvSpPr>
        <p:spPr>
          <a:xfrm>
            <a:off x="1437908" y="4232396"/>
            <a:ext cx="1771637" cy="6743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Personalizadas</a:t>
            </a:r>
          </a:p>
        </p:txBody>
      </p:sp>
      <p:cxnSp>
        <p:nvCxnSpPr>
          <p:cNvPr id="29" name="Conector recto 28">
            <a:extLst>
              <a:ext uri="{FF2B5EF4-FFF2-40B4-BE49-F238E27FC236}">
                <a16:creationId xmlns:a16="http://schemas.microsoft.com/office/drawing/2014/main" id="{B7A68C19-038E-467A-9A9C-5F5269365574}"/>
              </a:ext>
            </a:extLst>
          </p:cNvPr>
          <p:cNvCxnSpPr>
            <a:cxnSpLocks/>
            <a:stCxn id="24" idx="3"/>
          </p:cNvCxnSpPr>
          <p:nvPr/>
        </p:nvCxnSpPr>
        <p:spPr>
          <a:xfrm>
            <a:off x="3182512" y="3630454"/>
            <a:ext cx="6958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96A89F29-01C8-4600-AB97-4C29103AE646}"/>
              </a:ext>
            </a:extLst>
          </p:cNvPr>
          <p:cNvCxnSpPr/>
          <p:nvPr/>
        </p:nvCxnSpPr>
        <p:spPr>
          <a:xfrm>
            <a:off x="3161799" y="4606971"/>
            <a:ext cx="69587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ángulo 30">
            <a:extLst>
              <a:ext uri="{FF2B5EF4-FFF2-40B4-BE49-F238E27FC236}">
                <a16:creationId xmlns:a16="http://schemas.microsoft.com/office/drawing/2014/main" id="{E60AE2DB-5A68-4A11-8063-7CDC7AFC5E10}"/>
              </a:ext>
            </a:extLst>
          </p:cNvPr>
          <p:cNvSpPr/>
          <p:nvPr/>
        </p:nvSpPr>
        <p:spPr>
          <a:xfrm>
            <a:off x="8651488" y="3221010"/>
            <a:ext cx="1771637" cy="550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ngClass</a:t>
            </a:r>
            <a:endParaRPr lang="es-ES" dirty="0"/>
          </a:p>
        </p:txBody>
      </p:sp>
      <p:sp>
        <p:nvSpPr>
          <p:cNvPr id="32" name="Rectángulo 31">
            <a:extLst>
              <a:ext uri="{FF2B5EF4-FFF2-40B4-BE49-F238E27FC236}">
                <a16:creationId xmlns:a16="http://schemas.microsoft.com/office/drawing/2014/main" id="{1CCE866D-4E52-41F3-A91F-A19AE5C1701D}"/>
              </a:ext>
            </a:extLst>
          </p:cNvPr>
          <p:cNvSpPr/>
          <p:nvPr/>
        </p:nvSpPr>
        <p:spPr>
          <a:xfrm>
            <a:off x="8651487" y="4088103"/>
            <a:ext cx="1771637" cy="550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ngStyle</a:t>
            </a:r>
            <a:endParaRPr lang="es-ES" dirty="0"/>
          </a:p>
        </p:txBody>
      </p:sp>
      <p:sp>
        <p:nvSpPr>
          <p:cNvPr id="33" name="Rectángulo 32">
            <a:extLst>
              <a:ext uri="{FF2B5EF4-FFF2-40B4-BE49-F238E27FC236}">
                <a16:creationId xmlns:a16="http://schemas.microsoft.com/office/drawing/2014/main" id="{AAB86CF0-8EA9-4482-992F-DBA568C985FE}"/>
              </a:ext>
            </a:extLst>
          </p:cNvPr>
          <p:cNvSpPr/>
          <p:nvPr/>
        </p:nvSpPr>
        <p:spPr>
          <a:xfrm>
            <a:off x="8651486" y="4955195"/>
            <a:ext cx="1771637" cy="550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ngModel</a:t>
            </a:r>
            <a:endParaRPr lang="es-ES" dirty="0"/>
          </a:p>
        </p:txBody>
      </p:sp>
      <p:cxnSp>
        <p:nvCxnSpPr>
          <p:cNvPr id="35" name="Conector recto 34">
            <a:extLst>
              <a:ext uri="{FF2B5EF4-FFF2-40B4-BE49-F238E27FC236}">
                <a16:creationId xmlns:a16="http://schemas.microsoft.com/office/drawing/2014/main" id="{AA5FAAA7-A57D-4C44-B2F4-8A4F44867252}"/>
              </a:ext>
            </a:extLst>
          </p:cNvPr>
          <p:cNvCxnSpPr>
            <a:cxnSpLocks/>
          </p:cNvCxnSpPr>
          <p:nvPr/>
        </p:nvCxnSpPr>
        <p:spPr>
          <a:xfrm>
            <a:off x="11135257" y="2926530"/>
            <a:ext cx="0" cy="2365264"/>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id="{D7A02E1F-E694-4FDF-A163-E1FC4944F17C}"/>
              </a:ext>
            </a:extLst>
          </p:cNvPr>
          <p:cNvCxnSpPr>
            <a:cxnSpLocks/>
          </p:cNvCxnSpPr>
          <p:nvPr/>
        </p:nvCxnSpPr>
        <p:spPr>
          <a:xfrm>
            <a:off x="10439387" y="3400612"/>
            <a:ext cx="6958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ector recto 38">
            <a:extLst>
              <a:ext uri="{FF2B5EF4-FFF2-40B4-BE49-F238E27FC236}">
                <a16:creationId xmlns:a16="http://schemas.microsoft.com/office/drawing/2014/main" id="{078C3150-60A4-4F3A-858C-032E78F6093D}"/>
              </a:ext>
            </a:extLst>
          </p:cNvPr>
          <p:cNvCxnSpPr>
            <a:cxnSpLocks/>
          </p:cNvCxnSpPr>
          <p:nvPr/>
        </p:nvCxnSpPr>
        <p:spPr>
          <a:xfrm>
            <a:off x="10439387" y="4363281"/>
            <a:ext cx="6958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B9C3563C-3F57-48B8-B0CF-2B6E61499D94}"/>
              </a:ext>
            </a:extLst>
          </p:cNvPr>
          <p:cNvCxnSpPr>
            <a:cxnSpLocks/>
          </p:cNvCxnSpPr>
          <p:nvPr/>
        </p:nvCxnSpPr>
        <p:spPr>
          <a:xfrm>
            <a:off x="10439387" y="5256756"/>
            <a:ext cx="695870"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Rectángulo 41">
            <a:extLst>
              <a:ext uri="{FF2B5EF4-FFF2-40B4-BE49-F238E27FC236}">
                <a16:creationId xmlns:a16="http://schemas.microsoft.com/office/drawing/2014/main" id="{3903E428-FB44-4D10-B575-AAF4B6F707D6}"/>
              </a:ext>
            </a:extLst>
          </p:cNvPr>
          <p:cNvSpPr/>
          <p:nvPr/>
        </p:nvSpPr>
        <p:spPr>
          <a:xfrm>
            <a:off x="5662351" y="3190941"/>
            <a:ext cx="1771637" cy="438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ngIf</a:t>
            </a:r>
            <a:endParaRPr lang="es-ES" dirty="0"/>
          </a:p>
        </p:txBody>
      </p:sp>
      <p:sp>
        <p:nvSpPr>
          <p:cNvPr id="47" name="Rectángulo 46">
            <a:extLst>
              <a:ext uri="{FF2B5EF4-FFF2-40B4-BE49-F238E27FC236}">
                <a16:creationId xmlns:a16="http://schemas.microsoft.com/office/drawing/2014/main" id="{3BC36059-0816-42CD-9916-BF6A596DD6AB}"/>
              </a:ext>
            </a:extLst>
          </p:cNvPr>
          <p:cNvSpPr/>
          <p:nvPr/>
        </p:nvSpPr>
        <p:spPr>
          <a:xfrm>
            <a:off x="5662351" y="3841337"/>
            <a:ext cx="1771637" cy="438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ngFor</a:t>
            </a:r>
            <a:endParaRPr lang="es-ES" dirty="0"/>
          </a:p>
        </p:txBody>
      </p:sp>
      <p:sp>
        <p:nvSpPr>
          <p:cNvPr id="48" name="Rectángulo 47">
            <a:extLst>
              <a:ext uri="{FF2B5EF4-FFF2-40B4-BE49-F238E27FC236}">
                <a16:creationId xmlns:a16="http://schemas.microsoft.com/office/drawing/2014/main" id="{DEF824E6-51B0-4945-B7F9-579ABCF51A91}"/>
              </a:ext>
            </a:extLst>
          </p:cNvPr>
          <p:cNvSpPr/>
          <p:nvPr/>
        </p:nvSpPr>
        <p:spPr>
          <a:xfrm>
            <a:off x="5648871" y="4433953"/>
            <a:ext cx="1771637" cy="438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ngSwitch</a:t>
            </a:r>
            <a:endParaRPr lang="es-ES" dirty="0"/>
          </a:p>
        </p:txBody>
      </p:sp>
      <p:sp>
        <p:nvSpPr>
          <p:cNvPr id="49" name="Rectángulo 48">
            <a:extLst>
              <a:ext uri="{FF2B5EF4-FFF2-40B4-BE49-F238E27FC236}">
                <a16:creationId xmlns:a16="http://schemas.microsoft.com/office/drawing/2014/main" id="{B221815E-F3EA-4586-BF74-841E4A2235A6}"/>
              </a:ext>
            </a:extLst>
          </p:cNvPr>
          <p:cNvSpPr/>
          <p:nvPr/>
        </p:nvSpPr>
        <p:spPr>
          <a:xfrm>
            <a:off x="5662351" y="5037643"/>
            <a:ext cx="1771637" cy="438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ngPlural</a:t>
            </a:r>
            <a:endParaRPr lang="es-ES" dirty="0"/>
          </a:p>
        </p:txBody>
      </p:sp>
      <p:sp>
        <p:nvSpPr>
          <p:cNvPr id="50" name="Rectángulo 49">
            <a:extLst>
              <a:ext uri="{FF2B5EF4-FFF2-40B4-BE49-F238E27FC236}">
                <a16:creationId xmlns:a16="http://schemas.microsoft.com/office/drawing/2014/main" id="{7C310E9E-12A8-4A9C-AB53-6AD72D816BC5}"/>
              </a:ext>
            </a:extLst>
          </p:cNvPr>
          <p:cNvSpPr/>
          <p:nvPr/>
        </p:nvSpPr>
        <p:spPr>
          <a:xfrm>
            <a:off x="5648871" y="5641333"/>
            <a:ext cx="1771637" cy="438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ngTemplate</a:t>
            </a:r>
            <a:endParaRPr lang="es-ES" dirty="0"/>
          </a:p>
        </p:txBody>
      </p:sp>
      <p:cxnSp>
        <p:nvCxnSpPr>
          <p:cNvPr id="53" name="Conector recto 52">
            <a:extLst>
              <a:ext uri="{FF2B5EF4-FFF2-40B4-BE49-F238E27FC236}">
                <a16:creationId xmlns:a16="http://schemas.microsoft.com/office/drawing/2014/main" id="{0061E2D7-B4F3-4904-AA7F-15138650A0A2}"/>
              </a:ext>
            </a:extLst>
          </p:cNvPr>
          <p:cNvCxnSpPr>
            <a:cxnSpLocks/>
          </p:cNvCxnSpPr>
          <p:nvPr/>
        </p:nvCxnSpPr>
        <p:spPr>
          <a:xfrm>
            <a:off x="7858657" y="2926530"/>
            <a:ext cx="0" cy="355809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55" name="Rectángulo 54">
            <a:extLst>
              <a:ext uri="{FF2B5EF4-FFF2-40B4-BE49-F238E27FC236}">
                <a16:creationId xmlns:a16="http://schemas.microsoft.com/office/drawing/2014/main" id="{5D859D1A-9DED-401F-9FA6-65D923A7ED6C}"/>
              </a:ext>
            </a:extLst>
          </p:cNvPr>
          <p:cNvSpPr/>
          <p:nvPr/>
        </p:nvSpPr>
        <p:spPr>
          <a:xfrm>
            <a:off x="4920779" y="6233949"/>
            <a:ext cx="2513209" cy="438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ngComponentOutlet</a:t>
            </a:r>
            <a:endParaRPr lang="es-ES" dirty="0"/>
          </a:p>
        </p:txBody>
      </p:sp>
      <p:cxnSp>
        <p:nvCxnSpPr>
          <p:cNvPr id="56" name="Conector recto 55">
            <a:extLst>
              <a:ext uri="{FF2B5EF4-FFF2-40B4-BE49-F238E27FC236}">
                <a16:creationId xmlns:a16="http://schemas.microsoft.com/office/drawing/2014/main" id="{5E18D102-1B02-485F-932B-E5C58F07D9CB}"/>
              </a:ext>
            </a:extLst>
          </p:cNvPr>
          <p:cNvCxnSpPr>
            <a:cxnSpLocks/>
          </p:cNvCxnSpPr>
          <p:nvPr/>
        </p:nvCxnSpPr>
        <p:spPr>
          <a:xfrm>
            <a:off x="7371483" y="3429000"/>
            <a:ext cx="4871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12062337-7D0E-4363-9D7F-47F7381DF1C9}"/>
              </a:ext>
            </a:extLst>
          </p:cNvPr>
          <p:cNvCxnSpPr>
            <a:cxnSpLocks/>
          </p:cNvCxnSpPr>
          <p:nvPr/>
        </p:nvCxnSpPr>
        <p:spPr>
          <a:xfrm>
            <a:off x="7384644" y="4126203"/>
            <a:ext cx="4871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Conector recto 58">
            <a:extLst>
              <a:ext uri="{FF2B5EF4-FFF2-40B4-BE49-F238E27FC236}">
                <a16:creationId xmlns:a16="http://schemas.microsoft.com/office/drawing/2014/main" id="{5EBCFB80-97F0-4277-8632-7EE5F0291E71}"/>
              </a:ext>
            </a:extLst>
          </p:cNvPr>
          <p:cNvCxnSpPr>
            <a:cxnSpLocks/>
          </p:cNvCxnSpPr>
          <p:nvPr/>
        </p:nvCxnSpPr>
        <p:spPr>
          <a:xfrm>
            <a:off x="7371483" y="4735830"/>
            <a:ext cx="4871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Conector recto 59">
            <a:extLst>
              <a:ext uri="{FF2B5EF4-FFF2-40B4-BE49-F238E27FC236}">
                <a16:creationId xmlns:a16="http://schemas.microsoft.com/office/drawing/2014/main" id="{7B6F88D4-342D-459E-BBF6-622C6FF228F4}"/>
              </a:ext>
            </a:extLst>
          </p:cNvPr>
          <p:cNvCxnSpPr>
            <a:cxnSpLocks/>
          </p:cNvCxnSpPr>
          <p:nvPr/>
        </p:nvCxnSpPr>
        <p:spPr>
          <a:xfrm>
            <a:off x="7371483" y="5318464"/>
            <a:ext cx="4871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0EFB55CE-80E4-471D-8996-3310D4C8F45F}"/>
              </a:ext>
            </a:extLst>
          </p:cNvPr>
          <p:cNvCxnSpPr>
            <a:cxnSpLocks/>
          </p:cNvCxnSpPr>
          <p:nvPr/>
        </p:nvCxnSpPr>
        <p:spPr>
          <a:xfrm>
            <a:off x="7420508" y="5924550"/>
            <a:ext cx="4381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Conector recto 61">
            <a:extLst>
              <a:ext uri="{FF2B5EF4-FFF2-40B4-BE49-F238E27FC236}">
                <a16:creationId xmlns:a16="http://schemas.microsoft.com/office/drawing/2014/main" id="{8FAF8A38-28B7-4E7B-B72B-71C08445E216}"/>
              </a:ext>
            </a:extLst>
          </p:cNvPr>
          <p:cNvCxnSpPr>
            <a:cxnSpLocks/>
          </p:cNvCxnSpPr>
          <p:nvPr/>
        </p:nvCxnSpPr>
        <p:spPr>
          <a:xfrm>
            <a:off x="7371483" y="6484620"/>
            <a:ext cx="48717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756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FC53CA-E50C-46DE-BB51-7ED31E227C46}"/>
              </a:ext>
            </a:extLst>
          </p:cNvPr>
          <p:cNvSpPr>
            <a:spLocks noGrp="1"/>
          </p:cNvSpPr>
          <p:nvPr>
            <p:ph type="title"/>
          </p:nvPr>
        </p:nvSpPr>
        <p:spPr/>
        <p:txBody>
          <a:bodyPr/>
          <a:lstStyle/>
          <a:p>
            <a:r>
              <a:rPr lang="es-ES" dirty="0"/>
              <a:t>Directiva </a:t>
            </a:r>
            <a:r>
              <a:rPr lang="es-ES" dirty="0" err="1"/>
              <a:t>ngIf</a:t>
            </a:r>
            <a:endParaRPr lang="es-ES" dirty="0"/>
          </a:p>
        </p:txBody>
      </p:sp>
      <p:sp>
        <p:nvSpPr>
          <p:cNvPr id="3" name="Marcador de contenido 2">
            <a:extLst>
              <a:ext uri="{FF2B5EF4-FFF2-40B4-BE49-F238E27FC236}">
                <a16:creationId xmlns:a16="http://schemas.microsoft.com/office/drawing/2014/main" id="{0C8DD9E8-CFEE-42C6-9035-7BD185C9B1C2}"/>
              </a:ext>
            </a:extLst>
          </p:cNvPr>
          <p:cNvSpPr>
            <a:spLocks noGrp="1"/>
          </p:cNvSpPr>
          <p:nvPr>
            <p:ph idx="1"/>
          </p:nvPr>
        </p:nvSpPr>
        <p:spPr/>
        <p:txBody>
          <a:bodyPr>
            <a:normAutofit/>
          </a:bodyPr>
          <a:lstStyle/>
          <a:p>
            <a:pPr marL="0" indent="0" algn="just">
              <a:buNone/>
            </a:pPr>
            <a:r>
              <a:rPr lang="es-ES" sz="3200" b="1" dirty="0"/>
              <a:t>*</a:t>
            </a:r>
            <a:r>
              <a:rPr lang="es-ES" sz="3200" b="1" dirty="0" err="1"/>
              <a:t>ngIf</a:t>
            </a:r>
            <a:r>
              <a:rPr lang="es-ES" sz="3200" dirty="0"/>
              <a:t>: Nos permite incluir condicionales de lógica en nuestro código, como por ejemplo evaluar sentencias, hacer comparaciones, mostrar u ocultar secciones de código. </a:t>
            </a:r>
          </a:p>
        </p:txBody>
      </p:sp>
    </p:spTree>
    <p:extLst>
      <p:ext uri="{BB962C8B-B14F-4D97-AF65-F5344CB8AC3E}">
        <p14:creationId xmlns:p14="http://schemas.microsoft.com/office/powerpoint/2010/main" val="3634884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7BF58C-8E5B-4326-8A70-632C44CDF951}"/>
              </a:ext>
            </a:extLst>
          </p:cNvPr>
          <p:cNvSpPr>
            <a:spLocks noGrp="1"/>
          </p:cNvSpPr>
          <p:nvPr>
            <p:ph type="title"/>
          </p:nvPr>
        </p:nvSpPr>
        <p:spPr/>
        <p:txBody>
          <a:bodyPr/>
          <a:lstStyle/>
          <a:p>
            <a:r>
              <a:rPr lang="en-US" dirty="0" err="1"/>
              <a:t>Ejemplo</a:t>
            </a:r>
            <a:endParaRPr lang="es-ES" dirty="0"/>
          </a:p>
        </p:txBody>
      </p:sp>
      <p:sp>
        <p:nvSpPr>
          <p:cNvPr id="3" name="Marcador de contenido 2">
            <a:extLst>
              <a:ext uri="{FF2B5EF4-FFF2-40B4-BE49-F238E27FC236}">
                <a16:creationId xmlns:a16="http://schemas.microsoft.com/office/drawing/2014/main" id="{0F9B5DD2-E6F2-4465-AAFE-86FC673D1CF7}"/>
              </a:ext>
            </a:extLst>
          </p:cNvPr>
          <p:cNvSpPr>
            <a:spLocks noGrp="1"/>
          </p:cNvSpPr>
          <p:nvPr>
            <p:ph idx="1"/>
          </p:nvPr>
        </p:nvSpPr>
        <p:spPr>
          <a:xfrm>
            <a:off x="838200" y="1825625"/>
            <a:ext cx="4337957" cy="4351338"/>
          </a:xfrm>
        </p:spPr>
        <p:txBody>
          <a:bodyPr>
            <a:normAutofit/>
          </a:bodyPr>
          <a:lstStyle/>
          <a:p>
            <a:pPr marL="0" indent="0" algn="just">
              <a:buNone/>
            </a:pPr>
            <a:r>
              <a:rPr lang="en-US" dirty="0"/>
              <a:t> Dada la </a:t>
            </a:r>
            <a:r>
              <a:rPr lang="en-US" dirty="0" err="1"/>
              <a:t>siguiente</a:t>
            </a:r>
            <a:r>
              <a:rPr lang="en-US" dirty="0"/>
              <a:t> </a:t>
            </a:r>
            <a:r>
              <a:rPr lang="en-US" dirty="0" err="1"/>
              <a:t>aplicación</a:t>
            </a:r>
            <a:r>
              <a:rPr lang="en-US" dirty="0"/>
              <a:t> se </a:t>
            </a:r>
            <a:r>
              <a:rPr lang="en-US" dirty="0" err="1"/>
              <a:t>quiere</a:t>
            </a:r>
            <a:r>
              <a:rPr lang="en-US" dirty="0"/>
              <a:t> que </a:t>
            </a:r>
            <a:r>
              <a:rPr lang="en-US" dirty="0" err="1"/>
              <a:t>cuando</a:t>
            </a:r>
            <a:r>
              <a:rPr lang="en-US" dirty="0"/>
              <a:t> el </a:t>
            </a:r>
            <a:r>
              <a:rPr lang="en-US" dirty="0" err="1"/>
              <a:t>usuario</a:t>
            </a:r>
            <a:r>
              <a:rPr lang="en-US" dirty="0"/>
              <a:t> </a:t>
            </a:r>
            <a:r>
              <a:rPr lang="en-US" dirty="0" err="1"/>
              <a:t>ponga</a:t>
            </a:r>
            <a:r>
              <a:rPr lang="en-US" dirty="0"/>
              <a:t> sus </a:t>
            </a:r>
            <a:r>
              <a:rPr lang="en-US" dirty="0" err="1"/>
              <a:t>datos</a:t>
            </a:r>
            <a:r>
              <a:rPr lang="en-US" dirty="0"/>
              <a:t> y  </a:t>
            </a:r>
            <a:r>
              <a:rPr lang="en-US" dirty="0" err="1"/>
              <a:t>haga</a:t>
            </a:r>
            <a:r>
              <a:rPr lang="en-US" dirty="0"/>
              <a:t> click </a:t>
            </a:r>
            <a:r>
              <a:rPr lang="en-US" dirty="0" err="1"/>
              <a:t>en</a:t>
            </a:r>
            <a:r>
              <a:rPr lang="en-US" dirty="0"/>
              <a:t> el bot</a:t>
            </a:r>
            <a:r>
              <a:rPr lang="es-ES" dirty="0" err="1"/>
              <a:t>ón</a:t>
            </a:r>
            <a:r>
              <a:rPr lang="en-US" dirty="0"/>
              <a:t> </a:t>
            </a:r>
            <a:r>
              <a:rPr lang="en-US" dirty="0" err="1"/>
              <a:t>aparezca</a:t>
            </a:r>
            <a:r>
              <a:rPr lang="en-US" dirty="0"/>
              <a:t> un </a:t>
            </a:r>
            <a:r>
              <a:rPr lang="en-US" dirty="0" err="1"/>
              <a:t>párrafo</a:t>
            </a:r>
            <a:r>
              <a:rPr lang="en-US" dirty="0"/>
              <a:t> </a:t>
            </a:r>
            <a:r>
              <a:rPr lang="en-US" dirty="0" err="1"/>
              <a:t>en</a:t>
            </a:r>
            <a:r>
              <a:rPr lang="en-US" dirty="0"/>
              <a:t> el html que </a:t>
            </a:r>
            <a:r>
              <a:rPr lang="en-US" dirty="0" err="1"/>
              <a:t>diga</a:t>
            </a:r>
            <a:r>
              <a:rPr lang="en-US" dirty="0"/>
              <a:t> “</a:t>
            </a:r>
            <a:r>
              <a:rPr lang="en-US" dirty="0" err="1"/>
              <a:t>usuario</a:t>
            </a:r>
            <a:r>
              <a:rPr lang="en-US" dirty="0"/>
              <a:t> </a:t>
            </a:r>
            <a:r>
              <a:rPr lang="en-US" dirty="0" err="1"/>
              <a:t>registrado</a:t>
            </a:r>
            <a:r>
              <a:rPr lang="en-US" dirty="0"/>
              <a:t> </a:t>
            </a:r>
            <a:r>
              <a:rPr lang="en-US" dirty="0" err="1"/>
              <a:t>correctamente</a:t>
            </a:r>
            <a:r>
              <a:rPr lang="en-US" dirty="0"/>
              <a:t>”. Si el </a:t>
            </a:r>
            <a:r>
              <a:rPr lang="en-US" dirty="0" err="1"/>
              <a:t>usuario</a:t>
            </a:r>
            <a:r>
              <a:rPr lang="en-US" dirty="0"/>
              <a:t> </a:t>
            </a:r>
            <a:r>
              <a:rPr lang="en-US" dirty="0" err="1"/>
              <a:t>pulsa</a:t>
            </a:r>
            <a:r>
              <a:rPr lang="en-US" dirty="0"/>
              <a:t> el </a:t>
            </a:r>
            <a:r>
              <a:rPr lang="en-US" dirty="0" err="1"/>
              <a:t>botón</a:t>
            </a:r>
            <a:r>
              <a:rPr lang="en-US" dirty="0"/>
              <a:t> y no se </a:t>
            </a:r>
            <a:r>
              <a:rPr lang="en-US" dirty="0" err="1"/>
              <a:t>han</a:t>
            </a:r>
            <a:r>
              <a:rPr lang="en-US" dirty="0"/>
              <a:t> </a:t>
            </a:r>
            <a:r>
              <a:rPr lang="en-US" dirty="0" err="1"/>
              <a:t>especificado</a:t>
            </a:r>
            <a:r>
              <a:rPr lang="en-US" dirty="0"/>
              <a:t> los </a:t>
            </a:r>
            <a:r>
              <a:rPr lang="en-US" dirty="0" err="1"/>
              <a:t>datos</a:t>
            </a:r>
            <a:r>
              <a:rPr lang="en-US" dirty="0"/>
              <a:t> del </a:t>
            </a:r>
            <a:r>
              <a:rPr lang="en-US" dirty="0" err="1"/>
              <a:t>usuario</a:t>
            </a:r>
            <a:r>
              <a:rPr lang="en-US" dirty="0"/>
              <a:t> no debe </a:t>
            </a:r>
            <a:r>
              <a:rPr lang="en-US" dirty="0" err="1"/>
              <a:t>mostrarse</a:t>
            </a:r>
            <a:r>
              <a:rPr lang="en-US" dirty="0"/>
              <a:t> nada.</a:t>
            </a:r>
            <a:endParaRPr lang="es-ES" dirty="0"/>
          </a:p>
        </p:txBody>
      </p:sp>
      <p:pic>
        <p:nvPicPr>
          <p:cNvPr id="5" name="Imagen 4">
            <a:extLst>
              <a:ext uri="{FF2B5EF4-FFF2-40B4-BE49-F238E27FC236}">
                <a16:creationId xmlns:a16="http://schemas.microsoft.com/office/drawing/2014/main" id="{FFF5BCB0-D49D-4863-B591-E70A940A301D}"/>
              </a:ext>
            </a:extLst>
          </p:cNvPr>
          <p:cNvPicPr>
            <a:picLocks noChangeAspect="1"/>
          </p:cNvPicPr>
          <p:nvPr/>
        </p:nvPicPr>
        <p:blipFill>
          <a:blip r:embed="rId2"/>
          <a:stretch>
            <a:fillRect/>
          </a:stretch>
        </p:blipFill>
        <p:spPr>
          <a:xfrm>
            <a:off x="6096000" y="1825625"/>
            <a:ext cx="4781550" cy="3248025"/>
          </a:xfrm>
          <a:prstGeom prst="rect">
            <a:avLst/>
          </a:prstGeom>
          <a:ln>
            <a:solidFill>
              <a:schemeClr val="accent1"/>
            </a:solidFill>
          </a:ln>
        </p:spPr>
      </p:pic>
    </p:spTree>
    <p:extLst>
      <p:ext uri="{BB962C8B-B14F-4D97-AF65-F5344CB8AC3E}">
        <p14:creationId xmlns:p14="http://schemas.microsoft.com/office/powerpoint/2010/main" val="1212302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90BE59-3250-49FF-9DDB-B64313A9CB92}"/>
              </a:ext>
            </a:extLst>
          </p:cNvPr>
          <p:cNvSpPr>
            <a:spLocks noGrp="1"/>
          </p:cNvSpPr>
          <p:nvPr>
            <p:ph type="title"/>
          </p:nvPr>
        </p:nvSpPr>
        <p:spPr/>
        <p:txBody>
          <a:bodyPr/>
          <a:lstStyle/>
          <a:p>
            <a:r>
              <a:rPr lang="es-ES" dirty="0">
                <a:solidFill>
                  <a:srgbClr val="FF0000"/>
                </a:solidFill>
              </a:rPr>
              <a:t>Importante !!!!!!</a:t>
            </a:r>
          </a:p>
        </p:txBody>
      </p:sp>
      <p:sp>
        <p:nvSpPr>
          <p:cNvPr id="3" name="Marcador de contenido 2">
            <a:extLst>
              <a:ext uri="{FF2B5EF4-FFF2-40B4-BE49-F238E27FC236}">
                <a16:creationId xmlns:a16="http://schemas.microsoft.com/office/drawing/2014/main" id="{6CE85367-5827-40C2-926F-C233B5EE8436}"/>
              </a:ext>
            </a:extLst>
          </p:cNvPr>
          <p:cNvSpPr>
            <a:spLocks noGrp="1"/>
          </p:cNvSpPr>
          <p:nvPr>
            <p:ph idx="1"/>
          </p:nvPr>
        </p:nvSpPr>
        <p:spPr/>
        <p:txBody>
          <a:bodyPr/>
          <a:lstStyle/>
          <a:p>
            <a:pPr marL="0" indent="0">
              <a:buNone/>
            </a:pPr>
            <a:r>
              <a:rPr lang="es-ES" dirty="0"/>
              <a:t>En este caso,  por ser un ejemplo sencillo, vamos a trabajar con un solo componente , por lo cual vamos a utilizar el componente app. </a:t>
            </a:r>
          </a:p>
          <a:p>
            <a:pPr marL="0" indent="0" algn="just">
              <a:buNone/>
            </a:pPr>
            <a:r>
              <a:rPr lang="es-ES" dirty="0"/>
              <a:t>En la práctica es necesario crear nuevos componentes (una aplicación en Angular puede llegar a tener un amplio volumen de componentes) y luego incluirlos en el app.component.html , de forma tal que nuestro componente raíz solo tenga la responsabilidad de controlar nuestra aplicación general.</a:t>
            </a:r>
          </a:p>
        </p:txBody>
      </p:sp>
      <p:sp>
        <p:nvSpPr>
          <p:cNvPr id="4" name="Marcador de número de diapositiva 3">
            <a:extLst>
              <a:ext uri="{FF2B5EF4-FFF2-40B4-BE49-F238E27FC236}">
                <a16:creationId xmlns:a16="http://schemas.microsoft.com/office/drawing/2014/main" id="{608BD1BE-FED0-4B1D-A5D6-C0CF069CAFFC}"/>
              </a:ext>
            </a:extLst>
          </p:cNvPr>
          <p:cNvSpPr>
            <a:spLocks noGrp="1"/>
          </p:cNvSpPr>
          <p:nvPr>
            <p:ph type="sldNum" sz="quarter" idx="12"/>
          </p:nvPr>
        </p:nvSpPr>
        <p:spPr/>
        <p:txBody>
          <a:bodyPr/>
          <a:lstStyle/>
          <a:p>
            <a:fld id="{1A5952E3-DA43-4FE4-B797-0AD175EBA12D}" type="slidenum">
              <a:rPr lang="es-ES" smtClean="0"/>
              <a:t>9</a:t>
            </a:fld>
            <a:endParaRPr lang="es-ES"/>
          </a:p>
        </p:txBody>
      </p:sp>
    </p:spTree>
    <p:extLst>
      <p:ext uri="{BB962C8B-B14F-4D97-AF65-F5344CB8AC3E}">
        <p14:creationId xmlns:p14="http://schemas.microsoft.com/office/powerpoint/2010/main" val="228742145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1615</TotalTime>
  <Words>2403</Words>
  <Application>Microsoft Office PowerPoint</Application>
  <PresentationFormat>Panorámica</PresentationFormat>
  <Paragraphs>210</Paragraphs>
  <Slides>50</Slides>
  <Notes>18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50</vt:i4>
      </vt:variant>
    </vt:vector>
  </HeadingPairs>
  <TitlesOfParts>
    <vt:vector size="55" baseType="lpstr">
      <vt:lpstr>Arial</vt:lpstr>
      <vt:lpstr>Calibri</vt:lpstr>
      <vt:lpstr>Calibri Light</vt:lpstr>
      <vt:lpstr>Consolas</vt:lpstr>
      <vt:lpstr>Tema de Office</vt:lpstr>
      <vt:lpstr>Módulo 4. Introducción a Angular</vt:lpstr>
      <vt:lpstr>Directivas: son instrucciones en el DOM</vt:lpstr>
      <vt:lpstr>Directivas</vt:lpstr>
      <vt:lpstr>Tipos de directivas</vt:lpstr>
      <vt:lpstr>Presentación de PowerPoint</vt:lpstr>
      <vt:lpstr>Presentación de PowerPoint</vt:lpstr>
      <vt:lpstr>Directiva ngIf</vt:lpstr>
      <vt:lpstr>Ejemplo</vt:lpstr>
      <vt:lpstr>Importante !!!!!!</vt:lpstr>
      <vt:lpstr>Estructura inicial de app.component.html</vt:lpstr>
      <vt:lpstr>Crear los atributos y métodos de la clase </vt:lpstr>
      <vt:lpstr>Enlazar los components con los atributos</vt:lpstr>
      <vt:lpstr>Incluir FormsModule en app.module.ts</vt:lpstr>
      <vt:lpstr>Problema</vt:lpstr>
      <vt:lpstr>Solución</vt:lpstr>
      <vt:lpstr>Presentación de PowerPoint</vt:lpstr>
      <vt:lpstr>Directiva ngFor</vt:lpstr>
      <vt:lpstr>Ejemplo</vt:lpstr>
      <vt:lpstr>Solución</vt:lpstr>
      <vt:lpstr>Práctica guiada</vt:lpstr>
      <vt:lpstr>Solución</vt:lpstr>
      <vt:lpstr>Instalando librerías</vt:lpstr>
      <vt:lpstr>jQuery</vt:lpstr>
      <vt:lpstr>Popper.js</vt:lpstr>
      <vt:lpstr>Incluir estas librerías en Angular.json</vt:lpstr>
      <vt:lpstr>Importar el módulo de formularios</vt:lpstr>
      <vt:lpstr>Importante !!!!!!</vt:lpstr>
      <vt:lpstr>Cambiar el atributo title en app.component.ts</vt:lpstr>
      <vt:lpstr>Crear la clase Empleado</vt:lpstr>
      <vt:lpstr>Crear  un arreglo de objetos de la clase empleado</vt:lpstr>
      <vt:lpstr>Mostrar el listado de los empleados</vt:lpstr>
      <vt:lpstr>Aplicando estilos</vt:lpstr>
      <vt:lpstr>Sistema de cuadrícula</vt:lpstr>
      <vt:lpstr>Diseño de la página</vt:lpstr>
      <vt:lpstr>Archivo app.component.html</vt:lpstr>
      <vt:lpstr>Enlaces de datos</vt:lpstr>
      <vt:lpstr>Archivo app.component.ts</vt:lpstr>
      <vt:lpstr>Presentación de PowerPoint</vt:lpstr>
      <vt:lpstr>Directivas de atributo </vt:lpstr>
      <vt:lpstr>Ejemplo</vt:lpstr>
      <vt:lpstr>Presentación de PowerPoint</vt:lpstr>
      <vt:lpstr>¿Cómo conseguimos que se destaque solo si es un director?</vt:lpstr>
      <vt:lpstr>ngClass</vt:lpstr>
      <vt:lpstr>¿Cómo usar esta directiva?</vt:lpstr>
      <vt:lpstr>Presentación de PowerPoint</vt:lpstr>
      <vt:lpstr>Estudio independiente</vt:lpstr>
      <vt:lpstr>Ejercicio1</vt:lpstr>
      <vt:lpstr>Presentación de PowerPoint</vt:lpstr>
      <vt:lpstr>Ejercicio 2</vt:lpstr>
      <vt:lpstr>Módulo 4. Introducción a Angular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Módulo 4. Introducción a Angular</dc:title>
  <dc:creator>Marina</dc:creator>
  <cp:lastModifiedBy>Marina</cp:lastModifiedBy>
  <cp:revision>119</cp:revision>
  <dcterms:created xsi:type="dcterms:W3CDTF">2023-10-12T12:47:08Z</dcterms:created>
  <dcterms:modified xsi:type="dcterms:W3CDTF">2023-11-22T17:19:21Z</dcterms:modified>
</cp:coreProperties>
</file>