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0593" autoAdjust="0"/>
  </p:normalViewPr>
  <p:slideViewPr>
    <p:cSldViewPr snapToGrid="0">
      <p:cViewPr varScale="1">
        <p:scale>
          <a:sx n="58" d="100"/>
          <a:sy n="58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AB0D2-09D6-4140-A8C1-5F9569B9E718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3DBCC-2E8E-4788-9E62-91FCE6807D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4E927-0A6A-40D4-84D2-620675DBF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4FBBB-D99B-46D4-BC22-BAF09BBCC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D77D2-D589-42BF-8521-6CD3F690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712C-2B2C-427C-AB18-8D6AB0085AC1}" type="datetime1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4FCA1-AA23-4C74-89F4-105DBCD2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AEFCB-A07A-4151-A548-AAA64626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7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EC033-1F81-4333-B996-F2BD8731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556D55-5CB9-48A4-A742-203F123C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3EA48-EFA9-4611-A689-D0EE2853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F223-5B03-4E07-AA53-61F27A87CC3D}" type="datetime1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1AB70-421A-4242-BF83-D57AE5C3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1B580-0309-4FDF-88FF-D8799663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16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1B8FD4-91E4-4156-AD78-6E35D5F4F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B304FF-216B-4B07-830C-C8F796B9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A0839-A87B-4D39-ACFE-93FE0187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F64E-4D63-4AE7-8E87-8A7A99280772}" type="datetime1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47944-468A-4914-A287-AF634612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E5585-CCBF-4D73-90AD-BE2185F1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8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021DD-31EB-4F02-93FB-881EF034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769C7-72EB-4AA7-89C8-20DCCCE3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7DA90-0CA4-4D2F-AAE7-16B44762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ED5-3CD5-4C6B-BC80-BD70C5212A30}" type="datetime1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40282-924D-49A2-98AD-89F31FD0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43E1F0-1ECE-4318-B6AC-75727783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04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E0189-A08A-4524-87D2-A42A3FDA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114B8-145D-48B9-8B02-2F9FCDA0F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9DA478-5C73-4E3A-95B0-C2E8B92E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0A5-1EF9-4903-9501-40633301A653}" type="datetime1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191DD-A45C-4B1B-A0ED-6BD9EBF4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32210-46F0-42DB-8F75-8BDAC310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0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17310-C041-473C-A341-A69C2FD0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FF63E-9155-40ED-AB15-89B93C8B2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88BBA4-2833-4412-B1C0-C2B048A5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E83C30-1935-4422-B8BA-AB01FF7F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A0BA-13B9-460A-A354-D416F640081C}" type="datetime1">
              <a:rPr lang="es-ES" smtClean="0"/>
              <a:t>14/12/2023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363B09-8CC0-4D9B-A060-8854D00A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68F284-0ADE-48F6-A449-DA38BECF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46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B537F-CC1A-4330-B0A1-7A09F0B2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F0A82-B733-47BD-B6EF-9058C2E1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A41E72-A032-48DE-BF0D-F9581F22A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7F5214-5D46-41A9-B7E4-96ECC7AB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AD4CC7-5EBA-49A0-8881-AEDBD71FB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85C5D1-9E7A-40B8-85AF-3924B152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639-24C2-4CDF-A92F-03EBBE0CBE80}" type="datetime1">
              <a:rPr lang="es-ES" smtClean="0"/>
              <a:t>14/12/2023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263037-9A41-40D9-834E-C903D4F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1C863C-8A9D-42D6-955E-DBED9C5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46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29E57-4B8C-45D9-967B-91C235A7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76E1DC-B0FA-424C-8752-88794AF2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6E98-8F63-4EC8-8497-4D0BEEC3324F}" type="datetime1">
              <a:rPr lang="es-ES" smtClean="0"/>
              <a:t>14/12/2023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4CF889-4A2D-42AC-A561-A211971C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9C6179-6E28-4A82-95DE-5ACDA843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78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F253BA-D88D-4E8B-9B29-9B2CA240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6036-855D-4E70-BD70-3426B0849F82}" type="datetime1">
              <a:rPr lang="es-ES" smtClean="0"/>
              <a:t>14/12/2023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62D31C-EE66-4843-965B-13432BCF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A931F7-0459-47EC-8718-C79B23C7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22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B07C2-2235-46CE-B504-09DAA5F4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7086B-0C15-4F09-A943-7EF8006E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24E6A5-EF42-4267-B25F-C0B6F9647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255B75-9172-4B81-ADDF-96341FBB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ED0E-CFD7-4487-8558-3582E7B032DC}" type="datetime1">
              <a:rPr lang="es-ES" smtClean="0"/>
              <a:t>14/12/2023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BDDCEF-63C6-4EF7-B6B1-2212EF83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C64331-9EA4-4397-BBEE-1AAFEEAA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0B42B-FABF-4471-876F-287BBD88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D2B9D0-E089-4B0B-9E75-83C0899E8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4ADD2-9543-4751-AC8D-F12D06B49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B25058-02C3-4C57-873D-59F1AD56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0BB9-4C83-4DED-9CE1-A5BC474BE1AB}" type="datetime1">
              <a:rPr lang="es-ES" smtClean="0"/>
              <a:t>14/12/2023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CE14C5-4E49-4F0A-B04C-24D9074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C90BC3-98D9-447F-9FF6-460BCA35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96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EB0FC8-AF0A-4723-BBD3-39D8C9A2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CF9CC2-7481-4384-B064-4F1D9F41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AF787-B8E8-4919-B302-473820B8F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5077-D350-4202-BB3A-6E149B5733D4}" type="datetime1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A4E0B2-E0D0-4247-8FBC-02DA4A784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E0C7B-311B-452D-9C83-B342EE742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8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angular.io/" TargetMode="External"/><Relationship Id="rId2" Type="http://schemas.openxmlformats.org/officeDocument/2006/relationships/hyperlink" Target="https://angular.io/st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D04F-2060-4927-B510-76F90423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Módulo 4. Introducción a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22223-2597-4E3E-AF3E-66D7E621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5690"/>
            <a:ext cx="10627056" cy="1956829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Recursos: </a:t>
            </a:r>
            <a:r>
              <a:rPr lang="es-ES" sz="2000" dirty="0">
                <a:hlinkClick r:id="rId2"/>
              </a:rPr>
              <a:t>https://angular.io/start</a:t>
            </a:r>
            <a:endParaRPr lang="es-ES" sz="2000" dirty="0"/>
          </a:p>
          <a:p>
            <a:pPr algn="l"/>
            <a:r>
              <a:rPr lang="es-ES" sz="2000" dirty="0"/>
              <a:t>                   </a:t>
            </a:r>
            <a:r>
              <a:rPr lang="es-ES" sz="2000" dirty="0">
                <a:hlinkClick r:id="rId3"/>
              </a:rPr>
              <a:t> https://cli.angular.io/</a:t>
            </a:r>
            <a:endParaRPr lang="es-ES" sz="2000" dirty="0"/>
          </a:p>
          <a:p>
            <a:pPr algn="l"/>
            <a:r>
              <a:rPr lang="es-ES" sz="2000" dirty="0"/>
              <a:t>                   https://codigoencasa.com/estructura-de-carpetas-en-angular/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989817-3BD6-4050-8ABF-F838C2E7A286}"/>
              </a:ext>
            </a:extLst>
          </p:cNvPr>
          <p:cNvSpPr txBox="1"/>
          <p:nvPr/>
        </p:nvSpPr>
        <p:spPr>
          <a:xfrm>
            <a:off x="1524000" y="3881994"/>
            <a:ext cx="8573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Tema 11. Pautas a seguir para la organización de un proyecto en Angular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73E69-B78C-4A2C-BE62-C695653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3E21C1-CCE9-4F12-8794-BD422D053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27" y="40944"/>
            <a:ext cx="1349829" cy="13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2A051-589B-5F4A-BF2B-7BA1AC63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básica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610EEC-7D50-ABD9-2CE5-5BB16ECE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Dentro del componente app crear tres carpetas en minúsculas y plural.</a:t>
            </a:r>
          </a:p>
          <a:p>
            <a:r>
              <a:rPr lang="es-ES" dirty="0" err="1"/>
              <a:t>components</a:t>
            </a:r>
            <a:endParaRPr lang="es-ES" dirty="0"/>
          </a:p>
          <a:p>
            <a:r>
              <a:rPr lang="es-ES" dirty="0" err="1"/>
              <a:t>services</a:t>
            </a:r>
            <a:endParaRPr lang="es-ES" dirty="0"/>
          </a:p>
          <a:p>
            <a:r>
              <a:rPr lang="es-ES" dirty="0" err="1"/>
              <a:t>models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vamos a incluir  con pipes en nuestro proyecto , también crearemos una carpeta pipes.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ECE699-6B58-F101-20E5-707B7EE3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61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B5B87-59F7-32EE-F93E-1F6216D7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F4B32-E60E-1F1D-1FBD-E436828F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nombre del  componente al crearlo es siempre con minúscula. Cuando creamos un nuevo componente solo ponemos el nombre en singular.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si escribimos </a:t>
            </a:r>
            <a:r>
              <a:rPr lang="es-ES" b="1" dirty="0"/>
              <a:t>ng g c receta </a:t>
            </a:r>
            <a:r>
              <a:rPr lang="es-ES" dirty="0"/>
              <a:t>se genera </a:t>
            </a:r>
            <a:r>
              <a:rPr lang="es-ES" b="1" dirty="0" err="1"/>
              <a:t>receta.component.ts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el componente tiene varias palabras deben separarse por –</a:t>
            </a:r>
          </a:p>
          <a:p>
            <a:pPr marL="0" indent="0">
              <a:buNone/>
            </a:pPr>
            <a:r>
              <a:rPr lang="es-ES" dirty="0"/>
              <a:t>ng g c </a:t>
            </a:r>
            <a:r>
              <a:rPr lang="es-ES" b="1" dirty="0"/>
              <a:t>listado-de-recetas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46FAE-7705-1CE1-0D5E-A579D633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59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1D056-24EE-2D66-FAD4-8A13BA77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635496-FFA4-5454-EA84-1C08DE9A7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nombre del servicio al crearlo es siempre con minúscula. Cuando creamos un nuevo servicio solo ponemos el nombre en singular.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si escribimos ng g s receta se genera </a:t>
            </a:r>
            <a:r>
              <a:rPr lang="es-ES" dirty="0" err="1"/>
              <a:t>receta.service.ts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el servicio tiene varias palabras deben separarse por –</a:t>
            </a:r>
          </a:p>
          <a:p>
            <a:pPr marL="0" indent="0">
              <a:buNone/>
            </a:pPr>
            <a:r>
              <a:rPr lang="es-ES" dirty="0"/>
              <a:t>ng </a:t>
            </a:r>
            <a:r>
              <a:rPr lang="es-ES"/>
              <a:t>g s </a:t>
            </a:r>
            <a:r>
              <a:rPr lang="es-ES" dirty="0"/>
              <a:t>listado-de-recetas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DF7E92-5E51-E00B-4CF3-8177F7A8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63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EC909-592F-1D67-90F9-FCDE8441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28116-A201-DEA2-8FFE-8C42A059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nombre de la clase siempre va a en singular , ya que se refiere a las características que definen a un objeto. Se pone con letra inicial </a:t>
            </a:r>
            <a:r>
              <a:rPr lang="es-ES" dirty="0" err="1"/>
              <a:t>mayúsculas.Si</a:t>
            </a:r>
            <a:r>
              <a:rPr lang="es-ES" dirty="0"/>
              <a:t> el nombre de la clase es compuesto, se pone la letra inicial de las palabras en mayúscula.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ListaDeRecetas</a:t>
            </a:r>
            <a:endParaRPr lang="es-E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La clase se crea en un fichero .</a:t>
            </a:r>
            <a:r>
              <a:rPr lang="es-ES" dirty="0" err="1"/>
              <a:t>model.ts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receta.model.ts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lista-de-</a:t>
            </a:r>
            <a:r>
              <a:rPr lang="es-ES" dirty="0" err="1"/>
              <a:t>recetas.model.ts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0A8E4B-3228-9235-353D-B1A2C639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21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44AAE-0EC0-C2CA-340C-2227B54C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AppComponent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AE5A3-7BD7-1DCC-DA17-1505E754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 Angular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trabajando</a:t>
            </a:r>
            <a:r>
              <a:rPr lang="en-US" dirty="0"/>
              <a:t> con </a:t>
            </a:r>
            <a:r>
              <a:rPr lang="en-US" dirty="0" err="1"/>
              <a:t>rutas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principal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encargado</a:t>
            </a:r>
            <a:r>
              <a:rPr lang="en-US" dirty="0"/>
              <a:t> de </a:t>
            </a:r>
            <a:r>
              <a:rPr lang="en-US" dirty="0" err="1"/>
              <a:t>gestionar</a:t>
            </a:r>
            <a:r>
              <a:rPr lang="en-US" dirty="0"/>
              <a:t>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enrutamientos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tanto no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las </a:t>
            </a:r>
            <a:r>
              <a:rPr lang="en-US" dirty="0" err="1"/>
              <a:t>funcionalidades</a:t>
            </a:r>
            <a:r>
              <a:rPr lang="en-US" dirty="0"/>
              <a:t> de </a:t>
            </a:r>
            <a:r>
              <a:rPr lang="en-US" dirty="0" err="1"/>
              <a:t>otros</a:t>
            </a:r>
            <a:r>
              <a:rPr lang="en-US" dirty="0"/>
              <a:t> components. </a:t>
            </a:r>
          </a:p>
          <a:p>
            <a:pPr marL="0" indent="0">
              <a:buNone/>
            </a:pPr>
            <a:r>
              <a:rPr lang="en-US" dirty="0"/>
              <a:t>La p</a:t>
            </a:r>
            <a:r>
              <a:rPr lang="es-ES" dirty="0" err="1"/>
              <a:t>ágina</a:t>
            </a:r>
            <a:r>
              <a:rPr lang="es-ES" dirty="0"/>
              <a:t> inicial debe ser la presentación de la aplicación.</a:t>
            </a: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E21228-4D05-F3F2-F3C3-9594C7D0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39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311</Words>
  <Application>Microsoft Office PowerPoint</Application>
  <PresentationFormat>Panorámica</PresentationFormat>
  <Paragraphs>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de Office</vt:lpstr>
      <vt:lpstr>Módulo 4. Introducción a Angular</vt:lpstr>
      <vt:lpstr>Estructura básica</vt:lpstr>
      <vt:lpstr>Componentes</vt:lpstr>
      <vt:lpstr>Servicios</vt:lpstr>
      <vt:lpstr>Modelos</vt:lpstr>
      <vt:lpstr>AppComponent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4. Introducción a Angular</dc:title>
  <dc:creator>Marina</dc:creator>
  <cp:lastModifiedBy>Marina</cp:lastModifiedBy>
  <cp:revision>319</cp:revision>
  <dcterms:created xsi:type="dcterms:W3CDTF">2023-10-09T12:02:49Z</dcterms:created>
  <dcterms:modified xsi:type="dcterms:W3CDTF">2023-12-14T21:11:37Z</dcterms:modified>
</cp:coreProperties>
</file>