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6" r:id="rId19"/>
    <p:sldId id="274" r:id="rId20"/>
    <p:sldId id="273" r:id="rId21"/>
    <p:sldId id="275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0593" autoAdjust="0"/>
  </p:normalViewPr>
  <p:slideViewPr>
    <p:cSldViewPr snapToGrid="0">
      <p:cViewPr varScale="1">
        <p:scale>
          <a:sx n="58" d="100"/>
          <a:sy n="58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AB0D2-09D6-4140-A8C1-5F9569B9E718}" type="datetimeFigureOut">
              <a:rPr lang="es-ES" smtClean="0"/>
              <a:t>07/12/2023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3DBCC-2E8E-4788-9E62-91FCE6807D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temenos </a:t>
            </a:r>
            <a:r>
              <a:rPr lang="en-US" dirty="0" err="1"/>
              <a:t>librerías</a:t>
            </a:r>
            <a:r>
              <a:rPr lang="en-US" dirty="0"/>
              <a:t> que </a:t>
            </a:r>
            <a:r>
              <a:rPr lang="en-US" dirty="0" err="1"/>
              <a:t>puedan</a:t>
            </a:r>
            <a:r>
              <a:rPr lang="en-US" dirty="0"/>
              <a:t> no ser compatibles con Angular 17.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73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4E927-0A6A-40D4-84D2-620675DBF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4FBBB-D99B-46D4-BC22-BAF09BBCC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D77D2-D589-42BF-8521-6CD3F690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712C-2B2C-427C-AB18-8D6AB0085AC1}" type="datetime1">
              <a:rPr lang="es-ES" smtClean="0"/>
              <a:t>07/12/2023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4FCA1-AA23-4C74-89F4-105DBCD2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AEFCB-A07A-4151-A548-AAA64626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7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EC033-1F81-4333-B996-F2BD8731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556D55-5CB9-48A4-A742-203F123C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3EA48-EFA9-4611-A689-D0EE2853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F223-5B03-4E07-AA53-61F27A87CC3D}" type="datetime1">
              <a:rPr lang="es-ES" smtClean="0"/>
              <a:t>07/12/2023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1AB70-421A-4242-BF83-D57AE5C3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1B580-0309-4FDF-88FF-D8799663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16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1B8FD4-91E4-4156-AD78-6E35D5F4F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B304FF-216B-4B07-830C-C8F796B9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A0839-A87B-4D39-ACFE-93FE0187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F64E-4D63-4AE7-8E87-8A7A99280772}" type="datetime1">
              <a:rPr lang="es-ES" smtClean="0"/>
              <a:t>07/12/2023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47944-468A-4914-A287-AF634612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E5585-CCBF-4D73-90AD-BE2185F1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8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021DD-31EB-4F02-93FB-881EF034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769C7-72EB-4AA7-89C8-20DCCCE3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7DA90-0CA4-4D2F-AAE7-16B44762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ED5-3CD5-4C6B-BC80-BD70C5212A30}" type="datetime1">
              <a:rPr lang="es-ES" smtClean="0"/>
              <a:t>07/12/2023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40282-924D-49A2-98AD-89F31FD0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43E1F0-1ECE-4318-B6AC-75727783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04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E0189-A08A-4524-87D2-A42A3FDA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114B8-145D-48B9-8B02-2F9FCDA0F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9DA478-5C73-4E3A-95B0-C2E8B92E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0A5-1EF9-4903-9501-40633301A653}" type="datetime1">
              <a:rPr lang="es-ES" smtClean="0"/>
              <a:t>07/12/2023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191DD-A45C-4B1B-A0ED-6BD9EBF4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32210-46F0-42DB-8F75-8BDAC310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0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17310-C041-473C-A341-A69C2FD0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FF63E-9155-40ED-AB15-89B93C8B2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88BBA4-2833-4412-B1C0-C2B048A5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E83C30-1935-4422-B8BA-AB01FF7F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A0BA-13B9-460A-A354-D416F640081C}" type="datetime1">
              <a:rPr lang="es-ES" smtClean="0"/>
              <a:t>07/12/2023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363B09-8CC0-4D9B-A060-8854D00A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68F284-0ADE-48F6-A449-DA38BECF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46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B537F-CC1A-4330-B0A1-7A09F0B2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F0A82-B733-47BD-B6EF-9058C2E1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A41E72-A032-48DE-BF0D-F9581F22A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7F5214-5D46-41A9-B7E4-96ECC7AB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AD4CC7-5EBA-49A0-8881-AEDBD71FB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85C5D1-9E7A-40B8-85AF-3924B152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639-24C2-4CDF-A92F-03EBBE0CBE80}" type="datetime1">
              <a:rPr lang="es-ES" smtClean="0"/>
              <a:t>07/12/2023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263037-9A41-40D9-834E-C903D4F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1C863C-8A9D-42D6-955E-DBED9C5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46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29E57-4B8C-45D9-967B-91C235A7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76E1DC-B0FA-424C-8752-88794AF2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6E98-8F63-4EC8-8497-4D0BEEC3324F}" type="datetime1">
              <a:rPr lang="es-ES" smtClean="0"/>
              <a:t>07/12/2023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4CF889-4A2D-42AC-A561-A211971C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9C6179-6E28-4A82-95DE-5ACDA843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78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F253BA-D88D-4E8B-9B29-9B2CA240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6036-855D-4E70-BD70-3426B0849F82}" type="datetime1">
              <a:rPr lang="es-ES" smtClean="0"/>
              <a:t>07/12/2023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62D31C-EE66-4843-965B-13432BCF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A931F7-0459-47EC-8718-C79B23C7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22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B07C2-2235-46CE-B504-09DAA5F4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7086B-0C15-4F09-A943-7EF8006E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24E6A5-EF42-4267-B25F-C0B6F9647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255B75-9172-4B81-ADDF-96341FBB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ED0E-CFD7-4487-8558-3582E7B032DC}" type="datetime1">
              <a:rPr lang="es-ES" smtClean="0"/>
              <a:t>07/12/2023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BDDCEF-63C6-4EF7-B6B1-2212EF83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C64331-9EA4-4397-BBEE-1AAFEEAA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0B42B-FABF-4471-876F-287BBD88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D2B9D0-E089-4B0B-9E75-83C0899E8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4ADD2-9543-4751-AC8D-F12D06B49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B25058-02C3-4C57-873D-59F1AD56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0BB9-4C83-4DED-9CE1-A5BC474BE1AB}" type="datetime1">
              <a:rPr lang="es-ES" smtClean="0"/>
              <a:t>07/12/2023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CE14C5-4E49-4F0A-B04C-24D9074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C90BC3-98D9-447F-9FF6-460BCA35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96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EB0FC8-AF0A-4723-BBD3-39D8C9A2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CF9CC2-7481-4384-B064-4F1D9F41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AF787-B8E8-4919-B302-473820B8F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5077-D350-4202-BB3A-6E149B5733D4}" type="datetime1">
              <a:rPr lang="es-ES" smtClean="0"/>
              <a:t>07/12/2023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A4E0B2-E0D0-4247-8FBC-02DA4A784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E0C7B-311B-452D-9C83-B342EE742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8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eramos.com/etiquetada/angula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D04F-2060-4927-B510-76F90423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Módulo 4. Introducción a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22223-2597-4E3E-AF3E-66D7E621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1188"/>
            <a:ext cx="10627056" cy="830997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   Recursos: https://youtu.be/NHhHx5gLigQ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989817-3BD6-4050-8ABF-F838C2E7A286}"/>
              </a:ext>
            </a:extLst>
          </p:cNvPr>
          <p:cNvSpPr txBox="1"/>
          <p:nvPr/>
        </p:nvSpPr>
        <p:spPr>
          <a:xfrm>
            <a:off x="1524000" y="3881994"/>
            <a:ext cx="8573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Tema 8. ¿Cómo migrar a Angular 17 desde la versión 16 ? </a:t>
            </a:r>
          </a:p>
          <a:p>
            <a:pPr algn="ctr"/>
            <a:endParaRPr lang="es-ES" sz="24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73E69-B78C-4A2C-BE62-C695653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3E21C1-CCE9-4F12-8794-BD422D053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27" y="40944"/>
            <a:ext cx="1349829" cy="13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10ACA-DE42-86CF-4223-AAD29842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Desde </a:t>
            </a:r>
            <a:r>
              <a:rPr lang="es-ES" dirty="0" err="1"/>
              <a:t>app.config.ts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66153-49A8-5736-D503-2CC41D9C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Copiar </a:t>
            </a:r>
            <a:r>
              <a:rPr lang="es-ES" dirty="0" err="1"/>
              <a:t>app.routes.ts</a:t>
            </a:r>
            <a:r>
              <a:rPr lang="es-ES" dirty="0"/>
              <a:t> par la carpeta app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D017BF-D9CD-C841-6332-CE6A32EB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B70580-F51F-BB47-B35F-6C2341997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781675" cy="2400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2AC1E51-D549-1C68-1878-B92C6306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63" y="4971257"/>
            <a:ext cx="3886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4A786-F304-036C-30A7-8A48F5B6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Copiar las rutas que tenemos en app-</a:t>
            </a:r>
            <a:r>
              <a:rPr lang="es-ES" sz="3600" dirty="0" err="1"/>
              <a:t>routing.module.ts</a:t>
            </a:r>
            <a:endParaRPr lang="es-ES" sz="36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ECA3788-CAD6-2237-69A1-6BAB1694B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388" y="1280084"/>
            <a:ext cx="4486275" cy="199072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8FA516-86FF-33B2-5EDD-794AA8DF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11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F40451-6C18-89F3-6D33-D501FAED5028}"/>
              </a:ext>
            </a:extLst>
          </p:cNvPr>
          <p:cNvSpPr txBox="1"/>
          <p:nvPr/>
        </p:nvSpPr>
        <p:spPr>
          <a:xfrm>
            <a:off x="1040388" y="3270809"/>
            <a:ext cx="3632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Cargar la importaciones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2A4C140-EAD1-DC48-29F2-3D13FCF88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39" y="3794029"/>
            <a:ext cx="7305675" cy="23717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67B389A-8513-4836-186B-E03D5E6F31AC}"/>
              </a:ext>
            </a:extLst>
          </p:cNvPr>
          <p:cNvSpPr txBox="1"/>
          <p:nvPr/>
        </p:nvSpPr>
        <p:spPr>
          <a:xfrm>
            <a:off x="1020339" y="6165754"/>
            <a:ext cx="6835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Borrar </a:t>
            </a:r>
            <a:r>
              <a:rPr lang="es-ES" sz="2800" dirty="0" err="1"/>
              <a:t>app.modules.ts</a:t>
            </a:r>
            <a:r>
              <a:rPr lang="es-ES" sz="2800" dirty="0"/>
              <a:t> y </a:t>
            </a:r>
            <a:r>
              <a:rPr lang="es-ES" sz="2800" dirty="0" err="1"/>
              <a:t>ap-routing.module.ts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87811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94B93-9504-E0B9-663E-0486BC1D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ng serve -o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B5B2C82-FA01-DEBE-EF00-2D7B4C1AC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2" y="1690688"/>
            <a:ext cx="10315575" cy="198120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CDEDCD-BFF4-B79D-DFE2-975128E5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46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451F8-A113-3D85-C1A5-E19BA5FC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Importar </a:t>
            </a:r>
            <a:r>
              <a:rPr lang="es-E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ListaDeRecetasComponent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 </a:t>
            </a:r>
            <a:r>
              <a:rPr lang="es-E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recetas.component.ts</a:t>
            </a:r>
            <a:endParaRPr lang="es-E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5E98D22-7F68-2EC5-E0BA-0FADD834F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900" y="1628775"/>
            <a:ext cx="4572000" cy="180022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DF0042-01BE-EE15-9E32-DDF18222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13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2BEBF4A-C696-CC59-18F8-141207EFCE29}"/>
              </a:ext>
            </a:extLst>
          </p:cNvPr>
          <p:cNvSpPr txBox="1"/>
          <p:nvPr/>
        </p:nvSpPr>
        <p:spPr>
          <a:xfrm>
            <a:off x="576263" y="4805362"/>
            <a:ext cx="3667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RecetasComponent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</a:p>
          <a:p>
            <a:r>
              <a:rPr lang="en-US" dirty="0" err="1"/>
              <a:t>Componente</a:t>
            </a:r>
            <a:r>
              <a:rPr lang="en-US" dirty="0"/>
              <a:t> standalone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61176EA-688C-006A-87CC-9DD320C7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3429000"/>
            <a:ext cx="7172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DB239-160E-B104-9C38-35D3DBC1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5A3B2-6694-0DFF-E725-FEBEE966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9C7FB5-6C2A-668D-FF75-DC44686F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14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013677-5B6F-C6DB-63C0-2976F62250E7}"/>
              </a:ext>
            </a:extLst>
          </p:cNvPr>
          <p:cNvSpPr txBox="1"/>
          <p:nvPr/>
        </p:nvSpPr>
        <p:spPr>
          <a:xfrm>
            <a:off x="249381" y="4001294"/>
            <a:ext cx="4924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Convertir</a:t>
            </a:r>
            <a:r>
              <a:rPr lang="en-US" sz="2400" dirty="0"/>
              <a:t> </a:t>
            </a:r>
            <a:r>
              <a:rPr lang="en-US" sz="2400" dirty="0" err="1"/>
              <a:t>ListaDeRecetasComponent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en</a:t>
            </a:r>
            <a:r>
              <a:rPr lang="en-US" sz="2400" dirty="0"/>
              <a:t> un </a:t>
            </a:r>
            <a:r>
              <a:rPr lang="en-US" sz="2400" dirty="0" err="1"/>
              <a:t>componente</a:t>
            </a:r>
            <a:r>
              <a:rPr lang="en-US" sz="2400" dirty="0"/>
              <a:t> standalone</a:t>
            </a:r>
            <a:endParaRPr lang="es-ES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3D72382-17E2-705A-A3B2-B431A5CAB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848" y="1223530"/>
            <a:ext cx="60388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4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305CE-7E22-08C9-E53B-0D20591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RecetaComponent</a:t>
            </a:r>
            <a:r>
              <a:rPr lang="en-US" dirty="0"/>
              <a:t> a standalone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9CE259E-5F99-82F1-6AED-BB4FA0123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5607034" cy="435133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0B904D-0093-F59F-793C-ADDAE624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15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D7FA4E-E6F0-FBDE-79EC-103939EEA462}"/>
              </a:ext>
            </a:extLst>
          </p:cNvPr>
          <p:cNvSpPr txBox="1"/>
          <p:nvPr/>
        </p:nvSpPr>
        <p:spPr>
          <a:xfrm>
            <a:off x="6574308" y="4023519"/>
            <a:ext cx="561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ListaDeRecetasComponent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099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186C3-D435-0CDE-FC0E-38F0A158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Convertir</a:t>
            </a:r>
            <a:r>
              <a:rPr lang="en-US" sz="4000" dirty="0"/>
              <a:t> </a:t>
            </a:r>
            <a:r>
              <a:rPr lang="en-US" sz="4000" dirty="0" err="1"/>
              <a:t>DetallesRecetaComponent</a:t>
            </a:r>
            <a:r>
              <a:rPr lang="en-US" sz="4000" dirty="0"/>
              <a:t> a standalone</a:t>
            </a:r>
            <a:endParaRPr lang="es-ES" sz="40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A133C75-38D7-74D6-1B23-008B7199D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870"/>
            <a:ext cx="7562850" cy="345757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DF710C-918B-6985-8FB7-1DF6855F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16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CD05A-CCE8-4038-EA08-E2A173EC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AppComponent</a:t>
            </a:r>
            <a:r>
              <a:rPr lang="en-US" dirty="0"/>
              <a:t> a standalone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126B62-9046-668A-5AD2-B1872D2A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17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ACF67FB-11BF-29E4-BF15-63855512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" y="1352802"/>
            <a:ext cx="5334000" cy="32766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407211E-163B-ACA1-AD03-CC8613E5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687" y="2738437"/>
            <a:ext cx="7581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9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52970-61CC-B329-8C3D-6782C58A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Migrar</a:t>
            </a:r>
            <a:r>
              <a:rPr lang="en-US" dirty="0"/>
              <a:t> las </a:t>
            </a:r>
            <a:r>
              <a:rPr lang="en-US" dirty="0" err="1"/>
              <a:t>directivas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F735A-B1B9-F26B-1199-8BF4671C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ng g @angular/core</a:t>
            </a:r>
            <a:r>
              <a:rPr lang="es-ES"/>
              <a:t>:control-flow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261E9C-FC68-120A-BA2A-F57D8915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A5C1B3-C057-1C87-DD9A-D4244DA2C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2668376"/>
            <a:ext cx="12192000" cy="26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A937D-621F-7C15-C58A-9AA78DC2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9EC65-3ADA-3F5B-23F2-26E840F3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AC6D12-5EB3-1A69-72BD-FF8C2561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8FB1E6-53E2-9780-971F-0D9CA834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161257"/>
            <a:ext cx="11439525" cy="510540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359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E2665-F16E-4853-0D86-82ABE953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400" dirty="0"/>
              <a:t>¿Cómo migrar a Angular 17 desde la versión 16</a:t>
            </a:r>
            <a:r>
              <a:rPr lang="en-US" sz="4400" dirty="0"/>
              <a:t>?</a:t>
            </a:r>
            <a:br>
              <a:rPr lang="es-ES" sz="4400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D2A83-5154-1B5E-A711-87316C3E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Desinstalar la versión de Angular que tenemos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>
                <a:effectLst/>
              </a:rPr>
              <a:t>npm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uninstall</a:t>
            </a:r>
            <a:r>
              <a:rPr lang="es-ES" dirty="0">
                <a:effectLst/>
              </a:rPr>
              <a:t> -g @</a:t>
            </a:r>
            <a:r>
              <a:rPr lang="es-ES" u="none" strike="noStrike" dirty="0">
                <a:effectLst/>
                <a:hlinkClick r:id="rId2"/>
              </a:rPr>
              <a:t>angular</a:t>
            </a:r>
            <a:r>
              <a:rPr lang="es-ES" dirty="0">
                <a:effectLst/>
              </a:rPr>
              <a:t>/cli</a:t>
            </a:r>
          </a:p>
          <a:p>
            <a:pPr marL="0" indent="0">
              <a:buNone/>
            </a:pPr>
            <a:r>
              <a:rPr lang="es-ES" dirty="0">
                <a:effectLst/>
              </a:rPr>
              <a:t>  </a:t>
            </a:r>
            <a:r>
              <a:rPr lang="es-ES" dirty="0" err="1">
                <a:effectLst/>
              </a:rPr>
              <a:t>npm</a:t>
            </a:r>
            <a:r>
              <a:rPr lang="es-ES" dirty="0">
                <a:effectLst/>
              </a:rPr>
              <a:t> cache </a:t>
            </a:r>
            <a:r>
              <a:rPr lang="es-ES" dirty="0" err="1">
                <a:effectLst/>
              </a:rPr>
              <a:t>clean</a:t>
            </a:r>
            <a:endParaRPr lang="es-ES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dirty="0"/>
              <a:t>2. Instalar Angular17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>
                <a:effectLst/>
              </a:rPr>
              <a:t>npm</a:t>
            </a:r>
            <a:r>
              <a:rPr lang="es-ES" dirty="0"/>
              <a:t> </a:t>
            </a:r>
            <a:r>
              <a:rPr lang="es-ES" dirty="0" err="1">
                <a:effectLst/>
              </a:rPr>
              <a:t>install</a:t>
            </a:r>
            <a:r>
              <a:rPr lang="es-ES" dirty="0">
                <a:effectLst/>
              </a:rPr>
              <a:t> -g @</a:t>
            </a:r>
            <a:r>
              <a:rPr lang="es-ES" u="none" strike="noStrike" dirty="0">
                <a:effectLst/>
                <a:hlinkClick r:id="rId2"/>
              </a:rPr>
              <a:t>angular</a:t>
            </a:r>
            <a:r>
              <a:rPr lang="es-ES" dirty="0">
                <a:effectLst/>
              </a:rPr>
              <a:t>/cli</a:t>
            </a:r>
          </a:p>
          <a:p>
            <a:pPr marL="0" indent="0">
              <a:buNone/>
            </a:pPr>
            <a:r>
              <a:rPr lang="es-ES" dirty="0"/>
              <a:t>  n</a:t>
            </a:r>
            <a:r>
              <a:rPr lang="es-ES" dirty="0">
                <a:effectLst/>
              </a:rPr>
              <a:t>g </a:t>
            </a:r>
            <a:r>
              <a:rPr lang="es-ES" dirty="0" err="1">
                <a:effectLst/>
              </a:rPr>
              <a:t>version</a:t>
            </a:r>
            <a:endParaRPr lang="es-ES" dirty="0">
              <a:effectLst/>
            </a:endParaRP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dirty="0"/>
              <a:t>Si queremos actualizar directamente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>
                <a:effectLst/>
              </a:rPr>
              <a:t>npm</a:t>
            </a:r>
            <a:r>
              <a:rPr lang="es-ES" dirty="0"/>
              <a:t> </a:t>
            </a:r>
            <a:r>
              <a:rPr lang="es-ES" dirty="0" err="1">
                <a:effectLst/>
              </a:rPr>
              <a:t>install</a:t>
            </a:r>
            <a:r>
              <a:rPr lang="es-ES" dirty="0">
                <a:effectLst/>
              </a:rPr>
              <a:t> -g @</a:t>
            </a:r>
            <a:r>
              <a:rPr lang="es-ES" u="none" strike="noStrike" dirty="0">
                <a:effectLst/>
                <a:hlinkClick r:id="rId2"/>
              </a:rPr>
              <a:t>angular</a:t>
            </a:r>
            <a:r>
              <a:rPr lang="es-ES" dirty="0">
                <a:effectLst/>
              </a:rPr>
              <a:t>/cli</a:t>
            </a:r>
            <a:r>
              <a:rPr lang="en-US" dirty="0">
                <a:effectLst/>
              </a:rPr>
              <a:t>@latest -g</a:t>
            </a:r>
            <a:endParaRPr lang="es-ES" dirty="0"/>
          </a:p>
          <a:p>
            <a:pPr marL="0" indent="0">
              <a:buNone/>
            </a:pPr>
            <a:br>
              <a:rPr lang="es-ES" dirty="0">
                <a:effectLst/>
              </a:rPr>
            </a:br>
            <a:br>
              <a:rPr lang="es-ES" dirty="0">
                <a:effectLst/>
              </a:rPr>
            </a:br>
            <a:br>
              <a:rPr lang="es-ES" dirty="0">
                <a:effectLst/>
              </a:rPr>
            </a:b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B439E8-FBDD-C950-2916-26CFAF7D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936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5DE35-06EA-74D3-335D-E7EDF4D2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2B8AD-745B-2B5E-B724-EDA16ADD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CBCBF1-6F7A-B223-9961-11EA3B8A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20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45EF8A0-E35F-8B9D-67B7-9A04FB14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66700"/>
            <a:ext cx="108680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58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3442-F118-1536-437C-7530FA8E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B8391-9633-B22D-2594-0AE0421B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Agregar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 a la </a:t>
            </a:r>
            <a:r>
              <a:rPr lang="en-US" dirty="0" err="1"/>
              <a:t>aplicaci</a:t>
            </a:r>
            <a:r>
              <a:rPr lang="es-ES" dirty="0" err="1"/>
              <a:t>ón</a:t>
            </a:r>
            <a:r>
              <a:rPr lang="es-ES" dirty="0"/>
              <a:t>:</a:t>
            </a:r>
          </a:p>
          <a:p>
            <a:r>
              <a:rPr lang="es-ES" dirty="0"/>
              <a:t>Adicionar receta</a:t>
            </a:r>
          </a:p>
          <a:p>
            <a:r>
              <a:rPr lang="es-ES" dirty="0"/>
              <a:t>Editar receta(modificar y eliminar)</a:t>
            </a:r>
          </a:p>
          <a:p>
            <a:r>
              <a:rPr lang="es-ES" dirty="0"/>
              <a:t>Filtrar por ingredientes y receta.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Subir los cambios al repositorio remoto.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1A78A7-B92E-0B92-C409-91FB38D0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79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2F7B-A55F-75C0-BDBB-1E8908F4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3. Entrar a nuestro proyecto y ver las dependencias que no tienen que ver con Angular para verificar si son compatibles con Angular 17</a:t>
            </a:r>
          </a:p>
          <a:p>
            <a:pPr marL="0" indent="0">
              <a:buNone/>
            </a:pPr>
            <a:endParaRPr lang="es-ES" dirty="0">
              <a:effectLst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6E254-06CD-E573-A3B6-3CE97B8D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4BBE3F-02B6-27AA-5201-70674DCEAD20}"/>
              </a:ext>
            </a:extLst>
          </p:cNvPr>
          <p:cNvSpPr txBox="1"/>
          <p:nvPr/>
        </p:nvSpPr>
        <p:spPr>
          <a:xfrm>
            <a:off x="838200" y="2736502"/>
            <a:ext cx="10702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En este proyecto solo hemos instalado </a:t>
            </a:r>
            <a:r>
              <a:rPr lang="es-ES" sz="2800" dirty="0" err="1"/>
              <a:t>bootstrap</a:t>
            </a:r>
            <a:r>
              <a:rPr lang="es-ES" sz="2800" dirty="0"/>
              <a:t> y la versión es compatible con Angular17, por lo que no tenemos problemas para actualizar.</a:t>
            </a:r>
          </a:p>
        </p:txBody>
      </p:sp>
    </p:spTree>
    <p:extLst>
      <p:ext uri="{BB962C8B-B14F-4D97-AF65-F5344CB8AC3E}">
        <p14:creationId xmlns:p14="http://schemas.microsoft.com/office/powerpoint/2010/main" val="61242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C54AF-F23F-3006-6EBC-BB948307C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76132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4. Ir a la guía de actualización de Angular</a:t>
            </a:r>
          </a:p>
          <a:p>
            <a:pPr marL="0" indent="0">
              <a:buNone/>
            </a:pPr>
            <a:r>
              <a:rPr lang="es-ES" dirty="0"/>
              <a:t>https://update.angular.io/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7FFEA1-C134-3D0B-97C3-BC84284E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6FF87C-5230-08BD-30AF-39DA2E25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" y="1426852"/>
            <a:ext cx="11901055" cy="54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9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BD9DD-586E-258B-ABE2-66FE2D9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 la guía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7C79D-C7D1-F5F7-BE47-7119A544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Veirificar</a:t>
            </a:r>
            <a:r>
              <a:rPr lang="es-ES" dirty="0"/>
              <a:t> la versión de </a:t>
            </a:r>
            <a:r>
              <a:rPr lang="es-ES" dirty="0" err="1"/>
              <a:t>node</a:t>
            </a:r>
            <a:r>
              <a:rPr lang="es-ES" dirty="0"/>
              <a:t> que tenemos instalada (v18.3.0 o superior )</a:t>
            </a:r>
          </a:p>
          <a:p>
            <a:r>
              <a:rPr lang="en-US" dirty="0" err="1"/>
              <a:t>Actualizar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a Angular v17</a:t>
            </a:r>
          </a:p>
          <a:p>
            <a:pPr marL="0" indent="0">
              <a:buNone/>
            </a:pPr>
            <a:r>
              <a:rPr lang="en-US" dirty="0"/>
              <a:t>  ng update @angular/core@17 @angular/cli@17 </a:t>
            </a:r>
          </a:p>
          <a:p>
            <a:pPr marL="0" indent="0">
              <a:buNone/>
            </a:pPr>
            <a:r>
              <a:rPr lang="en-US" dirty="0"/>
              <a:t>  Si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librerías</a:t>
            </a:r>
            <a:r>
              <a:rPr lang="en-US" dirty="0"/>
              <a:t> que </a:t>
            </a:r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ponemos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ng update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C3D9CE-30A1-1BD1-AE43-AE6133A1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461557-56BD-D6EE-88CF-F541A40B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31" y="4917498"/>
            <a:ext cx="60579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2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77EC9-C1BA-4D2B-43A1-62CBC265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000" dirty="0"/>
              <a:t>ng update @angular/core@17 @angular/cli@17 </a:t>
            </a:r>
            <a:endParaRPr lang="es-ES" sz="40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EC19B7A-D926-2D38-B426-3A3AA9CCD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2901"/>
            <a:ext cx="7858125" cy="372427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DAB551-8D0D-A264-C51C-22F4CFFC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94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6CAAC-9346-90A7-E7DA-7B3ED43E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package.json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3439A-679F-8F84-E65B-028CE45C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dependencies</a:t>
            </a:r>
            <a:r>
              <a:rPr lang="es-ES" b="0" dirty="0">
                <a:effectLst/>
                <a:latin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animations</a:t>
            </a:r>
            <a:r>
              <a:rPr lang="es-ES" b="0" dirty="0">
                <a:effectLst/>
                <a:latin typeface="Consolas" panose="020B0609020204030204" pitchFamily="49" charset="0"/>
              </a:rPr>
              <a:t>": "^17.0.6",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common</a:t>
            </a:r>
            <a:r>
              <a:rPr lang="es-ES" b="0" dirty="0">
                <a:effectLst/>
                <a:latin typeface="Consolas" panose="020B0609020204030204" pitchFamily="49" charset="0"/>
              </a:rPr>
              <a:t>": "^17.0.6",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compiler</a:t>
            </a:r>
            <a:r>
              <a:rPr lang="es-ES" b="0" dirty="0">
                <a:effectLst/>
                <a:latin typeface="Consolas" panose="020B0609020204030204" pitchFamily="49" charset="0"/>
              </a:rPr>
              <a:t>": "^17.0.6",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core</a:t>
            </a:r>
            <a:r>
              <a:rPr lang="es-ES" b="0" dirty="0">
                <a:effectLst/>
                <a:latin typeface="Consolas" panose="020B0609020204030204" pitchFamily="49" charset="0"/>
              </a:rPr>
              <a:t>": "^17.0.6",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forms</a:t>
            </a:r>
            <a:r>
              <a:rPr lang="es-ES" b="0" dirty="0">
                <a:effectLst/>
                <a:latin typeface="Consolas" panose="020B0609020204030204" pitchFamily="49" charset="0"/>
              </a:rPr>
              <a:t>": "^17.0.6",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platform</a:t>
            </a:r>
            <a:r>
              <a:rPr lang="es-ES" b="0" dirty="0">
                <a:effectLst/>
                <a:latin typeface="Consolas" panose="020B0609020204030204" pitchFamily="49" charset="0"/>
              </a:rPr>
              <a:t>-browser": "^17.0.6",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platform</a:t>
            </a:r>
            <a:r>
              <a:rPr lang="es-ES" b="0" dirty="0">
                <a:effectLst/>
                <a:latin typeface="Consolas" panose="020B0609020204030204" pitchFamily="49" charset="0"/>
              </a:rPr>
              <a:t>-browser-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dynamic</a:t>
            </a:r>
            <a:r>
              <a:rPr lang="es-ES" b="0" dirty="0">
                <a:effectLst/>
                <a:latin typeface="Consolas" panose="020B0609020204030204" pitchFamily="49" charset="0"/>
              </a:rPr>
              <a:t>": "^17.0.6",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router</a:t>
            </a:r>
            <a:r>
              <a:rPr lang="es-ES" b="0" dirty="0">
                <a:effectLst/>
                <a:latin typeface="Consolas" panose="020B0609020204030204" pitchFamily="49" charset="0"/>
              </a:rPr>
              <a:t>": "^17.0.6",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bootstrap</a:t>
            </a:r>
            <a:r>
              <a:rPr lang="es-ES" b="0" dirty="0">
                <a:effectLst/>
                <a:latin typeface="Consolas" panose="020B0609020204030204" pitchFamily="49" charset="0"/>
              </a:rPr>
              <a:t>": "^5.3.2",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jquery</a:t>
            </a:r>
            <a:r>
              <a:rPr lang="es-ES" b="0" dirty="0">
                <a:effectLst/>
                <a:latin typeface="Consolas" panose="020B0609020204030204" pitchFamily="49" charset="0"/>
              </a:rPr>
              <a:t>": "^3.7.1",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rxjs</a:t>
            </a:r>
            <a:r>
              <a:rPr lang="es-ES" b="0" dirty="0">
                <a:effectLst/>
                <a:latin typeface="Consolas" panose="020B0609020204030204" pitchFamily="49" charset="0"/>
              </a:rPr>
              <a:t>": "~7.8.0",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tslib</a:t>
            </a:r>
            <a:r>
              <a:rPr lang="es-ES" b="0" dirty="0">
                <a:effectLst/>
                <a:latin typeface="Consolas" panose="020B0609020204030204" pitchFamily="49" charset="0"/>
              </a:rPr>
              <a:t>": "^2.3.0",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"zone.js": "~0.14.2"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},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E00915-1D26-7FBC-40D1-2DE279AB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7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A0406B-0900-2057-45CC-E3DD3AC498B0}"/>
              </a:ext>
            </a:extLst>
          </p:cNvPr>
          <p:cNvSpPr txBox="1"/>
          <p:nvPr/>
        </p:nvSpPr>
        <p:spPr>
          <a:xfrm>
            <a:off x="955964" y="6308209"/>
            <a:ext cx="47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También se actualizó </a:t>
            </a:r>
            <a:r>
              <a:rPr lang="es-ES" dirty="0" err="1"/>
              <a:t>typescript</a:t>
            </a:r>
            <a:r>
              <a:rPr lang="es-ES" dirty="0"/>
              <a:t> a la versión 5.2.2</a:t>
            </a:r>
          </a:p>
        </p:txBody>
      </p:sp>
    </p:spTree>
    <p:extLst>
      <p:ext uri="{BB962C8B-B14F-4D97-AF65-F5344CB8AC3E}">
        <p14:creationId xmlns:p14="http://schemas.microsoft.com/office/powerpoint/2010/main" val="142618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3A242-FAE4-A0D7-5645-99F75A9C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Nuestra app está en angular 17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E927621-F279-9481-C395-8DC605637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811" y="1690688"/>
            <a:ext cx="1978544" cy="435133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E7ED9B-E73D-067E-B175-1E8CEA86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8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73EAF19-7B71-C197-7B74-1329D0160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7" y="1796328"/>
            <a:ext cx="4048125" cy="24003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6A82171-A58E-136A-8FBA-08E5AA2692B5}"/>
              </a:ext>
            </a:extLst>
          </p:cNvPr>
          <p:cNvSpPr txBox="1"/>
          <p:nvPr/>
        </p:nvSpPr>
        <p:spPr>
          <a:xfrm>
            <a:off x="3990109" y="4918364"/>
            <a:ext cx="6892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Nuestra aplicación funciona perfectamente!!! </a:t>
            </a:r>
          </a:p>
        </p:txBody>
      </p:sp>
    </p:spTree>
    <p:extLst>
      <p:ext uri="{BB962C8B-B14F-4D97-AF65-F5344CB8AC3E}">
        <p14:creationId xmlns:p14="http://schemas.microsoft.com/office/powerpoint/2010/main" val="279012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ACED-8F13-B52F-1859-FDFC5A13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Actualizar el código para que se refleje como código nativo de Angular v17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51025A-8B7D-08B2-C624-A43798CD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una aplicación en Angular v17</a:t>
            </a:r>
          </a:p>
          <a:p>
            <a:r>
              <a:rPr lang="es-ES" dirty="0"/>
              <a:t>Copiar el código del archivo </a:t>
            </a:r>
            <a:r>
              <a:rPr lang="es-ES" dirty="0" err="1"/>
              <a:t>main.ts</a:t>
            </a:r>
            <a:r>
              <a:rPr lang="es-ES" dirty="0"/>
              <a:t> para nuestro </a:t>
            </a:r>
            <a:r>
              <a:rPr lang="es-ES" dirty="0" err="1"/>
              <a:t>main.ts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0E88A9-E1F7-248E-A461-B9E65752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ABEAD8-3F67-4FE5-B9C5-69906C31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93" y="3082131"/>
            <a:ext cx="5505450" cy="18383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EA3EF28-49C0-3FE0-1A9E-D43017C99310}"/>
              </a:ext>
            </a:extLst>
          </p:cNvPr>
          <p:cNvSpPr txBox="1"/>
          <p:nvPr/>
        </p:nvSpPr>
        <p:spPr>
          <a:xfrm>
            <a:off x="962890" y="5153917"/>
            <a:ext cx="764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Copiar el archivo </a:t>
            </a:r>
            <a:r>
              <a:rPr lang="es-ES" sz="2800" dirty="0" err="1"/>
              <a:t>app.config.ts</a:t>
            </a:r>
            <a:r>
              <a:rPr lang="es-ES" sz="2800" dirty="0"/>
              <a:t> en la carpeta app</a:t>
            </a:r>
          </a:p>
        </p:txBody>
      </p:sp>
    </p:spTree>
    <p:extLst>
      <p:ext uri="{BB962C8B-B14F-4D97-AF65-F5344CB8AC3E}">
        <p14:creationId xmlns:p14="http://schemas.microsoft.com/office/powerpoint/2010/main" val="3577358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</TotalTime>
  <Words>572</Words>
  <Application>Microsoft Office PowerPoint</Application>
  <PresentationFormat>Panorámica</PresentationFormat>
  <Paragraphs>104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Tema de Office</vt:lpstr>
      <vt:lpstr>Módulo 4. Introducción a Angular</vt:lpstr>
      <vt:lpstr>¿Cómo migrar a Angular 17 desde la versión 16? </vt:lpstr>
      <vt:lpstr>Presentación de PowerPoint</vt:lpstr>
      <vt:lpstr>Presentación de PowerPoint</vt:lpstr>
      <vt:lpstr>Pasos de la guía</vt:lpstr>
      <vt:lpstr> ng update @angular/core@17 @angular/cli@17 </vt:lpstr>
      <vt:lpstr>package.json</vt:lpstr>
      <vt:lpstr>Nuestra app está en angular 17</vt:lpstr>
      <vt:lpstr>Actualizar el código para que se refleje como código nativo de Angular v17</vt:lpstr>
      <vt:lpstr>Desde app.config.ts</vt:lpstr>
      <vt:lpstr>Copiar las rutas que tenemos en app-routing.module.ts</vt:lpstr>
      <vt:lpstr>ng serve -o</vt:lpstr>
      <vt:lpstr>Importar ListaDeRecetasComponent en recetas.component.ts</vt:lpstr>
      <vt:lpstr>Presentación de PowerPoint</vt:lpstr>
      <vt:lpstr>Convertir RecetaComponent a standalone</vt:lpstr>
      <vt:lpstr>Convertir DetallesRecetaComponent a standalone</vt:lpstr>
      <vt:lpstr>Convertir AppComponent a standalone</vt:lpstr>
      <vt:lpstr>Migrar las directivas</vt:lpstr>
      <vt:lpstr>Presentación de PowerPoint</vt:lpstr>
      <vt:lpstr>Presentación de PowerPoint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4. Introducción a Angular</dc:title>
  <dc:creator>Marina</dc:creator>
  <cp:lastModifiedBy>Marina</cp:lastModifiedBy>
  <cp:revision>443</cp:revision>
  <dcterms:created xsi:type="dcterms:W3CDTF">2023-10-09T12:02:49Z</dcterms:created>
  <dcterms:modified xsi:type="dcterms:W3CDTF">2023-12-07T23:49:40Z</dcterms:modified>
</cp:coreProperties>
</file>