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83" r:id="rId3"/>
    <p:sldId id="346" r:id="rId4"/>
    <p:sldId id="260" r:id="rId5"/>
    <p:sldId id="258" r:id="rId6"/>
    <p:sldId id="259" r:id="rId7"/>
    <p:sldId id="261" r:id="rId8"/>
    <p:sldId id="345" r:id="rId9"/>
    <p:sldId id="266" r:id="rId10"/>
    <p:sldId id="267" r:id="rId11"/>
    <p:sldId id="268" r:id="rId12"/>
    <p:sldId id="269" r:id="rId13"/>
    <p:sldId id="270" r:id="rId14"/>
    <p:sldId id="271" r:id="rId15"/>
    <p:sldId id="265" r:id="rId16"/>
    <p:sldId id="262" r:id="rId17"/>
    <p:sldId id="274" r:id="rId18"/>
    <p:sldId id="275" r:id="rId19"/>
    <p:sldId id="276" r:id="rId20"/>
    <p:sldId id="347" r:id="rId21"/>
    <p:sldId id="340" r:id="rId22"/>
    <p:sldId id="282" r:id="rId23"/>
    <p:sldId id="273" r:id="rId24"/>
    <p:sldId id="292" r:id="rId25"/>
    <p:sldId id="284" r:id="rId26"/>
    <p:sldId id="338" r:id="rId27"/>
    <p:sldId id="285" r:id="rId28"/>
    <p:sldId id="348" r:id="rId29"/>
    <p:sldId id="286" r:id="rId30"/>
    <p:sldId id="349" r:id="rId31"/>
    <p:sldId id="341" r:id="rId32"/>
    <p:sldId id="343" r:id="rId33"/>
    <p:sldId id="344" r:id="rId34"/>
    <p:sldId id="350" r:id="rId35"/>
    <p:sldId id="339" r:id="rId36"/>
    <p:sldId id="295" r:id="rId37"/>
    <p:sldId id="296" r:id="rId38"/>
    <p:sldId id="303" r:id="rId39"/>
    <p:sldId id="351" r:id="rId40"/>
    <p:sldId id="304" r:id="rId41"/>
    <p:sldId id="298" r:id="rId42"/>
    <p:sldId id="307" r:id="rId43"/>
    <p:sldId id="328" r:id="rId44"/>
    <p:sldId id="309" r:id="rId45"/>
    <p:sldId id="329" r:id="rId46"/>
    <p:sldId id="311" r:id="rId47"/>
    <p:sldId id="302" r:id="rId48"/>
    <p:sldId id="312" r:id="rId49"/>
    <p:sldId id="313" r:id="rId50"/>
    <p:sldId id="314" r:id="rId51"/>
    <p:sldId id="315" r:id="rId52"/>
    <p:sldId id="354" r:id="rId53"/>
    <p:sldId id="330" r:id="rId54"/>
    <p:sldId id="317" r:id="rId55"/>
    <p:sldId id="352" r:id="rId56"/>
    <p:sldId id="353" r:id="rId57"/>
    <p:sldId id="333" r:id="rId58"/>
    <p:sldId id="318" r:id="rId59"/>
    <p:sldId id="334" r:id="rId60"/>
    <p:sldId id="335" r:id="rId61"/>
    <p:sldId id="319" r:id="rId62"/>
    <p:sldId id="320" r:id="rId63"/>
    <p:sldId id="321" r:id="rId64"/>
    <p:sldId id="325" r:id="rId65"/>
    <p:sldId id="327" r:id="rId66"/>
    <p:sldId id="326" r:id="rId67"/>
    <p:sldId id="322" r:id="rId68"/>
    <p:sldId id="355" r:id="rId69"/>
    <p:sldId id="323" r:id="rId70"/>
    <p:sldId id="324" r:id="rId71"/>
    <p:sldId id="331" r:id="rId72"/>
    <p:sldId id="332" r:id="rId73"/>
    <p:sldId id="336" r:id="rId7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B7C02-7EE1-49C2-B40E-DB77D94F41E1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18B6-70B1-4E5E-821E-2528415E2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8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 제목은 모두 안데르센 동화의 제목이며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권 모두 시나리오와 관계가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18B6-70B1-4E5E-821E-2528415E2E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5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18B6-70B1-4E5E-821E-2528415E2EB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3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밤하늘 배경은 이런 느낌이었으면 좋겠어요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18B6-70B1-4E5E-821E-2528415E2EB8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1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0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7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6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5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1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C668-2B80-4561-8078-CD640E3B1A98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33C9-872D-40F4-A386-ECE433C1C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드림워커</a:t>
            </a:r>
            <a:r>
              <a:rPr lang="ko-KR" altLang="en-US" dirty="0" smtClean="0"/>
              <a:t> 퍼즐기획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160712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2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0"/>
          <a:stretch/>
        </p:blipFill>
        <p:spPr>
          <a:xfrm>
            <a:off x="539552" y="1052736"/>
            <a:ext cx="2639492" cy="332379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907704" y="3135086"/>
            <a:ext cx="2448272" cy="3659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8248" y="119675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 smtClean="0"/>
              <a:t>서랍장 첫 번째 칸에서 아이템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퍼즐조각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얻는다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 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퍼즐조각</a:t>
            </a:r>
            <a:r>
              <a:rPr lang="ko-KR" altLang="en-US" dirty="0" smtClean="0"/>
              <a:t> 획득 시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35996" y="2204864"/>
            <a:ext cx="3672408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8396" y="2357264"/>
            <a:ext cx="3339988" cy="1575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421397" y="2855761"/>
            <a:ext cx="433512" cy="352697"/>
          </a:xfrm>
          <a:custGeom>
            <a:avLst/>
            <a:gdLst>
              <a:gd name="connsiteX0" fmla="*/ 2438 w 433512"/>
              <a:gd name="connsiteY0" fmla="*/ 0 h 352697"/>
              <a:gd name="connsiteX1" fmla="*/ 133067 w 433512"/>
              <a:gd name="connsiteY1" fmla="*/ 26125 h 352697"/>
              <a:gd name="connsiteX2" fmla="*/ 185318 w 433512"/>
              <a:gd name="connsiteY2" fmla="*/ 52251 h 352697"/>
              <a:gd name="connsiteX3" fmla="*/ 250632 w 433512"/>
              <a:gd name="connsiteY3" fmla="*/ 65314 h 352697"/>
              <a:gd name="connsiteX4" fmla="*/ 329009 w 433512"/>
              <a:gd name="connsiteY4" fmla="*/ 91440 h 352697"/>
              <a:gd name="connsiteX5" fmla="*/ 368198 w 433512"/>
              <a:gd name="connsiteY5" fmla="*/ 104502 h 352697"/>
              <a:gd name="connsiteX6" fmla="*/ 433512 w 433512"/>
              <a:gd name="connsiteY6" fmla="*/ 222068 h 352697"/>
              <a:gd name="connsiteX7" fmla="*/ 420449 w 433512"/>
              <a:gd name="connsiteY7" fmla="*/ 274320 h 352697"/>
              <a:gd name="connsiteX8" fmla="*/ 315947 w 433512"/>
              <a:gd name="connsiteY8" fmla="*/ 313508 h 352697"/>
              <a:gd name="connsiteX9" fmla="*/ 276758 w 433512"/>
              <a:gd name="connsiteY9" fmla="*/ 326571 h 352697"/>
              <a:gd name="connsiteX10" fmla="*/ 159192 w 433512"/>
              <a:gd name="connsiteY10" fmla="*/ 352697 h 352697"/>
              <a:gd name="connsiteX11" fmla="*/ 15501 w 433512"/>
              <a:gd name="connsiteY11" fmla="*/ 261257 h 352697"/>
              <a:gd name="connsiteX12" fmla="*/ 41627 w 433512"/>
              <a:gd name="connsiteY12" fmla="*/ 222068 h 352697"/>
              <a:gd name="connsiteX13" fmla="*/ 54689 w 433512"/>
              <a:gd name="connsiteY13" fmla="*/ 169817 h 352697"/>
              <a:gd name="connsiteX14" fmla="*/ 80815 w 433512"/>
              <a:gd name="connsiteY14" fmla="*/ 91440 h 352697"/>
              <a:gd name="connsiteX15" fmla="*/ 67752 w 433512"/>
              <a:gd name="connsiteY15" fmla="*/ 0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512" h="352697">
                <a:moveTo>
                  <a:pt x="2438" y="0"/>
                </a:moveTo>
                <a:cubicBezTo>
                  <a:pt x="29531" y="4515"/>
                  <a:pt x="101886" y="14432"/>
                  <a:pt x="133067" y="26125"/>
                </a:cubicBezTo>
                <a:cubicBezTo>
                  <a:pt x="151300" y="32962"/>
                  <a:pt x="166844" y="46093"/>
                  <a:pt x="185318" y="52251"/>
                </a:cubicBezTo>
                <a:cubicBezTo>
                  <a:pt x="206381" y="59272"/>
                  <a:pt x="229212" y="59472"/>
                  <a:pt x="250632" y="65314"/>
                </a:cubicBezTo>
                <a:cubicBezTo>
                  <a:pt x="277201" y="72560"/>
                  <a:pt x="302883" y="82732"/>
                  <a:pt x="329009" y="91440"/>
                </a:cubicBezTo>
                <a:lnTo>
                  <a:pt x="368198" y="104502"/>
                </a:lnTo>
                <a:cubicBezTo>
                  <a:pt x="428087" y="194337"/>
                  <a:pt x="410519" y="153092"/>
                  <a:pt x="433512" y="222068"/>
                </a:cubicBezTo>
                <a:cubicBezTo>
                  <a:pt x="429158" y="239485"/>
                  <a:pt x="430408" y="259382"/>
                  <a:pt x="420449" y="274320"/>
                </a:cubicBezTo>
                <a:cubicBezTo>
                  <a:pt x="398946" y="306574"/>
                  <a:pt x="345518" y="306115"/>
                  <a:pt x="315947" y="313508"/>
                </a:cubicBezTo>
                <a:cubicBezTo>
                  <a:pt x="302589" y="316848"/>
                  <a:pt x="290200" y="323584"/>
                  <a:pt x="276758" y="326571"/>
                </a:cubicBezTo>
                <a:cubicBezTo>
                  <a:pt x="138819" y="357224"/>
                  <a:pt x="247412" y="323290"/>
                  <a:pt x="159192" y="352697"/>
                </a:cubicBezTo>
                <a:cubicBezTo>
                  <a:pt x="17807" y="340915"/>
                  <a:pt x="-27279" y="389595"/>
                  <a:pt x="15501" y="261257"/>
                </a:cubicBezTo>
                <a:cubicBezTo>
                  <a:pt x="20466" y="246363"/>
                  <a:pt x="32918" y="235131"/>
                  <a:pt x="41627" y="222068"/>
                </a:cubicBezTo>
                <a:cubicBezTo>
                  <a:pt x="45981" y="204651"/>
                  <a:pt x="49530" y="187013"/>
                  <a:pt x="54689" y="169817"/>
                </a:cubicBezTo>
                <a:cubicBezTo>
                  <a:pt x="62602" y="143439"/>
                  <a:pt x="80815" y="91440"/>
                  <a:pt x="80815" y="91440"/>
                </a:cubicBezTo>
                <a:cubicBezTo>
                  <a:pt x="67036" y="8767"/>
                  <a:pt x="67752" y="39548"/>
                  <a:pt x="677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9080049">
            <a:off x="6575146" y="3093069"/>
            <a:ext cx="433512" cy="352697"/>
          </a:xfrm>
          <a:custGeom>
            <a:avLst/>
            <a:gdLst>
              <a:gd name="connsiteX0" fmla="*/ 2438 w 433512"/>
              <a:gd name="connsiteY0" fmla="*/ 0 h 352697"/>
              <a:gd name="connsiteX1" fmla="*/ 133067 w 433512"/>
              <a:gd name="connsiteY1" fmla="*/ 26125 h 352697"/>
              <a:gd name="connsiteX2" fmla="*/ 185318 w 433512"/>
              <a:gd name="connsiteY2" fmla="*/ 52251 h 352697"/>
              <a:gd name="connsiteX3" fmla="*/ 250632 w 433512"/>
              <a:gd name="connsiteY3" fmla="*/ 65314 h 352697"/>
              <a:gd name="connsiteX4" fmla="*/ 329009 w 433512"/>
              <a:gd name="connsiteY4" fmla="*/ 91440 h 352697"/>
              <a:gd name="connsiteX5" fmla="*/ 368198 w 433512"/>
              <a:gd name="connsiteY5" fmla="*/ 104502 h 352697"/>
              <a:gd name="connsiteX6" fmla="*/ 433512 w 433512"/>
              <a:gd name="connsiteY6" fmla="*/ 222068 h 352697"/>
              <a:gd name="connsiteX7" fmla="*/ 420449 w 433512"/>
              <a:gd name="connsiteY7" fmla="*/ 274320 h 352697"/>
              <a:gd name="connsiteX8" fmla="*/ 315947 w 433512"/>
              <a:gd name="connsiteY8" fmla="*/ 313508 h 352697"/>
              <a:gd name="connsiteX9" fmla="*/ 276758 w 433512"/>
              <a:gd name="connsiteY9" fmla="*/ 326571 h 352697"/>
              <a:gd name="connsiteX10" fmla="*/ 159192 w 433512"/>
              <a:gd name="connsiteY10" fmla="*/ 352697 h 352697"/>
              <a:gd name="connsiteX11" fmla="*/ 15501 w 433512"/>
              <a:gd name="connsiteY11" fmla="*/ 261257 h 352697"/>
              <a:gd name="connsiteX12" fmla="*/ 41627 w 433512"/>
              <a:gd name="connsiteY12" fmla="*/ 222068 h 352697"/>
              <a:gd name="connsiteX13" fmla="*/ 54689 w 433512"/>
              <a:gd name="connsiteY13" fmla="*/ 169817 h 352697"/>
              <a:gd name="connsiteX14" fmla="*/ 80815 w 433512"/>
              <a:gd name="connsiteY14" fmla="*/ 91440 h 352697"/>
              <a:gd name="connsiteX15" fmla="*/ 67752 w 433512"/>
              <a:gd name="connsiteY15" fmla="*/ 0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512" h="352697">
                <a:moveTo>
                  <a:pt x="2438" y="0"/>
                </a:moveTo>
                <a:cubicBezTo>
                  <a:pt x="29531" y="4515"/>
                  <a:pt x="101886" y="14432"/>
                  <a:pt x="133067" y="26125"/>
                </a:cubicBezTo>
                <a:cubicBezTo>
                  <a:pt x="151300" y="32962"/>
                  <a:pt x="166844" y="46093"/>
                  <a:pt x="185318" y="52251"/>
                </a:cubicBezTo>
                <a:cubicBezTo>
                  <a:pt x="206381" y="59272"/>
                  <a:pt x="229212" y="59472"/>
                  <a:pt x="250632" y="65314"/>
                </a:cubicBezTo>
                <a:cubicBezTo>
                  <a:pt x="277201" y="72560"/>
                  <a:pt x="302883" y="82732"/>
                  <a:pt x="329009" y="91440"/>
                </a:cubicBezTo>
                <a:lnTo>
                  <a:pt x="368198" y="104502"/>
                </a:lnTo>
                <a:cubicBezTo>
                  <a:pt x="428087" y="194337"/>
                  <a:pt x="410519" y="153092"/>
                  <a:pt x="433512" y="222068"/>
                </a:cubicBezTo>
                <a:cubicBezTo>
                  <a:pt x="429158" y="239485"/>
                  <a:pt x="430408" y="259382"/>
                  <a:pt x="420449" y="274320"/>
                </a:cubicBezTo>
                <a:cubicBezTo>
                  <a:pt x="398946" y="306574"/>
                  <a:pt x="345518" y="306115"/>
                  <a:pt x="315947" y="313508"/>
                </a:cubicBezTo>
                <a:cubicBezTo>
                  <a:pt x="302589" y="316848"/>
                  <a:pt x="290200" y="323584"/>
                  <a:pt x="276758" y="326571"/>
                </a:cubicBezTo>
                <a:cubicBezTo>
                  <a:pt x="138819" y="357224"/>
                  <a:pt x="247412" y="323290"/>
                  <a:pt x="159192" y="352697"/>
                </a:cubicBezTo>
                <a:cubicBezTo>
                  <a:pt x="17807" y="340915"/>
                  <a:pt x="-27279" y="389595"/>
                  <a:pt x="15501" y="261257"/>
                </a:cubicBezTo>
                <a:cubicBezTo>
                  <a:pt x="20466" y="246363"/>
                  <a:pt x="32918" y="235131"/>
                  <a:pt x="41627" y="222068"/>
                </a:cubicBezTo>
                <a:cubicBezTo>
                  <a:pt x="45981" y="204651"/>
                  <a:pt x="49530" y="187013"/>
                  <a:pt x="54689" y="169817"/>
                </a:cubicBezTo>
                <a:cubicBezTo>
                  <a:pt x="62602" y="143439"/>
                  <a:pt x="80815" y="91440"/>
                  <a:pt x="80815" y="91440"/>
                </a:cubicBezTo>
                <a:cubicBezTo>
                  <a:pt x="67036" y="8767"/>
                  <a:pt x="67752" y="39548"/>
                  <a:pt x="677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799868" y="2968811"/>
            <a:ext cx="433512" cy="352697"/>
          </a:xfrm>
          <a:custGeom>
            <a:avLst/>
            <a:gdLst>
              <a:gd name="connsiteX0" fmla="*/ 2438 w 433512"/>
              <a:gd name="connsiteY0" fmla="*/ 0 h 352697"/>
              <a:gd name="connsiteX1" fmla="*/ 133067 w 433512"/>
              <a:gd name="connsiteY1" fmla="*/ 26125 h 352697"/>
              <a:gd name="connsiteX2" fmla="*/ 185318 w 433512"/>
              <a:gd name="connsiteY2" fmla="*/ 52251 h 352697"/>
              <a:gd name="connsiteX3" fmla="*/ 250632 w 433512"/>
              <a:gd name="connsiteY3" fmla="*/ 65314 h 352697"/>
              <a:gd name="connsiteX4" fmla="*/ 329009 w 433512"/>
              <a:gd name="connsiteY4" fmla="*/ 91440 h 352697"/>
              <a:gd name="connsiteX5" fmla="*/ 368198 w 433512"/>
              <a:gd name="connsiteY5" fmla="*/ 104502 h 352697"/>
              <a:gd name="connsiteX6" fmla="*/ 433512 w 433512"/>
              <a:gd name="connsiteY6" fmla="*/ 222068 h 352697"/>
              <a:gd name="connsiteX7" fmla="*/ 420449 w 433512"/>
              <a:gd name="connsiteY7" fmla="*/ 274320 h 352697"/>
              <a:gd name="connsiteX8" fmla="*/ 315947 w 433512"/>
              <a:gd name="connsiteY8" fmla="*/ 313508 h 352697"/>
              <a:gd name="connsiteX9" fmla="*/ 276758 w 433512"/>
              <a:gd name="connsiteY9" fmla="*/ 326571 h 352697"/>
              <a:gd name="connsiteX10" fmla="*/ 159192 w 433512"/>
              <a:gd name="connsiteY10" fmla="*/ 352697 h 352697"/>
              <a:gd name="connsiteX11" fmla="*/ 15501 w 433512"/>
              <a:gd name="connsiteY11" fmla="*/ 261257 h 352697"/>
              <a:gd name="connsiteX12" fmla="*/ 41627 w 433512"/>
              <a:gd name="connsiteY12" fmla="*/ 222068 h 352697"/>
              <a:gd name="connsiteX13" fmla="*/ 54689 w 433512"/>
              <a:gd name="connsiteY13" fmla="*/ 169817 h 352697"/>
              <a:gd name="connsiteX14" fmla="*/ 80815 w 433512"/>
              <a:gd name="connsiteY14" fmla="*/ 91440 h 352697"/>
              <a:gd name="connsiteX15" fmla="*/ 67752 w 433512"/>
              <a:gd name="connsiteY15" fmla="*/ 0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512" h="352697">
                <a:moveTo>
                  <a:pt x="2438" y="0"/>
                </a:moveTo>
                <a:cubicBezTo>
                  <a:pt x="29531" y="4515"/>
                  <a:pt x="101886" y="14432"/>
                  <a:pt x="133067" y="26125"/>
                </a:cubicBezTo>
                <a:cubicBezTo>
                  <a:pt x="151300" y="32962"/>
                  <a:pt x="166844" y="46093"/>
                  <a:pt x="185318" y="52251"/>
                </a:cubicBezTo>
                <a:cubicBezTo>
                  <a:pt x="206381" y="59272"/>
                  <a:pt x="229212" y="59472"/>
                  <a:pt x="250632" y="65314"/>
                </a:cubicBezTo>
                <a:cubicBezTo>
                  <a:pt x="277201" y="72560"/>
                  <a:pt x="302883" y="82732"/>
                  <a:pt x="329009" y="91440"/>
                </a:cubicBezTo>
                <a:lnTo>
                  <a:pt x="368198" y="104502"/>
                </a:lnTo>
                <a:cubicBezTo>
                  <a:pt x="428087" y="194337"/>
                  <a:pt x="410519" y="153092"/>
                  <a:pt x="433512" y="222068"/>
                </a:cubicBezTo>
                <a:cubicBezTo>
                  <a:pt x="429158" y="239485"/>
                  <a:pt x="430408" y="259382"/>
                  <a:pt x="420449" y="274320"/>
                </a:cubicBezTo>
                <a:cubicBezTo>
                  <a:pt x="398946" y="306574"/>
                  <a:pt x="345518" y="306115"/>
                  <a:pt x="315947" y="313508"/>
                </a:cubicBezTo>
                <a:cubicBezTo>
                  <a:pt x="302589" y="316848"/>
                  <a:pt x="290200" y="323584"/>
                  <a:pt x="276758" y="326571"/>
                </a:cubicBezTo>
                <a:cubicBezTo>
                  <a:pt x="138819" y="357224"/>
                  <a:pt x="247412" y="323290"/>
                  <a:pt x="159192" y="352697"/>
                </a:cubicBezTo>
                <a:cubicBezTo>
                  <a:pt x="17807" y="340915"/>
                  <a:pt x="-27279" y="389595"/>
                  <a:pt x="15501" y="261257"/>
                </a:cubicBezTo>
                <a:cubicBezTo>
                  <a:pt x="20466" y="246363"/>
                  <a:pt x="32918" y="235131"/>
                  <a:pt x="41627" y="222068"/>
                </a:cubicBezTo>
                <a:cubicBezTo>
                  <a:pt x="45981" y="204651"/>
                  <a:pt x="49530" y="187013"/>
                  <a:pt x="54689" y="169817"/>
                </a:cubicBezTo>
                <a:cubicBezTo>
                  <a:pt x="62602" y="143439"/>
                  <a:pt x="80815" y="91440"/>
                  <a:pt x="80815" y="91440"/>
                </a:cubicBezTo>
                <a:cubicBezTo>
                  <a:pt x="67036" y="8767"/>
                  <a:pt x="67752" y="39548"/>
                  <a:pt x="677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rot="2250807">
            <a:off x="5483962" y="3239589"/>
            <a:ext cx="433512" cy="352697"/>
          </a:xfrm>
          <a:custGeom>
            <a:avLst/>
            <a:gdLst>
              <a:gd name="connsiteX0" fmla="*/ 2438 w 433512"/>
              <a:gd name="connsiteY0" fmla="*/ 0 h 352697"/>
              <a:gd name="connsiteX1" fmla="*/ 133067 w 433512"/>
              <a:gd name="connsiteY1" fmla="*/ 26125 h 352697"/>
              <a:gd name="connsiteX2" fmla="*/ 185318 w 433512"/>
              <a:gd name="connsiteY2" fmla="*/ 52251 h 352697"/>
              <a:gd name="connsiteX3" fmla="*/ 250632 w 433512"/>
              <a:gd name="connsiteY3" fmla="*/ 65314 h 352697"/>
              <a:gd name="connsiteX4" fmla="*/ 329009 w 433512"/>
              <a:gd name="connsiteY4" fmla="*/ 91440 h 352697"/>
              <a:gd name="connsiteX5" fmla="*/ 368198 w 433512"/>
              <a:gd name="connsiteY5" fmla="*/ 104502 h 352697"/>
              <a:gd name="connsiteX6" fmla="*/ 433512 w 433512"/>
              <a:gd name="connsiteY6" fmla="*/ 222068 h 352697"/>
              <a:gd name="connsiteX7" fmla="*/ 420449 w 433512"/>
              <a:gd name="connsiteY7" fmla="*/ 274320 h 352697"/>
              <a:gd name="connsiteX8" fmla="*/ 315947 w 433512"/>
              <a:gd name="connsiteY8" fmla="*/ 313508 h 352697"/>
              <a:gd name="connsiteX9" fmla="*/ 276758 w 433512"/>
              <a:gd name="connsiteY9" fmla="*/ 326571 h 352697"/>
              <a:gd name="connsiteX10" fmla="*/ 159192 w 433512"/>
              <a:gd name="connsiteY10" fmla="*/ 352697 h 352697"/>
              <a:gd name="connsiteX11" fmla="*/ 15501 w 433512"/>
              <a:gd name="connsiteY11" fmla="*/ 261257 h 352697"/>
              <a:gd name="connsiteX12" fmla="*/ 41627 w 433512"/>
              <a:gd name="connsiteY12" fmla="*/ 222068 h 352697"/>
              <a:gd name="connsiteX13" fmla="*/ 54689 w 433512"/>
              <a:gd name="connsiteY13" fmla="*/ 169817 h 352697"/>
              <a:gd name="connsiteX14" fmla="*/ 80815 w 433512"/>
              <a:gd name="connsiteY14" fmla="*/ 91440 h 352697"/>
              <a:gd name="connsiteX15" fmla="*/ 67752 w 433512"/>
              <a:gd name="connsiteY15" fmla="*/ 0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512" h="352697">
                <a:moveTo>
                  <a:pt x="2438" y="0"/>
                </a:moveTo>
                <a:cubicBezTo>
                  <a:pt x="29531" y="4515"/>
                  <a:pt x="101886" y="14432"/>
                  <a:pt x="133067" y="26125"/>
                </a:cubicBezTo>
                <a:cubicBezTo>
                  <a:pt x="151300" y="32962"/>
                  <a:pt x="166844" y="46093"/>
                  <a:pt x="185318" y="52251"/>
                </a:cubicBezTo>
                <a:cubicBezTo>
                  <a:pt x="206381" y="59272"/>
                  <a:pt x="229212" y="59472"/>
                  <a:pt x="250632" y="65314"/>
                </a:cubicBezTo>
                <a:cubicBezTo>
                  <a:pt x="277201" y="72560"/>
                  <a:pt x="302883" y="82732"/>
                  <a:pt x="329009" y="91440"/>
                </a:cubicBezTo>
                <a:lnTo>
                  <a:pt x="368198" y="104502"/>
                </a:lnTo>
                <a:cubicBezTo>
                  <a:pt x="428087" y="194337"/>
                  <a:pt x="410519" y="153092"/>
                  <a:pt x="433512" y="222068"/>
                </a:cubicBezTo>
                <a:cubicBezTo>
                  <a:pt x="429158" y="239485"/>
                  <a:pt x="430408" y="259382"/>
                  <a:pt x="420449" y="274320"/>
                </a:cubicBezTo>
                <a:cubicBezTo>
                  <a:pt x="398946" y="306574"/>
                  <a:pt x="345518" y="306115"/>
                  <a:pt x="315947" y="313508"/>
                </a:cubicBezTo>
                <a:cubicBezTo>
                  <a:pt x="302589" y="316848"/>
                  <a:pt x="290200" y="323584"/>
                  <a:pt x="276758" y="326571"/>
                </a:cubicBezTo>
                <a:cubicBezTo>
                  <a:pt x="138819" y="357224"/>
                  <a:pt x="247412" y="323290"/>
                  <a:pt x="159192" y="352697"/>
                </a:cubicBezTo>
                <a:cubicBezTo>
                  <a:pt x="17807" y="340915"/>
                  <a:pt x="-27279" y="389595"/>
                  <a:pt x="15501" y="261257"/>
                </a:cubicBezTo>
                <a:cubicBezTo>
                  <a:pt x="20466" y="246363"/>
                  <a:pt x="32918" y="235131"/>
                  <a:pt x="41627" y="222068"/>
                </a:cubicBezTo>
                <a:cubicBezTo>
                  <a:pt x="45981" y="204651"/>
                  <a:pt x="49530" y="187013"/>
                  <a:pt x="54689" y="169817"/>
                </a:cubicBezTo>
                <a:cubicBezTo>
                  <a:pt x="62602" y="143439"/>
                  <a:pt x="80815" y="91440"/>
                  <a:pt x="80815" y="91440"/>
                </a:cubicBezTo>
                <a:cubicBezTo>
                  <a:pt x="67036" y="8767"/>
                  <a:pt x="67752" y="39548"/>
                  <a:pt x="677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938688" y="3263537"/>
            <a:ext cx="433512" cy="352697"/>
          </a:xfrm>
          <a:custGeom>
            <a:avLst/>
            <a:gdLst>
              <a:gd name="connsiteX0" fmla="*/ 2438 w 433512"/>
              <a:gd name="connsiteY0" fmla="*/ 0 h 352697"/>
              <a:gd name="connsiteX1" fmla="*/ 133067 w 433512"/>
              <a:gd name="connsiteY1" fmla="*/ 26125 h 352697"/>
              <a:gd name="connsiteX2" fmla="*/ 185318 w 433512"/>
              <a:gd name="connsiteY2" fmla="*/ 52251 h 352697"/>
              <a:gd name="connsiteX3" fmla="*/ 250632 w 433512"/>
              <a:gd name="connsiteY3" fmla="*/ 65314 h 352697"/>
              <a:gd name="connsiteX4" fmla="*/ 329009 w 433512"/>
              <a:gd name="connsiteY4" fmla="*/ 91440 h 352697"/>
              <a:gd name="connsiteX5" fmla="*/ 368198 w 433512"/>
              <a:gd name="connsiteY5" fmla="*/ 104502 h 352697"/>
              <a:gd name="connsiteX6" fmla="*/ 433512 w 433512"/>
              <a:gd name="connsiteY6" fmla="*/ 222068 h 352697"/>
              <a:gd name="connsiteX7" fmla="*/ 420449 w 433512"/>
              <a:gd name="connsiteY7" fmla="*/ 274320 h 352697"/>
              <a:gd name="connsiteX8" fmla="*/ 315947 w 433512"/>
              <a:gd name="connsiteY8" fmla="*/ 313508 h 352697"/>
              <a:gd name="connsiteX9" fmla="*/ 276758 w 433512"/>
              <a:gd name="connsiteY9" fmla="*/ 326571 h 352697"/>
              <a:gd name="connsiteX10" fmla="*/ 159192 w 433512"/>
              <a:gd name="connsiteY10" fmla="*/ 352697 h 352697"/>
              <a:gd name="connsiteX11" fmla="*/ 15501 w 433512"/>
              <a:gd name="connsiteY11" fmla="*/ 261257 h 352697"/>
              <a:gd name="connsiteX12" fmla="*/ 41627 w 433512"/>
              <a:gd name="connsiteY12" fmla="*/ 222068 h 352697"/>
              <a:gd name="connsiteX13" fmla="*/ 54689 w 433512"/>
              <a:gd name="connsiteY13" fmla="*/ 169817 h 352697"/>
              <a:gd name="connsiteX14" fmla="*/ 80815 w 433512"/>
              <a:gd name="connsiteY14" fmla="*/ 91440 h 352697"/>
              <a:gd name="connsiteX15" fmla="*/ 67752 w 433512"/>
              <a:gd name="connsiteY15" fmla="*/ 0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512" h="352697">
                <a:moveTo>
                  <a:pt x="2438" y="0"/>
                </a:moveTo>
                <a:cubicBezTo>
                  <a:pt x="29531" y="4515"/>
                  <a:pt x="101886" y="14432"/>
                  <a:pt x="133067" y="26125"/>
                </a:cubicBezTo>
                <a:cubicBezTo>
                  <a:pt x="151300" y="32962"/>
                  <a:pt x="166844" y="46093"/>
                  <a:pt x="185318" y="52251"/>
                </a:cubicBezTo>
                <a:cubicBezTo>
                  <a:pt x="206381" y="59272"/>
                  <a:pt x="229212" y="59472"/>
                  <a:pt x="250632" y="65314"/>
                </a:cubicBezTo>
                <a:cubicBezTo>
                  <a:pt x="277201" y="72560"/>
                  <a:pt x="302883" y="82732"/>
                  <a:pt x="329009" y="91440"/>
                </a:cubicBezTo>
                <a:lnTo>
                  <a:pt x="368198" y="104502"/>
                </a:lnTo>
                <a:cubicBezTo>
                  <a:pt x="428087" y="194337"/>
                  <a:pt x="410519" y="153092"/>
                  <a:pt x="433512" y="222068"/>
                </a:cubicBezTo>
                <a:cubicBezTo>
                  <a:pt x="429158" y="239485"/>
                  <a:pt x="430408" y="259382"/>
                  <a:pt x="420449" y="274320"/>
                </a:cubicBezTo>
                <a:cubicBezTo>
                  <a:pt x="398946" y="306574"/>
                  <a:pt x="345518" y="306115"/>
                  <a:pt x="315947" y="313508"/>
                </a:cubicBezTo>
                <a:cubicBezTo>
                  <a:pt x="302589" y="316848"/>
                  <a:pt x="290200" y="323584"/>
                  <a:pt x="276758" y="326571"/>
                </a:cubicBezTo>
                <a:cubicBezTo>
                  <a:pt x="138819" y="357224"/>
                  <a:pt x="247412" y="323290"/>
                  <a:pt x="159192" y="352697"/>
                </a:cubicBezTo>
                <a:cubicBezTo>
                  <a:pt x="17807" y="340915"/>
                  <a:pt x="-27279" y="389595"/>
                  <a:pt x="15501" y="261257"/>
                </a:cubicBezTo>
                <a:cubicBezTo>
                  <a:pt x="20466" y="246363"/>
                  <a:pt x="32918" y="235131"/>
                  <a:pt x="41627" y="222068"/>
                </a:cubicBezTo>
                <a:cubicBezTo>
                  <a:pt x="45981" y="204651"/>
                  <a:pt x="49530" y="187013"/>
                  <a:pt x="54689" y="169817"/>
                </a:cubicBezTo>
                <a:cubicBezTo>
                  <a:pt x="62602" y="143439"/>
                  <a:pt x="80815" y="91440"/>
                  <a:pt x="80815" y="91440"/>
                </a:cubicBezTo>
                <a:cubicBezTo>
                  <a:pt x="67036" y="8767"/>
                  <a:pt x="67752" y="39548"/>
                  <a:pt x="677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rot="18356633">
            <a:off x="5853117" y="2958412"/>
            <a:ext cx="433512" cy="352697"/>
          </a:xfrm>
          <a:custGeom>
            <a:avLst/>
            <a:gdLst>
              <a:gd name="connsiteX0" fmla="*/ 2438 w 433512"/>
              <a:gd name="connsiteY0" fmla="*/ 0 h 352697"/>
              <a:gd name="connsiteX1" fmla="*/ 133067 w 433512"/>
              <a:gd name="connsiteY1" fmla="*/ 26125 h 352697"/>
              <a:gd name="connsiteX2" fmla="*/ 185318 w 433512"/>
              <a:gd name="connsiteY2" fmla="*/ 52251 h 352697"/>
              <a:gd name="connsiteX3" fmla="*/ 250632 w 433512"/>
              <a:gd name="connsiteY3" fmla="*/ 65314 h 352697"/>
              <a:gd name="connsiteX4" fmla="*/ 329009 w 433512"/>
              <a:gd name="connsiteY4" fmla="*/ 91440 h 352697"/>
              <a:gd name="connsiteX5" fmla="*/ 368198 w 433512"/>
              <a:gd name="connsiteY5" fmla="*/ 104502 h 352697"/>
              <a:gd name="connsiteX6" fmla="*/ 433512 w 433512"/>
              <a:gd name="connsiteY6" fmla="*/ 222068 h 352697"/>
              <a:gd name="connsiteX7" fmla="*/ 420449 w 433512"/>
              <a:gd name="connsiteY7" fmla="*/ 274320 h 352697"/>
              <a:gd name="connsiteX8" fmla="*/ 315947 w 433512"/>
              <a:gd name="connsiteY8" fmla="*/ 313508 h 352697"/>
              <a:gd name="connsiteX9" fmla="*/ 276758 w 433512"/>
              <a:gd name="connsiteY9" fmla="*/ 326571 h 352697"/>
              <a:gd name="connsiteX10" fmla="*/ 159192 w 433512"/>
              <a:gd name="connsiteY10" fmla="*/ 352697 h 352697"/>
              <a:gd name="connsiteX11" fmla="*/ 15501 w 433512"/>
              <a:gd name="connsiteY11" fmla="*/ 261257 h 352697"/>
              <a:gd name="connsiteX12" fmla="*/ 41627 w 433512"/>
              <a:gd name="connsiteY12" fmla="*/ 222068 h 352697"/>
              <a:gd name="connsiteX13" fmla="*/ 54689 w 433512"/>
              <a:gd name="connsiteY13" fmla="*/ 169817 h 352697"/>
              <a:gd name="connsiteX14" fmla="*/ 80815 w 433512"/>
              <a:gd name="connsiteY14" fmla="*/ 91440 h 352697"/>
              <a:gd name="connsiteX15" fmla="*/ 67752 w 433512"/>
              <a:gd name="connsiteY15" fmla="*/ 0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512" h="352697">
                <a:moveTo>
                  <a:pt x="2438" y="0"/>
                </a:moveTo>
                <a:cubicBezTo>
                  <a:pt x="29531" y="4515"/>
                  <a:pt x="101886" y="14432"/>
                  <a:pt x="133067" y="26125"/>
                </a:cubicBezTo>
                <a:cubicBezTo>
                  <a:pt x="151300" y="32962"/>
                  <a:pt x="166844" y="46093"/>
                  <a:pt x="185318" y="52251"/>
                </a:cubicBezTo>
                <a:cubicBezTo>
                  <a:pt x="206381" y="59272"/>
                  <a:pt x="229212" y="59472"/>
                  <a:pt x="250632" y="65314"/>
                </a:cubicBezTo>
                <a:cubicBezTo>
                  <a:pt x="277201" y="72560"/>
                  <a:pt x="302883" y="82732"/>
                  <a:pt x="329009" y="91440"/>
                </a:cubicBezTo>
                <a:lnTo>
                  <a:pt x="368198" y="104502"/>
                </a:lnTo>
                <a:cubicBezTo>
                  <a:pt x="428087" y="194337"/>
                  <a:pt x="410519" y="153092"/>
                  <a:pt x="433512" y="222068"/>
                </a:cubicBezTo>
                <a:cubicBezTo>
                  <a:pt x="429158" y="239485"/>
                  <a:pt x="430408" y="259382"/>
                  <a:pt x="420449" y="274320"/>
                </a:cubicBezTo>
                <a:cubicBezTo>
                  <a:pt x="398946" y="306574"/>
                  <a:pt x="345518" y="306115"/>
                  <a:pt x="315947" y="313508"/>
                </a:cubicBezTo>
                <a:cubicBezTo>
                  <a:pt x="302589" y="316848"/>
                  <a:pt x="290200" y="323584"/>
                  <a:pt x="276758" y="326571"/>
                </a:cubicBezTo>
                <a:cubicBezTo>
                  <a:pt x="138819" y="357224"/>
                  <a:pt x="247412" y="323290"/>
                  <a:pt x="159192" y="352697"/>
                </a:cubicBezTo>
                <a:cubicBezTo>
                  <a:pt x="17807" y="340915"/>
                  <a:pt x="-27279" y="389595"/>
                  <a:pt x="15501" y="261257"/>
                </a:cubicBezTo>
                <a:cubicBezTo>
                  <a:pt x="20466" y="246363"/>
                  <a:pt x="32918" y="235131"/>
                  <a:pt x="41627" y="222068"/>
                </a:cubicBezTo>
                <a:cubicBezTo>
                  <a:pt x="45981" y="204651"/>
                  <a:pt x="49530" y="187013"/>
                  <a:pt x="54689" y="169817"/>
                </a:cubicBezTo>
                <a:cubicBezTo>
                  <a:pt x="62602" y="143439"/>
                  <a:pt x="80815" y="91440"/>
                  <a:pt x="80815" y="91440"/>
                </a:cubicBezTo>
                <a:cubicBezTo>
                  <a:pt x="67036" y="8767"/>
                  <a:pt x="67752" y="39548"/>
                  <a:pt x="677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358390" y="2679412"/>
            <a:ext cx="433512" cy="352697"/>
          </a:xfrm>
          <a:custGeom>
            <a:avLst/>
            <a:gdLst>
              <a:gd name="connsiteX0" fmla="*/ 2438 w 433512"/>
              <a:gd name="connsiteY0" fmla="*/ 0 h 352697"/>
              <a:gd name="connsiteX1" fmla="*/ 133067 w 433512"/>
              <a:gd name="connsiteY1" fmla="*/ 26125 h 352697"/>
              <a:gd name="connsiteX2" fmla="*/ 185318 w 433512"/>
              <a:gd name="connsiteY2" fmla="*/ 52251 h 352697"/>
              <a:gd name="connsiteX3" fmla="*/ 250632 w 433512"/>
              <a:gd name="connsiteY3" fmla="*/ 65314 h 352697"/>
              <a:gd name="connsiteX4" fmla="*/ 329009 w 433512"/>
              <a:gd name="connsiteY4" fmla="*/ 91440 h 352697"/>
              <a:gd name="connsiteX5" fmla="*/ 368198 w 433512"/>
              <a:gd name="connsiteY5" fmla="*/ 104502 h 352697"/>
              <a:gd name="connsiteX6" fmla="*/ 433512 w 433512"/>
              <a:gd name="connsiteY6" fmla="*/ 222068 h 352697"/>
              <a:gd name="connsiteX7" fmla="*/ 420449 w 433512"/>
              <a:gd name="connsiteY7" fmla="*/ 274320 h 352697"/>
              <a:gd name="connsiteX8" fmla="*/ 315947 w 433512"/>
              <a:gd name="connsiteY8" fmla="*/ 313508 h 352697"/>
              <a:gd name="connsiteX9" fmla="*/ 276758 w 433512"/>
              <a:gd name="connsiteY9" fmla="*/ 326571 h 352697"/>
              <a:gd name="connsiteX10" fmla="*/ 159192 w 433512"/>
              <a:gd name="connsiteY10" fmla="*/ 352697 h 352697"/>
              <a:gd name="connsiteX11" fmla="*/ 15501 w 433512"/>
              <a:gd name="connsiteY11" fmla="*/ 261257 h 352697"/>
              <a:gd name="connsiteX12" fmla="*/ 41627 w 433512"/>
              <a:gd name="connsiteY12" fmla="*/ 222068 h 352697"/>
              <a:gd name="connsiteX13" fmla="*/ 54689 w 433512"/>
              <a:gd name="connsiteY13" fmla="*/ 169817 h 352697"/>
              <a:gd name="connsiteX14" fmla="*/ 80815 w 433512"/>
              <a:gd name="connsiteY14" fmla="*/ 91440 h 352697"/>
              <a:gd name="connsiteX15" fmla="*/ 67752 w 433512"/>
              <a:gd name="connsiteY15" fmla="*/ 0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512" h="352697">
                <a:moveTo>
                  <a:pt x="2438" y="0"/>
                </a:moveTo>
                <a:cubicBezTo>
                  <a:pt x="29531" y="4515"/>
                  <a:pt x="101886" y="14432"/>
                  <a:pt x="133067" y="26125"/>
                </a:cubicBezTo>
                <a:cubicBezTo>
                  <a:pt x="151300" y="32962"/>
                  <a:pt x="166844" y="46093"/>
                  <a:pt x="185318" y="52251"/>
                </a:cubicBezTo>
                <a:cubicBezTo>
                  <a:pt x="206381" y="59272"/>
                  <a:pt x="229212" y="59472"/>
                  <a:pt x="250632" y="65314"/>
                </a:cubicBezTo>
                <a:cubicBezTo>
                  <a:pt x="277201" y="72560"/>
                  <a:pt x="302883" y="82732"/>
                  <a:pt x="329009" y="91440"/>
                </a:cubicBezTo>
                <a:lnTo>
                  <a:pt x="368198" y="104502"/>
                </a:lnTo>
                <a:cubicBezTo>
                  <a:pt x="428087" y="194337"/>
                  <a:pt x="410519" y="153092"/>
                  <a:pt x="433512" y="222068"/>
                </a:cubicBezTo>
                <a:cubicBezTo>
                  <a:pt x="429158" y="239485"/>
                  <a:pt x="430408" y="259382"/>
                  <a:pt x="420449" y="274320"/>
                </a:cubicBezTo>
                <a:cubicBezTo>
                  <a:pt x="398946" y="306574"/>
                  <a:pt x="345518" y="306115"/>
                  <a:pt x="315947" y="313508"/>
                </a:cubicBezTo>
                <a:cubicBezTo>
                  <a:pt x="302589" y="316848"/>
                  <a:pt x="290200" y="323584"/>
                  <a:pt x="276758" y="326571"/>
                </a:cubicBezTo>
                <a:cubicBezTo>
                  <a:pt x="138819" y="357224"/>
                  <a:pt x="247412" y="323290"/>
                  <a:pt x="159192" y="352697"/>
                </a:cubicBezTo>
                <a:cubicBezTo>
                  <a:pt x="17807" y="340915"/>
                  <a:pt x="-27279" y="389595"/>
                  <a:pt x="15501" y="261257"/>
                </a:cubicBezTo>
                <a:cubicBezTo>
                  <a:pt x="20466" y="246363"/>
                  <a:pt x="32918" y="235131"/>
                  <a:pt x="41627" y="222068"/>
                </a:cubicBezTo>
                <a:cubicBezTo>
                  <a:pt x="45981" y="204651"/>
                  <a:pt x="49530" y="187013"/>
                  <a:pt x="54689" y="169817"/>
                </a:cubicBezTo>
                <a:cubicBezTo>
                  <a:pt x="62602" y="143439"/>
                  <a:pt x="80815" y="91440"/>
                  <a:pt x="80815" y="91440"/>
                </a:cubicBezTo>
                <a:cubicBezTo>
                  <a:pt x="67036" y="8767"/>
                  <a:pt x="67752" y="39548"/>
                  <a:pt x="677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5026762" y="2782389"/>
            <a:ext cx="433512" cy="352697"/>
          </a:xfrm>
          <a:custGeom>
            <a:avLst/>
            <a:gdLst>
              <a:gd name="connsiteX0" fmla="*/ 2438 w 433512"/>
              <a:gd name="connsiteY0" fmla="*/ 0 h 352697"/>
              <a:gd name="connsiteX1" fmla="*/ 133067 w 433512"/>
              <a:gd name="connsiteY1" fmla="*/ 26125 h 352697"/>
              <a:gd name="connsiteX2" fmla="*/ 185318 w 433512"/>
              <a:gd name="connsiteY2" fmla="*/ 52251 h 352697"/>
              <a:gd name="connsiteX3" fmla="*/ 250632 w 433512"/>
              <a:gd name="connsiteY3" fmla="*/ 65314 h 352697"/>
              <a:gd name="connsiteX4" fmla="*/ 329009 w 433512"/>
              <a:gd name="connsiteY4" fmla="*/ 91440 h 352697"/>
              <a:gd name="connsiteX5" fmla="*/ 368198 w 433512"/>
              <a:gd name="connsiteY5" fmla="*/ 104502 h 352697"/>
              <a:gd name="connsiteX6" fmla="*/ 433512 w 433512"/>
              <a:gd name="connsiteY6" fmla="*/ 222068 h 352697"/>
              <a:gd name="connsiteX7" fmla="*/ 420449 w 433512"/>
              <a:gd name="connsiteY7" fmla="*/ 274320 h 352697"/>
              <a:gd name="connsiteX8" fmla="*/ 315947 w 433512"/>
              <a:gd name="connsiteY8" fmla="*/ 313508 h 352697"/>
              <a:gd name="connsiteX9" fmla="*/ 276758 w 433512"/>
              <a:gd name="connsiteY9" fmla="*/ 326571 h 352697"/>
              <a:gd name="connsiteX10" fmla="*/ 159192 w 433512"/>
              <a:gd name="connsiteY10" fmla="*/ 352697 h 352697"/>
              <a:gd name="connsiteX11" fmla="*/ 15501 w 433512"/>
              <a:gd name="connsiteY11" fmla="*/ 261257 h 352697"/>
              <a:gd name="connsiteX12" fmla="*/ 41627 w 433512"/>
              <a:gd name="connsiteY12" fmla="*/ 222068 h 352697"/>
              <a:gd name="connsiteX13" fmla="*/ 54689 w 433512"/>
              <a:gd name="connsiteY13" fmla="*/ 169817 h 352697"/>
              <a:gd name="connsiteX14" fmla="*/ 80815 w 433512"/>
              <a:gd name="connsiteY14" fmla="*/ 91440 h 352697"/>
              <a:gd name="connsiteX15" fmla="*/ 67752 w 433512"/>
              <a:gd name="connsiteY15" fmla="*/ 0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3512" h="352697">
                <a:moveTo>
                  <a:pt x="2438" y="0"/>
                </a:moveTo>
                <a:cubicBezTo>
                  <a:pt x="29531" y="4515"/>
                  <a:pt x="101886" y="14432"/>
                  <a:pt x="133067" y="26125"/>
                </a:cubicBezTo>
                <a:cubicBezTo>
                  <a:pt x="151300" y="32962"/>
                  <a:pt x="166844" y="46093"/>
                  <a:pt x="185318" y="52251"/>
                </a:cubicBezTo>
                <a:cubicBezTo>
                  <a:pt x="206381" y="59272"/>
                  <a:pt x="229212" y="59472"/>
                  <a:pt x="250632" y="65314"/>
                </a:cubicBezTo>
                <a:cubicBezTo>
                  <a:pt x="277201" y="72560"/>
                  <a:pt x="302883" y="82732"/>
                  <a:pt x="329009" y="91440"/>
                </a:cubicBezTo>
                <a:lnTo>
                  <a:pt x="368198" y="104502"/>
                </a:lnTo>
                <a:cubicBezTo>
                  <a:pt x="428087" y="194337"/>
                  <a:pt x="410519" y="153092"/>
                  <a:pt x="433512" y="222068"/>
                </a:cubicBezTo>
                <a:cubicBezTo>
                  <a:pt x="429158" y="239485"/>
                  <a:pt x="430408" y="259382"/>
                  <a:pt x="420449" y="274320"/>
                </a:cubicBezTo>
                <a:cubicBezTo>
                  <a:pt x="398946" y="306574"/>
                  <a:pt x="345518" y="306115"/>
                  <a:pt x="315947" y="313508"/>
                </a:cubicBezTo>
                <a:cubicBezTo>
                  <a:pt x="302589" y="316848"/>
                  <a:pt x="290200" y="323584"/>
                  <a:pt x="276758" y="326571"/>
                </a:cubicBezTo>
                <a:cubicBezTo>
                  <a:pt x="138819" y="357224"/>
                  <a:pt x="247412" y="323290"/>
                  <a:pt x="159192" y="352697"/>
                </a:cubicBezTo>
                <a:cubicBezTo>
                  <a:pt x="17807" y="340915"/>
                  <a:pt x="-27279" y="389595"/>
                  <a:pt x="15501" y="261257"/>
                </a:cubicBezTo>
                <a:cubicBezTo>
                  <a:pt x="20466" y="246363"/>
                  <a:pt x="32918" y="235131"/>
                  <a:pt x="41627" y="222068"/>
                </a:cubicBezTo>
                <a:cubicBezTo>
                  <a:pt x="45981" y="204651"/>
                  <a:pt x="49530" y="187013"/>
                  <a:pt x="54689" y="169817"/>
                </a:cubicBezTo>
                <a:cubicBezTo>
                  <a:pt x="62602" y="143439"/>
                  <a:pt x="80815" y="91440"/>
                  <a:pt x="80815" y="91440"/>
                </a:cubicBezTo>
                <a:cubicBezTo>
                  <a:pt x="67036" y="8767"/>
                  <a:pt x="67752" y="39548"/>
                  <a:pt x="677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27549" r="9015" b="52015"/>
          <a:stretch/>
        </p:blipFill>
        <p:spPr>
          <a:xfrm>
            <a:off x="4211960" y="4149080"/>
            <a:ext cx="4411724" cy="22965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0"/>
          <a:stretch/>
        </p:blipFill>
        <p:spPr>
          <a:xfrm>
            <a:off x="539552" y="1052736"/>
            <a:ext cx="2639492" cy="332379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59298" y="2132856"/>
            <a:ext cx="3134357" cy="85240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5896" y="120952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</a:t>
            </a:r>
            <a:r>
              <a:rPr lang="ko-KR" altLang="en-US" dirty="0"/>
              <a:t>퍼즐 </a:t>
            </a:r>
            <a:r>
              <a:rPr lang="ko-KR" altLang="en-US" dirty="0" smtClean="0"/>
              <a:t>액자에 </a:t>
            </a:r>
            <a:r>
              <a:rPr lang="ko-KR" altLang="en-US" dirty="0"/>
              <a:t>퍼즐을 맞춘다</a:t>
            </a:r>
            <a:r>
              <a:rPr lang="en-US" altLang="ko-KR" dirty="0"/>
              <a:t>. (</a:t>
            </a:r>
            <a:r>
              <a:rPr lang="ko-KR" altLang="en-US" dirty="0"/>
              <a:t>힌트</a:t>
            </a:r>
            <a:r>
              <a:rPr lang="en-US" altLang="ko-KR" dirty="0"/>
              <a:t>2)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퍼즐 조각 아이템을 소지한 채 퍼즐 액자를 클릭하면 퍼즐 맞추기로 화면이 전환된다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35996" y="2204864"/>
            <a:ext cx="298833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62479" y="2348880"/>
            <a:ext cx="2717833" cy="127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63888" y="4005064"/>
            <a:ext cx="5328592" cy="259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07904" y="4149080"/>
            <a:ext cx="504056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85833" y="4797152"/>
            <a:ext cx="334239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92080" y="4797152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43411" y="4797152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12160" y="4818694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72200" y="4818694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732240" y="4818694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06026" y="5169442"/>
            <a:ext cx="2646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1 6 5 2 3 4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504" y="4643109"/>
            <a:ext cx="331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퍼즐을 맞추면 다음과 같은 그림이 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방 안에 있는 책장 속 책들의 모습이 그림으로 맞춰진다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책에는 책의 이름 대신에 숫자가 쓰여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5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437112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ko-KR" altLang="en-US" dirty="0" smtClean="0"/>
              <a:t>힌트</a:t>
            </a:r>
            <a:r>
              <a:rPr lang="en-US" altLang="ko-KR" dirty="0"/>
              <a:t>1</a:t>
            </a:r>
            <a:r>
              <a:rPr lang="ko-KR" altLang="en-US" dirty="0"/>
              <a:t>과 힌트</a:t>
            </a:r>
            <a:r>
              <a:rPr lang="en-US" altLang="ko-KR" dirty="0"/>
              <a:t>2</a:t>
            </a:r>
            <a:r>
              <a:rPr lang="ko-KR" altLang="en-US" dirty="0"/>
              <a:t>를 조합해 글자 퍼즐 상자의 답을 얻는다</a:t>
            </a:r>
            <a:r>
              <a:rPr lang="en-US" altLang="ko-KR" dirty="0"/>
              <a:t>. (“</a:t>
            </a:r>
            <a:r>
              <a:rPr lang="en-US" altLang="ko-KR" dirty="0" smtClean="0"/>
              <a:t>Hailey”)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힌트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글자들을 모두 모으면 </a:t>
            </a:r>
            <a:r>
              <a:rPr lang="en-US" altLang="ko-KR" b="1" dirty="0" smtClean="0">
                <a:solidFill>
                  <a:srgbClr val="FF0000"/>
                </a:solidFill>
              </a:rPr>
              <a:t>H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b="1" dirty="0" smtClean="0">
                <a:solidFill>
                  <a:srgbClr val="FF0000"/>
                </a:solidFill>
              </a:rPr>
              <a:t>y </a:t>
            </a:r>
            <a:r>
              <a:rPr lang="en-US" altLang="ko-KR" dirty="0"/>
              <a:t>/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e </a:t>
            </a:r>
            <a:r>
              <a:rPr lang="en-US" altLang="ko-KR" dirty="0"/>
              <a:t>/</a:t>
            </a:r>
            <a:r>
              <a:rPr lang="en-US" altLang="ko-KR" b="1" dirty="0" smtClean="0">
                <a:solidFill>
                  <a:srgbClr val="FF0000"/>
                </a:solidFill>
              </a:rPr>
              <a:t> a </a:t>
            </a:r>
            <a:r>
              <a:rPr lang="en-US" altLang="ko-KR" dirty="0"/>
              <a:t>/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/ </a:t>
            </a:r>
            <a:r>
              <a:rPr lang="en-US" altLang="ko-KR" b="1" dirty="0" smtClean="0">
                <a:solidFill>
                  <a:srgbClr val="FF0000"/>
                </a:solidFill>
              </a:rPr>
              <a:t>l 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힌트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숫자는 순서대로 </a:t>
            </a:r>
            <a:r>
              <a:rPr lang="en-US" altLang="ko-KR" b="1" dirty="0">
                <a:solidFill>
                  <a:srgbClr val="FF0000"/>
                </a:solidFill>
              </a:rPr>
              <a:t>1 6 5 2 3 </a:t>
            </a:r>
            <a:r>
              <a:rPr lang="en-US" altLang="ko-KR" b="1" dirty="0" smtClean="0">
                <a:solidFill>
                  <a:srgbClr val="FF0000"/>
                </a:solidFill>
              </a:rPr>
              <a:t>4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힌트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글자를 힌트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숫자에 대입해 </a:t>
            </a:r>
            <a:r>
              <a:rPr lang="en-US" altLang="ko-KR" dirty="0" smtClean="0"/>
              <a:t>1 2 3 4 5 6 </a:t>
            </a:r>
            <a:r>
              <a:rPr lang="ko-KR" altLang="en-US" dirty="0" smtClean="0"/>
              <a:t>순서대로 재배치하면 답은 </a:t>
            </a:r>
            <a:r>
              <a:rPr lang="en-US" altLang="ko-KR" dirty="0" smtClean="0"/>
              <a:t>“Hailey”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0"/>
          <a:stretch/>
        </p:blipFill>
        <p:spPr>
          <a:xfrm>
            <a:off x="539552" y="1052736"/>
            <a:ext cx="2639492" cy="332379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2098924" y="3428154"/>
            <a:ext cx="2833116" cy="46941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2533" y="142555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 </a:t>
            </a:r>
            <a:r>
              <a:rPr lang="ko-KR" altLang="en-US" dirty="0" smtClean="0"/>
              <a:t>서랍장 </a:t>
            </a:r>
            <a:r>
              <a:rPr lang="ko-KR" altLang="en-US" dirty="0"/>
              <a:t>두 번째 칸에서 글자 퍼즐 상자를 발견한다</a:t>
            </a:r>
            <a:r>
              <a:rPr lang="en-US" altLang="ko-KR" dirty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48064" y="2228231"/>
            <a:ext cx="2628292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96272" y="2621935"/>
            <a:ext cx="2331876" cy="60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652120" y="2621935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84168" y="2627235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44208" y="2621934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76256" y="2625998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236296" y="2627235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43711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ko-KR" altLang="en-US" dirty="0" smtClean="0"/>
              <a:t>글자퍼즐상자에서 아이템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열쇠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</a:t>
            </a:r>
            <a:r>
              <a:rPr lang="ko-KR" altLang="en-US" dirty="0"/>
              <a:t>얻는다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열쇠를 얻을 때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7.  </a:t>
            </a:r>
            <a:r>
              <a:rPr lang="ko-KR" altLang="en-US" dirty="0" smtClean="0"/>
              <a:t>열쇠로 </a:t>
            </a:r>
            <a:r>
              <a:rPr lang="ko-KR" altLang="en-US" dirty="0"/>
              <a:t>잠긴 문을 열고 다음 스테이지로 이동한다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0"/>
          <a:stretch/>
        </p:blipFill>
        <p:spPr>
          <a:xfrm>
            <a:off x="539552" y="1052736"/>
            <a:ext cx="2639492" cy="332379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2098924" y="3428154"/>
            <a:ext cx="2833116" cy="46941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48064" y="2228231"/>
            <a:ext cx="2628292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96272" y="2621935"/>
            <a:ext cx="2331876" cy="60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652120" y="2621935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84168" y="2627235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44208" y="2621934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76256" y="2625998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236296" y="2627235"/>
            <a:ext cx="0" cy="601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3) </a:t>
            </a:r>
            <a:r>
              <a:rPr lang="ko-KR" altLang="en-US" sz="3600" dirty="0" smtClean="0"/>
              <a:t>기타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268341"/>
            <a:ext cx="8229600" cy="104097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글자 퍼즐 상자를 키보드 입력으로 할지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 참고사진과 같은 방식으로 할지 </a:t>
            </a:r>
            <a:r>
              <a:rPr lang="ko-KR" altLang="en-US" sz="2400" dirty="0" err="1" smtClean="0"/>
              <a:t>고민중입니다ㅠ</a:t>
            </a:r>
            <a:r>
              <a:rPr lang="ko-KR" altLang="en-US" sz="2400" dirty="0" err="1"/>
              <a:t>ㅠ</a:t>
            </a:r>
            <a:endParaRPr lang="ko-KR" altLang="en-US" sz="2400" dirty="0"/>
          </a:p>
        </p:txBody>
      </p:sp>
      <p:pic>
        <p:nvPicPr>
          <p:cNvPr id="1026" name="Picture 2" descr="http://postfiles16.naver.net/20160203_79/gidskql6671_1454495784820li5tb_JPEG/%C4%B8%C3%B3_2016_02_03_19_22_18_38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88772"/>
            <a:ext cx="6857015" cy="385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STAGE 1_2 : </a:t>
            </a:r>
            <a:r>
              <a:rPr lang="ko-KR" altLang="en-US" sz="3600" dirty="0" smtClean="0"/>
              <a:t>나이팅게일의 숲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2" r="7292" b="55619"/>
          <a:stretch/>
        </p:blipFill>
        <p:spPr>
          <a:xfrm>
            <a:off x="538296" y="2564904"/>
            <a:ext cx="8138160" cy="1907178"/>
          </a:xfrm>
          <a:prstGeom prst="rect">
            <a:avLst/>
          </a:prstGeom>
        </p:spPr>
      </p:pic>
      <p:pic>
        <p:nvPicPr>
          <p:cNvPr id="2050" name="Picture 2" descr="25043D3B53147EEE108886 (300×3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58465"/>
            <a:ext cx="1749685" cy="263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540" y="464384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Cf. </a:t>
            </a:r>
            <a:r>
              <a:rPr lang="ko-KR" altLang="en-US" dirty="0" err="1" smtClean="0"/>
              <a:t>뒷배경은</a:t>
            </a:r>
            <a:r>
              <a:rPr lang="ko-KR" altLang="en-US" dirty="0" smtClean="0"/>
              <a:t> 숲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58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841" y="0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" y="980728"/>
            <a:ext cx="9144000" cy="54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841" y="0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056784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841" y="0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2050" name="Picture 2" descr="https://i.ytimg.com/vi/61SOvCYL3Ns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9382" r="13556" b="9382"/>
          <a:stretch/>
        </p:blipFill>
        <p:spPr bwMode="auto">
          <a:xfrm>
            <a:off x="539552" y="1124744"/>
            <a:ext cx="8064896" cy="505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31540" y="450912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손수레를 확인해 아이템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망치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얻는다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망치를 이용해 바위를 부순다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칼을 이용해 넝쿨을 자른다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대화이벤트로 자동으로 넘어가며</a:t>
            </a:r>
            <a:r>
              <a:rPr lang="en-US" altLang="ko-KR" dirty="0" smtClean="0"/>
              <a:t>, STAGE 1</a:t>
            </a:r>
            <a:r>
              <a:rPr lang="ko-KR" altLang="en-US" dirty="0" smtClean="0"/>
              <a:t>이 종료된다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2" r="7292" b="55619"/>
          <a:stretch/>
        </p:blipFill>
        <p:spPr>
          <a:xfrm>
            <a:off x="538296" y="1959175"/>
            <a:ext cx="8138160" cy="1907178"/>
          </a:xfrm>
          <a:prstGeom prst="rect">
            <a:avLst/>
          </a:prstGeom>
        </p:spPr>
      </p:pic>
      <p:pic>
        <p:nvPicPr>
          <p:cNvPr id="11" name="Picture 2" descr="25043D3B53147EEE108886 (300×3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1749685" cy="263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4642" y="20173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2568" y="23544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1998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0758" y="272809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I. STAGE </a:t>
            </a:r>
            <a:r>
              <a:rPr lang="en-US" altLang="ko-KR" sz="2400" dirty="0" smtClean="0"/>
              <a:t>1</a:t>
            </a:r>
          </a:p>
          <a:p>
            <a:r>
              <a:rPr lang="en-US" altLang="ko-KR" sz="2000" dirty="0" smtClean="0"/>
              <a:t>1. STAGE 1_1 : </a:t>
            </a:r>
            <a:r>
              <a:rPr lang="ko-KR" altLang="en-US" sz="2000" dirty="0" smtClean="0"/>
              <a:t>의문의 방</a:t>
            </a:r>
            <a:endParaRPr lang="en-US" altLang="ko-KR" sz="2000" dirty="0" smtClean="0"/>
          </a:p>
          <a:p>
            <a:r>
              <a:rPr lang="en-US" altLang="ko-KR" sz="2000" dirty="0" smtClean="0"/>
              <a:t>2. STAGE 1_2 : </a:t>
            </a:r>
            <a:r>
              <a:rPr lang="ko-KR" altLang="en-US" sz="2000" dirty="0" smtClean="0"/>
              <a:t>나이팅게일의 숲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 smtClean="0"/>
              <a:t>II. STAGE 2</a:t>
            </a:r>
          </a:p>
          <a:p>
            <a:r>
              <a:rPr lang="en-US" altLang="ko-KR" sz="2000" dirty="0" smtClean="0"/>
              <a:t>1. STAGE 2_1 : </a:t>
            </a:r>
            <a:r>
              <a:rPr lang="ko-KR" altLang="en-US" sz="2000" dirty="0" smtClean="0"/>
              <a:t>보석 궁전</a:t>
            </a:r>
            <a:endParaRPr lang="en-US" altLang="ko-KR" sz="2000" dirty="0" smtClean="0"/>
          </a:p>
          <a:p>
            <a:r>
              <a:rPr lang="en-US" altLang="ko-KR" sz="2000" dirty="0" smtClean="0"/>
              <a:t>2. STAGE 2_2 : </a:t>
            </a:r>
            <a:r>
              <a:rPr lang="ko-KR" altLang="en-US" sz="2000" dirty="0" smtClean="0"/>
              <a:t>하늘로 가는 계단</a:t>
            </a:r>
            <a:endParaRPr lang="en-US" altLang="ko-KR" sz="2000" dirty="0" smtClean="0"/>
          </a:p>
          <a:p>
            <a:r>
              <a:rPr lang="en-US" altLang="ko-KR" sz="2000" dirty="0" smtClean="0"/>
              <a:t>3. STAGE 2_3 : </a:t>
            </a:r>
            <a:r>
              <a:rPr lang="ko-KR" altLang="en-US" sz="2000" dirty="0" smtClean="0"/>
              <a:t>감옥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 smtClean="0"/>
              <a:t>III. STAGE 3</a:t>
            </a:r>
          </a:p>
          <a:p>
            <a:r>
              <a:rPr lang="en-US" altLang="ko-KR" sz="2000" dirty="0" smtClean="0"/>
              <a:t>1. STAGE 3_1 : </a:t>
            </a:r>
            <a:r>
              <a:rPr lang="ko-KR" altLang="en-US" sz="2000" dirty="0" smtClean="0"/>
              <a:t>스산한 정원</a:t>
            </a:r>
            <a:endParaRPr lang="en-US" altLang="ko-KR" sz="2000" dirty="0" smtClean="0"/>
          </a:p>
          <a:p>
            <a:r>
              <a:rPr lang="en-US" altLang="ko-KR" sz="2000" dirty="0" smtClean="0"/>
              <a:t>2. STAGE 3_2 : </a:t>
            </a:r>
            <a:r>
              <a:rPr lang="ko-KR" altLang="en-US" sz="2000" dirty="0" smtClean="0"/>
              <a:t>죽음의 고향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1653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Cf. </a:t>
            </a:r>
            <a:r>
              <a:rPr lang="ko-KR" altLang="en-US" dirty="0" smtClean="0"/>
              <a:t>퍼즐 플레이 방식은 </a:t>
            </a:r>
            <a:r>
              <a:rPr lang="ko-KR" altLang="en-US" dirty="0" err="1" smtClean="0"/>
              <a:t>쯔꾸르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인디게임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카작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2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</a:t>
            </a:r>
            <a:r>
              <a:rPr lang="ko-KR" altLang="en-US" sz="3600" dirty="0" smtClean="0"/>
              <a:t>기획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54745" y="448397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아이템 </a:t>
            </a:r>
            <a:r>
              <a:rPr lang="en-US" altLang="ko-KR" dirty="0"/>
              <a:t>: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망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치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’,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칼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’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상호작용하는 오브젝트 </a:t>
            </a:r>
            <a:r>
              <a:rPr lang="en-US" altLang="ko-KR" dirty="0"/>
              <a:t>: </a:t>
            </a:r>
            <a:r>
              <a:rPr lang="ko-KR" altLang="en-US" dirty="0"/>
              <a:t>노란색 동그라미로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2" r="7292" b="55619"/>
          <a:stretch/>
        </p:blipFill>
        <p:spPr>
          <a:xfrm>
            <a:off x="538296" y="1959175"/>
            <a:ext cx="8138160" cy="1907178"/>
          </a:xfrm>
          <a:prstGeom prst="rect">
            <a:avLst/>
          </a:prstGeom>
        </p:spPr>
      </p:pic>
      <p:pic>
        <p:nvPicPr>
          <p:cNvPr id="11" name="Picture 2" descr="25043D3B53147EEE108886 (300×3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1749685" cy="263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4642" y="20173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2568" y="23544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1998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0758" y="272809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1600" y="2316277"/>
            <a:ext cx="1296144" cy="1112723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07904" y="2604309"/>
            <a:ext cx="1296144" cy="1112723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228184" y="1268760"/>
            <a:ext cx="1296144" cy="1112723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3) </a:t>
            </a:r>
            <a:r>
              <a:rPr lang="ko-KR" altLang="en-US" sz="3600" dirty="0" smtClean="0"/>
              <a:t>기타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04097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74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II. STAGE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" y="3501008"/>
            <a:ext cx="8219256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II. STAGE 2</a:t>
            </a:r>
          </a:p>
          <a:p>
            <a:r>
              <a:rPr lang="en-US" altLang="ko-KR" sz="3600" dirty="0"/>
              <a:t>1. STAGE 2_1 : </a:t>
            </a:r>
            <a:r>
              <a:rPr lang="ko-KR" altLang="en-US" sz="3600" dirty="0"/>
              <a:t>보석 궁전</a:t>
            </a:r>
            <a:endParaRPr lang="en-US" altLang="ko-KR" sz="3600" dirty="0"/>
          </a:p>
          <a:p>
            <a:r>
              <a:rPr lang="en-US" altLang="ko-KR" sz="3600" dirty="0"/>
              <a:t>2. STAGE 2_2 : </a:t>
            </a:r>
            <a:r>
              <a:rPr lang="ko-KR" altLang="en-US" sz="3600" dirty="0" smtClean="0"/>
              <a:t>하늘로 </a:t>
            </a:r>
            <a:r>
              <a:rPr lang="ko-KR" altLang="en-US" sz="3600" dirty="0"/>
              <a:t>가는 계단</a:t>
            </a:r>
            <a:endParaRPr lang="en-US" altLang="ko-KR" sz="3600" dirty="0"/>
          </a:p>
          <a:p>
            <a:r>
              <a:rPr lang="en-US" altLang="ko-KR" sz="3600" dirty="0"/>
              <a:t>3. STAGE 2_3 : </a:t>
            </a:r>
            <a:r>
              <a:rPr lang="ko-KR" altLang="en-US" sz="3600" dirty="0" smtClean="0"/>
              <a:t>감옥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STAGE 2_1 : </a:t>
            </a:r>
            <a:r>
              <a:rPr lang="ko-KR" altLang="en-US" dirty="0" smtClean="0"/>
              <a:t>보석 궁전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140"/>
            <a:ext cx="9144000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22048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222387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복도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7" t="13556" r="11571" b="6603"/>
          <a:stretch/>
        </p:blipFill>
        <p:spPr>
          <a:xfrm>
            <a:off x="1229005" y="1916832"/>
            <a:ext cx="6727371" cy="41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복도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2977" y="134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83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r>
              <a:rPr lang="en-US" altLang="ko-KR" sz="3600" dirty="0" smtClean="0"/>
              <a:t>_</a:t>
            </a:r>
            <a:r>
              <a:rPr lang="ko-KR" altLang="en-US" sz="3600" dirty="0"/>
              <a:t>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977" y="134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pic>
        <p:nvPicPr>
          <p:cNvPr id="12290" name="Picture 2" descr="http://comps.canstockphoto.com/can-stock-photo_csp199015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5" y="2026668"/>
            <a:ext cx="42862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comps.canstockphoto.co.kr/can-stock-photo_csp154877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19228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31540" y="450912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방에서 피아노 퍼즐 해독해서 힌트를 얻는다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번 방에서 힌트를</a:t>
            </a:r>
            <a:r>
              <a:rPr lang="en-US" altLang="ko-KR" dirty="0"/>
              <a:t> </a:t>
            </a:r>
            <a:r>
              <a:rPr lang="ko-KR" altLang="en-US" dirty="0" smtClean="0"/>
              <a:t>이용해 퍼즐을 풀고 지하실 계단으로 이동 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3286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9792" y="12594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8224" y="127848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</a:t>
            </a:r>
            <a:r>
              <a:rPr lang="ko-KR" altLang="en-US" sz="3600" dirty="0" smtClean="0"/>
              <a:t>기획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3286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9792" y="12594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8224" y="127848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51720" y="1969895"/>
            <a:ext cx="1944216" cy="187220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40152" y="1647813"/>
            <a:ext cx="2304256" cy="2251085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4745" y="448397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아이템 </a:t>
            </a:r>
            <a:r>
              <a:rPr lang="en-US" altLang="ko-KR" dirty="0"/>
              <a:t>: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상호작용하는 오브젝트 </a:t>
            </a:r>
            <a:r>
              <a:rPr lang="en-US" altLang="ko-KR" dirty="0"/>
              <a:t>: </a:t>
            </a:r>
            <a:r>
              <a:rPr lang="ko-KR" altLang="en-US" dirty="0"/>
              <a:t>노란색 동그라미로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50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r>
              <a:rPr lang="en-US" altLang="ko-KR" sz="3600" dirty="0" smtClean="0"/>
              <a:t>_1</a:t>
            </a:r>
            <a:r>
              <a:rPr lang="ko-KR" altLang="en-US" sz="3600" dirty="0" smtClean="0"/>
              <a:t>번 방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703843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피아노 위에 올려져 있는 악보를 확인한다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책장에 있는 음악책을 읽고 악보 퍼즐을 해독한다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367011"/>
            <a:ext cx="9144000" cy="3286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92080" y="22768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6296" y="262719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36096" y="292494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600" smtClean="0"/>
              <a:t>그래픽담당 작업 시 </a:t>
            </a:r>
            <a:r>
              <a:rPr lang="ko-KR" altLang="en-US" sz="3600" dirty="0" smtClean="0"/>
              <a:t>주의사항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45638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아이템은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</a:rPr>
              <a:t>파란 글씨로 </a:t>
            </a:r>
            <a:r>
              <a:rPr lang="ko-KR" altLang="en-US" sz="2400" dirty="0" smtClean="0"/>
              <a:t>적혀 있습니다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아이템은 아니나 </a:t>
            </a:r>
            <a:r>
              <a:rPr lang="ko-KR" altLang="en-US" sz="2400" dirty="0" err="1" smtClean="0"/>
              <a:t>맵에서</a:t>
            </a:r>
            <a:r>
              <a:rPr lang="ko-KR" altLang="en-US" sz="2400" dirty="0" smtClean="0"/>
              <a:t> 상호작용하는 오브젝트는 </a:t>
            </a:r>
            <a:r>
              <a:rPr lang="ko-KR" altLang="en-US" sz="2400" dirty="0" smtClean="0">
                <a:solidFill>
                  <a:srgbClr val="FFCC00"/>
                </a:solidFill>
              </a:rPr>
              <a:t>노란색 동그라미</a:t>
            </a:r>
            <a:r>
              <a:rPr lang="ko-KR" altLang="en-US" sz="2400" dirty="0" smtClean="0"/>
              <a:t>로 표시되어 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3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r>
              <a:rPr lang="en-US" altLang="ko-KR" sz="3600" dirty="0" smtClean="0"/>
              <a:t>_1</a:t>
            </a:r>
            <a:r>
              <a:rPr lang="ko-KR" altLang="en-US" sz="3600" dirty="0" smtClean="0"/>
              <a:t>번 </a:t>
            </a:r>
            <a:r>
              <a:rPr lang="ko-KR" altLang="en-US" sz="3600" dirty="0" smtClean="0"/>
              <a:t>방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703843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아이템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상호작용하는 오브젝트 </a:t>
            </a:r>
            <a:r>
              <a:rPr lang="en-US" altLang="ko-KR" dirty="0"/>
              <a:t>: </a:t>
            </a:r>
            <a:r>
              <a:rPr lang="ko-KR" altLang="en-US" dirty="0"/>
              <a:t>노란색 동그라미로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367011"/>
            <a:ext cx="9144000" cy="3286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92080" y="22768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6296" y="262719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36096" y="2954253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3528" y="2491008"/>
            <a:ext cx="1152128" cy="1380565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32040" y="2566737"/>
            <a:ext cx="1440160" cy="1351095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04248" y="2073969"/>
            <a:ext cx="1692188" cy="187220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r>
              <a:rPr lang="en-US" altLang="ko-KR" sz="3600" dirty="0" smtClean="0"/>
              <a:t>_1</a:t>
            </a:r>
            <a:r>
              <a:rPr lang="ko-KR" altLang="en-US" sz="3600" dirty="0" smtClean="0"/>
              <a:t>번 방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31479" y="3688595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피아노 위에 올려져 있는 악보를 확인한다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악보 퍼즐에는 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솔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미가 입력되어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1" t="25003" r="27912"/>
          <a:stretch/>
        </p:blipFill>
        <p:spPr>
          <a:xfrm>
            <a:off x="395536" y="1196752"/>
            <a:ext cx="1876103" cy="24645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17563" y="191683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333587" y="1969367"/>
            <a:ext cx="2014277" cy="914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79912" y="1272952"/>
            <a:ext cx="4392488" cy="194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13908" r="63387" b="56574"/>
          <a:stretch/>
        </p:blipFill>
        <p:spPr>
          <a:xfrm>
            <a:off x="3923928" y="1435435"/>
            <a:ext cx="4032448" cy="16336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1800" y="14037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r>
              <a:rPr lang="en-US" altLang="ko-KR" sz="3600" dirty="0" smtClean="0"/>
              <a:t>_1</a:t>
            </a:r>
            <a:r>
              <a:rPr lang="ko-KR" altLang="en-US" sz="3600" dirty="0" smtClean="0"/>
              <a:t>번 방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31479" y="3573016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</a:t>
            </a:r>
            <a:r>
              <a:rPr lang="ko-KR" altLang="en-US" dirty="0" smtClean="0"/>
              <a:t>책장에 </a:t>
            </a:r>
            <a:r>
              <a:rPr lang="ko-KR" altLang="en-US" dirty="0" smtClean="0"/>
              <a:t>있는 음악책을 읽고 악보 퍼즐을 해독한다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음악책에는 위 오른쪽 그림과 같은 힌트가 그려져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힌트를 이용하면 도</a:t>
            </a:r>
            <a:r>
              <a:rPr lang="en-US" altLang="ko-KR" dirty="0" smtClean="0"/>
              <a:t>-&gt; C / </a:t>
            </a:r>
            <a:r>
              <a:rPr lang="ko-KR" altLang="en-US" dirty="0" smtClean="0"/>
              <a:t>라</a:t>
            </a:r>
            <a:r>
              <a:rPr lang="en-US" altLang="ko-KR" dirty="0" smtClean="0"/>
              <a:t> -&gt; A / </a:t>
            </a:r>
            <a:r>
              <a:rPr lang="ko-KR" altLang="en-US" dirty="0" smtClean="0"/>
              <a:t>솔 </a:t>
            </a:r>
            <a:r>
              <a:rPr lang="en-US" altLang="ko-KR" dirty="0" smtClean="0"/>
              <a:t>-&gt; G / </a:t>
            </a:r>
            <a:r>
              <a:rPr lang="ko-KR" altLang="en-US" dirty="0" smtClean="0"/>
              <a:t>미 </a:t>
            </a:r>
            <a:r>
              <a:rPr lang="en-US" altLang="ko-KR" dirty="0" smtClean="0"/>
              <a:t>-&gt; E</a:t>
            </a:r>
            <a:r>
              <a:rPr lang="ko-KR" altLang="en-US" dirty="0" smtClean="0"/>
              <a:t>에 대응한다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이를 이용해 피아노 악보의 퍼즐은 </a:t>
            </a:r>
            <a:r>
              <a:rPr lang="en-US" altLang="ko-KR" dirty="0" smtClean="0"/>
              <a:t>CAGE</a:t>
            </a:r>
            <a:r>
              <a:rPr lang="ko-KR" altLang="en-US" dirty="0" smtClean="0"/>
              <a:t>를 뜻함을 알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347864" y="1145846"/>
            <a:ext cx="5616624" cy="2317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6" t="18772" r="8500" b="14125"/>
          <a:stretch/>
        </p:blipFill>
        <p:spPr>
          <a:xfrm>
            <a:off x="179512" y="1258226"/>
            <a:ext cx="1711234" cy="220510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1333587" y="1969367"/>
            <a:ext cx="2014277" cy="914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file21.uf.tistory.com/image/27242F41535259631BE40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9" t="65943" r="13939" b="21596"/>
          <a:stretch/>
        </p:blipFill>
        <p:spPr bwMode="auto">
          <a:xfrm>
            <a:off x="4211899" y="2708920"/>
            <a:ext cx="4514090" cy="2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29.uf.tistory.com/image/125388464F5B2D843344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96752"/>
            <a:ext cx="5256584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3" y="404664"/>
            <a:ext cx="7863989" cy="28261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r>
              <a:rPr lang="en-US" altLang="ko-KR" sz="3600" dirty="0" smtClean="0"/>
              <a:t>_2</a:t>
            </a:r>
            <a:r>
              <a:rPr lang="ko-KR" altLang="en-US" sz="3600" dirty="0" smtClean="0"/>
              <a:t>번 </a:t>
            </a:r>
            <a:r>
              <a:rPr lang="ko-KR" altLang="en-US" sz="3600" dirty="0" smtClean="0"/>
              <a:t>방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50274" y="299695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방에서 얻은 힌트</a:t>
            </a:r>
            <a:r>
              <a:rPr lang="en-US" altLang="ko-KR" dirty="0" smtClean="0"/>
              <a:t>(CAGE)</a:t>
            </a:r>
            <a:r>
              <a:rPr lang="ko-KR" altLang="en-US" dirty="0" smtClean="0"/>
              <a:t>를 이용해서 문을 열고</a:t>
            </a:r>
            <a:r>
              <a:rPr lang="en-US" altLang="ko-KR" dirty="0" smtClean="0"/>
              <a:t> STAGE 2_2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35891" y="17682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6" t="18506"/>
          <a:stretch/>
        </p:blipFill>
        <p:spPr>
          <a:xfrm>
            <a:off x="395536" y="3789040"/>
            <a:ext cx="2883997" cy="23031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6" t="45499" r="4270" b="32273"/>
          <a:stretch/>
        </p:blipFill>
        <p:spPr>
          <a:xfrm>
            <a:off x="4882722" y="3573016"/>
            <a:ext cx="3528392" cy="185482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634550" y="4437112"/>
            <a:ext cx="2369498" cy="3511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0072" y="408926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C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8536" y="408926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C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408926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C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2320" y="408926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C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5220072" y="3573016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6012160" y="3573016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732240" y="3573016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7524328" y="3573016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524329" y="5013176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6804248" y="5013176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6012160" y="5013176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5292080" y="5013176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5373" y="58772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글자 퍼즐은 </a:t>
            </a:r>
            <a:r>
              <a:rPr lang="en-US" altLang="ko-KR" dirty="0" smtClean="0"/>
              <a:t>C D E F G A B</a:t>
            </a:r>
            <a:r>
              <a:rPr lang="ko-KR" altLang="en-US" dirty="0" smtClean="0"/>
              <a:t>까지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순서대로 </a:t>
            </a:r>
            <a:r>
              <a:rPr lang="en-US" altLang="ko-KR" dirty="0" smtClean="0"/>
              <a:t>CAGE</a:t>
            </a:r>
            <a:r>
              <a:rPr lang="ko-KR" altLang="en-US" dirty="0" smtClean="0"/>
              <a:t>를 맞추면 문이 열리며 </a:t>
            </a:r>
            <a:r>
              <a:rPr lang="en-US" altLang="ko-KR" dirty="0" smtClean="0"/>
              <a:t>STAGE 2_2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81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3" y="404664"/>
            <a:ext cx="7863989" cy="28261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r>
              <a:rPr lang="en-US" altLang="ko-KR" sz="3600" dirty="0" smtClean="0"/>
              <a:t>_2</a:t>
            </a:r>
            <a:r>
              <a:rPr lang="ko-KR" altLang="en-US" sz="3600" dirty="0" smtClean="0"/>
              <a:t>번 방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5488" y="5017217"/>
            <a:ext cx="275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글자퍼즐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팝업창</a:t>
            </a:r>
            <a:r>
              <a:rPr lang="ko-KR" altLang="en-US" b="1" dirty="0" smtClean="0">
                <a:solidFill>
                  <a:srgbClr val="FF0000"/>
                </a:solidFill>
              </a:rPr>
              <a:t> 따로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6" t="18506"/>
          <a:stretch/>
        </p:blipFill>
        <p:spPr>
          <a:xfrm>
            <a:off x="395536" y="3356992"/>
            <a:ext cx="2883997" cy="23031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6" t="45499" r="4270" b="32273"/>
          <a:stretch/>
        </p:blipFill>
        <p:spPr>
          <a:xfrm>
            <a:off x="4882722" y="3140968"/>
            <a:ext cx="3528392" cy="185482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634550" y="4005064"/>
            <a:ext cx="2369498" cy="3511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0072" y="365721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C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8536" y="365721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C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365721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C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2320" y="365721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C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5220072" y="3140968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6012160" y="3140968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732240" y="3140968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7524328" y="3140968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524329" y="4581128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6804248" y="4581128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6012160" y="4581128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5292080" y="4581128"/>
            <a:ext cx="432048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5373" y="58772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글자 퍼즐은 </a:t>
            </a:r>
            <a:r>
              <a:rPr lang="en-US" altLang="ko-KR" dirty="0" smtClean="0"/>
              <a:t>C D E F G A B</a:t>
            </a:r>
            <a:r>
              <a:rPr lang="ko-KR" altLang="en-US" dirty="0" smtClean="0"/>
              <a:t>까지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순서대로 </a:t>
            </a:r>
            <a:r>
              <a:rPr lang="en-US" altLang="ko-KR" dirty="0" smtClean="0"/>
              <a:t>CAGE</a:t>
            </a:r>
            <a:r>
              <a:rPr lang="ko-KR" altLang="en-US" dirty="0" smtClean="0"/>
              <a:t>를 맞추면 문이 열리며 </a:t>
            </a:r>
            <a:r>
              <a:rPr lang="en-US" altLang="ko-KR" dirty="0" smtClean="0"/>
              <a:t>STAGE 2_2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sp>
        <p:nvSpPr>
          <p:cNvPr id="27" name="타원 26"/>
          <p:cNvSpPr/>
          <p:nvPr/>
        </p:nvSpPr>
        <p:spPr>
          <a:xfrm>
            <a:off x="700309" y="1340768"/>
            <a:ext cx="1440160" cy="1351095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228182" y="1340767"/>
            <a:ext cx="1944217" cy="1224137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752019" y="3132083"/>
            <a:ext cx="3659095" cy="1863710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3) </a:t>
            </a:r>
            <a:r>
              <a:rPr lang="ko-KR" altLang="en-US" sz="3600" dirty="0" smtClean="0"/>
              <a:t>기타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04097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74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STAGE 2_2 : </a:t>
            </a:r>
            <a:r>
              <a:rPr lang="ko-KR" altLang="en-US" dirty="0" smtClean="0"/>
              <a:t>하늘로 가는 계단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5024777"/>
            <a:ext cx="3384376" cy="14990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7622" y="48598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/>
          <a:stretch/>
        </p:blipFill>
        <p:spPr>
          <a:xfrm flipH="1">
            <a:off x="2796688" y="3360821"/>
            <a:ext cx="3096344" cy="14990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07048" y="3212976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/>
          <a:stretch/>
        </p:blipFill>
        <p:spPr>
          <a:xfrm flipH="1">
            <a:off x="5386765" y="1713929"/>
            <a:ext cx="3096344" cy="14990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08626" y="1556792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79750" y="4888545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39952" y="32174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99602" y="15292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8253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3074" name="Picture 2" descr="http://static7.depositphotos.com/1006188/771/v/950/depositphotos_7715042-Climbing-stai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1484784"/>
            <a:ext cx="7297663" cy="38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1" y="5643647"/>
            <a:ext cx="729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매우 단순한 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5024777"/>
            <a:ext cx="3384376" cy="14990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27622" y="48598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/>
          <a:stretch/>
        </p:blipFill>
        <p:spPr>
          <a:xfrm flipH="1">
            <a:off x="2796688" y="3360821"/>
            <a:ext cx="3096344" cy="149904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07048" y="3212976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/>
          <a:stretch/>
        </p:blipFill>
        <p:spPr>
          <a:xfrm flipH="1">
            <a:off x="5386765" y="1713929"/>
            <a:ext cx="3096344" cy="149904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008626" y="1556792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79750" y="4888545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39952" y="32174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99602" y="15292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5801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</a:t>
            </a:r>
            <a:r>
              <a:rPr lang="ko-KR" altLang="en-US" sz="3600" dirty="0" smtClean="0"/>
              <a:t>기획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5024777"/>
            <a:ext cx="3384376" cy="14990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27622" y="48598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/>
          <a:stretch/>
        </p:blipFill>
        <p:spPr>
          <a:xfrm flipH="1">
            <a:off x="2796688" y="3360821"/>
            <a:ext cx="3096344" cy="149904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07048" y="3212976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/>
          <a:stretch/>
        </p:blipFill>
        <p:spPr>
          <a:xfrm flipH="1">
            <a:off x="5386765" y="1713929"/>
            <a:ext cx="3096344" cy="149904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008626" y="1556792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79750" y="4888545"/>
            <a:ext cx="337809" cy="46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39952" y="32174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99602" y="15292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sp>
        <p:nvSpPr>
          <p:cNvPr id="12" name="타원 11"/>
          <p:cNvSpPr/>
          <p:nvPr/>
        </p:nvSpPr>
        <p:spPr>
          <a:xfrm>
            <a:off x="25354" y="5589240"/>
            <a:ext cx="720080" cy="67554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99792" y="4797152"/>
            <a:ext cx="720080" cy="67554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699792" y="4005064"/>
            <a:ext cx="720080" cy="67554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220072" y="3140968"/>
            <a:ext cx="720080" cy="67554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292080" y="2321404"/>
            <a:ext cx="720080" cy="67554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812360" y="1484784"/>
            <a:ext cx="720080" cy="67554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3853" y="14216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아이템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상호작용하는 오브젝트 </a:t>
            </a:r>
            <a:r>
              <a:rPr lang="en-US" altLang="ko-KR" dirty="0"/>
              <a:t>: </a:t>
            </a:r>
            <a:r>
              <a:rPr lang="ko-KR" altLang="en-US" dirty="0"/>
              <a:t>노란색 동그라미로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I. STAGE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" y="3789040"/>
            <a:ext cx="6563072" cy="24768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dirty="0"/>
              <a:t>I. STAGE 1</a:t>
            </a:r>
          </a:p>
          <a:p>
            <a:r>
              <a:rPr lang="en-US" altLang="ko-KR" dirty="0"/>
              <a:t>1. STAGE 1_1 : </a:t>
            </a:r>
            <a:r>
              <a:rPr lang="ko-KR" altLang="en-US" dirty="0"/>
              <a:t>의문의 방</a:t>
            </a:r>
            <a:endParaRPr lang="en-US" altLang="ko-KR" dirty="0"/>
          </a:p>
          <a:p>
            <a:r>
              <a:rPr lang="en-US" altLang="ko-KR" dirty="0"/>
              <a:t>2. STAGE 1_2 : </a:t>
            </a:r>
            <a:r>
              <a:rPr lang="ko-KR" altLang="en-US" dirty="0"/>
              <a:t>나이팅게일의 숲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7" t="39838" b="8293"/>
          <a:stretch/>
        </p:blipFill>
        <p:spPr>
          <a:xfrm>
            <a:off x="539552" y="1052736"/>
            <a:ext cx="4248472" cy="5671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06751" y="2060848"/>
            <a:ext cx="2545169" cy="1350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60929" y="38245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17344" y="38253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59832" y="38245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547664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39752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059832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47664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3975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32040" y="169151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계단 다음의 오른쪽 문은 모두</a:t>
            </a:r>
            <a:endParaRPr lang="en-US" altLang="ko-KR" dirty="0" smtClean="0"/>
          </a:p>
          <a:p>
            <a:r>
              <a:rPr lang="ko-KR" altLang="en-US" dirty="0" smtClean="0"/>
              <a:t>다음과 같은 모양을 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문을 클릭하면 다음과 같은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따로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4830" y="38520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en-US" altLang="ko-KR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374510" y="3856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16998" y="38770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en-US" altLang="ko-KR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04830" y="4468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en-US" altLang="ko-KR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396918" y="4468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116998" y="4467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en-US" altLang="ko-KR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04830" y="504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396918" y="504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14558" y="5038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126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04" y="2492896"/>
            <a:ext cx="9144000" cy="3286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49033" y="1782146"/>
            <a:ext cx="93610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41021" y="12704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15082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7" t="39838" b="8293"/>
          <a:stretch/>
        </p:blipFill>
        <p:spPr>
          <a:xfrm>
            <a:off x="539552" y="1052736"/>
            <a:ext cx="4248472" cy="5671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06751" y="2060848"/>
            <a:ext cx="2545169" cy="1350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60929" y="38245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17344" y="38253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59832" y="38245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547664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39752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059832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47664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3975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07216" y="2060848"/>
            <a:ext cx="257905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1+8 = 9</a:t>
            </a:r>
          </a:p>
          <a:p>
            <a:r>
              <a:rPr lang="en-US" altLang="ko-KR" dirty="0" smtClean="0"/>
              <a:t>2+9 = 11</a:t>
            </a:r>
          </a:p>
          <a:p>
            <a:r>
              <a:rPr lang="en-US" altLang="ko-KR" dirty="0" smtClean="0"/>
              <a:t>4+11 = 3</a:t>
            </a:r>
          </a:p>
          <a:p>
            <a:endParaRPr lang="en-US" altLang="ko-KR" sz="1050" dirty="0" smtClean="0"/>
          </a:p>
          <a:p>
            <a:r>
              <a:rPr lang="en-US" altLang="ko-KR" dirty="0" smtClean="0"/>
              <a:t>5+16 =</a:t>
            </a:r>
            <a:r>
              <a:rPr lang="en-US" altLang="ko-KR" b="1" dirty="0" smtClean="0">
                <a:solidFill>
                  <a:srgbClr val="FF0000"/>
                </a:solidFill>
              </a:rPr>
              <a:t> ?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4830" y="38520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en-US" altLang="ko-KR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374510" y="3856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16998" y="38770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en-US" altLang="ko-KR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04830" y="4468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en-US" altLang="ko-KR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396918" y="4468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116998" y="4467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en-US" altLang="ko-KR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04830" y="504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396918" y="504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14558" y="5038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en-US" altLang="ko-KR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99592" y="10527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9667" y="1427721"/>
            <a:ext cx="4072813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퍼즐 문제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1+8 = 9</a:t>
            </a:r>
          </a:p>
          <a:p>
            <a:r>
              <a:rPr lang="en-US" altLang="ko-KR" dirty="0" smtClean="0"/>
              <a:t>2+9 = 11</a:t>
            </a:r>
          </a:p>
          <a:p>
            <a:r>
              <a:rPr lang="en-US" altLang="ko-KR" dirty="0" smtClean="0"/>
              <a:t>4+11 = 3</a:t>
            </a:r>
          </a:p>
          <a:p>
            <a:endParaRPr lang="en-US" altLang="ko-KR" sz="1050" dirty="0" smtClean="0"/>
          </a:p>
          <a:p>
            <a:r>
              <a:rPr lang="en-US" altLang="ko-KR" dirty="0" smtClean="0"/>
              <a:t>5+16 =</a:t>
            </a:r>
            <a:r>
              <a:rPr lang="en-US" altLang="ko-KR" b="1" dirty="0" smtClean="0">
                <a:solidFill>
                  <a:srgbClr val="FF0000"/>
                </a:solidFill>
              </a:rPr>
              <a:t> ?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시계를 응용한 문제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정답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9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04" y="2492896"/>
            <a:ext cx="9144000" cy="3286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49033" y="1782146"/>
            <a:ext cx="93610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41021" y="12704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6122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7" t="39838" b="8293"/>
          <a:stretch/>
        </p:blipFill>
        <p:spPr>
          <a:xfrm>
            <a:off x="539552" y="1052736"/>
            <a:ext cx="4248472" cy="5671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06751" y="2060848"/>
            <a:ext cx="2545169" cy="1350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60929" y="38245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17344" y="38253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59832" y="38245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547664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39752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059832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47664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3975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04830" y="38520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en-US" altLang="ko-KR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374510" y="3856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16998" y="38770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en-US" altLang="ko-KR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04830" y="4468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en-US" altLang="ko-KR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396918" y="4468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116998" y="4467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en-US" altLang="ko-KR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04830" y="504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396918" y="504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14558" y="5038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en-US" altLang="ko-KR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99592" y="10527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9667" y="1427721"/>
            <a:ext cx="40728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퍼즐 문제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모든 행의 합과 열의 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가 되어야 하는 문제</a:t>
            </a:r>
            <a:endParaRPr lang="en-US" altLang="ko-KR" dirty="0" smtClean="0"/>
          </a:p>
          <a:p>
            <a:r>
              <a:rPr lang="ko-KR" altLang="en-US" dirty="0" smtClean="0"/>
              <a:t>정답 </a:t>
            </a:r>
            <a:r>
              <a:rPr lang="en-US" altLang="ko-KR" dirty="0" smtClean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8</a:t>
            </a:r>
            <a:endParaRPr lang="ko-KR" altLang="en-US" b="1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07766"/>
              </p:ext>
            </p:extLst>
          </p:nvPr>
        </p:nvGraphicFramePr>
        <p:xfrm>
          <a:off x="1403595" y="2182355"/>
          <a:ext cx="2351480" cy="1107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2550"/>
                <a:gridCol w="820505"/>
                <a:gridCol w="808425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13895"/>
              </p:ext>
            </p:extLst>
          </p:nvPr>
        </p:nvGraphicFramePr>
        <p:xfrm>
          <a:off x="5004048" y="2204864"/>
          <a:ext cx="2351480" cy="1107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2550"/>
                <a:gridCol w="820505"/>
                <a:gridCol w="808425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69085"/>
              </p:ext>
            </p:extLst>
          </p:nvPr>
        </p:nvGraphicFramePr>
        <p:xfrm>
          <a:off x="5004048" y="4841840"/>
          <a:ext cx="2351480" cy="1107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2550"/>
                <a:gridCol w="820505"/>
                <a:gridCol w="808425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04" y="2492896"/>
            <a:ext cx="9144000" cy="3286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49033" y="1782146"/>
            <a:ext cx="93610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41021" y="12704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7300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7" t="39838" b="8293"/>
          <a:stretch/>
        </p:blipFill>
        <p:spPr>
          <a:xfrm>
            <a:off x="539552" y="1052736"/>
            <a:ext cx="4248472" cy="5671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06751" y="2060848"/>
            <a:ext cx="2545169" cy="1350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60929" y="38245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17344" y="38253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59832" y="38245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547664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39752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059832" y="44371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47664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3975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04830" y="38520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en-US" altLang="ko-KR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374510" y="3856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16998" y="38770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en-US" altLang="ko-KR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04830" y="4468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en-US" altLang="ko-KR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396918" y="4468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116998" y="4467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en-US" altLang="ko-KR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04830" y="504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396918" y="5044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14558" y="5038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en-US" altLang="ko-KR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99592" y="10527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 문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9667" y="1427721"/>
            <a:ext cx="4072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퍼즐 문제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1 1 2 3 </a:t>
            </a:r>
            <a:r>
              <a:rPr lang="en-US" altLang="ko-KR" b="1" dirty="0">
                <a:solidFill>
                  <a:srgbClr val="FF0000"/>
                </a:solidFill>
              </a:rPr>
              <a:t>? </a:t>
            </a:r>
            <a:r>
              <a:rPr lang="en-US" altLang="ko-KR" dirty="0"/>
              <a:t>8 13 21 34 …</a:t>
            </a:r>
            <a:endParaRPr lang="ko-KR" altLang="en-US" b="1" dirty="0"/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피보나치 수열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정답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번 문제를 풀면 </a:t>
            </a:r>
            <a:r>
              <a:rPr lang="en-US" altLang="ko-KR" dirty="0" smtClean="0"/>
              <a:t>STAGE 2_3</a:t>
            </a:r>
            <a:r>
              <a:rPr lang="ko-KR" altLang="en-US" dirty="0" smtClean="0"/>
              <a:t>으로 이동한다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1309017" y="2566645"/>
            <a:ext cx="261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1 1 2 3 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  <a:r>
              <a:rPr lang="en-US" altLang="ko-KR" dirty="0" smtClean="0"/>
              <a:t>8 13 21 34 …</a:t>
            </a:r>
            <a:endParaRPr lang="ko-KR" altLang="en-US" b="1" dirty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03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3) </a:t>
            </a:r>
            <a:r>
              <a:rPr lang="ko-KR" altLang="en-US" sz="3600" dirty="0" smtClean="0"/>
              <a:t>기타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04097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46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STAGE 2_3 : </a:t>
            </a:r>
            <a:r>
              <a:rPr lang="ko-KR" altLang="en-US" dirty="0" smtClean="0"/>
              <a:t>하늘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6935" y="5446965"/>
            <a:ext cx="802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장소이며 퍼즐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도착해서 감옥 앞에 가면 배경이 전환되며 자동 대화이벤트로 넘어가며 스테이지가 종료된다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125588" cy="36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III. STAGE 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3544416"/>
            <a:ext cx="8219256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III. STAGE 3</a:t>
            </a:r>
          </a:p>
          <a:p>
            <a:r>
              <a:rPr lang="en-US" altLang="ko-KR" sz="3600" dirty="0"/>
              <a:t>1. STAGE 3_1 : </a:t>
            </a:r>
            <a:r>
              <a:rPr lang="ko-KR" altLang="en-US" sz="3600" dirty="0"/>
              <a:t>스산한 정원</a:t>
            </a:r>
            <a:endParaRPr lang="en-US" altLang="ko-KR" sz="3600" dirty="0"/>
          </a:p>
          <a:p>
            <a:r>
              <a:rPr lang="en-US" altLang="ko-KR" sz="3600" dirty="0"/>
              <a:t>2. STAGE 3_2 : </a:t>
            </a:r>
            <a:r>
              <a:rPr lang="ko-KR" altLang="en-US" sz="3600" dirty="0"/>
              <a:t>죽음의 고향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STAGE 1_1 : </a:t>
            </a:r>
            <a:r>
              <a:rPr lang="ko-KR" altLang="en-US" dirty="0" smtClean="0"/>
              <a:t>의문의 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7131"/>
            <a:ext cx="9144000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229296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책장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32675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퍼즐액</a:t>
            </a:r>
            <a:r>
              <a:rPr lang="ko-KR" altLang="en-US" b="1" dirty="0">
                <a:solidFill>
                  <a:srgbClr val="FF0000"/>
                </a:solidFill>
              </a:rPr>
              <a:t>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976" y="450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서랍</a:t>
            </a:r>
            <a:r>
              <a:rPr lang="ko-KR" altLang="en-US" b="1" dirty="0">
                <a:solidFill>
                  <a:srgbClr val="FF0000"/>
                </a:solidFill>
              </a:rPr>
              <a:t>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6336" y="31246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잠긴 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STAGE 3_1 : </a:t>
            </a:r>
            <a:r>
              <a:rPr lang="ko-KR" altLang="en-US" dirty="0" smtClean="0"/>
              <a:t>스산한 정원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" y="2060848"/>
            <a:ext cx="9144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39712"/>
            <a:ext cx="6111148" cy="3789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551359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배경은 이런 느낌의 하늘 </a:t>
            </a:r>
            <a:r>
              <a:rPr lang="en-US" altLang="ko-KR" dirty="0" smtClean="0"/>
              <a:t>(STAGE 3_2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42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587727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집 내부는 이런 느낌 </a:t>
            </a:r>
            <a:r>
              <a:rPr lang="en-US" altLang="ko-KR" dirty="0" smtClean="0"/>
              <a:t>(STAGE 1_1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39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453426"/>
            <a:ext cx="9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집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" y="2060848"/>
            <a:ext cx="9144000" cy="3286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5896" y="313078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꽃 </a:t>
            </a:r>
            <a:r>
              <a:rPr lang="en-US" altLang="ko-KR" dirty="0" smtClean="0"/>
              <a:t>4</a:t>
            </a:r>
            <a:r>
              <a:rPr lang="ko-KR" altLang="en-US" dirty="0" smtClean="0"/>
              <a:t>송이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495756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수도꼭지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68182" y="298278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정원 문 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558924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Cf. </a:t>
            </a:r>
            <a:r>
              <a:rPr lang="ko-KR" altLang="en-US" dirty="0" smtClean="0"/>
              <a:t>화단의 꽃 </a:t>
            </a:r>
            <a:r>
              <a:rPr lang="en-US" altLang="ko-KR" dirty="0" smtClean="0"/>
              <a:t>4</a:t>
            </a:r>
            <a:r>
              <a:rPr lang="ko-KR" altLang="en-US" dirty="0" smtClean="0"/>
              <a:t>송이는 순서대로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</a:t>
            </a:r>
            <a:r>
              <a:rPr lang="ko-KR" altLang="en-US" dirty="0"/>
              <a:t>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갈색 꽃이다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8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" y="1988840"/>
            <a:ext cx="9144000" cy="3286125"/>
          </a:xfrm>
          <a:prstGeom prst="rect">
            <a:avLst/>
          </a:prstGeom>
        </p:spPr>
      </p:pic>
      <p:pic>
        <p:nvPicPr>
          <p:cNvPr id="7170" name="Picture 2" descr="http://www.th.all.biz/img/th/catalog/middle/339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61" y="4224113"/>
            <a:ext cx="724382" cy="5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51227" y="382634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6357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7493" y="3266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546" y="501317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아이템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물뿌리개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획득한다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물뿌리개를 획득한 상태로 수도꼭지 앞으로 가서 물뿌리개에 물을 담는다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화단에 물을 주고 힌트를 얻는다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힌트를 이용해 집의 문을 연다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집에서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정원 문 열쇠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획득한다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정원 문을 열고 </a:t>
            </a:r>
            <a:r>
              <a:rPr lang="en-US" altLang="ko-KR" dirty="0" smtClean="0"/>
              <a:t>STAGE 3_2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4149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42930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6336" y="308173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</a:t>
            </a:r>
            <a:r>
              <a:rPr lang="ko-KR" altLang="en-US" sz="3600" dirty="0" smtClean="0"/>
              <a:t>기획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" y="1988840"/>
            <a:ext cx="9144000" cy="3286125"/>
          </a:xfrm>
          <a:prstGeom prst="rect">
            <a:avLst/>
          </a:prstGeom>
        </p:spPr>
      </p:pic>
      <p:pic>
        <p:nvPicPr>
          <p:cNvPr id="7170" name="Picture 2" descr="http://www.th.all.biz/img/th/catalog/middle/339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61" y="4224113"/>
            <a:ext cx="724382" cy="5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51227" y="382634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6357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7493" y="3266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4149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42930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6336" y="308173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768" y="5157192"/>
            <a:ext cx="8398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아이템 </a:t>
            </a:r>
            <a:r>
              <a:rPr lang="en-US" altLang="ko-KR" dirty="0"/>
              <a:t>: </a:t>
            </a:r>
            <a:r>
              <a:rPr lang="en-US" altLang="ko-KR" dirty="0" smtClean="0"/>
              <a:t>‘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물뿌리개</a:t>
            </a:r>
            <a:r>
              <a:rPr lang="en-US" altLang="ko-KR" dirty="0" smtClean="0"/>
              <a:t>’</a:t>
            </a: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상호작용하는 오브젝트 </a:t>
            </a:r>
            <a:r>
              <a:rPr lang="en-US" altLang="ko-KR" dirty="0"/>
              <a:t>: </a:t>
            </a:r>
            <a:r>
              <a:rPr lang="ko-KR" altLang="en-US" dirty="0"/>
              <a:t>노란색 동그라미로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8" name="타원 17"/>
          <p:cNvSpPr/>
          <p:nvPr/>
        </p:nvSpPr>
        <p:spPr>
          <a:xfrm>
            <a:off x="3727453" y="3545243"/>
            <a:ext cx="484507" cy="46576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19456" y="3631902"/>
            <a:ext cx="484507" cy="46576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91432" y="3631902"/>
            <a:ext cx="484507" cy="46576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32040" y="3683312"/>
            <a:ext cx="484507" cy="46576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98466" y="3975096"/>
            <a:ext cx="484507" cy="498034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117549" y="3464758"/>
            <a:ext cx="1558907" cy="1260385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69012" y="3777684"/>
            <a:ext cx="1022668" cy="947460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23080" y="4143772"/>
            <a:ext cx="842060" cy="667979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</a:t>
            </a:r>
            <a:r>
              <a:rPr lang="ko-KR" altLang="en-US" sz="3600" dirty="0" smtClean="0"/>
              <a:t>기획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43"/>
          <a:stretch/>
        </p:blipFill>
        <p:spPr>
          <a:xfrm>
            <a:off x="539552" y="1484784"/>
            <a:ext cx="2478601" cy="2304256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403648" y="3172574"/>
            <a:ext cx="2232248" cy="1391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01" b="10845"/>
          <a:stretch/>
        </p:blipFill>
        <p:spPr>
          <a:xfrm flipH="1">
            <a:off x="3702522" y="1692223"/>
            <a:ext cx="5073366" cy="233658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03948" y="2262759"/>
            <a:ext cx="93610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989242" y="2461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나가는 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9768" y="4437112"/>
            <a:ext cx="8398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아이템 </a:t>
            </a:r>
            <a:r>
              <a:rPr lang="en-US" altLang="ko-KR" dirty="0" smtClean="0"/>
              <a:t>: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 smtClean="0"/>
              <a:t>‘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정원 문 열쇠</a:t>
            </a:r>
            <a:r>
              <a:rPr lang="en-US" altLang="ko-KR" dirty="0"/>
              <a:t>’</a:t>
            </a: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상호작용하는 오브젝트 </a:t>
            </a:r>
            <a:r>
              <a:rPr lang="en-US" altLang="ko-KR" dirty="0"/>
              <a:t>: </a:t>
            </a:r>
            <a:r>
              <a:rPr lang="ko-KR" altLang="en-US" dirty="0"/>
              <a:t>노란색 동그라미로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1" name="Picture 2" descr="http://blog.samsung.co.kr/wp-content/uploads/1/cfile27.uf.130FC34B5052C3AA1CD73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97" y="2860518"/>
            <a:ext cx="434427" cy="3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7906404" y="2780928"/>
            <a:ext cx="554028" cy="474071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17777" y="2015961"/>
            <a:ext cx="1558907" cy="168695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69662" y="2015961"/>
            <a:ext cx="1558907" cy="168695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509120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dirty="0" smtClean="0"/>
              <a:t>힌트를 </a:t>
            </a:r>
            <a:r>
              <a:rPr lang="ko-KR" altLang="en-US" dirty="0"/>
              <a:t>이용해 집의 문을 연다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 앞에는 숫자 비밀번호 퍼즐이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꽃의 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꽃잎 장수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 앞 숫자의 색깔을 매치해서 문제를 풀면 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하양</a:t>
            </a:r>
            <a:r>
              <a:rPr lang="en-US" altLang="ko-KR" dirty="0" smtClean="0"/>
              <a:t>/</a:t>
            </a:r>
            <a:r>
              <a:rPr lang="ko-KR" altLang="en-US" dirty="0" smtClean="0"/>
              <a:t>갈색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빨강 순서로 글자가 매치되어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흰색 꽃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갈색 꽃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파랑 꽃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빨강 꽃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따라서 비밀번호 답은 </a:t>
            </a:r>
            <a:r>
              <a:rPr lang="en-US" altLang="ko-KR" b="1" dirty="0" smtClean="0">
                <a:solidFill>
                  <a:srgbClr val="FF0000"/>
                </a:solidFill>
              </a:rPr>
              <a:t>4685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43"/>
          <a:stretch/>
        </p:blipFill>
        <p:spPr>
          <a:xfrm>
            <a:off x="539552" y="1484784"/>
            <a:ext cx="2478601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47672" r="78592" b="16066"/>
          <a:stretch/>
        </p:blipFill>
        <p:spPr>
          <a:xfrm>
            <a:off x="4773785" y="1124744"/>
            <a:ext cx="3960440" cy="37426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403648" y="2813108"/>
            <a:ext cx="4320480" cy="18296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724128" y="2313317"/>
            <a:ext cx="432048" cy="682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28184" y="2314200"/>
            <a:ext cx="432048" cy="682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60232" y="2314200"/>
            <a:ext cx="432048" cy="682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64288" y="2314200"/>
            <a:ext cx="432048" cy="6827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55344" y="2342159"/>
            <a:ext cx="3777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3300"/>
                </a:solidFill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0232" y="2342159"/>
            <a:ext cx="3777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70C0"/>
                </a:solidFill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2348880"/>
            <a:ext cx="3777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8449" y="2348880"/>
            <a:ext cx="3777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2" t="42494" r="33784"/>
          <a:stretch/>
        </p:blipFill>
        <p:spPr>
          <a:xfrm>
            <a:off x="997159" y="1162260"/>
            <a:ext cx="2534195" cy="1889738"/>
          </a:xfrm>
          <a:prstGeom prst="rect">
            <a:avLst/>
          </a:prstGeom>
        </p:spPr>
      </p:pic>
      <p:pic>
        <p:nvPicPr>
          <p:cNvPr id="5" name="Picture 2" descr="http://www.th.all.biz/img/th/catalog/middle/339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129"/>
            <a:ext cx="724382" cy="5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25550" y="1302914"/>
            <a:ext cx="4705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아이템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물뿌리개</a:t>
            </a:r>
            <a:r>
              <a:rPr lang="en-US" altLang="ko-KR" dirty="0"/>
              <a:t>’</a:t>
            </a:r>
            <a:r>
              <a:rPr lang="ko-KR" altLang="en-US" dirty="0"/>
              <a:t>를 획득한다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물뿌리개를 획득한 상태로 수도꼭지 앞으로 가서 물뿌리개에 물을 담는다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화단에 물을 주고 힌트를 얻는다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838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6466" y="130291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8192" y="9775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8" t="48982" r="39528" b="11143"/>
          <a:stretch/>
        </p:blipFill>
        <p:spPr>
          <a:xfrm>
            <a:off x="5350498" y="2852936"/>
            <a:ext cx="3542956" cy="23798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5536" y="4100879"/>
            <a:ext cx="489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화단에 </a:t>
            </a:r>
            <a:r>
              <a:rPr lang="ko-KR" altLang="en-US" dirty="0"/>
              <a:t>물을 주고 힌트를 얻는다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화단에 물을 주면 꽃이 개화한다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꽃은 순서대로 빨강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</a:t>
            </a:r>
            <a:r>
              <a:rPr lang="ko-KR" altLang="en-US" dirty="0"/>
              <a:t>양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파랑</a:t>
            </a:r>
            <a:r>
              <a:rPr lang="en-US" altLang="ko-KR" dirty="0" smtClean="0"/>
              <a:t>/</a:t>
            </a:r>
            <a:r>
              <a:rPr lang="ko-KR" altLang="en-US" dirty="0" smtClean="0"/>
              <a:t>갈색이다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꽃잎은 순서대로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/4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/8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/6</a:t>
            </a:r>
            <a:r>
              <a:rPr lang="ko-KR" altLang="en-US" dirty="0" smtClean="0"/>
              <a:t>장이다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7" t="29097" r="42801" b="51639"/>
          <a:stretch/>
        </p:blipFill>
        <p:spPr>
          <a:xfrm>
            <a:off x="5350498" y="5225691"/>
            <a:ext cx="3482833" cy="12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58112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ko-KR" altLang="en-US" dirty="0" smtClean="0"/>
              <a:t>집에서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정원 문 열쇠</a:t>
            </a:r>
            <a:r>
              <a:rPr lang="en-US" altLang="ko-KR" dirty="0"/>
              <a:t>’</a:t>
            </a:r>
            <a:r>
              <a:rPr lang="ko-KR" altLang="en-US" dirty="0"/>
              <a:t>를 획득한다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테이블 위에 열쇠를 가져가면 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책장에 있는 책을 읽어볼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책장을 클릭하면 책장에 있는 안데르센 동화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나이팅게일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내용이 나온다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43"/>
          <a:stretch/>
        </p:blipFill>
        <p:spPr>
          <a:xfrm>
            <a:off x="539552" y="1484784"/>
            <a:ext cx="2478601" cy="2304256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403648" y="3172574"/>
            <a:ext cx="2232248" cy="1391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01" b="10845"/>
          <a:stretch/>
        </p:blipFill>
        <p:spPr>
          <a:xfrm flipH="1">
            <a:off x="3702522" y="1692223"/>
            <a:ext cx="5073366" cy="233658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03948" y="2262759"/>
            <a:ext cx="936104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989242" y="2461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나가는 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://blog.samsung.co.kr/wp-content/uploads/1/cfile27.uf.130FC34B5052C3AA1CD73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97" y="2860518"/>
            <a:ext cx="434427" cy="3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172"/>
            <a:ext cx="9144000" cy="3996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77" y="134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" y="1988840"/>
            <a:ext cx="9144000" cy="3286125"/>
          </a:xfrm>
          <a:prstGeom prst="rect">
            <a:avLst/>
          </a:prstGeom>
        </p:spPr>
      </p:pic>
      <p:pic>
        <p:nvPicPr>
          <p:cNvPr id="7170" name="Picture 2" descr="http://www.th.all.biz/img/th/catalog/middle/339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61" y="4224113"/>
            <a:ext cx="724382" cy="5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51227" y="382634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6357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7493" y="3266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546" y="530294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정원 문을 열고 </a:t>
            </a:r>
            <a:r>
              <a:rPr lang="en-US" altLang="ko-KR" dirty="0" smtClean="0"/>
              <a:t>STAGE 3_2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4149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42930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6336" y="308173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3) </a:t>
            </a:r>
            <a:r>
              <a:rPr lang="ko-KR" altLang="en-US" sz="3600" dirty="0" smtClean="0"/>
              <a:t>기타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104097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35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STAGE 3_2 : </a:t>
            </a:r>
            <a:r>
              <a:rPr lang="ko-KR" altLang="en-US" dirty="0" smtClean="0"/>
              <a:t>죽음의 고향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37"/>
            <a:ext cx="9144000" cy="3286125"/>
          </a:xfrm>
          <a:prstGeom prst="rect">
            <a:avLst/>
          </a:prstGeom>
        </p:spPr>
      </p:pic>
      <p:pic>
        <p:nvPicPr>
          <p:cNvPr id="10242" name="Picture 2" descr="http://gdimg.gmarket.co.kr/goods_image2/shop_img/571/913/5719131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5" y="3723456"/>
            <a:ext cx="535253" cy="78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10762" r="10285" b="6700"/>
          <a:stretch/>
        </p:blipFill>
        <p:spPr>
          <a:xfrm>
            <a:off x="611559" y="1410788"/>
            <a:ext cx="7909835" cy="46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47549"/>
            <a:ext cx="7344816" cy="4554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62280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배경은 이런 느낌의 하늘 </a:t>
            </a:r>
            <a:r>
              <a:rPr lang="en-US" altLang="ko-KR" dirty="0" smtClean="0"/>
              <a:t>(STAGE </a:t>
            </a:r>
            <a:r>
              <a:rPr lang="en-US" altLang="ko-KR" dirty="0" smtClean="0"/>
              <a:t>3_1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1) </a:t>
            </a:r>
            <a:r>
              <a:rPr lang="ko-KR" altLang="en-US" sz="3600" dirty="0" smtClean="0"/>
              <a:t>배경 디자인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50572"/>
            <a:ext cx="7128792" cy="513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15941" y="508518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아이템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낫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획득한다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가시덤불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낫으로 베고 지나간다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가시덤불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낫으로 베고 지나간다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묘지에 쓰인 문제를 풀어 힌트를 얻는다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번에서 얻은 힌트를 이용해 상자를 연다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37"/>
            <a:ext cx="9144000" cy="3286125"/>
          </a:xfrm>
          <a:prstGeom prst="rect">
            <a:avLst/>
          </a:prstGeom>
        </p:spPr>
      </p:pic>
      <p:pic>
        <p:nvPicPr>
          <p:cNvPr id="8" name="Picture 2" descr="http://gdimg.gmarket.co.kr/goods_image2/shop_img/571/913/5719131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5" y="3723456"/>
            <a:ext cx="535253" cy="78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8315" y="3266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31409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0636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26743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35103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</a:t>
            </a:r>
            <a:r>
              <a:rPr lang="ko-KR" altLang="en-US" sz="3600" dirty="0" smtClean="0"/>
              <a:t>기획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15941" y="5085184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아이템 </a:t>
            </a:r>
            <a:r>
              <a:rPr lang="en-US" altLang="ko-KR" dirty="0"/>
              <a:t>: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낫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상호작용하는 오브젝트 </a:t>
            </a:r>
            <a:r>
              <a:rPr lang="en-US" altLang="ko-KR" dirty="0"/>
              <a:t>: </a:t>
            </a:r>
            <a:r>
              <a:rPr lang="ko-KR" altLang="en-US" dirty="0"/>
              <a:t>노란색 동그라미로 표시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37"/>
            <a:ext cx="9144000" cy="3286125"/>
          </a:xfrm>
          <a:prstGeom prst="rect">
            <a:avLst/>
          </a:prstGeom>
        </p:spPr>
      </p:pic>
      <p:pic>
        <p:nvPicPr>
          <p:cNvPr id="8" name="Picture 2" descr="http://gdimg.gmarket.co.kr/goods_image2/shop_img/571/913/5719131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5" y="3723456"/>
            <a:ext cx="535253" cy="78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8315" y="3266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31409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0636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26743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35103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06609" y="3790626"/>
            <a:ext cx="923470" cy="845511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48530" y="3663609"/>
            <a:ext cx="923470" cy="845511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96202" y="3628474"/>
            <a:ext cx="923470" cy="845511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64088" y="3006243"/>
            <a:ext cx="1152127" cy="1467742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1853" y="3694966"/>
            <a:ext cx="612526" cy="814154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14"/>
          <a:stretch/>
        </p:blipFill>
        <p:spPr>
          <a:xfrm>
            <a:off x="223042" y="728260"/>
            <a:ext cx="6653214" cy="45729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31540" y="5373216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아이템 </a:t>
            </a:r>
            <a:r>
              <a:rPr lang="en-US" altLang="ko-KR" dirty="0"/>
              <a:t>‘</a:t>
            </a:r>
            <a:r>
              <a:rPr lang="ko-KR" altLang="en-US" dirty="0"/>
              <a:t>낫</a:t>
            </a:r>
            <a:r>
              <a:rPr lang="en-US" altLang="ko-KR" dirty="0"/>
              <a:t>’</a:t>
            </a:r>
            <a:r>
              <a:rPr lang="ko-KR" altLang="en-US" dirty="0"/>
              <a:t>을 획득한다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가시덤불</a:t>
            </a:r>
            <a:r>
              <a:rPr lang="en-US" altLang="ko-KR" dirty="0"/>
              <a:t>1</a:t>
            </a:r>
            <a:r>
              <a:rPr lang="ko-KR" altLang="en-US" dirty="0"/>
              <a:t>을 낫으로 베고 지나간다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가시덤불</a:t>
            </a:r>
            <a:r>
              <a:rPr lang="en-US" altLang="ko-KR" dirty="0"/>
              <a:t>2</a:t>
            </a:r>
            <a:r>
              <a:rPr lang="ko-KR" altLang="en-US" dirty="0"/>
              <a:t>를 낫으로 베고 지나간다</a:t>
            </a:r>
            <a:r>
              <a:rPr lang="en-US" altLang="ko-KR" dirty="0"/>
              <a:t>.</a:t>
            </a:r>
          </a:p>
        </p:txBody>
      </p:sp>
      <p:pic>
        <p:nvPicPr>
          <p:cNvPr id="5" name="Picture 2" descr="http://gdimg.gmarket.co.kr/goods_image2/shop_img/571/913/5719131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356992"/>
            <a:ext cx="744854" cy="109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4747" y="2830068"/>
            <a:ext cx="8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0088" y="2645508"/>
            <a:ext cx="8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2460736"/>
            <a:ext cx="8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328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6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책장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38730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퍼즐액</a:t>
            </a:r>
            <a:r>
              <a:rPr lang="ko-KR" altLang="en-US" b="1" dirty="0">
                <a:solidFill>
                  <a:srgbClr val="FF0000"/>
                </a:solidFill>
              </a:rPr>
              <a:t>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6289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서랍</a:t>
            </a:r>
            <a:r>
              <a:rPr lang="ko-KR" altLang="en-US" b="1" dirty="0">
                <a:solidFill>
                  <a:srgbClr val="FF0000"/>
                </a:solidFill>
              </a:rPr>
              <a:t>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8344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잠긴 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540" y="450912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책장에서 책장에 쓰여 있는 책 제목을 확인한다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>1)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서랍장 첫 번째 칸에서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퍼즐조각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’</a:t>
            </a:r>
            <a:r>
              <a:rPr lang="ko-KR" altLang="en-US" dirty="0" smtClean="0"/>
              <a:t>을 얻는다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퍼즐 액자에 퍼즐을 맞춘다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>2)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서랍장 두 번째 칸에서 글자 퍼즐 상자를 발견한다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힌트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힌트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조합해 글자 퍼즐 상자의 답을 얻는다</a:t>
            </a:r>
            <a:r>
              <a:rPr lang="en-US" altLang="ko-KR" dirty="0" smtClean="0"/>
              <a:t>. (“HAILEY”)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글자퍼즐상자에서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열쇠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’</a:t>
            </a:r>
            <a:r>
              <a:rPr lang="ko-KR" altLang="en-US" dirty="0" smtClean="0"/>
              <a:t>를 얻는다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열쇠로 잠긴 문을 열고 </a:t>
            </a:r>
            <a:r>
              <a:rPr lang="en-US" altLang="ko-KR" dirty="0" smtClean="0"/>
              <a:t>STAGE 1_2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2) </a:t>
            </a:r>
            <a:r>
              <a:rPr lang="ko-KR" altLang="en-US" sz="3600" dirty="0"/>
              <a:t>퍼즐 기획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104097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기타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6" t="35427" r="9371"/>
          <a:stretch/>
        </p:blipFill>
        <p:spPr>
          <a:xfrm>
            <a:off x="457437" y="2289646"/>
            <a:ext cx="3620371" cy="2579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314677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94116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묘지에 쓰인 문제를 풀고 힌트를 얻는다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문제는 알파벳 순서에서 일의 자리수만 취한 것을 뜻한다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ARIA = 1891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2" t="38819" r="26438" b="15400"/>
          <a:stretch/>
        </p:blipFill>
        <p:spPr>
          <a:xfrm>
            <a:off x="4716016" y="764704"/>
            <a:ext cx="4427984" cy="410445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835696" y="2499468"/>
            <a:ext cx="3816424" cy="5106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9395" y="1196752"/>
            <a:ext cx="16209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A = 1</a:t>
            </a:r>
          </a:p>
          <a:p>
            <a:pPr algn="ctr"/>
            <a:r>
              <a:rPr lang="en-US" altLang="ko-KR" sz="2000" b="1" dirty="0" smtClean="0"/>
              <a:t>F = 6</a:t>
            </a:r>
          </a:p>
          <a:p>
            <a:pPr algn="ctr"/>
            <a:r>
              <a:rPr lang="en-US" altLang="ko-KR" sz="2000" b="1" dirty="0" smtClean="0"/>
              <a:t>J = 0</a:t>
            </a:r>
          </a:p>
          <a:p>
            <a:pPr algn="ctr"/>
            <a:r>
              <a:rPr lang="en-US" altLang="ko-KR" sz="2000" b="1" dirty="0" smtClean="0"/>
              <a:t>K = 1</a:t>
            </a:r>
          </a:p>
          <a:p>
            <a:pPr algn="ctr"/>
            <a:r>
              <a:rPr lang="en-US" altLang="ko-KR" sz="2000" b="1" dirty="0" smtClean="0"/>
              <a:t>N = 4</a:t>
            </a:r>
          </a:p>
          <a:p>
            <a:pPr algn="ctr"/>
            <a:r>
              <a:rPr lang="en-US" altLang="ko-KR" sz="2000" b="1" dirty="0" smtClean="0"/>
              <a:t>V = 2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ARIA = ????</a:t>
            </a:r>
          </a:p>
        </p:txBody>
      </p:sp>
    </p:spTree>
    <p:extLst>
      <p:ext uri="{BB962C8B-B14F-4D97-AF65-F5344CB8AC3E}">
        <p14:creationId xmlns:p14="http://schemas.microsoft.com/office/powerpoint/2010/main" val="37685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2) </a:t>
            </a:r>
            <a:r>
              <a:rPr lang="ko-KR" altLang="en-US" sz="3600" dirty="0"/>
              <a:t>퍼즐 기획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104097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기타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6" t="35427" r="9371"/>
          <a:stretch/>
        </p:blipFill>
        <p:spPr>
          <a:xfrm>
            <a:off x="457437" y="2289646"/>
            <a:ext cx="3620371" cy="2579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314677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94116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5. 4</a:t>
            </a:r>
            <a:r>
              <a:rPr lang="ko-KR" altLang="en-US" dirty="0" smtClean="0"/>
              <a:t>번에서 얻은 힌트로 상자를 연다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err="1" smtClean="0"/>
              <a:t>자리수</a:t>
            </a:r>
            <a:r>
              <a:rPr lang="ko-KR" altLang="en-US" dirty="0" smtClean="0"/>
              <a:t> 비밀번호를 푼다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비밀번호는 </a:t>
            </a:r>
            <a:r>
              <a:rPr lang="en-US" altLang="ko-KR" dirty="0" smtClean="0"/>
              <a:t>1891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상자를 열면 자동 대화이벤트로 넘어가며 스테이지가 종료된다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8" t="60225" r="9371" b="9374"/>
          <a:stretch/>
        </p:blipFill>
        <p:spPr>
          <a:xfrm>
            <a:off x="4969882" y="700617"/>
            <a:ext cx="4091783" cy="411105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419872" y="3146777"/>
            <a:ext cx="2592288" cy="8582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08104" y="11154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숫자 자물쇠로 잠겨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3) </a:t>
            </a:r>
            <a:r>
              <a:rPr lang="ko-KR" altLang="en-US" sz="3600" dirty="0" smtClean="0"/>
              <a:t>기타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104097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8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</a:t>
            </a:r>
            <a:r>
              <a:rPr lang="ko-KR" altLang="en-US" sz="3600" dirty="0" smtClean="0"/>
              <a:t>기획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328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6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책장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38730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퍼즐액</a:t>
            </a:r>
            <a:r>
              <a:rPr lang="ko-KR" altLang="en-US" b="1" dirty="0">
                <a:solidFill>
                  <a:srgbClr val="FF0000"/>
                </a:solidFill>
              </a:rPr>
              <a:t>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6289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서랍</a:t>
            </a:r>
            <a:r>
              <a:rPr lang="ko-KR" altLang="en-US" b="1" dirty="0">
                <a:solidFill>
                  <a:srgbClr val="FF0000"/>
                </a:solidFill>
              </a:rPr>
              <a:t>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8344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잠긴 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540" y="450912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아이템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퍼즐조각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’,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열쇠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’</a:t>
            </a: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상호작용하는 오브젝트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노란색 동그라미로 표시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203848" y="2132856"/>
            <a:ext cx="936104" cy="79208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39446" y="3356992"/>
            <a:ext cx="1072514" cy="76002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96336" y="2996952"/>
            <a:ext cx="1072514" cy="760028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1600" y="1772815"/>
            <a:ext cx="1584176" cy="2225445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퍼즐 기획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2567600" cy="34563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27549" r="9015" b="52015"/>
          <a:stretch/>
        </p:blipFill>
        <p:spPr>
          <a:xfrm>
            <a:off x="3079711" y="1096184"/>
            <a:ext cx="6008914" cy="269204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1907704" y="2348880"/>
            <a:ext cx="1800200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93745" y="2060848"/>
            <a:ext cx="334239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99992" y="2060848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1323" y="2060848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2082390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80112" y="2082390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40152" y="2082390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1540" y="407707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책장에서 책장에 쓰여 있는 책 제목을 확인한다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>1)</a:t>
            </a:r>
          </a:p>
          <a:p>
            <a:r>
              <a:rPr lang="ko-KR" altLang="en-US" dirty="0" smtClean="0"/>
              <a:t>책 제목은 순서대로 </a:t>
            </a:r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H</a:t>
            </a:r>
            <a:r>
              <a:rPr lang="en-US" altLang="ko-KR" dirty="0" err="1" smtClean="0"/>
              <a:t>olger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Danske</a:t>
            </a:r>
            <a:endParaRPr lang="en-US" altLang="ko-KR" dirty="0" smtClean="0"/>
          </a:p>
          <a:p>
            <a:r>
              <a:rPr lang="en-US" altLang="ko-KR" dirty="0" smtClean="0"/>
              <a:t>The Ps</a:t>
            </a:r>
            <a:r>
              <a:rPr lang="en-US" altLang="ko-KR" b="1" dirty="0" smtClean="0">
                <a:solidFill>
                  <a:srgbClr val="FF0000"/>
                </a:solidFill>
              </a:rPr>
              <a:t>y</a:t>
            </a:r>
            <a:r>
              <a:rPr lang="en-US" altLang="ko-KR" dirty="0" smtClean="0"/>
              <a:t>che</a:t>
            </a:r>
          </a:p>
          <a:p>
            <a:r>
              <a:rPr lang="en-US" altLang="ko-KR" dirty="0" smtClean="0"/>
              <a:t>The Snow Qu</a:t>
            </a:r>
            <a:r>
              <a:rPr lang="en-US" altLang="ko-KR" b="1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en</a:t>
            </a:r>
          </a:p>
          <a:p>
            <a:r>
              <a:rPr lang="en-US" altLang="ko-KR" dirty="0" smtClean="0"/>
              <a:t>Little Id</a:t>
            </a:r>
            <a:r>
              <a:rPr lang="en-US" altLang="ko-KR" b="1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’s Flowers</a:t>
            </a:r>
          </a:p>
          <a:p>
            <a:r>
              <a:rPr lang="en-US" altLang="ko-KR" dirty="0" smtClean="0"/>
              <a:t>N</a:t>
            </a:r>
            <a:r>
              <a:rPr lang="en-US" altLang="ko-KR" b="1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ghtingale</a:t>
            </a:r>
          </a:p>
          <a:p>
            <a:r>
              <a:rPr lang="en-US" altLang="ko-KR" dirty="0"/>
              <a:t>O</a:t>
            </a:r>
            <a:r>
              <a:rPr lang="en-US" altLang="ko-KR" b="1" dirty="0">
                <a:solidFill>
                  <a:srgbClr val="FF0000"/>
                </a:solidFill>
              </a:rPr>
              <a:t>l</a:t>
            </a:r>
            <a:r>
              <a:rPr lang="en-US" altLang="ko-KR" dirty="0"/>
              <a:t>e-</a:t>
            </a:r>
            <a:r>
              <a:rPr lang="en-US" altLang="ko-KR" dirty="0" err="1"/>
              <a:t>Luk</a:t>
            </a:r>
            <a:r>
              <a:rPr lang="en-US" altLang="ko-KR" dirty="0"/>
              <a:t>-</a:t>
            </a:r>
            <a:r>
              <a:rPr lang="en-US" altLang="ko-KR" dirty="0" err="1"/>
              <a:t>Oie</a:t>
            </a:r>
            <a:r>
              <a:rPr lang="en-US" altLang="ko-KR" dirty="0"/>
              <a:t>, the </a:t>
            </a:r>
            <a:r>
              <a:rPr lang="en-US" altLang="ko-KR" dirty="0" smtClean="0"/>
              <a:t>Dream-God</a:t>
            </a:r>
          </a:p>
          <a:p>
            <a:r>
              <a:rPr lang="ko-KR" altLang="en-US" dirty="0" smtClean="0"/>
              <a:t>이며 빨간색으로 특정 글씨가 강조되어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1936</Words>
  <Application>Microsoft Office PowerPoint</Application>
  <PresentationFormat>화면 슬라이드 쇼(4:3)</PresentationFormat>
  <Paragraphs>447</Paragraphs>
  <Slides>73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Office 테마</vt:lpstr>
      <vt:lpstr>드림워커 퍼즐기획</vt:lpstr>
      <vt:lpstr>목차</vt:lpstr>
      <vt:lpstr>그래픽담당 작업 시 주의사항</vt:lpstr>
      <vt:lpstr>I. STAGE 1</vt:lpstr>
      <vt:lpstr>1. STAGE 1_1 : 의문의 방</vt:lpstr>
      <vt:lpstr>1) 배경 디자인</vt:lpstr>
      <vt:lpstr>2) 퍼즐 기획</vt:lpstr>
      <vt:lpstr>2) 퍼즐 기획_오브젝트</vt:lpstr>
      <vt:lpstr>2) 퍼즐 기획</vt:lpstr>
      <vt:lpstr>2) 퍼즐 기획</vt:lpstr>
      <vt:lpstr>2) 퍼즐 기획</vt:lpstr>
      <vt:lpstr>2) 퍼즐 기획</vt:lpstr>
      <vt:lpstr>2) 퍼즐 기획</vt:lpstr>
      <vt:lpstr>3) 기타</vt:lpstr>
      <vt:lpstr>2. STAGE 1_2 : 나이팅게일의 숲</vt:lpstr>
      <vt:lpstr>1) 배경 디자인</vt:lpstr>
      <vt:lpstr>1) 배경 디자인</vt:lpstr>
      <vt:lpstr>1) 배경 디자인</vt:lpstr>
      <vt:lpstr>2) 퍼즐 기획</vt:lpstr>
      <vt:lpstr>2) 퍼즐 기획_오브젝트</vt:lpstr>
      <vt:lpstr>3) 기타</vt:lpstr>
      <vt:lpstr>II. STAGE 2</vt:lpstr>
      <vt:lpstr>1. STAGE 2_1 : 보석 궁전</vt:lpstr>
      <vt:lpstr>1) 배경 디자인_복도</vt:lpstr>
      <vt:lpstr>1) 배경 디자인_복도</vt:lpstr>
      <vt:lpstr>1) 배경 디자인_방</vt:lpstr>
      <vt:lpstr>2) 퍼즐 기획</vt:lpstr>
      <vt:lpstr>2) 퍼즐 기획_오브젝트</vt:lpstr>
      <vt:lpstr>2) 퍼즐 기획_1번 방</vt:lpstr>
      <vt:lpstr>2) 퍼즐 기획_1번 방_오브젝트</vt:lpstr>
      <vt:lpstr>2) 퍼즐 기획_1번 방</vt:lpstr>
      <vt:lpstr>2) 퍼즐 기획_1번 방</vt:lpstr>
      <vt:lpstr>2) 퍼즐 기획_2번 방</vt:lpstr>
      <vt:lpstr>2) 퍼즐 기획_2번 방_오브젝트</vt:lpstr>
      <vt:lpstr>3) 기타</vt:lpstr>
      <vt:lpstr>2. STAGE 2_2 : 하늘로 가는 계단</vt:lpstr>
      <vt:lpstr>1) 배경 디자인</vt:lpstr>
      <vt:lpstr>2) 퍼즐 기획</vt:lpstr>
      <vt:lpstr>2) 퍼즐 기획_오브젝트</vt:lpstr>
      <vt:lpstr>2) 퍼즐 기획</vt:lpstr>
      <vt:lpstr>2) 퍼즐 기획</vt:lpstr>
      <vt:lpstr>2) 퍼즐 기획</vt:lpstr>
      <vt:lpstr>2) 퍼즐 기획</vt:lpstr>
      <vt:lpstr>2) 퍼즐 기획</vt:lpstr>
      <vt:lpstr>2) 퍼즐 기획</vt:lpstr>
      <vt:lpstr>2) 퍼즐 기획</vt:lpstr>
      <vt:lpstr>3) 기타</vt:lpstr>
      <vt:lpstr>3. STAGE 2_3 : 하늘</vt:lpstr>
      <vt:lpstr>III. STAGE 3</vt:lpstr>
      <vt:lpstr>1. STAGE 3_1 : 스산한 정원</vt:lpstr>
      <vt:lpstr>1) 배경 디자인</vt:lpstr>
      <vt:lpstr>1) 배경 디자인</vt:lpstr>
      <vt:lpstr>1) 배경 디자인</vt:lpstr>
      <vt:lpstr>2) 퍼즐 기획</vt:lpstr>
      <vt:lpstr>2) 퍼즐 기획_오브젝트</vt:lpstr>
      <vt:lpstr>2) 퍼즐 기획_오브젝트</vt:lpstr>
      <vt:lpstr>2) 퍼즐 기획</vt:lpstr>
      <vt:lpstr>2) 퍼즐 기획</vt:lpstr>
      <vt:lpstr>2) 퍼즐 기획</vt:lpstr>
      <vt:lpstr>2) 퍼즐 기획</vt:lpstr>
      <vt:lpstr>3) 기타</vt:lpstr>
      <vt:lpstr>1. STAGE 3_2 : 죽음의 고향</vt:lpstr>
      <vt:lpstr>1) 배경 디자인</vt:lpstr>
      <vt:lpstr>1) 배경 디자인</vt:lpstr>
      <vt:lpstr>1) 배경 디자인</vt:lpstr>
      <vt:lpstr>1) 배경 디자인</vt:lpstr>
      <vt:lpstr>2) 퍼즐 기획</vt:lpstr>
      <vt:lpstr>2) 퍼즐 기획_오브젝트</vt:lpstr>
      <vt:lpstr>2) 퍼즐 기획</vt:lpstr>
      <vt:lpstr>2) 퍼즐 기획</vt:lpstr>
      <vt:lpstr>2) 퍼즐 기획</vt:lpstr>
      <vt:lpstr>3) 기타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JHK</dc:creator>
  <cp:lastModifiedBy>JHK</cp:lastModifiedBy>
  <cp:revision>484</cp:revision>
  <dcterms:created xsi:type="dcterms:W3CDTF">2016-07-12T07:31:56Z</dcterms:created>
  <dcterms:modified xsi:type="dcterms:W3CDTF">2016-07-19T08:54:54Z</dcterms:modified>
</cp:coreProperties>
</file>