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34866A-7582-40B7-994D-5D15D3B985E3}">
  <a:tblStyle styleId="{1934866A-7582-40B7-994D-5D15D3B985E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밤하늘 배경은 이런 느낌이었으면 좋겠어요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책 제목은 모두 안데르센 동화의 제목이며 6권 모두 시나리오와 관계가 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Relationship Id="rId4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27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2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7.png"/><Relationship Id="rId4" Type="http://schemas.openxmlformats.org/officeDocument/2006/relationships/image" Target="../media/image30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9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7.png"/><Relationship Id="rId4" Type="http://schemas.openxmlformats.org/officeDocument/2006/relationships/image" Target="../media/image30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7.png"/><Relationship Id="rId4" Type="http://schemas.openxmlformats.org/officeDocument/2006/relationships/image" Target="../media/image30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드림워커 퍼즐기획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-KR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160712</a:t>
            </a:r>
            <a:endParaRPr b="0" i="0" sz="3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10329" l="0" r="0" t="0"/>
          <a:stretch/>
        </p:blipFill>
        <p:spPr>
          <a:xfrm>
            <a:off x="539552" y="1052736"/>
            <a:ext cx="2639492" cy="33237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2"/>
          <p:cNvCxnSpPr/>
          <p:nvPr/>
        </p:nvCxnSpPr>
        <p:spPr>
          <a:xfrm flipH="1" rot="10800000">
            <a:off x="1907704" y="3135086"/>
            <a:ext cx="2448272" cy="36592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5" name="Google Shape;175;p22"/>
          <p:cNvSpPr txBox="1"/>
          <p:nvPr/>
        </p:nvSpPr>
        <p:spPr>
          <a:xfrm>
            <a:off x="3798248" y="1196752"/>
            <a:ext cx="53285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서랍장 첫 번째 칸에서 아이템 ‘퍼즐조각’을 얻는다.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퍼즐조각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획득 시 팝업창이 뜬다.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535996" y="2204864"/>
            <a:ext cx="3672408" cy="187220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688396" y="2357264"/>
            <a:ext cx="3339988" cy="157579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5421397" y="2855761"/>
            <a:ext cx="433512" cy="352697"/>
          </a:xfrm>
          <a:custGeom>
            <a:rect b="b" l="l" r="r" t="t"/>
            <a:pathLst>
              <a:path extrusionOk="0" h="120000" w="120000">
                <a:moveTo>
                  <a:pt x="674" y="0"/>
                </a:moveTo>
                <a:cubicBezTo>
                  <a:pt x="8174" y="1536"/>
                  <a:pt x="28202" y="4910"/>
                  <a:pt x="36834" y="8888"/>
                </a:cubicBezTo>
                <a:cubicBezTo>
                  <a:pt x="41881" y="11214"/>
                  <a:pt x="46183" y="15682"/>
                  <a:pt x="51297" y="17777"/>
                </a:cubicBezTo>
                <a:cubicBezTo>
                  <a:pt x="57128" y="20166"/>
                  <a:pt x="63447" y="20234"/>
                  <a:pt x="69377" y="22222"/>
                </a:cubicBezTo>
                <a:cubicBezTo>
                  <a:pt x="76731" y="24687"/>
                  <a:pt x="83840" y="28148"/>
                  <a:pt x="91072" y="31111"/>
                </a:cubicBezTo>
                <a:lnTo>
                  <a:pt x="101920" y="35555"/>
                </a:lnTo>
                <a:cubicBezTo>
                  <a:pt x="118498" y="66120"/>
                  <a:pt x="113635" y="52087"/>
                  <a:pt x="120000" y="75555"/>
                </a:cubicBezTo>
                <a:cubicBezTo>
                  <a:pt x="118794" y="81481"/>
                  <a:pt x="119140" y="88250"/>
                  <a:pt x="116384" y="93333"/>
                </a:cubicBezTo>
                <a:cubicBezTo>
                  <a:pt x="110431" y="104307"/>
                  <a:pt x="95642" y="104151"/>
                  <a:pt x="87456" y="106666"/>
                </a:cubicBezTo>
                <a:cubicBezTo>
                  <a:pt x="83759" y="107802"/>
                  <a:pt x="80329" y="110094"/>
                  <a:pt x="76609" y="111111"/>
                </a:cubicBezTo>
                <a:cubicBezTo>
                  <a:pt x="38426" y="121540"/>
                  <a:pt x="68485" y="109994"/>
                  <a:pt x="44065" y="120000"/>
                </a:cubicBezTo>
                <a:cubicBezTo>
                  <a:pt x="4929" y="115991"/>
                  <a:pt x="-7551" y="132554"/>
                  <a:pt x="4290" y="88888"/>
                </a:cubicBezTo>
                <a:cubicBezTo>
                  <a:pt x="5665" y="83821"/>
                  <a:pt x="9111" y="79999"/>
                  <a:pt x="11522" y="75555"/>
                </a:cubicBezTo>
                <a:cubicBezTo>
                  <a:pt x="12727" y="69629"/>
                  <a:pt x="13710" y="63628"/>
                  <a:pt x="15138" y="57777"/>
                </a:cubicBezTo>
                <a:cubicBezTo>
                  <a:pt x="17328" y="48803"/>
                  <a:pt x="22370" y="31111"/>
                  <a:pt x="22370" y="31111"/>
                </a:cubicBezTo>
                <a:cubicBezTo>
                  <a:pt x="18556" y="2982"/>
                  <a:pt x="18754" y="13455"/>
                  <a:pt x="18754" y="0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 rot="9080049">
            <a:off x="6575146" y="3093069"/>
            <a:ext cx="433512" cy="352697"/>
          </a:xfrm>
          <a:custGeom>
            <a:rect b="b" l="l" r="r" t="t"/>
            <a:pathLst>
              <a:path extrusionOk="0" h="120000" w="120000">
                <a:moveTo>
                  <a:pt x="674" y="0"/>
                </a:moveTo>
                <a:cubicBezTo>
                  <a:pt x="8174" y="1536"/>
                  <a:pt x="28202" y="4910"/>
                  <a:pt x="36834" y="8888"/>
                </a:cubicBezTo>
                <a:cubicBezTo>
                  <a:pt x="41881" y="11214"/>
                  <a:pt x="46183" y="15682"/>
                  <a:pt x="51297" y="17777"/>
                </a:cubicBezTo>
                <a:cubicBezTo>
                  <a:pt x="57128" y="20166"/>
                  <a:pt x="63447" y="20234"/>
                  <a:pt x="69377" y="22222"/>
                </a:cubicBezTo>
                <a:cubicBezTo>
                  <a:pt x="76731" y="24687"/>
                  <a:pt x="83840" y="28148"/>
                  <a:pt x="91072" y="31111"/>
                </a:cubicBezTo>
                <a:lnTo>
                  <a:pt x="101920" y="35555"/>
                </a:lnTo>
                <a:cubicBezTo>
                  <a:pt x="118498" y="66120"/>
                  <a:pt x="113635" y="52087"/>
                  <a:pt x="120000" y="75555"/>
                </a:cubicBezTo>
                <a:cubicBezTo>
                  <a:pt x="118794" y="81481"/>
                  <a:pt x="119140" y="88250"/>
                  <a:pt x="116384" y="93333"/>
                </a:cubicBezTo>
                <a:cubicBezTo>
                  <a:pt x="110431" y="104307"/>
                  <a:pt x="95642" y="104151"/>
                  <a:pt x="87456" y="106666"/>
                </a:cubicBezTo>
                <a:cubicBezTo>
                  <a:pt x="83759" y="107802"/>
                  <a:pt x="80329" y="110094"/>
                  <a:pt x="76609" y="111111"/>
                </a:cubicBezTo>
                <a:cubicBezTo>
                  <a:pt x="38426" y="121540"/>
                  <a:pt x="68485" y="109994"/>
                  <a:pt x="44065" y="120000"/>
                </a:cubicBezTo>
                <a:cubicBezTo>
                  <a:pt x="4929" y="115991"/>
                  <a:pt x="-7551" y="132554"/>
                  <a:pt x="4290" y="88888"/>
                </a:cubicBezTo>
                <a:cubicBezTo>
                  <a:pt x="5665" y="83821"/>
                  <a:pt x="9111" y="79999"/>
                  <a:pt x="11522" y="75555"/>
                </a:cubicBezTo>
                <a:cubicBezTo>
                  <a:pt x="12727" y="69629"/>
                  <a:pt x="13710" y="63628"/>
                  <a:pt x="15138" y="57777"/>
                </a:cubicBezTo>
                <a:cubicBezTo>
                  <a:pt x="17328" y="48803"/>
                  <a:pt x="22370" y="31111"/>
                  <a:pt x="22370" y="31111"/>
                </a:cubicBezTo>
                <a:cubicBezTo>
                  <a:pt x="18556" y="2982"/>
                  <a:pt x="18754" y="13455"/>
                  <a:pt x="18754" y="0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5799868" y="2968811"/>
            <a:ext cx="433512" cy="352697"/>
          </a:xfrm>
          <a:custGeom>
            <a:rect b="b" l="l" r="r" t="t"/>
            <a:pathLst>
              <a:path extrusionOk="0" h="120000" w="120000">
                <a:moveTo>
                  <a:pt x="674" y="0"/>
                </a:moveTo>
                <a:cubicBezTo>
                  <a:pt x="8174" y="1536"/>
                  <a:pt x="28202" y="4910"/>
                  <a:pt x="36834" y="8888"/>
                </a:cubicBezTo>
                <a:cubicBezTo>
                  <a:pt x="41881" y="11214"/>
                  <a:pt x="46183" y="15682"/>
                  <a:pt x="51297" y="17777"/>
                </a:cubicBezTo>
                <a:cubicBezTo>
                  <a:pt x="57128" y="20166"/>
                  <a:pt x="63447" y="20234"/>
                  <a:pt x="69377" y="22222"/>
                </a:cubicBezTo>
                <a:cubicBezTo>
                  <a:pt x="76731" y="24687"/>
                  <a:pt x="83840" y="28148"/>
                  <a:pt x="91072" y="31111"/>
                </a:cubicBezTo>
                <a:lnTo>
                  <a:pt x="101920" y="35555"/>
                </a:lnTo>
                <a:cubicBezTo>
                  <a:pt x="118498" y="66120"/>
                  <a:pt x="113635" y="52087"/>
                  <a:pt x="120000" y="75555"/>
                </a:cubicBezTo>
                <a:cubicBezTo>
                  <a:pt x="118794" y="81481"/>
                  <a:pt x="119140" y="88250"/>
                  <a:pt x="116384" y="93333"/>
                </a:cubicBezTo>
                <a:cubicBezTo>
                  <a:pt x="110431" y="104307"/>
                  <a:pt x="95642" y="104151"/>
                  <a:pt x="87456" y="106666"/>
                </a:cubicBezTo>
                <a:cubicBezTo>
                  <a:pt x="83759" y="107802"/>
                  <a:pt x="80329" y="110094"/>
                  <a:pt x="76609" y="111111"/>
                </a:cubicBezTo>
                <a:cubicBezTo>
                  <a:pt x="38426" y="121540"/>
                  <a:pt x="68485" y="109994"/>
                  <a:pt x="44065" y="120000"/>
                </a:cubicBezTo>
                <a:cubicBezTo>
                  <a:pt x="4929" y="115991"/>
                  <a:pt x="-7551" y="132554"/>
                  <a:pt x="4290" y="88888"/>
                </a:cubicBezTo>
                <a:cubicBezTo>
                  <a:pt x="5665" y="83821"/>
                  <a:pt x="9111" y="79999"/>
                  <a:pt x="11522" y="75555"/>
                </a:cubicBezTo>
                <a:cubicBezTo>
                  <a:pt x="12727" y="69629"/>
                  <a:pt x="13710" y="63628"/>
                  <a:pt x="15138" y="57777"/>
                </a:cubicBezTo>
                <a:cubicBezTo>
                  <a:pt x="17328" y="48803"/>
                  <a:pt x="22370" y="31111"/>
                  <a:pt x="22370" y="31111"/>
                </a:cubicBezTo>
                <a:cubicBezTo>
                  <a:pt x="18556" y="2982"/>
                  <a:pt x="18754" y="13455"/>
                  <a:pt x="18754" y="0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 rot="2250807">
            <a:off x="5483962" y="3239589"/>
            <a:ext cx="433512" cy="352697"/>
          </a:xfrm>
          <a:custGeom>
            <a:rect b="b" l="l" r="r" t="t"/>
            <a:pathLst>
              <a:path extrusionOk="0" h="120000" w="120000">
                <a:moveTo>
                  <a:pt x="674" y="0"/>
                </a:moveTo>
                <a:cubicBezTo>
                  <a:pt x="8174" y="1536"/>
                  <a:pt x="28202" y="4910"/>
                  <a:pt x="36834" y="8888"/>
                </a:cubicBezTo>
                <a:cubicBezTo>
                  <a:pt x="41881" y="11214"/>
                  <a:pt x="46183" y="15682"/>
                  <a:pt x="51297" y="17777"/>
                </a:cubicBezTo>
                <a:cubicBezTo>
                  <a:pt x="57128" y="20166"/>
                  <a:pt x="63447" y="20234"/>
                  <a:pt x="69377" y="22222"/>
                </a:cubicBezTo>
                <a:cubicBezTo>
                  <a:pt x="76731" y="24687"/>
                  <a:pt x="83840" y="28148"/>
                  <a:pt x="91072" y="31111"/>
                </a:cubicBezTo>
                <a:lnTo>
                  <a:pt x="101920" y="35555"/>
                </a:lnTo>
                <a:cubicBezTo>
                  <a:pt x="118498" y="66120"/>
                  <a:pt x="113635" y="52087"/>
                  <a:pt x="120000" y="75555"/>
                </a:cubicBezTo>
                <a:cubicBezTo>
                  <a:pt x="118794" y="81481"/>
                  <a:pt x="119140" y="88250"/>
                  <a:pt x="116384" y="93333"/>
                </a:cubicBezTo>
                <a:cubicBezTo>
                  <a:pt x="110431" y="104307"/>
                  <a:pt x="95642" y="104151"/>
                  <a:pt x="87456" y="106666"/>
                </a:cubicBezTo>
                <a:cubicBezTo>
                  <a:pt x="83759" y="107802"/>
                  <a:pt x="80329" y="110094"/>
                  <a:pt x="76609" y="111111"/>
                </a:cubicBezTo>
                <a:cubicBezTo>
                  <a:pt x="38426" y="121540"/>
                  <a:pt x="68485" y="109994"/>
                  <a:pt x="44065" y="120000"/>
                </a:cubicBezTo>
                <a:cubicBezTo>
                  <a:pt x="4929" y="115991"/>
                  <a:pt x="-7551" y="132554"/>
                  <a:pt x="4290" y="88888"/>
                </a:cubicBezTo>
                <a:cubicBezTo>
                  <a:pt x="5665" y="83821"/>
                  <a:pt x="9111" y="79999"/>
                  <a:pt x="11522" y="75555"/>
                </a:cubicBezTo>
                <a:cubicBezTo>
                  <a:pt x="12727" y="69629"/>
                  <a:pt x="13710" y="63628"/>
                  <a:pt x="15138" y="57777"/>
                </a:cubicBezTo>
                <a:cubicBezTo>
                  <a:pt x="17328" y="48803"/>
                  <a:pt x="22370" y="31111"/>
                  <a:pt x="22370" y="31111"/>
                </a:cubicBezTo>
                <a:cubicBezTo>
                  <a:pt x="18556" y="2982"/>
                  <a:pt x="18754" y="13455"/>
                  <a:pt x="18754" y="0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5938688" y="3263537"/>
            <a:ext cx="433512" cy="352697"/>
          </a:xfrm>
          <a:custGeom>
            <a:rect b="b" l="l" r="r" t="t"/>
            <a:pathLst>
              <a:path extrusionOk="0" h="120000" w="120000">
                <a:moveTo>
                  <a:pt x="674" y="0"/>
                </a:moveTo>
                <a:cubicBezTo>
                  <a:pt x="8174" y="1536"/>
                  <a:pt x="28202" y="4910"/>
                  <a:pt x="36834" y="8888"/>
                </a:cubicBezTo>
                <a:cubicBezTo>
                  <a:pt x="41881" y="11214"/>
                  <a:pt x="46183" y="15682"/>
                  <a:pt x="51297" y="17777"/>
                </a:cubicBezTo>
                <a:cubicBezTo>
                  <a:pt x="57128" y="20166"/>
                  <a:pt x="63447" y="20234"/>
                  <a:pt x="69377" y="22222"/>
                </a:cubicBezTo>
                <a:cubicBezTo>
                  <a:pt x="76731" y="24687"/>
                  <a:pt x="83840" y="28148"/>
                  <a:pt x="91072" y="31111"/>
                </a:cubicBezTo>
                <a:lnTo>
                  <a:pt x="101920" y="35555"/>
                </a:lnTo>
                <a:cubicBezTo>
                  <a:pt x="118498" y="66120"/>
                  <a:pt x="113635" y="52087"/>
                  <a:pt x="120000" y="75555"/>
                </a:cubicBezTo>
                <a:cubicBezTo>
                  <a:pt x="118794" y="81481"/>
                  <a:pt x="119140" y="88250"/>
                  <a:pt x="116384" y="93333"/>
                </a:cubicBezTo>
                <a:cubicBezTo>
                  <a:pt x="110431" y="104307"/>
                  <a:pt x="95642" y="104151"/>
                  <a:pt x="87456" y="106666"/>
                </a:cubicBezTo>
                <a:cubicBezTo>
                  <a:pt x="83759" y="107802"/>
                  <a:pt x="80329" y="110094"/>
                  <a:pt x="76609" y="111111"/>
                </a:cubicBezTo>
                <a:cubicBezTo>
                  <a:pt x="38426" y="121540"/>
                  <a:pt x="68485" y="109994"/>
                  <a:pt x="44065" y="120000"/>
                </a:cubicBezTo>
                <a:cubicBezTo>
                  <a:pt x="4929" y="115991"/>
                  <a:pt x="-7551" y="132554"/>
                  <a:pt x="4290" y="88888"/>
                </a:cubicBezTo>
                <a:cubicBezTo>
                  <a:pt x="5665" y="83821"/>
                  <a:pt x="9111" y="79999"/>
                  <a:pt x="11522" y="75555"/>
                </a:cubicBezTo>
                <a:cubicBezTo>
                  <a:pt x="12727" y="69629"/>
                  <a:pt x="13710" y="63628"/>
                  <a:pt x="15138" y="57777"/>
                </a:cubicBezTo>
                <a:cubicBezTo>
                  <a:pt x="17328" y="48803"/>
                  <a:pt x="22370" y="31111"/>
                  <a:pt x="22370" y="31111"/>
                </a:cubicBezTo>
                <a:cubicBezTo>
                  <a:pt x="18556" y="2982"/>
                  <a:pt x="18754" y="13455"/>
                  <a:pt x="18754" y="0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 rot="-3243367">
            <a:off x="5853117" y="2958412"/>
            <a:ext cx="433512" cy="352697"/>
          </a:xfrm>
          <a:custGeom>
            <a:rect b="b" l="l" r="r" t="t"/>
            <a:pathLst>
              <a:path extrusionOk="0" h="120000" w="120000">
                <a:moveTo>
                  <a:pt x="674" y="0"/>
                </a:moveTo>
                <a:cubicBezTo>
                  <a:pt x="8174" y="1536"/>
                  <a:pt x="28202" y="4910"/>
                  <a:pt x="36834" y="8888"/>
                </a:cubicBezTo>
                <a:cubicBezTo>
                  <a:pt x="41881" y="11214"/>
                  <a:pt x="46183" y="15682"/>
                  <a:pt x="51297" y="17777"/>
                </a:cubicBezTo>
                <a:cubicBezTo>
                  <a:pt x="57128" y="20166"/>
                  <a:pt x="63447" y="20234"/>
                  <a:pt x="69377" y="22222"/>
                </a:cubicBezTo>
                <a:cubicBezTo>
                  <a:pt x="76731" y="24687"/>
                  <a:pt x="83840" y="28148"/>
                  <a:pt x="91072" y="31111"/>
                </a:cubicBezTo>
                <a:lnTo>
                  <a:pt x="101920" y="35555"/>
                </a:lnTo>
                <a:cubicBezTo>
                  <a:pt x="118498" y="66120"/>
                  <a:pt x="113635" y="52087"/>
                  <a:pt x="120000" y="75555"/>
                </a:cubicBezTo>
                <a:cubicBezTo>
                  <a:pt x="118794" y="81481"/>
                  <a:pt x="119140" y="88250"/>
                  <a:pt x="116384" y="93333"/>
                </a:cubicBezTo>
                <a:cubicBezTo>
                  <a:pt x="110431" y="104307"/>
                  <a:pt x="95642" y="104151"/>
                  <a:pt x="87456" y="106666"/>
                </a:cubicBezTo>
                <a:cubicBezTo>
                  <a:pt x="83759" y="107802"/>
                  <a:pt x="80329" y="110094"/>
                  <a:pt x="76609" y="111111"/>
                </a:cubicBezTo>
                <a:cubicBezTo>
                  <a:pt x="38426" y="121540"/>
                  <a:pt x="68485" y="109994"/>
                  <a:pt x="44065" y="120000"/>
                </a:cubicBezTo>
                <a:cubicBezTo>
                  <a:pt x="4929" y="115991"/>
                  <a:pt x="-7551" y="132554"/>
                  <a:pt x="4290" y="88888"/>
                </a:cubicBezTo>
                <a:cubicBezTo>
                  <a:pt x="5665" y="83821"/>
                  <a:pt x="9111" y="79999"/>
                  <a:pt x="11522" y="75555"/>
                </a:cubicBezTo>
                <a:cubicBezTo>
                  <a:pt x="12727" y="69629"/>
                  <a:pt x="13710" y="63628"/>
                  <a:pt x="15138" y="57777"/>
                </a:cubicBezTo>
                <a:cubicBezTo>
                  <a:pt x="17328" y="48803"/>
                  <a:pt x="22370" y="31111"/>
                  <a:pt x="22370" y="31111"/>
                </a:cubicBezTo>
                <a:cubicBezTo>
                  <a:pt x="18556" y="2982"/>
                  <a:pt x="18754" y="13455"/>
                  <a:pt x="18754" y="0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6358390" y="2679412"/>
            <a:ext cx="433512" cy="352697"/>
          </a:xfrm>
          <a:custGeom>
            <a:rect b="b" l="l" r="r" t="t"/>
            <a:pathLst>
              <a:path extrusionOk="0" h="120000" w="120000">
                <a:moveTo>
                  <a:pt x="674" y="0"/>
                </a:moveTo>
                <a:cubicBezTo>
                  <a:pt x="8174" y="1536"/>
                  <a:pt x="28202" y="4910"/>
                  <a:pt x="36834" y="8888"/>
                </a:cubicBezTo>
                <a:cubicBezTo>
                  <a:pt x="41881" y="11214"/>
                  <a:pt x="46183" y="15682"/>
                  <a:pt x="51297" y="17777"/>
                </a:cubicBezTo>
                <a:cubicBezTo>
                  <a:pt x="57128" y="20166"/>
                  <a:pt x="63447" y="20234"/>
                  <a:pt x="69377" y="22222"/>
                </a:cubicBezTo>
                <a:cubicBezTo>
                  <a:pt x="76731" y="24687"/>
                  <a:pt x="83840" y="28148"/>
                  <a:pt x="91072" y="31111"/>
                </a:cubicBezTo>
                <a:lnTo>
                  <a:pt x="101920" y="35555"/>
                </a:lnTo>
                <a:cubicBezTo>
                  <a:pt x="118498" y="66120"/>
                  <a:pt x="113635" y="52087"/>
                  <a:pt x="120000" y="75555"/>
                </a:cubicBezTo>
                <a:cubicBezTo>
                  <a:pt x="118794" y="81481"/>
                  <a:pt x="119140" y="88250"/>
                  <a:pt x="116384" y="93333"/>
                </a:cubicBezTo>
                <a:cubicBezTo>
                  <a:pt x="110431" y="104307"/>
                  <a:pt x="95642" y="104151"/>
                  <a:pt x="87456" y="106666"/>
                </a:cubicBezTo>
                <a:cubicBezTo>
                  <a:pt x="83759" y="107802"/>
                  <a:pt x="80329" y="110094"/>
                  <a:pt x="76609" y="111111"/>
                </a:cubicBezTo>
                <a:cubicBezTo>
                  <a:pt x="38426" y="121540"/>
                  <a:pt x="68485" y="109994"/>
                  <a:pt x="44065" y="120000"/>
                </a:cubicBezTo>
                <a:cubicBezTo>
                  <a:pt x="4929" y="115991"/>
                  <a:pt x="-7551" y="132554"/>
                  <a:pt x="4290" y="88888"/>
                </a:cubicBezTo>
                <a:cubicBezTo>
                  <a:pt x="5665" y="83821"/>
                  <a:pt x="9111" y="79999"/>
                  <a:pt x="11522" y="75555"/>
                </a:cubicBezTo>
                <a:cubicBezTo>
                  <a:pt x="12727" y="69629"/>
                  <a:pt x="13710" y="63628"/>
                  <a:pt x="15138" y="57777"/>
                </a:cubicBezTo>
                <a:cubicBezTo>
                  <a:pt x="17328" y="48803"/>
                  <a:pt x="22370" y="31111"/>
                  <a:pt x="22370" y="31111"/>
                </a:cubicBezTo>
                <a:cubicBezTo>
                  <a:pt x="18556" y="2982"/>
                  <a:pt x="18754" y="13455"/>
                  <a:pt x="18754" y="0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026762" y="2782389"/>
            <a:ext cx="433512" cy="352697"/>
          </a:xfrm>
          <a:custGeom>
            <a:rect b="b" l="l" r="r" t="t"/>
            <a:pathLst>
              <a:path extrusionOk="0" h="120000" w="120000">
                <a:moveTo>
                  <a:pt x="674" y="0"/>
                </a:moveTo>
                <a:cubicBezTo>
                  <a:pt x="8174" y="1536"/>
                  <a:pt x="28202" y="4910"/>
                  <a:pt x="36834" y="8888"/>
                </a:cubicBezTo>
                <a:cubicBezTo>
                  <a:pt x="41881" y="11214"/>
                  <a:pt x="46183" y="15682"/>
                  <a:pt x="51297" y="17777"/>
                </a:cubicBezTo>
                <a:cubicBezTo>
                  <a:pt x="57128" y="20166"/>
                  <a:pt x="63447" y="20234"/>
                  <a:pt x="69377" y="22222"/>
                </a:cubicBezTo>
                <a:cubicBezTo>
                  <a:pt x="76731" y="24687"/>
                  <a:pt x="83840" y="28148"/>
                  <a:pt x="91072" y="31111"/>
                </a:cubicBezTo>
                <a:lnTo>
                  <a:pt x="101920" y="35555"/>
                </a:lnTo>
                <a:cubicBezTo>
                  <a:pt x="118498" y="66120"/>
                  <a:pt x="113635" y="52087"/>
                  <a:pt x="120000" y="75555"/>
                </a:cubicBezTo>
                <a:cubicBezTo>
                  <a:pt x="118794" y="81481"/>
                  <a:pt x="119140" y="88250"/>
                  <a:pt x="116384" y="93333"/>
                </a:cubicBezTo>
                <a:cubicBezTo>
                  <a:pt x="110431" y="104307"/>
                  <a:pt x="95642" y="104151"/>
                  <a:pt x="87456" y="106666"/>
                </a:cubicBezTo>
                <a:cubicBezTo>
                  <a:pt x="83759" y="107802"/>
                  <a:pt x="80329" y="110094"/>
                  <a:pt x="76609" y="111111"/>
                </a:cubicBezTo>
                <a:cubicBezTo>
                  <a:pt x="38426" y="121540"/>
                  <a:pt x="68485" y="109994"/>
                  <a:pt x="44065" y="120000"/>
                </a:cubicBezTo>
                <a:cubicBezTo>
                  <a:pt x="4929" y="115991"/>
                  <a:pt x="-7551" y="132554"/>
                  <a:pt x="4290" y="88888"/>
                </a:cubicBezTo>
                <a:cubicBezTo>
                  <a:pt x="5665" y="83821"/>
                  <a:pt x="9111" y="79999"/>
                  <a:pt x="11522" y="75555"/>
                </a:cubicBezTo>
                <a:cubicBezTo>
                  <a:pt x="12727" y="69629"/>
                  <a:pt x="13710" y="63628"/>
                  <a:pt x="15138" y="57777"/>
                </a:cubicBezTo>
                <a:cubicBezTo>
                  <a:pt x="17328" y="48803"/>
                  <a:pt x="22370" y="31111"/>
                  <a:pt x="22370" y="31111"/>
                </a:cubicBezTo>
                <a:cubicBezTo>
                  <a:pt x="18556" y="2982"/>
                  <a:pt x="18754" y="13455"/>
                  <a:pt x="18754" y="0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 b="52015" l="8649" r="9015" t="27548"/>
          <a:stretch/>
        </p:blipFill>
        <p:spPr>
          <a:xfrm>
            <a:off x="4211960" y="4149080"/>
            <a:ext cx="4411724" cy="229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4">
            <a:alphaModFix/>
          </a:blip>
          <a:srcRect b="10329" l="0" r="0" t="0"/>
          <a:stretch/>
        </p:blipFill>
        <p:spPr>
          <a:xfrm>
            <a:off x="539552" y="1052736"/>
            <a:ext cx="2639492" cy="33237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3"/>
          <p:cNvCxnSpPr/>
          <p:nvPr/>
        </p:nvCxnSpPr>
        <p:spPr>
          <a:xfrm>
            <a:off x="1859298" y="2132856"/>
            <a:ext cx="3134357" cy="85240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4" name="Google Shape;194;p23"/>
          <p:cNvSpPr txBox="1"/>
          <p:nvPr/>
        </p:nvSpPr>
        <p:spPr>
          <a:xfrm>
            <a:off x="3635896" y="1209526"/>
            <a:ext cx="532859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퍼즐 액자에 퍼즐을 맞춘다. (힌트2)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퍼즐 조각 아이템을 소지한 채 퍼즐 액자를 클릭하면 퍼즐 맞추기로 화면이 전환된다.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535996" y="2204864"/>
            <a:ext cx="2988332" cy="151216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4662479" y="2348880"/>
            <a:ext cx="2717833" cy="127275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3563888" y="4005064"/>
            <a:ext cx="5328592" cy="259228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3707904" y="4149080"/>
            <a:ext cx="5040560" cy="230425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885833" y="4797152"/>
            <a:ext cx="334239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5292080" y="4797152"/>
            <a:ext cx="288032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5643411" y="4797152"/>
            <a:ext cx="288032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6012160" y="4818694"/>
            <a:ext cx="288032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372200" y="4818694"/>
            <a:ext cx="288032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6732240" y="4818694"/>
            <a:ext cx="288032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806026" y="5169442"/>
            <a:ext cx="26462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1 6 5 2 3 4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07504" y="4643109"/>
            <a:ext cx="33189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퍼즐을 맞추면 다음과 같은 그림이 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 안에 있는 책장 속 책들의 모습이 그림으로 맞춰진다. 단, 책에는 책의 이름 대신에 숫자가 쓰여 있다.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395536" y="4437112"/>
            <a:ext cx="828092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5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힌트1과 힌트2를 조합해 글자 퍼즐 상자의 답을 얻는다. (“Hailey”)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힌트1의 글자들을 모두 모으면 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힌트2의 숫자는 순서대로 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1 6 5 2 3 4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힌트1의 글자를 힌트2의 숫자에 대입해 1 2 3 4 5 6 순서대로 재배치하면 답은 “Hailey”가 된다.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10329" l="0" r="0" t="0"/>
          <a:stretch/>
        </p:blipFill>
        <p:spPr>
          <a:xfrm>
            <a:off x="539552" y="1052736"/>
            <a:ext cx="2639492" cy="33237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4"/>
          <p:cNvCxnSpPr/>
          <p:nvPr/>
        </p:nvCxnSpPr>
        <p:spPr>
          <a:xfrm flipH="1" rot="10800000">
            <a:off x="2098924" y="3428154"/>
            <a:ext cx="2833116" cy="46941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5" name="Google Shape;215;p24"/>
          <p:cNvSpPr txBox="1"/>
          <p:nvPr/>
        </p:nvSpPr>
        <p:spPr>
          <a:xfrm>
            <a:off x="3162533" y="1425550"/>
            <a:ext cx="5328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서랍장 두 번째 칸에서 글자 퍼즐 상자를 발견한다.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148064" y="2228231"/>
            <a:ext cx="2628292" cy="187220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5296272" y="2621935"/>
            <a:ext cx="2331876" cy="60147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4"/>
          <p:cNvCxnSpPr/>
          <p:nvPr/>
        </p:nvCxnSpPr>
        <p:spPr>
          <a:xfrm>
            <a:off x="5652120" y="2621935"/>
            <a:ext cx="0" cy="60147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4"/>
          <p:cNvCxnSpPr/>
          <p:nvPr/>
        </p:nvCxnSpPr>
        <p:spPr>
          <a:xfrm>
            <a:off x="6084168" y="2627235"/>
            <a:ext cx="0" cy="60147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4"/>
          <p:cNvCxnSpPr/>
          <p:nvPr/>
        </p:nvCxnSpPr>
        <p:spPr>
          <a:xfrm>
            <a:off x="6444208" y="2621934"/>
            <a:ext cx="0" cy="60147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4"/>
          <p:cNvCxnSpPr/>
          <p:nvPr/>
        </p:nvCxnSpPr>
        <p:spPr>
          <a:xfrm>
            <a:off x="6876256" y="2625998"/>
            <a:ext cx="0" cy="60147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24"/>
          <p:cNvCxnSpPr/>
          <p:nvPr/>
        </p:nvCxnSpPr>
        <p:spPr>
          <a:xfrm>
            <a:off x="7236296" y="2627235"/>
            <a:ext cx="0" cy="60147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395536" y="4437112"/>
            <a:ext cx="82809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6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글자퍼즐상자에서 아이템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열쇠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’를 얻는다.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열쇠를 얻을 때 팝업창이 뜬다.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 열쇠로 잠긴 문을 열고 다음 스테이지로 이동한다.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 b="10329" l="0" r="0" t="0"/>
          <a:stretch/>
        </p:blipFill>
        <p:spPr>
          <a:xfrm>
            <a:off x="539552" y="1052736"/>
            <a:ext cx="2639492" cy="33237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5"/>
          <p:cNvCxnSpPr/>
          <p:nvPr/>
        </p:nvCxnSpPr>
        <p:spPr>
          <a:xfrm flipH="1" rot="10800000">
            <a:off x="2098924" y="3428154"/>
            <a:ext cx="2833116" cy="46941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1" name="Google Shape;231;p25"/>
          <p:cNvSpPr/>
          <p:nvPr/>
        </p:nvSpPr>
        <p:spPr>
          <a:xfrm>
            <a:off x="5148064" y="2228231"/>
            <a:ext cx="2628292" cy="187220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5296272" y="2621935"/>
            <a:ext cx="2331876" cy="60147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25"/>
          <p:cNvCxnSpPr/>
          <p:nvPr/>
        </p:nvCxnSpPr>
        <p:spPr>
          <a:xfrm>
            <a:off x="5652120" y="2621935"/>
            <a:ext cx="0" cy="60147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25"/>
          <p:cNvCxnSpPr/>
          <p:nvPr/>
        </p:nvCxnSpPr>
        <p:spPr>
          <a:xfrm>
            <a:off x="6084168" y="2627235"/>
            <a:ext cx="0" cy="60147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25"/>
          <p:cNvCxnSpPr/>
          <p:nvPr/>
        </p:nvCxnSpPr>
        <p:spPr>
          <a:xfrm>
            <a:off x="6444208" y="2621934"/>
            <a:ext cx="0" cy="60147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25"/>
          <p:cNvCxnSpPr/>
          <p:nvPr/>
        </p:nvCxnSpPr>
        <p:spPr>
          <a:xfrm>
            <a:off x="6876256" y="2625998"/>
            <a:ext cx="0" cy="60147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25"/>
          <p:cNvCxnSpPr/>
          <p:nvPr/>
        </p:nvCxnSpPr>
        <p:spPr>
          <a:xfrm>
            <a:off x="7236296" y="2627235"/>
            <a:ext cx="0" cy="60147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기타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457200" y="5268341"/>
            <a:ext cx="8229600" cy="1040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 퍼즐 상자를 키보드 입력으로 할지, 위 참고사진과 같은 방식으로 할지 고민중입니다ㅠㅠ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postfiles16.naver.net/20160203_79/gidskql6671_1454495784820li5tb_JPEG/%C4%B8%C3%B3_2016_02_03_19_22_18_38.jpg?type=w2" id="244" name="Google Shape;2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088772"/>
            <a:ext cx="6857015" cy="385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STAGE 1_2 : 나이팅게일의 숲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 rotWithShape="1">
          <a:blip r:embed="rId3">
            <a:alphaModFix/>
          </a:blip>
          <a:srcRect b="55619" l="0" r="7291" t="16571"/>
          <a:stretch/>
        </p:blipFill>
        <p:spPr>
          <a:xfrm>
            <a:off x="538296" y="2564904"/>
            <a:ext cx="8138160" cy="1907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5043D3B53147EEE108886 (300×390)" id="251" name="Google Shape;2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144" y="1658465"/>
            <a:ext cx="1749685" cy="263463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431540" y="4643844"/>
            <a:ext cx="8280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Cf. 뒷배경은 숲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465841" y="0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1" y="980728"/>
            <a:ext cx="9144000" cy="544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465841" y="0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268760"/>
            <a:ext cx="7056784" cy="441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465841" y="0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i.ytimg.com/vi/61SOvCYL3Ns/maxresdefault.jpg" id="270" name="Google Shape;270;p30"/>
          <p:cNvPicPr preferRelativeResize="0"/>
          <p:nvPr/>
        </p:nvPicPr>
        <p:blipFill rotWithShape="1">
          <a:blip r:embed="rId3">
            <a:alphaModFix/>
          </a:blip>
          <a:srcRect b="9381" l="13555" r="13555" t="9382"/>
          <a:stretch/>
        </p:blipFill>
        <p:spPr>
          <a:xfrm>
            <a:off x="539552" y="1124744"/>
            <a:ext cx="8064896" cy="5056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431540" y="4509120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손수레를 확인해 아이템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망치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’와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칼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’을 얻는다.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망치를 이용해 바위를 부순다.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칼을 이용해 넝쿨을 자른다.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대화이벤트로 자동으로 넘어가며, STAGE 1이 종료된다.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55619" l="0" r="7291" t="16571"/>
          <a:stretch/>
        </p:blipFill>
        <p:spPr>
          <a:xfrm>
            <a:off x="538296" y="1959175"/>
            <a:ext cx="8138160" cy="1907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5043D3B53147EEE108886 (300×390)" id="278" name="Google Shape;27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144" y="1052736"/>
            <a:ext cx="1749685" cy="263463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794642" y="2017394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3882568" y="2354460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5796136" y="1998936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7920758" y="2728098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STAGE 1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STAGE 1_1 : 의문의 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STAGE 1_2 : 나이팅게일의 숲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II. STAGE 2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STAGE 2_1 : 보석 궁전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STAGE 2_2 : 하늘로 가는 계단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STAGE 2_3 : 감옥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III. STAGE 3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STAGE 3_1 : 스산한 정원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STAGE 3_2 : 죽음의 고향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23528" y="6165304"/>
            <a:ext cx="8496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Cf. 퍼즐 플레이 방식은 쯔꾸르 인디게임 &lt;카작&gt;과 동일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기획_오브젝트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454745" y="4483975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*아이템 :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망치’,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칼</a:t>
            </a:r>
            <a:r>
              <a:rPr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sz="18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*상호작용하는 오브젝트 : 노란색 동그라미로 표시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3">
            <a:alphaModFix/>
          </a:blip>
          <a:srcRect b="55619" l="0" r="7291" t="16571"/>
          <a:stretch/>
        </p:blipFill>
        <p:spPr>
          <a:xfrm>
            <a:off x="538296" y="1959175"/>
            <a:ext cx="8138160" cy="1907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5043D3B53147EEE108886 (300×390)" id="290" name="Google Shape;2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144" y="1052736"/>
            <a:ext cx="1749685" cy="263463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 txBox="1"/>
          <p:nvPr/>
        </p:nvSpPr>
        <p:spPr>
          <a:xfrm>
            <a:off x="794642" y="2017394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3882568" y="2354460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5796136" y="1998936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7920758" y="2728098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971600" y="2316277"/>
            <a:ext cx="1296144" cy="1112723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3707904" y="2604309"/>
            <a:ext cx="1296144" cy="1112723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6228184" y="1268760"/>
            <a:ext cx="1296144" cy="1112723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기타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467544" y="1628800"/>
            <a:ext cx="8229600" cy="1040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II. STAGE 2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529208" y="3501008"/>
            <a:ext cx="8219256" cy="2692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II. STAGE 2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STAGE 2_1 : 보석 궁전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STAGE 2_2 : 하늘로 가는 계단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STAGE 2_3 : 감옥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STAGE 2_1 : 보석 궁전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70140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5"/>
          <p:cNvSpPr txBox="1"/>
          <p:nvPr/>
        </p:nvSpPr>
        <p:spPr>
          <a:xfrm>
            <a:off x="2699792" y="2204864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방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6588224" y="2223877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 방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디자인_복도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 b="6603" l="14857" r="11570" t="13555"/>
          <a:stretch/>
        </p:blipFill>
        <p:spPr>
          <a:xfrm>
            <a:off x="1229005" y="1916832"/>
            <a:ext cx="6727371" cy="410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디자인_복도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232977" y="134076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참고자료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9836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디자인_방</a:t>
            </a:r>
            <a:endParaRPr/>
          </a:p>
        </p:txBody>
      </p:sp>
      <p:sp>
        <p:nvSpPr>
          <p:cNvPr id="336" name="Google Shape;336;p38"/>
          <p:cNvSpPr txBox="1"/>
          <p:nvPr/>
        </p:nvSpPr>
        <p:spPr>
          <a:xfrm>
            <a:off x="232977" y="134076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참고자료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omps.canstockphoto.com/can-stock-photo_csp19901504.jpg" id="337" name="Google Shape;3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45" y="2026668"/>
            <a:ext cx="4286250" cy="340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omps.canstockphoto.co.kr/can-stock-photo_csp15487734.jpg" id="338" name="Google Shape;3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016" y="1719228"/>
            <a:ext cx="4286250" cy="447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431540" y="4509120"/>
            <a:ext cx="828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1번 방에서 피아노 퍼즐 해독해서 힌트를 얻는다.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2번 방에서 힌트를 이용해 퍼즐을 풀고 지하실 계단으로 이동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744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9"/>
          <p:cNvSpPr txBox="1"/>
          <p:nvPr/>
        </p:nvSpPr>
        <p:spPr>
          <a:xfrm>
            <a:off x="2699792" y="125946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방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6588224" y="1278481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 방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기획_오브젝트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744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0"/>
          <p:cNvSpPr txBox="1"/>
          <p:nvPr/>
        </p:nvSpPr>
        <p:spPr>
          <a:xfrm>
            <a:off x="2699792" y="125946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방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6588224" y="1278481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 방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/>
          <p:nvPr/>
        </p:nvSpPr>
        <p:spPr>
          <a:xfrm>
            <a:off x="2051720" y="1969895"/>
            <a:ext cx="1944216" cy="187220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5940152" y="1647813"/>
            <a:ext cx="2304256" cy="2251085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454745" y="4483975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*아이템 : 없음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*상호작용하는 오브젝트 : 노란색 동그라미로 표시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기획_1번 방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683568" y="4703843"/>
            <a:ext cx="7560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피아노 위에 올려져 있는 악보를 확인한다.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책장에 있는 음악책을 읽고 악보 퍼즐을 해독한다.</a:t>
            </a:r>
            <a:endParaRPr/>
          </a:p>
        </p:txBody>
      </p:sp>
      <p:pic>
        <p:nvPicPr>
          <p:cNvPr id="365" name="Google Shape;3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" y="1367011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1"/>
          <p:cNvSpPr txBox="1"/>
          <p:nvPr/>
        </p:nvSpPr>
        <p:spPr>
          <a:xfrm>
            <a:off x="5292080" y="227687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7236296" y="2627193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5436096" y="2924944"/>
            <a:ext cx="432048" cy="28803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그래픽담당 작업 시 주의사항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67544" y="1628800"/>
            <a:ext cx="8229600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아이템은 </a:t>
            </a:r>
            <a:r>
              <a:rPr b="0" i="0" lang="ko-KR" sz="24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파란 글씨로 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적혀 있습니다.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아이템은 아니나 맵에서 상호작용하는 오브젝트는 </a:t>
            </a:r>
            <a:r>
              <a:rPr b="0" i="0" lang="ko-KR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노란색 동그라미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표시되어 있습니다.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기획_1번 방_오브젝트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2"/>
          <p:cNvSpPr txBox="1"/>
          <p:nvPr/>
        </p:nvSpPr>
        <p:spPr>
          <a:xfrm>
            <a:off x="683568" y="4703843"/>
            <a:ext cx="75608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*아이템 : 없음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*상호작용하는 오브젝트 : 노란색 동그라미로 표시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" y="1367011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2"/>
          <p:cNvSpPr txBox="1"/>
          <p:nvPr/>
        </p:nvSpPr>
        <p:spPr>
          <a:xfrm>
            <a:off x="5292080" y="227687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2"/>
          <p:cNvSpPr txBox="1"/>
          <p:nvPr/>
        </p:nvSpPr>
        <p:spPr>
          <a:xfrm>
            <a:off x="7236296" y="2627193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2"/>
          <p:cNvSpPr/>
          <p:nvPr/>
        </p:nvSpPr>
        <p:spPr>
          <a:xfrm>
            <a:off x="5436096" y="2954253"/>
            <a:ext cx="432048" cy="28803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/>
          <p:nvPr/>
        </p:nvSpPr>
        <p:spPr>
          <a:xfrm>
            <a:off x="323528" y="2491008"/>
            <a:ext cx="1152128" cy="1380565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2"/>
          <p:cNvSpPr/>
          <p:nvPr/>
        </p:nvSpPr>
        <p:spPr>
          <a:xfrm>
            <a:off x="4932040" y="2566737"/>
            <a:ext cx="1440160" cy="1351095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6804248" y="2073969"/>
            <a:ext cx="1692188" cy="187220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기획_1번 방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3"/>
          <p:cNvSpPr txBox="1"/>
          <p:nvPr/>
        </p:nvSpPr>
        <p:spPr>
          <a:xfrm>
            <a:off x="431479" y="3688595"/>
            <a:ext cx="75608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피아노 위에 올려져 있는 악보를 확인한다.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악보 퍼즐에는 도/라/솔/미가 입력되어 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3"/>
          <p:cNvPicPr preferRelativeResize="0"/>
          <p:nvPr/>
        </p:nvPicPr>
        <p:blipFill rotWithShape="1">
          <a:blip r:embed="rId3">
            <a:alphaModFix/>
          </a:blip>
          <a:srcRect b="0" l="51571" r="27912" t="25002"/>
          <a:stretch/>
        </p:blipFill>
        <p:spPr>
          <a:xfrm>
            <a:off x="395536" y="1196752"/>
            <a:ext cx="1876103" cy="246450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3"/>
          <p:cNvSpPr/>
          <p:nvPr/>
        </p:nvSpPr>
        <p:spPr>
          <a:xfrm>
            <a:off x="1117563" y="1916832"/>
            <a:ext cx="432048" cy="28803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43"/>
          <p:cNvCxnSpPr/>
          <p:nvPr/>
        </p:nvCxnSpPr>
        <p:spPr>
          <a:xfrm flipH="1" rot="10800000">
            <a:off x="1333587" y="1969367"/>
            <a:ext cx="2014277" cy="9148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1" name="Google Shape;391;p43"/>
          <p:cNvSpPr/>
          <p:nvPr/>
        </p:nvSpPr>
        <p:spPr>
          <a:xfrm>
            <a:off x="3779912" y="1272952"/>
            <a:ext cx="4392488" cy="194002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43"/>
          <p:cNvPicPr preferRelativeResize="0"/>
          <p:nvPr/>
        </p:nvPicPr>
        <p:blipFill rotWithShape="1">
          <a:blip r:embed="rId4">
            <a:alphaModFix/>
          </a:blip>
          <a:srcRect b="56573" l="10428" r="63387" t="13908"/>
          <a:stretch/>
        </p:blipFill>
        <p:spPr>
          <a:xfrm>
            <a:off x="3923928" y="1435435"/>
            <a:ext cx="4032448" cy="163369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3"/>
          <p:cNvSpPr txBox="1"/>
          <p:nvPr/>
        </p:nvSpPr>
        <p:spPr>
          <a:xfrm>
            <a:off x="2771800" y="1403753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기획_1번 방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 txBox="1"/>
          <p:nvPr/>
        </p:nvSpPr>
        <p:spPr>
          <a:xfrm>
            <a:off x="431479" y="3573016"/>
            <a:ext cx="75608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책장에 있는 음악책을 읽고 악보 퍼즐을 해독한다.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음악책에는 위 오른쪽 그림과 같은 힌트가 그려져 있다.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힌트를 이용하면 도-&gt; C / 라 -&gt; A / 솔 -&gt; G / 미 -&gt; E에 대응한다.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이를 이용해 피아노 악보의 퍼즐은 CAGE를 뜻함을 알 수 있다.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4"/>
          <p:cNvSpPr/>
          <p:nvPr/>
        </p:nvSpPr>
        <p:spPr>
          <a:xfrm>
            <a:off x="3347864" y="1145846"/>
            <a:ext cx="5616624" cy="231748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44"/>
          <p:cNvPicPr preferRelativeResize="0"/>
          <p:nvPr/>
        </p:nvPicPr>
        <p:blipFill rotWithShape="1">
          <a:blip r:embed="rId3">
            <a:alphaModFix/>
          </a:blip>
          <a:srcRect b="14125" l="72786" r="8500" t="18772"/>
          <a:stretch/>
        </p:blipFill>
        <p:spPr>
          <a:xfrm>
            <a:off x="179512" y="1258226"/>
            <a:ext cx="1711234" cy="2205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44"/>
          <p:cNvCxnSpPr/>
          <p:nvPr/>
        </p:nvCxnSpPr>
        <p:spPr>
          <a:xfrm flipH="1" rot="10800000">
            <a:off x="1333587" y="1969367"/>
            <a:ext cx="2014277" cy="9148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http://cfile21.uf.tistory.com/image/27242F41535259631BE40F" id="403" name="Google Shape;403;p44"/>
          <p:cNvPicPr preferRelativeResize="0"/>
          <p:nvPr/>
        </p:nvPicPr>
        <p:blipFill rotWithShape="1">
          <a:blip r:embed="rId4">
            <a:alphaModFix/>
          </a:blip>
          <a:srcRect b="21596" l="18359" r="13939" t="65943"/>
          <a:stretch/>
        </p:blipFill>
        <p:spPr>
          <a:xfrm>
            <a:off x="4211899" y="2708920"/>
            <a:ext cx="4514090" cy="282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file29.uf.tistory.com/image/125388464F5B2D84334449" id="404" name="Google Shape;40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3888" y="1196752"/>
            <a:ext cx="5256584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73" y="404664"/>
            <a:ext cx="7863989" cy="282612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>
            <p:ph type="title"/>
          </p:nvPr>
        </p:nvSpPr>
        <p:spPr>
          <a:xfrm>
            <a:off x="457200" y="44624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기획_2번 방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5"/>
          <p:cNvSpPr txBox="1"/>
          <p:nvPr/>
        </p:nvSpPr>
        <p:spPr>
          <a:xfrm>
            <a:off x="850274" y="2996952"/>
            <a:ext cx="7560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1번 방에서 얻은 힌트(CAGE)를 이용해서 문을 열고 STAGE 2_2로 이동한다.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5"/>
          <p:cNvSpPr txBox="1"/>
          <p:nvPr/>
        </p:nvSpPr>
        <p:spPr>
          <a:xfrm>
            <a:off x="6835891" y="1768275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45"/>
          <p:cNvPicPr preferRelativeResize="0"/>
          <p:nvPr/>
        </p:nvPicPr>
        <p:blipFill rotWithShape="1">
          <a:blip r:embed="rId3">
            <a:alphaModFix/>
          </a:blip>
          <a:srcRect b="0" l="63326" r="0" t="18506"/>
          <a:stretch/>
        </p:blipFill>
        <p:spPr>
          <a:xfrm>
            <a:off x="395536" y="3789040"/>
            <a:ext cx="2883997" cy="23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5"/>
          <p:cNvPicPr preferRelativeResize="0"/>
          <p:nvPr/>
        </p:nvPicPr>
        <p:blipFill rotWithShape="1">
          <a:blip r:embed="rId3">
            <a:alphaModFix/>
          </a:blip>
          <a:srcRect b="32272" l="69566" r="4270" t="45498"/>
          <a:stretch/>
        </p:blipFill>
        <p:spPr>
          <a:xfrm>
            <a:off x="4882722" y="3573016"/>
            <a:ext cx="3528392" cy="185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45"/>
          <p:cNvCxnSpPr/>
          <p:nvPr/>
        </p:nvCxnSpPr>
        <p:spPr>
          <a:xfrm flipH="1" rot="10800000">
            <a:off x="2634550" y="4437112"/>
            <a:ext cx="2369498" cy="35115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6" name="Google Shape;416;p45"/>
          <p:cNvSpPr txBox="1"/>
          <p:nvPr/>
        </p:nvSpPr>
        <p:spPr>
          <a:xfrm>
            <a:off x="5220072" y="4089266"/>
            <a:ext cx="5760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5"/>
          <p:cNvSpPr txBox="1"/>
          <p:nvPr/>
        </p:nvSpPr>
        <p:spPr>
          <a:xfrm>
            <a:off x="5948536" y="4089266"/>
            <a:ext cx="5760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5"/>
          <p:cNvSpPr txBox="1"/>
          <p:nvPr/>
        </p:nvSpPr>
        <p:spPr>
          <a:xfrm>
            <a:off x="6732240" y="4089266"/>
            <a:ext cx="5760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/>
        </p:nvSpPr>
        <p:spPr>
          <a:xfrm>
            <a:off x="7452320" y="4089266"/>
            <a:ext cx="5760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5220072" y="3573016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6012160" y="3573016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6732240" y="3573016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7524328" y="3573016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5"/>
          <p:cNvSpPr/>
          <p:nvPr/>
        </p:nvSpPr>
        <p:spPr>
          <a:xfrm rot="10800000">
            <a:off x="7524329" y="5013176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5"/>
          <p:cNvSpPr/>
          <p:nvPr/>
        </p:nvSpPr>
        <p:spPr>
          <a:xfrm rot="10800000">
            <a:off x="6804248" y="5013176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5"/>
          <p:cNvSpPr/>
          <p:nvPr/>
        </p:nvSpPr>
        <p:spPr>
          <a:xfrm rot="10800000">
            <a:off x="6012160" y="5013176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5"/>
          <p:cNvSpPr/>
          <p:nvPr/>
        </p:nvSpPr>
        <p:spPr>
          <a:xfrm rot="10800000">
            <a:off x="5292080" y="5013176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695373" y="5877272"/>
            <a:ext cx="7560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 퍼즐은 C D E F G A B까지 있다.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순서대로 CAGE를 맞추면 문이 열리며 STAGE 2_2로 이동한다.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73" y="404664"/>
            <a:ext cx="7863989" cy="282612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 txBox="1"/>
          <p:nvPr>
            <p:ph type="title"/>
          </p:nvPr>
        </p:nvSpPr>
        <p:spPr>
          <a:xfrm>
            <a:off x="457200" y="44624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기획_2번 방_오브젝트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5415488" y="5017217"/>
            <a:ext cx="2756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글자퍼즐 팝업창 따로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46"/>
          <p:cNvPicPr preferRelativeResize="0"/>
          <p:nvPr/>
        </p:nvPicPr>
        <p:blipFill rotWithShape="1">
          <a:blip r:embed="rId3">
            <a:alphaModFix/>
          </a:blip>
          <a:srcRect b="0" l="63326" r="0" t="18506"/>
          <a:stretch/>
        </p:blipFill>
        <p:spPr>
          <a:xfrm>
            <a:off x="395536" y="3356992"/>
            <a:ext cx="2883997" cy="23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6"/>
          <p:cNvPicPr preferRelativeResize="0"/>
          <p:nvPr/>
        </p:nvPicPr>
        <p:blipFill rotWithShape="1">
          <a:blip r:embed="rId3">
            <a:alphaModFix/>
          </a:blip>
          <a:srcRect b="32272" l="69566" r="4270" t="45498"/>
          <a:stretch/>
        </p:blipFill>
        <p:spPr>
          <a:xfrm>
            <a:off x="4882722" y="3140968"/>
            <a:ext cx="3528392" cy="185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46"/>
          <p:cNvCxnSpPr/>
          <p:nvPr/>
        </p:nvCxnSpPr>
        <p:spPr>
          <a:xfrm flipH="1" rot="10800000">
            <a:off x="2634550" y="4005064"/>
            <a:ext cx="2369498" cy="35115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9" name="Google Shape;439;p46"/>
          <p:cNvSpPr txBox="1"/>
          <p:nvPr/>
        </p:nvSpPr>
        <p:spPr>
          <a:xfrm>
            <a:off x="5220072" y="3657218"/>
            <a:ext cx="5760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6"/>
          <p:cNvSpPr txBox="1"/>
          <p:nvPr/>
        </p:nvSpPr>
        <p:spPr>
          <a:xfrm>
            <a:off x="5948536" y="3657218"/>
            <a:ext cx="5760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6"/>
          <p:cNvSpPr txBox="1"/>
          <p:nvPr/>
        </p:nvSpPr>
        <p:spPr>
          <a:xfrm>
            <a:off x="6732240" y="3657218"/>
            <a:ext cx="5760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6"/>
          <p:cNvSpPr txBox="1"/>
          <p:nvPr/>
        </p:nvSpPr>
        <p:spPr>
          <a:xfrm>
            <a:off x="7452320" y="3657218"/>
            <a:ext cx="5760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6"/>
          <p:cNvSpPr/>
          <p:nvPr/>
        </p:nvSpPr>
        <p:spPr>
          <a:xfrm>
            <a:off x="5220072" y="3140968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6012160" y="3140968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6732240" y="3140968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/>
          <p:nvPr/>
        </p:nvSpPr>
        <p:spPr>
          <a:xfrm>
            <a:off x="7524328" y="3140968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/>
          <p:nvPr/>
        </p:nvSpPr>
        <p:spPr>
          <a:xfrm rot="10800000">
            <a:off x="7524329" y="4581128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6"/>
          <p:cNvSpPr/>
          <p:nvPr/>
        </p:nvSpPr>
        <p:spPr>
          <a:xfrm rot="10800000">
            <a:off x="6804248" y="4581128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6"/>
          <p:cNvSpPr/>
          <p:nvPr/>
        </p:nvSpPr>
        <p:spPr>
          <a:xfrm rot="10800000">
            <a:off x="6012160" y="4581128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6"/>
          <p:cNvSpPr/>
          <p:nvPr/>
        </p:nvSpPr>
        <p:spPr>
          <a:xfrm rot="10800000">
            <a:off x="5292080" y="4581128"/>
            <a:ext cx="432048" cy="216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695373" y="5877272"/>
            <a:ext cx="7560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 퍼즐은 C D E F G A B까지 있다.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순서대로 CAGE를 맞추면 문이 열리며 STAGE 2_2로 이동한다.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6"/>
          <p:cNvSpPr/>
          <p:nvPr/>
        </p:nvSpPr>
        <p:spPr>
          <a:xfrm>
            <a:off x="700309" y="1340768"/>
            <a:ext cx="1440160" cy="1351095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6"/>
          <p:cNvSpPr/>
          <p:nvPr/>
        </p:nvSpPr>
        <p:spPr>
          <a:xfrm>
            <a:off x="6228182" y="1340767"/>
            <a:ext cx="1944217" cy="1224137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6"/>
          <p:cNvSpPr/>
          <p:nvPr/>
        </p:nvSpPr>
        <p:spPr>
          <a:xfrm>
            <a:off x="4752019" y="3132083"/>
            <a:ext cx="3659095" cy="1863710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 txBox="1"/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기타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7"/>
          <p:cNvSpPr txBox="1"/>
          <p:nvPr>
            <p:ph idx="1" type="body"/>
          </p:nvPr>
        </p:nvSpPr>
        <p:spPr>
          <a:xfrm>
            <a:off x="467544" y="1628800"/>
            <a:ext cx="8229600" cy="1040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STAGE 2_2 : 하늘로 가는 계단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79512" y="5024777"/>
            <a:ext cx="3384376" cy="14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8"/>
          <p:cNvSpPr txBox="1"/>
          <p:nvPr/>
        </p:nvSpPr>
        <p:spPr>
          <a:xfrm>
            <a:off x="1727622" y="485986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문제</a:t>
            </a:r>
            <a:endParaRPr/>
          </a:p>
        </p:txBody>
      </p:sp>
      <p:pic>
        <p:nvPicPr>
          <p:cNvPr id="468" name="Google Shape;468;p48"/>
          <p:cNvPicPr preferRelativeResize="0"/>
          <p:nvPr/>
        </p:nvPicPr>
        <p:blipFill rotWithShape="1">
          <a:blip r:embed="rId4">
            <a:alphaModFix/>
          </a:blip>
          <a:srcRect b="0" l="13864" r="0" t="0"/>
          <a:stretch/>
        </p:blipFill>
        <p:spPr>
          <a:xfrm flipH="1">
            <a:off x="2796688" y="3360821"/>
            <a:ext cx="3096344" cy="14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8"/>
          <p:cNvSpPr/>
          <p:nvPr/>
        </p:nvSpPr>
        <p:spPr>
          <a:xfrm>
            <a:off x="5407048" y="3212976"/>
            <a:ext cx="337809" cy="46744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48"/>
          <p:cNvPicPr preferRelativeResize="0"/>
          <p:nvPr/>
        </p:nvPicPr>
        <p:blipFill rotWithShape="1">
          <a:blip r:embed="rId4">
            <a:alphaModFix/>
          </a:blip>
          <a:srcRect b="0" l="13864" r="0" t="0"/>
          <a:stretch/>
        </p:blipFill>
        <p:spPr>
          <a:xfrm flipH="1">
            <a:off x="5386766" y="1713929"/>
            <a:ext cx="3096344" cy="14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8"/>
          <p:cNvSpPr/>
          <p:nvPr/>
        </p:nvSpPr>
        <p:spPr>
          <a:xfrm>
            <a:off x="8008626" y="1556792"/>
            <a:ext cx="337809" cy="46744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8"/>
          <p:cNvSpPr/>
          <p:nvPr/>
        </p:nvSpPr>
        <p:spPr>
          <a:xfrm>
            <a:off x="2879750" y="4888545"/>
            <a:ext cx="337809" cy="46744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4139952" y="321741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 문제</a:t>
            </a:r>
            <a:endParaRPr/>
          </a:p>
        </p:txBody>
      </p:sp>
      <p:sp>
        <p:nvSpPr>
          <p:cNvPr id="474" name="Google Shape;474;p48"/>
          <p:cNvSpPr txBox="1"/>
          <p:nvPr/>
        </p:nvSpPr>
        <p:spPr>
          <a:xfrm>
            <a:off x="6699602" y="152926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 문제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static7.depositphotos.com/1006188/771/v/950/depositphotos_7715042-Climbing-stairs.jpg" id="481" name="Google Shape;4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99592" y="1484784"/>
            <a:ext cx="7297663" cy="386640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9"/>
          <p:cNvSpPr txBox="1"/>
          <p:nvPr/>
        </p:nvSpPr>
        <p:spPr>
          <a:xfrm>
            <a:off x="899591" y="5643647"/>
            <a:ext cx="729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매우 단순한 디자인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79512" y="5024777"/>
            <a:ext cx="3384376" cy="14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0"/>
          <p:cNvSpPr txBox="1"/>
          <p:nvPr/>
        </p:nvSpPr>
        <p:spPr>
          <a:xfrm>
            <a:off x="1727622" y="485986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문제</a:t>
            </a:r>
            <a:endParaRPr/>
          </a:p>
        </p:txBody>
      </p:sp>
      <p:pic>
        <p:nvPicPr>
          <p:cNvPr id="490" name="Google Shape;490;p50"/>
          <p:cNvPicPr preferRelativeResize="0"/>
          <p:nvPr/>
        </p:nvPicPr>
        <p:blipFill rotWithShape="1">
          <a:blip r:embed="rId4">
            <a:alphaModFix/>
          </a:blip>
          <a:srcRect b="0" l="13864" r="0" t="0"/>
          <a:stretch/>
        </p:blipFill>
        <p:spPr>
          <a:xfrm flipH="1">
            <a:off x="2796688" y="3360821"/>
            <a:ext cx="3096344" cy="14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0"/>
          <p:cNvSpPr/>
          <p:nvPr/>
        </p:nvSpPr>
        <p:spPr>
          <a:xfrm>
            <a:off x="5407048" y="3212976"/>
            <a:ext cx="337809" cy="46744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50"/>
          <p:cNvPicPr preferRelativeResize="0"/>
          <p:nvPr/>
        </p:nvPicPr>
        <p:blipFill rotWithShape="1">
          <a:blip r:embed="rId4">
            <a:alphaModFix/>
          </a:blip>
          <a:srcRect b="0" l="13864" r="0" t="0"/>
          <a:stretch/>
        </p:blipFill>
        <p:spPr>
          <a:xfrm flipH="1">
            <a:off x="5386766" y="1713929"/>
            <a:ext cx="3096344" cy="14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0"/>
          <p:cNvSpPr/>
          <p:nvPr/>
        </p:nvSpPr>
        <p:spPr>
          <a:xfrm>
            <a:off x="8008626" y="1556792"/>
            <a:ext cx="337809" cy="46744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0"/>
          <p:cNvSpPr/>
          <p:nvPr/>
        </p:nvSpPr>
        <p:spPr>
          <a:xfrm>
            <a:off x="2879750" y="4888545"/>
            <a:ext cx="337809" cy="46744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0"/>
          <p:cNvSpPr txBox="1"/>
          <p:nvPr/>
        </p:nvSpPr>
        <p:spPr>
          <a:xfrm>
            <a:off x="4139952" y="321741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 문제</a:t>
            </a:r>
            <a:endParaRPr/>
          </a:p>
        </p:txBody>
      </p:sp>
      <p:sp>
        <p:nvSpPr>
          <p:cNvPr id="496" name="Google Shape;496;p50"/>
          <p:cNvSpPr txBox="1"/>
          <p:nvPr/>
        </p:nvSpPr>
        <p:spPr>
          <a:xfrm>
            <a:off x="6699602" y="152926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 문제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기획_오브젝트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79512" y="5024777"/>
            <a:ext cx="3384376" cy="14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1"/>
          <p:cNvSpPr txBox="1"/>
          <p:nvPr/>
        </p:nvSpPr>
        <p:spPr>
          <a:xfrm>
            <a:off x="1727622" y="485986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문제</a:t>
            </a:r>
            <a:endParaRPr/>
          </a:p>
        </p:txBody>
      </p:sp>
      <p:pic>
        <p:nvPicPr>
          <p:cNvPr id="504" name="Google Shape;504;p51"/>
          <p:cNvPicPr preferRelativeResize="0"/>
          <p:nvPr/>
        </p:nvPicPr>
        <p:blipFill rotWithShape="1">
          <a:blip r:embed="rId4">
            <a:alphaModFix/>
          </a:blip>
          <a:srcRect b="0" l="13864" r="0" t="0"/>
          <a:stretch/>
        </p:blipFill>
        <p:spPr>
          <a:xfrm flipH="1">
            <a:off x="2796688" y="3360821"/>
            <a:ext cx="3096344" cy="14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/>
          <p:nvPr/>
        </p:nvSpPr>
        <p:spPr>
          <a:xfrm>
            <a:off x="5407048" y="3212976"/>
            <a:ext cx="337809" cy="46744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51"/>
          <p:cNvPicPr preferRelativeResize="0"/>
          <p:nvPr/>
        </p:nvPicPr>
        <p:blipFill rotWithShape="1">
          <a:blip r:embed="rId4">
            <a:alphaModFix/>
          </a:blip>
          <a:srcRect b="0" l="13864" r="0" t="0"/>
          <a:stretch/>
        </p:blipFill>
        <p:spPr>
          <a:xfrm flipH="1">
            <a:off x="5386766" y="1713929"/>
            <a:ext cx="3096344" cy="14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1"/>
          <p:cNvSpPr/>
          <p:nvPr/>
        </p:nvSpPr>
        <p:spPr>
          <a:xfrm>
            <a:off x="8008626" y="1556792"/>
            <a:ext cx="337809" cy="46744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1"/>
          <p:cNvSpPr/>
          <p:nvPr/>
        </p:nvSpPr>
        <p:spPr>
          <a:xfrm>
            <a:off x="2879750" y="4888545"/>
            <a:ext cx="337809" cy="46744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1"/>
          <p:cNvSpPr txBox="1"/>
          <p:nvPr/>
        </p:nvSpPr>
        <p:spPr>
          <a:xfrm>
            <a:off x="4139952" y="321741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 문제</a:t>
            </a:r>
            <a:endParaRPr/>
          </a:p>
        </p:txBody>
      </p:sp>
      <p:sp>
        <p:nvSpPr>
          <p:cNvPr id="510" name="Google Shape;510;p51"/>
          <p:cNvSpPr txBox="1"/>
          <p:nvPr/>
        </p:nvSpPr>
        <p:spPr>
          <a:xfrm>
            <a:off x="6699602" y="152926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 문제</a:t>
            </a:r>
            <a:endParaRPr/>
          </a:p>
        </p:txBody>
      </p:sp>
      <p:sp>
        <p:nvSpPr>
          <p:cNvPr id="511" name="Google Shape;511;p51"/>
          <p:cNvSpPr/>
          <p:nvPr/>
        </p:nvSpPr>
        <p:spPr>
          <a:xfrm>
            <a:off x="25354" y="5589240"/>
            <a:ext cx="720080" cy="67554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1"/>
          <p:cNvSpPr/>
          <p:nvPr/>
        </p:nvSpPr>
        <p:spPr>
          <a:xfrm>
            <a:off x="2699792" y="4797152"/>
            <a:ext cx="720080" cy="67554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1"/>
          <p:cNvSpPr/>
          <p:nvPr/>
        </p:nvSpPr>
        <p:spPr>
          <a:xfrm>
            <a:off x="2699792" y="4005064"/>
            <a:ext cx="720080" cy="67554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1"/>
          <p:cNvSpPr/>
          <p:nvPr/>
        </p:nvSpPr>
        <p:spPr>
          <a:xfrm>
            <a:off x="5220072" y="3140968"/>
            <a:ext cx="720080" cy="67554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1"/>
          <p:cNvSpPr/>
          <p:nvPr/>
        </p:nvSpPr>
        <p:spPr>
          <a:xfrm>
            <a:off x="5292080" y="2321404"/>
            <a:ext cx="720080" cy="67554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1"/>
          <p:cNvSpPr/>
          <p:nvPr/>
        </p:nvSpPr>
        <p:spPr>
          <a:xfrm>
            <a:off x="7812360" y="1484784"/>
            <a:ext cx="720080" cy="67554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1"/>
          <p:cNvSpPr/>
          <p:nvPr/>
        </p:nvSpPr>
        <p:spPr>
          <a:xfrm>
            <a:off x="243853" y="1421668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*아이템 : 없음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*상호작용하는 오브젝트 : 노란색 동그라미로 표시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STAGE 1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29208" y="3789040"/>
            <a:ext cx="6563072" cy="247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STAGE 1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STAGE 1_1 : 의문의 방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STAGE 1_2 : 나이팅게일의 숲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2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52"/>
          <p:cNvPicPr preferRelativeResize="0"/>
          <p:nvPr/>
        </p:nvPicPr>
        <p:blipFill rotWithShape="1">
          <a:blip r:embed="rId3">
            <a:alphaModFix/>
          </a:blip>
          <a:srcRect b="8292" l="86037" r="0" t="39838"/>
          <a:stretch/>
        </p:blipFill>
        <p:spPr>
          <a:xfrm>
            <a:off x="539552" y="1052736"/>
            <a:ext cx="4248472" cy="567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2"/>
          <p:cNvSpPr/>
          <p:nvPr/>
        </p:nvSpPr>
        <p:spPr>
          <a:xfrm>
            <a:off x="1306751" y="2060848"/>
            <a:ext cx="2545169" cy="135045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2"/>
          <p:cNvSpPr/>
          <p:nvPr/>
        </p:nvSpPr>
        <p:spPr>
          <a:xfrm>
            <a:off x="1560929" y="382451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2"/>
          <p:cNvSpPr/>
          <p:nvPr/>
        </p:nvSpPr>
        <p:spPr>
          <a:xfrm>
            <a:off x="2317344" y="382533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2"/>
          <p:cNvSpPr/>
          <p:nvPr/>
        </p:nvSpPr>
        <p:spPr>
          <a:xfrm>
            <a:off x="3059832" y="382451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2"/>
          <p:cNvSpPr/>
          <p:nvPr/>
        </p:nvSpPr>
        <p:spPr>
          <a:xfrm>
            <a:off x="1547664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2"/>
          <p:cNvSpPr/>
          <p:nvPr/>
        </p:nvSpPr>
        <p:spPr>
          <a:xfrm>
            <a:off x="2339752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2"/>
          <p:cNvSpPr/>
          <p:nvPr/>
        </p:nvSpPr>
        <p:spPr>
          <a:xfrm>
            <a:off x="3059832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2"/>
          <p:cNvSpPr/>
          <p:nvPr/>
        </p:nvSpPr>
        <p:spPr>
          <a:xfrm>
            <a:off x="1547664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2"/>
          <p:cNvSpPr/>
          <p:nvPr/>
        </p:nvSpPr>
        <p:spPr>
          <a:xfrm>
            <a:off x="2339752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2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2"/>
          <p:cNvSpPr txBox="1"/>
          <p:nvPr/>
        </p:nvSpPr>
        <p:spPr>
          <a:xfrm>
            <a:off x="4932040" y="1691516"/>
            <a:ext cx="3600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계단 다음의 오른쪽 문은 모두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다음과 같은 모양을 하고 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문을 클릭하면 다음과 같은 팝업창이 따로 뜬다.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2"/>
          <p:cNvSpPr txBox="1"/>
          <p:nvPr/>
        </p:nvSpPr>
        <p:spPr>
          <a:xfrm>
            <a:off x="1604830" y="385208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2"/>
          <p:cNvSpPr txBox="1"/>
          <p:nvPr/>
        </p:nvSpPr>
        <p:spPr>
          <a:xfrm>
            <a:off x="2374510" y="3856695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7" name="Google Shape;537;p52"/>
          <p:cNvSpPr txBox="1"/>
          <p:nvPr/>
        </p:nvSpPr>
        <p:spPr>
          <a:xfrm>
            <a:off x="3116998" y="387700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2"/>
          <p:cNvSpPr txBox="1"/>
          <p:nvPr/>
        </p:nvSpPr>
        <p:spPr>
          <a:xfrm>
            <a:off x="1604830" y="446847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2"/>
          <p:cNvSpPr txBox="1"/>
          <p:nvPr/>
        </p:nvSpPr>
        <p:spPr>
          <a:xfrm>
            <a:off x="2396918" y="446847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2"/>
          <p:cNvSpPr txBox="1"/>
          <p:nvPr/>
        </p:nvSpPr>
        <p:spPr>
          <a:xfrm>
            <a:off x="3116998" y="446726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2"/>
          <p:cNvSpPr txBox="1"/>
          <p:nvPr/>
        </p:nvSpPr>
        <p:spPr>
          <a:xfrm>
            <a:off x="1604830" y="50445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2"/>
          <p:cNvSpPr txBox="1"/>
          <p:nvPr/>
        </p:nvSpPr>
        <p:spPr>
          <a:xfrm>
            <a:off x="2396918" y="50445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2"/>
          <p:cNvSpPr txBox="1"/>
          <p:nvPr/>
        </p:nvSpPr>
        <p:spPr>
          <a:xfrm>
            <a:off x="3114558" y="503810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7504" y="2492896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3"/>
          <p:cNvSpPr/>
          <p:nvPr/>
        </p:nvSpPr>
        <p:spPr>
          <a:xfrm>
            <a:off x="7549033" y="1782146"/>
            <a:ext cx="936104" cy="144016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3"/>
          <p:cNvSpPr txBox="1"/>
          <p:nvPr/>
        </p:nvSpPr>
        <p:spPr>
          <a:xfrm>
            <a:off x="7441021" y="127042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문제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54"/>
          <p:cNvPicPr preferRelativeResize="0"/>
          <p:nvPr/>
        </p:nvPicPr>
        <p:blipFill rotWithShape="1">
          <a:blip r:embed="rId3">
            <a:alphaModFix/>
          </a:blip>
          <a:srcRect b="8292" l="86037" r="0" t="39838"/>
          <a:stretch/>
        </p:blipFill>
        <p:spPr>
          <a:xfrm>
            <a:off x="539552" y="1052736"/>
            <a:ext cx="4248472" cy="567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4"/>
          <p:cNvSpPr/>
          <p:nvPr/>
        </p:nvSpPr>
        <p:spPr>
          <a:xfrm>
            <a:off x="1306751" y="2060848"/>
            <a:ext cx="2545169" cy="135045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4"/>
          <p:cNvSpPr/>
          <p:nvPr/>
        </p:nvSpPr>
        <p:spPr>
          <a:xfrm>
            <a:off x="1560929" y="382451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4"/>
          <p:cNvSpPr/>
          <p:nvPr/>
        </p:nvSpPr>
        <p:spPr>
          <a:xfrm>
            <a:off x="2317344" y="382533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4"/>
          <p:cNvSpPr/>
          <p:nvPr/>
        </p:nvSpPr>
        <p:spPr>
          <a:xfrm>
            <a:off x="3059832" y="382451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4"/>
          <p:cNvSpPr/>
          <p:nvPr/>
        </p:nvSpPr>
        <p:spPr>
          <a:xfrm>
            <a:off x="1547664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4"/>
          <p:cNvSpPr/>
          <p:nvPr/>
        </p:nvSpPr>
        <p:spPr>
          <a:xfrm>
            <a:off x="2339752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4"/>
          <p:cNvSpPr/>
          <p:nvPr/>
        </p:nvSpPr>
        <p:spPr>
          <a:xfrm>
            <a:off x="3059832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4"/>
          <p:cNvSpPr/>
          <p:nvPr/>
        </p:nvSpPr>
        <p:spPr>
          <a:xfrm>
            <a:off x="1547664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4"/>
          <p:cNvSpPr/>
          <p:nvPr/>
        </p:nvSpPr>
        <p:spPr>
          <a:xfrm>
            <a:off x="2339752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4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4"/>
          <p:cNvSpPr txBox="1"/>
          <p:nvPr/>
        </p:nvSpPr>
        <p:spPr>
          <a:xfrm>
            <a:off x="1307216" y="2060848"/>
            <a:ext cx="2579057" cy="1361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1+8 =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2+9 =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4+11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5+16 =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4"/>
          <p:cNvSpPr txBox="1"/>
          <p:nvPr/>
        </p:nvSpPr>
        <p:spPr>
          <a:xfrm>
            <a:off x="1604830" y="385208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4"/>
          <p:cNvSpPr txBox="1"/>
          <p:nvPr/>
        </p:nvSpPr>
        <p:spPr>
          <a:xfrm>
            <a:off x="2374510" y="3856695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71" name="Google Shape;571;p54"/>
          <p:cNvSpPr txBox="1"/>
          <p:nvPr/>
        </p:nvSpPr>
        <p:spPr>
          <a:xfrm>
            <a:off x="3116998" y="387700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4"/>
          <p:cNvSpPr txBox="1"/>
          <p:nvPr/>
        </p:nvSpPr>
        <p:spPr>
          <a:xfrm>
            <a:off x="1604830" y="446847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4"/>
          <p:cNvSpPr txBox="1"/>
          <p:nvPr/>
        </p:nvSpPr>
        <p:spPr>
          <a:xfrm>
            <a:off x="2396918" y="446847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4"/>
          <p:cNvSpPr txBox="1"/>
          <p:nvPr/>
        </p:nvSpPr>
        <p:spPr>
          <a:xfrm>
            <a:off x="3116998" y="446726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4"/>
          <p:cNvSpPr txBox="1"/>
          <p:nvPr/>
        </p:nvSpPr>
        <p:spPr>
          <a:xfrm>
            <a:off x="1604830" y="50445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4"/>
          <p:cNvSpPr txBox="1"/>
          <p:nvPr/>
        </p:nvSpPr>
        <p:spPr>
          <a:xfrm>
            <a:off x="2396918" y="50445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4"/>
          <p:cNvSpPr txBox="1"/>
          <p:nvPr/>
        </p:nvSpPr>
        <p:spPr>
          <a:xfrm>
            <a:off x="3114558" y="503810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4"/>
          <p:cNvSpPr txBox="1"/>
          <p:nvPr/>
        </p:nvSpPr>
        <p:spPr>
          <a:xfrm>
            <a:off x="899592" y="10527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문제</a:t>
            </a:r>
            <a:endParaRPr/>
          </a:p>
        </p:txBody>
      </p:sp>
      <p:sp>
        <p:nvSpPr>
          <p:cNvPr id="579" name="Google Shape;579;p54"/>
          <p:cNvSpPr txBox="1"/>
          <p:nvPr/>
        </p:nvSpPr>
        <p:spPr>
          <a:xfrm>
            <a:off x="4819667" y="1427721"/>
            <a:ext cx="4072813" cy="27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&lt;퍼즐 문제&gt;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1+8 =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2+9 =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4+11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5+16 =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시계를 응용한 문제.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정답 : 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7504" y="2492896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5"/>
          <p:cNvSpPr/>
          <p:nvPr/>
        </p:nvSpPr>
        <p:spPr>
          <a:xfrm>
            <a:off x="7549033" y="1782146"/>
            <a:ext cx="936104" cy="144016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5"/>
          <p:cNvSpPr txBox="1"/>
          <p:nvPr/>
        </p:nvSpPr>
        <p:spPr>
          <a:xfrm>
            <a:off x="7441021" y="127042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 문제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56"/>
          <p:cNvPicPr preferRelativeResize="0"/>
          <p:nvPr/>
        </p:nvPicPr>
        <p:blipFill rotWithShape="1">
          <a:blip r:embed="rId3">
            <a:alphaModFix/>
          </a:blip>
          <a:srcRect b="8292" l="86037" r="0" t="39838"/>
          <a:stretch/>
        </p:blipFill>
        <p:spPr>
          <a:xfrm>
            <a:off x="539552" y="1052736"/>
            <a:ext cx="4248472" cy="567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6"/>
          <p:cNvSpPr/>
          <p:nvPr/>
        </p:nvSpPr>
        <p:spPr>
          <a:xfrm>
            <a:off x="1306751" y="2060848"/>
            <a:ext cx="2545169" cy="135045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1560929" y="382451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2317344" y="382533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3059832" y="382451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1547664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2339752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3059832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1547664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2339752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6"/>
          <p:cNvSpPr txBox="1"/>
          <p:nvPr/>
        </p:nvSpPr>
        <p:spPr>
          <a:xfrm>
            <a:off x="1604830" y="385208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6"/>
          <p:cNvSpPr txBox="1"/>
          <p:nvPr/>
        </p:nvSpPr>
        <p:spPr>
          <a:xfrm>
            <a:off x="2374510" y="3856695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06" name="Google Shape;606;p56"/>
          <p:cNvSpPr txBox="1"/>
          <p:nvPr/>
        </p:nvSpPr>
        <p:spPr>
          <a:xfrm>
            <a:off x="3116998" y="387700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6"/>
          <p:cNvSpPr txBox="1"/>
          <p:nvPr/>
        </p:nvSpPr>
        <p:spPr>
          <a:xfrm>
            <a:off x="1604830" y="446847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6"/>
          <p:cNvSpPr txBox="1"/>
          <p:nvPr/>
        </p:nvSpPr>
        <p:spPr>
          <a:xfrm>
            <a:off x="2396918" y="446847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6"/>
          <p:cNvSpPr txBox="1"/>
          <p:nvPr/>
        </p:nvSpPr>
        <p:spPr>
          <a:xfrm>
            <a:off x="3116998" y="446726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6"/>
          <p:cNvSpPr txBox="1"/>
          <p:nvPr/>
        </p:nvSpPr>
        <p:spPr>
          <a:xfrm>
            <a:off x="1604830" y="50445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6"/>
          <p:cNvSpPr txBox="1"/>
          <p:nvPr/>
        </p:nvSpPr>
        <p:spPr>
          <a:xfrm>
            <a:off x="2396918" y="50445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6"/>
          <p:cNvSpPr txBox="1"/>
          <p:nvPr/>
        </p:nvSpPr>
        <p:spPr>
          <a:xfrm>
            <a:off x="3114558" y="503810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6"/>
          <p:cNvSpPr txBox="1"/>
          <p:nvPr/>
        </p:nvSpPr>
        <p:spPr>
          <a:xfrm>
            <a:off x="899592" y="10527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 문제</a:t>
            </a:r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4819667" y="1427721"/>
            <a:ext cx="407281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&lt;퍼즐 문제&gt;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행의 합과 열의 합이 15가 되어야 하는 문제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정답 : 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5" name="Google Shape;615;p56"/>
          <p:cNvGraphicFramePr/>
          <p:nvPr/>
        </p:nvGraphicFramePr>
        <p:xfrm>
          <a:off x="1403595" y="21823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{1934866A-7582-40B7-994D-5D15D3B985E3}</a:tableStyleId>
              </a:tblPr>
              <a:tblGrid>
                <a:gridCol w="722550"/>
                <a:gridCol w="820500"/>
                <a:gridCol w="808425"/>
              </a:tblGrid>
              <a:tr h="13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5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9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7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0000"/>
                          </a:solidFill>
                        </a:rPr>
                        <a:t>?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3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16" name="Google Shape;616;p56"/>
          <p:cNvGraphicFramePr/>
          <p:nvPr/>
        </p:nvGraphicFramePr>
        <p:xfrm>
          <a:off x="5004048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{1934866A-7582-40B7-994D-5D15D3B985E3}</a:tableStyleId>
              </a:tblPr>
              <a:tblGrid>
                <a:gridCol w="722550"/>
                <a:gridCol w="820500"/>
                <a:gridCol w="808425"/>
              </a:tblGrid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5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9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7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0000"/>
                          </a:solidFill>
                        </a:rPr>
                        <a:t>?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3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17" name="Google Shape;617;p56"/>
          <p:cNvGraphicFramePr/>
          <p:nvPr/>
        </p:nvGraphicFramePr>
        <p:xfrm>
          <a:off x="5004048" y="4841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{1934866A-7582-40B7-994D-5D15D3B985E3}</a:tableStyleId>
              </a:tblPr>
              <a:tblGrid>
                <a:gridCol w="722550"/>
                <a:gridCol w="820500"/>
                <a:gridCol w="808425"/>
              </a:tblGrid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5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9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6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7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0000"/>
                          </a:solidFill>
                        </a:rPr>
                        <a:t>8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3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4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7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7504" y="2492896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7"/>
          <p:cNvSpPr/>
          <p:nvPr/>
        </p:nvSpPr>
        <p:spPr>
          <a:xfrm>
            <a:off x="7549033" y="1782146"/>
            <a:ext cx="936104" cy="144016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7"/>
          <p:cNvSpPr txBox="1"/>
          <p:nvPr/>
        </p:nvSpPr>
        <p:spPr>
          <a:xfrm>
            <a:off x="7441021" y="127042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 문제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58"/>
          <p:cNvPicPr preferRelativeResize="0"/>
          <p:nvPr/>
        </p:nvPicPr>
        <p:blipFill rotWithShape="1">
          <a:blip r:embed="rId3">
            <a:alphaModFix/>
          </a:blip>
          <a:srcRect b="8292" l="86037" r="0" t="39838"/>
          <a:stretch/>
        </p:blipFill>
        <p:spPr>
          <a:xfrm>
            <a:off x="539552" y="1052736"/>
            <a:ext cx="4248472" cy="5671918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8"/>
          <p:cNvSpPr/>
          <p:nvPr/>
        </p:nvSpPr>
        <p:spPr>
          <a:xfrm>
            <a:off x="1306751" y="2060848"/>
            <a:ext cx="2545169" cy="135045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8"/>
          <p:cNvSpPr/>
          <p:nvPr/>
        </p:nvSpPr>
        <p:spPr>
          <a:xfrm>
            <a:off x="1560929" y="382451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8"/>
          <p:cNvSpPr/>
          <p:nvPr/>
        </p:nvSpPr>
        <p:spPr>
          <a:xfrm>
            <a:off x="2317344" y="382533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8"/>
          <p:cNvSpPr/>
          <p:nvPr/>
        </p:nvSpPr>
        <p:spPr>
          <a:xfrm>
            <a:off x="3059832" y="382451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8"/>
          <p:cNvSpPr/>
          <p:nvPr/>
        </p:nvSpPr>
        <p:spPr>
          <a:xfrm>
            <a:off x="1547664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8"/>
          <p:cNvSpPr/>
          <p:nvPr/>
        </p:nvSpPr>
        <p:spPr>
          <a:xfrm>
            <a:off x="2339752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8"/>
          <p:cNvSpPr/>
          <p:nvPr/>
        </p:nvSpPr>
        <p:spPr>
          <a:xfrm>
            <a:off x="3059832" y="44371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8"/>
          <p:cNvSpPr/>
          <p:nvPr/>
        </p:nvSpPr>
        <p:spPr>
          <a:xfrm>
            <a:off x="1547664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8"/>
          <p:cNvSpPr/>
          <p:nvPr/>
        </p:nvSpPr>
        <p:spPr>
          <a:xfrm>
            <a:off x="2339752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8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8"/>
          <p:cNvSpPr txBox="1"/>
          <p:nvPr/>
        </p:nvSpPr>
        <p:spPr>
          <a:xfrm>
            <a:off x="1604830" y="385208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8"/>
          <p:cNvSpPr txBox="1"/>
          <p:nvPr/>
        </p:nvSpPr>
        <p:spPr>
          <a:xfrm>
            <a:off x="2374510" y="3856695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44" name="Google Shape;644;p58"/>
          <p:cNvSpPr txBox="1"/>
          <p:nvPr/>
        </p:nvSpPr>
        <p:spPr>
          <a:xfrm>
            <a:off x="3116998" y="387700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8"/>
          <p:cNvSpPr txBox="1"/>
          <p:nvPr/>
        </p:nvSpPr>
        <p:spPr>
          <a:xfrm>
            <a:off x="1604830" y="446847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2396918" y="446847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3116998" y="446726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8"/>
          <p:cNvSpPr txBox="1"/>
          <p:nvPr/>
        </p:nvSpPr>
        <p:spPr>
          <a:xfrm>
            <a:off x="1604830" y="50445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8"/>
          <p:cNvSpPr txBox="1"/>
          <p:nvPr/>
        </p:nvSpPr>
        <p:spPr>
          <a:xfrm>
            <a:off x="2396918" y="50445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3114558" y="503810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8"/>
          <p:cNvSpPr txBox="1"/>
          <p:nvPr/>
        </p:nvSpPr>
        <p:spPr>
          <a:xfrm>
            <a:off x="899592" y="10527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 문제</a:t>
            </a:r>
            <a:endParaRPr/>
          </a:p>
        </p:txBody>
      </p:sp>
      <p:sp>
        <p:nvSpPr>
          <p:cNvPr id="652" name="Google Shape;652;p58"/>
          <p:cNvSpPr txBox="1"/>
          <p:nvPr/>
        </p:nvSpPr>
        <p:spPr>
          <a:xfrm>
            <a:off x="4819667" y="1427721"/>
            <a:ext cx="407281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&lt;퍼즐 문제&gt;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1 1 2 3 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13 21 34 …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피보나치 수열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정답 : 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3번 문제를 풀면 STAGE 2_3으로 이동한다.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8"/>
          <p:cNvSpPr txBox="1"/>
          <p:nvPr/>
        </p:nvSpPr>
        <p:spPr>
          <a:xfrm>
            <a:off x="1309017" y="2566645"/>
            <a:ext cx="26149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1 1 2 3 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13 21 34 …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9"/>
          <p:cNvSpPr txBox="1"/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기타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9"/>
          <p:cNvSpPr txBox="1"/>
          <p:nvPr>
            <p:ph idx="1" type="body"/>
          </p:nvPr>
        </p:nvSpPr>
        <p:spPr>
          <a:xfrm>
            <a:off x="467544" y="1628800"/>
            <a:ext cx="8229600" cy="1040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STAGE 2_3 : 하늘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0"/>
          <p:cNvSpPr txBox="1"/>
          <p:nvPr/>
        </p:nvSpPr>
        <p:spPr>
          <a:xfrm>
            <a:off x="506935" y="5446965"/>
            <a:ext cx="80255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장소이며 퍼즐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도착해서 감옥 앞에 가면 배경이 전환되며 자동 대화이벤트로 넘어가며 스테이지가 종료된다.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484784"/>
            <a:ext cx="6125588" cy="3625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1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III. STAGE 3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1"/>
          <p:cNvSpPr txBox="1"/>
          <p:nvPr>
            <p:ph idx="1" type="body"/>
          </p:nvPr>
        </p:nvSpPr>
        <p:spPr>
          <a:xfrm>
            <a:off x="601216" y="3544416"/>
            <a:ext cx="8219256" cy="2692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III. STAGE 3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STAGE 3_1 : 스산한 정원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STAGE 3_2 : 죽음의 고향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STAGE 1_1 : 의문의 방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47131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259632" y="2292967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책장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139952" y="326750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퍼즐액자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355976" y="450912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서랍장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596336" y="312463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잠긴 문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STAGE 3_1 : 스산한 정원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8" name="Google Shape;67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" y="2060848"/>
            <a:ext cx="91440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3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439712"/>
            <a:ext cx="6111148" cy="378948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3"/>
          <p:cNvSpPr txBox="1"/>
          <p:nvPr/>
        </p:nvSpPr>
        <p:spPr>
          <a:xfrm>
            <a:off x="1115616" y="5513593"/>
            <a:ext cx="8280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배경은 이런 느낌의 하늘 (STAGE 3_2와 동일)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4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4"/>
          <p:cNvSpPr txBox="1"/>
          <p:nvPr/>
        </p:nvSpPr>
        <p:spPr>
          <a:xfrm>
            <a:off x="1115616" y="5877272"/>
            <a:ext cx="8280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 내부는 이런 느낌 (STAGE 1_1과 동일)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56792"/>
            <a:ext cx="9144000" cy="399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5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65"/>
          <p:cNvSpPr txBox="1"/>
          <p:nvPr/>
        </p:nvSpPr>
        <p:spPr>
          <a:xfrm>
            <a:off x="1115616" y="1453426"/>
            <a:ext cx="967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9" name="Google Shape;69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" y="2060848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3635896" y="3130783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화단 (꽃 4송이)</a:t>
            </a:r>
            <a:endParaRPr/>
          </a:p>
        </p:txBody>
      </p:sp>
      <p:sp>
        <p:nvSpPr>
          <p:cNvPr id="701" name="Google Shape;701;p65"/>
          <p:cNvSpPr txBox="1"/>
          <p:nvPr/>
        </p:nvSpPr>
        <p:spPr>
          <a:xfrm>
            <a:off x="5220072" y="495756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수도꼭지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5"/>
          <p:cNvSpPr txBox="1"/>
          <p:nvPr/>
        </p:nvSpPr>
        <p:spPr>
          <a:xfrm>
            <a:off x="7468182" y="2982789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정원 문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5"/>
          <p:cNvSpPr txBox="1"/>
          <p:nvPr/>
        </p:nvSpPr>
        <p:spPr>
          <a:xfrm>
            <a:off x="395536" y="5589240"/>
            <a:ext cx="8784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Cf. 화단의 꽃 4송이는 순서대로 빨강, 하양, 파랑, 갈색 꽃이다.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6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2" y="1988840"/>
            <a:ext cx="91440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h.all.biz/img/th/catalog/middle/33957.png" id="710" name="Google Shape;71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2061" y="4224113"/>
            <a:ext cx="724382" cy="501031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66"/>
          <p:cNvSpPr txBox="1"/>
          <p:nvPr/>
        </p:nvSpPr>
        <p:spPr>
          <a:xfrm>
            <a:off x="2951227" y="382634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66"/>
          <p:cNvSpPr txBox="1"/>
          <p:nvPr/>
        </p:nvSpPr>
        <p:spPr>
          <a:xfrm>
            <a:off x="5652120" y="363573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6"/>
          <p:cNvSpPr txBox="1"/>
          <p:nvPr/>
        </p:nvSpPr>
        <p:spPr>
          <a:xfrm>
            <a:off x="4087493" y="326640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6"/>
          <p:cNvSpPr txBox="1"/>
          <p:nvPr/>
        </p:nvSpPr>
        <p:spPr>
          <a:xfrm>
            <a:off x="400546" y="5013176"/>
            <a:ext cx="828092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물뿌리개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’를 획득한다.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물뿌리개를 획득한 상태로 수도꼭지 앞으로 가서 물뿌리개에 물을 담는다.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화단에 물을 주고 힌트를 얻는다.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힌트를 이용해 집의 문을 연다.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집에서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정원 문 열쇠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’를 획득한다.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정원 문을 열고 STAGE 3_2로 이동한다.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755576" y="414908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6"/>
          <p:cNvSpPr txBox="1"/>
          <p:nvPr/>
        </p:nvSpPr>
        <p:spPr>
          <a:xfrm>
            <a:off x="1115616" y="429309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66"/>
          <p:cNvSpPr txBox="1"/>
          <p:nvPr/>
        </p:nvSpPr>
        <p:spPr>
          <a:xfrm>
            <a:off x="7596336" y="3081734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7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기획_오브젝트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3" name="Google Shape;72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2" y="1988840"/>
            <a:ext cx="91440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h.all.biz/img/th/catalog/middle/33957.png" id="724" name="Google Shape;72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2061" y="4224113"/>
            <a:ext cx="724382" cy="501031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67"/>
          <p:cNvSpPr txBox="1"/>
          <p:nvPr/>
        </p:nvSpPr>
        <p:spPr>
          <a:xfrm>
            <a:off x="2951227" y="382634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7"/>
          <p:cNvSpPr txBox="1"/>
          <p:nvPr/>
        </p:nvSpPr>
        <p:spPr>
          <a:xfrm>
            <a:off x="5652120" y="363573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67"/>
          <p:cNvSpPr txBox="1"/>
          <p:nvPr/>
        </p:nvSpPr>
        <p:spPr>
          <a:xfrm>
            <a:off x="4087493" y="326640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67"/>
          <p:cNvSpPr txBox="1"/>
          <p:nvPr/>
        </p:nvSpPr>
        <p:spPr>
          <a:xfrm>
            <a:off x="755576" y="414908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67"/>
          <p:cNvSpPr txBox="1"/>
          <p:nvPr/>
        </p:nvSpPr>
        <p:spPr>
          <a:xfrm>
            <a:off x="1115616" y="429309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67"/>
          <p:cNvSpPr txBox="1"/>
          <p:nvPr/>
        </p:nvSpPr>
        <p:spPr>
          <a:xfrm>
            <a:off x="7596336" y="3081734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67"/>
          <p:cNvSpPr/>
          <p:nvPr/>
        </p:nvSpPr>
        <p:spPr>
          <a:xfrm>
            <a:off x="349768" y="5157192"/>
            <a:ext cx="83986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*아이템 :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물뿌리개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*상호작용하는 오브젝트 : 노란색 동그라미로 표시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7"/>
          <p:cNvSpPr/>
          <p:nvPr/>
        </p:nvSpPr>
        <p:spPr>
          <a:xfrm>
            <a:off x="3727453" y="3545243"/>
            <a:ext cx="484507" cy="46576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7"/>
          <p:cNvSpPr/>
          <p:nvPr/>
        </p:nvSpPr>
        <p:spPr>
          <a:xfrm>
            <a:off x="4119456" y="3631902"/>
            <a:ext cx="484507" cy="46576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7"/>
          <p:cNvSpPr/>
          <p:nvPr/>
        </p:nvSpPr>
        <p:spPr>
          <a:xfrm>
            <a:off x="4591432" y="3631902"/>
            <a:ext cx="484507" cy="46576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7"/>
          <p:cNvSpPr/>
          <p:nvPr/>
        </p:nvSpPr>
        <p:spPr>
          <a:xfrm>
            <a:off x="4932040" y="3683312"/>
            <a:ext cx="484507" cy="46576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7"/>
          <p:cNvSpPr/>
          <p:nvPr/>
        </p:nvSpPr>
        <p:spPr>
          <a:xfrm>
            <a:off x="5598466" y="3975096"/>
            <a:ext cx="484507" cy="498034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67"/>
          <p:cNvSpPr/>
          <p:nvPr/>
        </p:nvSpPr>
        <p:spPr>
          <a:xfrm>
            <a:off x="7117549" y="3464758"/>
            <a:ext cx="1558907" cy="1260385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7"/>
          <p:cNvSpPr/>
          <p:nvPr/>
        </p:nvSpPr>
        <p:spPr>
          <a:xfrm>
            <a:off x="669012" y="3777684"/>
            <a:ext cx="1022668" cy="947460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67"/>
          <p:cNvSpPr/>
          <p:nvPr/>
        </p:nvSpPr>
        <p:spPr>
          <a:xfrm>
            <a:off x="2823080" y="4143772"/>
            <a:ext cx="842060" cy="667979"/>
          </a:xfrm>
          <a:prstGeom prst="ellipse">
            <a:avLst/>
          </a:prstGeom>
          <a:noFill/>
          <a:ln cap="flat" cmpd="sng" w="76200">
            <a:solidFill>
              <a:srgbClr val="20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8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기획_오브젝트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Google Shape;745;p68"/>
          <p:cNvPicPr preferRelativeResize="0"/>
          <p:nvPr/>
        </p:nvPicPr>
        <p:blipFill rotWithShape="1">
          <a:blip r:embed="rId3">
            <a:alphaModFix/>
          </a:blip>
          <a:srcRect b="0" l="0" r="61342" t="0"/>
          <a:stretch/>
        </p:blipFill>
        <p:spPr>
          <a:xfrm>
            <a:off x="539552" y="1484784"/>
            <a:ext cx="2478601" cy="23042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6" name="Google Shape;746;p68"/>
          <p:cNvCxnSpPr/>
          <p:nvPr/>
        </p:nvCxnSpPr>
        <p:spPr>
          <a:xfrm>
            <a:off x="1403648" y="3172574"/>
            <a:ext cx="2232248" cy="1391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747" name="Google Shape;747;p68"/>
          <p:cNvPicPr preferRelativeResize="0"/>
          <p:nvPr/>
        </p:nvPicPr>
        <p:blipFill rotWithShape="1">
          <a:blip r:embed="rId4">
            <a:alphaModFix/>
          </a:blip>
          <a:srcRect b="10845" l="1" r="28801" t="0"/>
          <a:stretch/>
        </p:blipFill>
        <p:spPr>
          <a:xfrm flipH="1">
            <a:off x="3702522" y="1692223"/>
            <a:ext cx="5073366" cy="2336589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8"/>
          <p:cNvSpPr/>
          <p:nvPr/>
        </p:nvSpPr>
        <p:spPr>
          <a:xfrm>
            <a:off x="4103948" y="2262759"/>
            <a:ext cx="936104" cy="144016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8"/>
          <p:cNvSpPr txBox="1"/>
          <p:nvPr/>
        </p:nvSpPr>
        <p:spPr>
          <a:xfrm>
            <a:off x="3989242" y="2461488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나가는 문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68"/>
          <p:cNvSpPr/>
          <p:nvPr/>
        </p:nvSpPr>
        <p:spPr>
          <a:xfrm>
            <a:off x="349768" y="4437112"/>
            <a:ext cx="83986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*아이템 :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정원 문 열쇠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*상호작용하는 오브젝트 : 노란색 동그라미로 표시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blog.samsung.co.kr/wp-content/uploads/1/cfile27.uf.130FC34B5052C3AA1CD732.jpg" id="751" name="Google Shape;751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3997" y="2860518"/>
            <a:ext cx="434427" cy="325969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8"/>
          <p:cNvSpPr/>
          <p:nvPr/>
        </p:nvSpPr>
        <p:spPr>
          <a:xfrm>
            <a:off x="7906404" y="2780928"/>
            <a:ext cx="554028" cy="474071"/>
          </a:xfrm>
          <a:prstGeom prst="ellipse">
            <a:avLst/>
          </a:prstGeom>
          <a:noFill/>
          <a:ln cap="flat" cmpd="sng" w="76200">
            <a:solidFill>
              <a:srgbClr val="20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8"/>
          <p:cNvSpPr/>
          <p:nvPr/>
        </p:nvSpPr>
        <p:spPr>
          <a:xfrm>
            <a:off x="5717777" y="2015961"/>
            <a:ext cx="1558907" cy="168695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8"/>
          <p:cNvSpPr/>
          <p:nvPr/>
        </p:nvSpPr>
        <p:spPr>
          <a:xfrm>
            <a:off x="3769662" y="2015961"/>
            <a:ext cx="1558907" cy="168695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9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9"/>
          <p:cNvSpPr txBox="1"/>
          <p:nvPr/>
        </p:nvSpPr>
        <p:spPr>
          <a:xfrm>
            <a:off x="395536" y="4509120"/>
            <a:ext cx="835292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힌트를 이용해 집의 문을 연다.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 앞에는 숫자 비밀번호 퍼즐이 있다.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꽃의 색 – 꽃잎 장수 – 문 앞 숫자의 색깔을 매치해서 문제를 풀면 된다.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하양/갈색/파랑/빨강 순서로 글자가 매치되어 있다.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흰색 꽃 4장 / 갈색 꽃 6장 / 파랑 꽃 8장 / 빨강 꽃 5장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따라서 비밀번호 답은 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4685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69"/>
          <p:cNvPicPr preferRelativeResize="0"/>
          <p:nvPr/>
        </p:nvPicPr>
        <p:blipFill rotWithShape="1">
          <a:blip r:embed="rId3">
            <a:alphaModFix/>
          </a:blip>
          <a:srcRect b="0" l="0" r="61342" t="0"/>
          <a:stretch/>
        </p:blipFill>
        <p:spPr>
          <a:xfrm>
            <a:off x="539552" y="1484784"/>
            <a:ext cx="2478601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69"/>
          <p:cNvPicPr preferRelativeResize="0"/>
          <p:nvPr/>
        </p:nvPicPr>
        <p:blipFill rotWithShape="1">
          <a:blip r:embed="rId3">
            <a:alphaModFix/>
          </a:blip>
          <a:srcRect b="16066" l="4955" r="78592" t="47672"/>
          <a:stretch/>
        </p:blipFill>
        <p:spPr>
          <a:xfrm>
            <a:off x="4773785" y="1124744"/>
            <a:ext cx="3960440" cy="374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3" name="Google Shape;763;p69"/>
          <p:cNvCxnSpPr/>
          <p:nvPr/>
        </p:nvCxnSpPr>
        <p:spPr>
          <a:xfrm flipH="1" rot="10800000">
            <a:off x="1403648" y="2813108"/>
            <a:ext cx="4320480" cy="18296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64" name="Google Shape;764;p69"/>
          <p:cNvSpPr/>
          <p:nvPr/>
        </p:nvSpPr>
        <p:spPr>
          <a:xfrm>
            <a:off x="5724128" y="2313317"/>
            <a:ext cx="432048" cy="68275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69"/>
          <p:cNvSpPr/>
          <p:nvPr/>
        </p:nvSpPr>
        <p:spPr>
          <a:xfrm>
            <a:off x="6228184" y="2314200"/>
            <a:ext cx="432048" cy="68275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9"/>
          <p:cNvSpPr/>
          <p:nvPr/>
        </p:nvSpPr>
        <p:spPr>
          <a:xfrm>
            <a:off x="6660232" y="2314200"/>
            <a:ext cx="432048" cy="68275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69"/>
          <p:cNvSpPr/>
          <p:nvPr/>
        </p:nvSpPr>
        <p:spPr>
          <a:xfrm>
            <a:off x="7164288" y="2314200"/>
            <a:ext cx="432048" cy="68275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69"/>
          <p:cNvSpPr txBox="1"/>
          <p:nvPr/>
        </p:nvSpPr>
        <p:spPr>
          <a:xfrm>
            <a:off x="6255344" y="2342159"/>
            <a:ext cx="37772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69"/>
          <p:cNvSpPr txBox="1"/>
          <p:nvPr/>
        </p:nvSpPr>
        <p:spPr>
          <a:xfrm>
            <a:off x="6660232" y="2342159"/>
            <a:ext cx="37772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69"/>
          <p:cNvSpPr txBox="1"/>
          <p:nvPr/>
        </p:nvSpPr>
        <p:spPr>
          <a:xfrm>
            <a:off x="7164288" y="2348880"/>
            <a:ext cx="37772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9"/>
          <p:cNvSpPr txBox="1"/>
          <p:nvPr/>
        </p:nvSpPr>
        <p:spPr>
          <a:xfrm>
            <a:off x="5778449" y="2348880"/>
            <a:ext cx="37772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0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Google Shape;777;p70"/>
          <p:cNvPicPr preferRelativeResize="0"/>
          <p:nvPr/>
        </p:nvPicPr>
        <p:blipFill rotWithShape="1">
          <a:blip r:embed="rId3">
            <a:alphaModFix/>
          </a:blip>
          <a:srcRect b="0" l="38502" r="33783" t="42494"/>
          <a:stretch/>
        </p:blipFill>
        <p:spPr>
          <a:xfrm>
            <a:off x="997159" y="1162260"/>
            <a:ext cx="2534195" cy="1889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h.all.biz/img/th/catalog/middle/33957.png" id="778" name="Google Shape;77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2107129"/>
            <a:ext cx="724382" cy="501031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70"/>
          <p:cNvSpPr/>
          <p:nvPr/>
        </p:nvSpPr>
        <p:spPr>
          <a:xfrm>
            <a:off x="3925550" y="1302914"/>
            <a:ext cx="47053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물뿌리개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’를 획득한다.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물뿌리개를 획득한 상태로 수도꼭지 앞으로 가서 물뿌리개에 물을 담는다.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화단에 물을 주고 힌트를 얻는다.</a:t>
            </a:r>
            <a:endParaRPr/>
          </a:p>
        </p:txBody>
      </p:sp>
      <p:sp>
        <p:nvSpPr>
          <p:cNvPr id="780" name="Google Shape;780;p70"/>
          <p:cNvSpPr txBox="1"/>
          <p:nvPr/>
        </p:nvSpPr>
        <p:spPr>
          <a:xfrm>
            <a:off x="399838" y="162880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0"/>
          <p:cNvSpPr txBox="1"/>
          <p:nvPr/>
        </p:nvSpPr>
        <p:spPr>
          <a:xfrm>
            <a:off x="3116466" y="1302914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0"/>
          <p:cNvSpPr txBox="1"/>
          <p:nvPr/>
        </p:nvSpPr>
        <p:spPr>
          <a:xfrm>
            <a:off x="1688192" y="977594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3" name="Google Shape;783;p70"/>
          <p:cNvPicPr preferRelativeResize="0"/>
          <p:nvPr/>
        </p:nvPicPr>
        <p:blipFill rotWithShape="1">
          <a:blip r:embed="rId3">
            <a:alphaModFix/>
          </a:blip>
          <a:srcRect b="11143" l="39137" r="39528" t="48982"/>
          <a:stretch/>
        </p:blipFill>
        <p:spPr>
          <a:xfrm>
            <a:off x="5350498" y="2852936"/>
            <a:ext cx="3542956" cy="2379813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70"/>
          <p:cNvSpPr/>
          <p:nvPr/>
        </p:nvSpPr>
        <p:spPr>
          <a:xfrm>
            <a:off x="395536" y="4100879"/>
            <a:ext cx="48965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화단에 물을 주고 힌트를 얻는다.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화단에 물을 주면 꽃이 개화한다.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꽃은 순서대로 빨강/하양/파랑/갈색이다.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꽃잎은 순서대로 5장/4장/8장/6장이다.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5" name="Google Shape;785;p70"/>
          <p:cNvPicPr preferRelativeResize="0"/>
          <p:nvPr/>
        </p:nvPicPr>
        <p:blipFill rotWithShape="1">
          <a:blip r:embed="rId5">
            <a:alphaModFix/>
          </a:blip>
          <a:srcRect b="51639" l="37827" r="42801" t="29097"/>
          <a:stretch/>
        </p:blipFill>
        <p:spPr>
          <a:xfrm>
            <a:off x="5350498" y="5225691"/>
            <a:ext cx="3482833" cy="1264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1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71"/>
          <p:cNvSpPr txBox="1"/>
          <p:nvPr/>
        </p:nvSpPr>
        <p:spPr>
          <a:xfrm>
            <a:off x="395536" y="4581128"/>
            <a:ext cx="83529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5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집에서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정원 문 열쇠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’를 획득한다.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위에 열쇠를 가져가면 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책장에 있는 책을 읽어볼 수 있다. 책장을 클릭하면 책장에 있는 안데르센 동화 ‘나이팅게일’의 내용이 나온다.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2" name="Google Shape;792;p71"/>
          <p:cNvPicPr preferRelativeResize="0"/>
          <p:nvPr/>
        </p:nvPicPr>
        <p:blipFill rotWithShape="1">
          <a:blip r:embed="rId3">
            <a:alphaModFix/>
          </a:blip>
          <a:srcRect b="0" l="0" r="61342" t="0"/>
          <a:stretch/>
        </p:blipFill>
        <p:spPr>
          <a:xfrm>
            <a:off x="539552" y="1484784"/>
            <a:ext cx="2478601" cy="23042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3" name="Google Shape;793;p71"/>
          <p:cNvCxnSpPr/>
          <p:nvPr/>
        </p:nvCxnSpPr>
        <p:spPr>
          <a:xfrm>
            <a:off x="1403648" y="3172574"/>
            <a:ext cx="2232248" cy="1391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794" name="Google Shape;794;p71"/>
          <p:cNvPicPr preferRelativeResize="0"/>
          <p:nvPr/>
        </p:nvPicPr>
        <p:blipFill rotWithShape="1">
          <a:blip r:embed="rId4">
            <a:alphaModFix/>
          </a:blip>
          <a:srcRect b="10845" l="1" r="28801" t="0"/>
          <a:stretch/>
        </p:blipFill>
        <p:spPr>
          <a:xfrm flipH="1">
            <a:off x="3702522" y="1692223"/>
            <a:ext cx="5073366" cy="2336589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71"/>
          <p:cNvSpPr/>
          <p:nvPr/>
        </p:nvSpPr>
        <p:spPr>
          <a:xfrm>
            <a:off x="4103948" y="2262759"/>
            <a:ext cx="936104" cy="144016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1"/>
          <p:cNvSpPr txBox="1"/>
          <p:nvPr/>
        </p:nvSpPr>
        <p:spPr>
          <a:xfrm>
            <a:off x="3989242" y="2461488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나가는 문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blog.samsung.co.kr/wp-content/uploads/1/cfile27.uf.130FC34B5052C3AA1CD732.jpg" id="797" name="Google Shape;797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3997" y="2860518"/>
            <a:ext cx="434427" cy="32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9172"/>
            <a:ext cx="9144000" cy="399609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232977" y="134076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참고자료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2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3" name="Google Shape;80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2" y="1988840"/>
            <a:ext cx="91440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h.all.biz/img/th/catalog/middle/33957.png" id="804" name="Google Shape;80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2061" y="4224113"/>
            <a:ext cx="724382" cy="501031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2"/>
          <p:cNvSpPr txBox="1"/>
          <p:nvPr/>
        </p:nvSpPr>
        <p:spPr>
          <a:xfrm>
            <a:off x="2951227" y="382634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 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72"/>
          <p:cNvSpPr txBox="1"/>
          <p:nvPr/>
        </p:nvSpPr>
        <p:spPr>
          <a:xfrm>
            <a:off x="5652120" y="363573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72"/>
          <p:cNvSpPr txBox="1"/>
          <p:nvPr/>
        </p:nvSpPr>
        <p:spPr>
          <a:xfrm>
            <a:off x="4087493" y="326640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72"/>
          <p:cNvSpPr txBox="1"/>
          <p:nvPr/>
        </p:nvSpPr>
        <p:spPr>
          <a:xfrm>
            <a:off x="400546" y="5302949"/>
            <a:ext cx="828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정원 문을 열고 STAGE 3_2로 이동한다.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2"/>
          <p:cNvSpPr txBox="1"/>
          <p:nvPr/>
        </p:nvSpPr>
        <p:spPr>
          <a:xfrm>
            <a:off x="755576" y="414908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72"/>
          <p:cNvSpPr txBox="1"/>
          <p:nvPr/>
        </p:nvSpPr>
        <p:spPr>
          <a:xfrm>
            <a:off x="1115616" y="429309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72"/>
          <p:cNvSpPr txBox="1"/>
          <p:nvPr/>
        </p:nvSpPr>
        <p:spPr>
          <a:xfrm>
            <a:off x="7596336" y="3081734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3"/>
          <p:cNvSpPr txBox="1"/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기타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73"/>
          <p:cNvSpPr txBox="1"/>
          <p:nvPr>
            <p:ph idx="1" type="body"/>
          </p:nvPr>
        </p:nvSpPr>
        <p:spPr>
          <a:xfrm>
            <a:off x="446856" y="1268760"/>
            <a:ext cx="8229600" cy="1040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STAGE 3_2 : 죽음의 고향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3" name="Google Shape;82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5937"/>
            <a:ext cx="91440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gdimg.gmarket.co.kr/goods_image2/shop_img/571/913/571913151.jpg" id="824" name="Google Shape;824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15" y="3723456"/>
            <a:ext cx="535253" cy="78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0" name="Google Shape;830;p75"/>
          <p:cNvPicPr preferRelativeResize="0"/>
          <p:nvPr/>
        </p:nvPicPr>
        <p:blipFill rotWithShape="1">
          <a:blip r:embed="rId3">
            <a:alphaModFix/>
          </a:blip>
          <a:srcRect b="6700" l="11286" r="10285" t="10762"/>
          <a:stretch/>
        </p:blipFill>
        <p:spPr>
          <a:xfrm>
            <a:off x="611559" y="1410788"/>
            <a:ext cx="7909835" cy="4682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6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7" name="Google Shape;83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547549"/>
            <a:ext cx="7344816" cy="4554477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76"/>
          <p:cNvSpPr txBox="1"/>
          <p:nvPr/>
        </p:nvSpPr>
        <p:spPr>
          <a:xfrm>
            <a:off x="899592" y="6228020"/>
            <a:ext cx="8280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배경은 이런 느낌의 하늘 (STAGE 3_1과 동일)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4" name="Google Shape;84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0" cy="684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8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배경 디자인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250572"/>
            <a:ext cx="7128792" cy="513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9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79"/>
          <p:cNvSpPr txBox="1"/>
          <p:nvPr/>
        </p:nvSpPr>
        <p:spPr>
          <a:xfrm>
            <a:off x="415941" y="5085184"/>
            <a:ext cx="828092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‘낫’을 획득한다.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가시덤불1을 낫으로 베고 지나간다.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가시덤불2를 낫으로 베고 지나간다.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묘지에 쓰인 문제를 풀어 힌트를 얻는다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4번에서 얻은 힌트를 이용해 상자를 연다.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7" name="Google Shape;85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5937"/>
            <a:ext cx="91440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gdimg.gmarket.co.kr/goods_image2/shop_img/571/913/571913151.jpg" id="858" name="Google Shape;85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15" y="3723456"/>
            <a:ext cx="535253" cy="785664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79"/>
          <p:cNvSpPr txBox="1"/>
          <p:nvPr/>
        </p:nvSpPr>
        <p:spPr>
          <a:xfrm>
            <a:off x="148315" y="326640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79"/>
          <p:cNvSpPr txBox="1"/>
          <p:nvPr/>
        </p:nvSpPr>
        <p:spPr>
          <a:xfrm>
            <a:off x="1043608" y="3140968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79"/>
          <p:cNvSpPr txBox="1"/>
          <p:nvPr/>
        </p:nvSpPr>
        <p:spPr>
          <a:xfrm>
            <a:off x="3779912" y="3063629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79"/>
          <p:cNvSpPr txBox="1"/>
          <p:nvPr/>
        </p:nvSpPr>
        <p:spPr>
          <a:xfrm>
            <a:off x="5652120" y="2674309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79"/>
          <p:cNvSpPr txBox="1"/>
          <p:nvPr/>
        </p:nvSpPr>
        <p:spPr>
          <a:xfrm>
            <a:off x="7380312" y="351030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0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기획_오브젝트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80"/>
          <p:cNvSpPr txBox="1"/>
          <p:nvPr/>
        </p:nvSpPr>
        <p:spPr>
          <a:xfrm>
            <a:off x="415941" y="5085184"/>
            <a:ext cx="82809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*아이템 :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낫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*상호작용하는 오브젝트 : 노란색 동그라미로 표시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0" name="Google Shape;87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5937"/>
            <a:ext cx="91440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gdimg.gmarket.co.kr/goods_image2/shop_img/571/913/571913151.jpg" id="871" name="Google Shape;871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15" y="3723456"/>
            <a:ext cx="535253" cy="785664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80"/>
          <p:cNvSpPr txBox="1"/>
          <p:nvPr/>
        </p:nvSpPr>
        <p:spPr>
          <a:xfrm>
            <a:off x="148315" y="326640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80"/>
          <p:cNvSpPr txBox="1"/>
          <p:nvPr/>
        </p:nvSpPr>
        <p:spPr>
          <a:xfrm>
            <a:off x="1043608" y="3140968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80"/>
          <p:cNvSpPr txBox="1"/>
          <p:nvPr/>
        </p:nvSpPr>
        <p:spPr>
          <a:xfrm>
            <a:off x="3779912" y="3063629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80"/>
          <p:cNvSpPr txBox="1"/>
          <p:nvPr/>
        </p:nvSpPr>
        <p:spPr>
          <a:xfrm>
            <a:off x="5652120" y="2674309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80"/>
          <p:cNvSpPr txBox="1"/>
          <p:nvPr/>
        </p:nvSpPr>
        <p:spPr>
          <a:xfrm>
            <a:off x="7380312" y="351030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80"/>
          <p:cNvSpPr/>
          <p:nvPr/>
        </p:nvSpPr>
        <p:spPr>
          <a:xfrm>
            <a:off x="7206609" y="3790626"/>
            <a:ext cx="923470" cy="845511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80"/>
          <p:cNvSpPr/>
          <p:nvPr/>
        </p:nvSpPr>
        <p:spPr>
          <a:xfrm>
            <a:off x="3648530" y="3663609"/>
            <a:ext cx="923470" cy="845511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80"/>
          <p:cNvSpPr/>
          <p:nvPr/>
        </p:nvSpPr>
        <p:spPr>
          <a:xfrm>
            <a:off x="696202" y="3628474"/>
            <a:ext cx="923470" cy="845511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80"/>
          <p:cNvSpPr/>
          <p:nvPr/>
        </p:nvSpPr>
        <p:spPr>
          <a:xfrm>
            <a:off x="5364088" y="3006243"/>
            <a:ext cx="1152127" cy="1467742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80"/>
          <p:cNvSpPr/>
          <p:nvPr/>
        </p:nvSpPr>
        <p:spPr>
          <a:xfrm>
            <a:off x="111853" y="3694966"/>
            <a:ext cx="612526" cy="814154"/>
          </a:xfrm>
          <a:prstGeom prst="ellipse">
            <a:avLst/>
          </a:prstGeom>
          <a:noFill/>
          <a:ln cap="flat" cmpd="sng" w="76200">
            <a:solidFill>
              <a:srgbClr val="20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81"/>
          <p:cNvPicPr preferRelativeResize="0"/>
          <p:nvPr/>
        </p:nvPicPr>
        <p:blipFill rotWithShape="1">
          <a:blip r:embed="rId3">
            <a:alphaModFix/>
          </a:blip>
          <a:srcRect b="0" l="0" r="47714" t="0"/>
          <a:stretch/>
        </p:blipFill>
        <p:spPr>
          <a:xfrm>
            <a:off x="223042" y="728260"/>
            <a:ext cx="6653214" cy="4572948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81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81"/>
          <p:cNvSpPr txBox="1"/>
          <p:nvPr/>
        </p:nvSpPr>
        <p:spPr>
          <a:xfrm>
            <a:off x="431540" y="5373216"/>
            <a:ext cx="82809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‘낫’을 획득한다.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가시덤불1을 낫으로 베고 지나간다.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가시덤불2를 낫으로 베고 지나간다.</a:t>
            </a:r>
            <a:endParaRPr/>
          </a:p>
        </p:txBody>
      </p:sp>
      <p:pic>
        <p:nvPicPr>
          <p:cNvPr descr="http://gdimg.gmarket.co.kr/goods_image2/shop_img/571/913/571913151.jpg" id="889" name="Google Shape;889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540" y="3356992"/>
            <a:ext cx="744854" cy="1093324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81"/>
          <p:cNvSpPr txBox="1"/>
          <p:nvPr/>
        </p:nvSpPr>
        <p:spPr>
          <a:xfrm>
            <a:off x="374747" y="2830068"/>
            <a:ext cx="801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81"/>
          <p:cNvSpPr txBox="1"/>
          <p:nvPr/>
        </p:nvSpPr>
        <p:spPr>
          <a:xfrm>
            <a:off x="1680088" y="2645508"/>
            <a:ext cx="801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81"/>
          <p:cNvSpPr txBox="1"/>
          <p:nvPr/>
        </p:nvSpPr>
        <p:spPr>
          <a:xfrm>
            <a:off x="5292080" y="2460736"/>
            <a:ext cx="801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2776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403648" y="1340768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책장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139952" y="238730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퍼즐액자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4355976" y="362892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서랍장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7668344" y="213285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잠긴 문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31540" y="4509120"/>
            <a:ext cx="828092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책장에서 책장에 쓰여 있는 책 제목을 확인한다. (힌트1)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서랍장 첫 번째 칸에서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퍼즐조각’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얻는다.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 액자에 퍼즐을 맞춘다. (힌트2)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서랍장 두 번째 칸에서 글자 퍼즐 상자를 발견한다.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힌트1과 힌트2를 조합해 글자 퍼즐 상자의 답을 얻는다. (“HAILEY”)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글자퍼즐상자에서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열쇠</a:t>
            </a:r>
            <a:r>
              <a:rPr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얻는다.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열쇠로 잠긴 문을 열고 STAGE 1_2로 이동한다.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2"/>
          <p:cNvSpPr txBox="1"/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/>
          </a:p>
        </p:txBody>
      </p:sp>
      <p:sp>
        <p:nvSpPr>
          <p:cNvPr id="898" name="Google Shape;898;p82"/>
          <p:cNvSpPr txBox="1"/>
          <p:nvPr>
            <p:ph idx="1" type="body"/>
          </p:nvPr>
        </p:nvSpPr>
        <p:spPr>
          <a:xfrm>
            <a:off x="446856" y="1268760"/>
            <a:ext cx="8229600" cy="1040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9" name="Google Shape;899;p82"/>
          <p:cNvPicPr preferRelativeResize="0"/>
          <p:nvPr/>
        </p:nvPicPr>
        <p:blipFill rotWithShape="1">
          <a:blip r:embed="rId3">
            <a:alphaModFix/>
          </a:blip>
          <a:srcRect b="0" l="52856" r="9370" t="35426"/>
          <a:stretch/>
        </p:blipFill>
        <p:spPr>
          <a:xfrm>
            <a:off x="457437" y="2289646"/>
            <a:ext cx="3620371" cy="2579514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82"/>
          <p:cNvSpPr txBox="1"/>
          <p:nvPr/>
        </p:nvSpPr>
        <p:spPr>
          <a:xfrm>
            <a:off x="1331640" y="198884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82"/>
          <p:cNvSpPr txBox="1"/>
          <p:nvPr/>
        </p:nvSpPr>
        <p:spPr>
          <a:xfrm>
            <a:off x="3131840" y="3146777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82"/>
          <p:cNvSpPr txBox="1"/>
          <p:nvPr/>
        </p:nvSpPr>
        <p:spPr>
          <a:xfrm>
            <a:off x="251520" y="4941168"/>
            <a:ext cx="82809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묘지에 쓰인 문제를 풀고 힌트를 얻는다.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문제는 알파벳 순서에서 일의 자리수만 취한 것을 뜻한다.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ARIA = 1891이다.</a:t>
            </a:r>
            <a:endParaRPr/>
          </a:p>
        </p:txBody>
      </p:sp>
      <p:pic>
        <p:nvPicPr>
          <p:cNvPr id="903" name="Google Shape;903;p82"/>
          <p:cNvPicPr preferRelativeResize="0"/>
          <p:nvPr/>
        </p:nvPicPr>
        <p:blipFill rotWithShape="1">
          <a:blip r:embed="rId3">
            <a:alphaModFix/>
          </a:blip>
          <a:srcRect b="15399" l="56662" r="26437" t="38819"/>
          <a:stretch/>
        </p:blipFill>
        <p:spPr>
          <a:xfrm>
            <a:off x="4716016" y="764704"/>
            <a:ext cx="4427984" cy="4104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4" name="Google Shape;904;p82"/>
          <p:cNvCxnSpPr/>
          <p:nvPr/>
        </p:nvCxnSpPr>
        <p:spPr>
          <a:xfrm flipH="1" rot="10800000">
            <a:off x="1835696" y="2499468"/>
            <a:ext cx="3816424" cy="51062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5" name="Google Shape;905;p82"/>
          <p:cNvSpPr txBox="1"/>
          <p:nvPr/>
        </p:nvSpPr>
        <p:spPr>
          <a:xfrm>
            <a:off x="6119395" y="1196752"/>
            <a:ext cx="162095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= 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= 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=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ARIA = ????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83"/>
          <p:cNvSpPr txBox="1"/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/>
          </a:p>
        </p:txBody>
      </p:sp>
      <p:sp>
        <p:nvSpPr>
          <p:cNvPr id="911" name="Google Shape;911;p83"/>
          <p:cNvSpPr txBox="1"/>
          <p:nvPr>
            <p:ph idx="1" type="body"/>
          </p:nvPr>
        </p:nvSpPr>
        <p:spPr>
          <a:xfrm>
            <a:off x="446856" y="1268760"/>
            <a:ext cx="8229600" cy="1040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2" name="Google Shape;912;p83"/>
          <p:cNvPicPr preferRelativeResize="0"/>
          <p:nvPr/>
        </p:nvPicPr>
        <p:blipFill rotWithShape="1">
          <a:blip r:embed="rId3">
            <a:alphaModFix/>
          </a:blip>
          <a:srcRect b="0" l="52856" r="9370" t="35426"/>
          <a:stretch/>
        </p:blipFill>
        <p:spPr>
          <a:xfrm>
            <a:off x="457437" y="2289646"/>
            <a:ext cx="3620371" cy="2579514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83"/>
          <p:cNvSpPr txBox="1"/>
          <p:nvPr/>
        </p:nvSpPr>
        <p:spPr>
          <a:xfrm>
            <a:off x="1331640" y="198884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83"/>
          <p:cNvSpPr txBox="1"/>
          <p:nvPr/>
        </p:nvSpPr>
        <p:spPr>
          <a:xfrm>
            <a:off x="3131840" y="3146777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5번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83"/>
          <p:cNvSpPr txBox="1"/>
          <p:nvPr/>
        </p:nvSpPr>
        <p:spPr>
          <a:xfrm>
            <a:off x="251520" y="4941168"/>
            <a:ext cx="82809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4번에서 얻은 힌트로 상자를 연다.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4자리수 비밀번호를 푼다.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비밀번호는 1891이다.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상자를 열면 자동 대화이벤트로 넘어가며 스테이지가 종료된다.</a:t>
            </a:r>
            <a:endParaRPr/>
          </a:p>
        </p:txBody>
      </p:sp>
      <p:pic>
        <p:nvPicPr>
          <p:cNvPr id="916" name="Google Shape;916;p83"/>
          <p:cNvPicPr preferRelativeResize="0"/>
          <p:nvPr/>
        </p:nvPicPr>
        <p:blipFill rotWithShape="1">
          <a:blip r:embed="rId3">
            <a:alphaModFix/>
          </a:blip>
          <a:srcRect b="9373" l="78018" r="9370" t="60225"/>
          <a:stretch/>
        </p:blipFill>
        <p:spPr>
          <a:xfrm>
            <a:off x="4969882" y="700617"/>
            <a:ext cx="4091783" cy="41110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7" name="Google Shape;917;p83"/>
          <p:cNvCxnSpPr/>
          <p:nvPr/>
        </p:nvCxnSpPr>
        <p:spPr>
          <a:xfrm flipH="1" rot="10800000">
            <a:off x="3419872" y="3146777"/>
            <a:ext cx="2592288" cy="858287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8" name="Google Shape;918;p83"/>
          <p:cNvSpPr txBox="1"/>
          <p:nvPr/>
        </p:nvSpPr>
        <p:spPr>
          <a:xfrm>
            <a:off x="5508104" y="1115452"/>
            <a:ext cx="3024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숫자 자물쇠로 잠겨 있다.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4"/>
          <p:cNvSpPr txBox="1"/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기타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84"/>
          <p:cNvSpPr txBox="1"/>
          <p:nvPr>
            <p:ph idx="1" type="body"/>
          </p:nvPr>
        </p:nvSpPr>
        <p:spPr>
          <a:xfrm>
            <a:off x="446856" y="1268760"/>
            <a:ext cx="8229600" cy="1040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5"/>
          <p:cNvSpPr txBox="1"/>
          <p:nvPr>
            <p:ph type="title"/>
          </p:nvPr>
        </p:nvSpPr>
        <p:spPr>
          <a:xfrm>
            <a:off x="457200" y="2708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끝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기획_오브젝트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2776"/>
            <a:ext cx="9144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1403648" y="1340768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책장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139952" y="238730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퍼즐액자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355976" y="362892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서랍장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7668344" y="213285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잠긴 문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31540" y="4509120"/>
            <a:ext cx="82809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*아이템 : 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퍼즐조각’,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열쇠</a:t>
            </a:r>
            <a:r>
              <a:rPr lang="ko-KR" sz="1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*상호작용하는 오브젝트 : 노란색 동그라미로 표시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203848" y="2132856"/>
            <a:ext cx="936104" cy="79208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139446" y="3356992"/>
            <a:ext cx="1072514" cy="76002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7596336" y="2996952"/>
            <a:ext cx="1072514" cy="760028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971600" y="1772815"/>
            <a:ext cx="1584176" cy="2225445"/>
          </a:xfrm>
          <a:prstGeom prst="ellipse">
            <a:avLst/>
          </a:prstGeom>
          <a:noFill/>
          <a:ln cap="flat" cmpd="sng" w="762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퍼즐 기획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908720"/>
            <a:ext cx="2567600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52015" l="8649" r="9015" t="27548"/>
          <a:stretch/>
        </p:blipFill>
        <p:spPr>
          <a:xfrm>
            <a:off x="3079711" y="1096184"/>
            <a:ext cx="6008914" cy="26920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1"/>
          <p:cNvCxnSpPr/>
          <p:nvPr/>
        </p:nvCxnSpPr>
        <p:spPr>
          <a:xfrm>
            <a:off x="1907704" y="2348880"/>
            <a:ext cx="1800200" cy="28803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1" name="Google Shape;161;p21"/>
          <p:cNvSpPr/>
          <p:nvPr/>
        </p:nvSpPr>
        <p:spPr>
          <a:xfrm>
            <a:off x="4093745" y="2060848"/>
            <a:ext cx="334239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499992" y="2060848"/>
            <a:ext cx="288032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4851323" y="2060848"/>
            <a:ext cx="288032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5220072" y="2082390"/>
            <a:ext cx="288032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5580112" y="2082390"/>
            <a:ext cx="288032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5940152" y="2082390"/>
            <a:ext cx="288032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31540" y="4077072"/>
            <a:ext cx="828092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책장에서 책장에 쓰여 있는 책 제목을 확인한다. (힌트1)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책 제목은 순서대로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olger Danske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Ps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Snow Qu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 Id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Flowers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ghtingale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e-Luk-Oie, the Dream-God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이며 빨간색으로 특정 글씨가 강조되어 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