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4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3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2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7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6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74D-9AC3-4626-BC25-4339B6162C8C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1055-B968-4B4B-A03E-2B80DC563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0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한나 스트리트 인물 배치도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4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 </a:t>
            </a:r>
            <a:r>
              <a:rPr lang="ko-KR" altLang="en-US" dirty="0" smtClean="0"/>
              <a:t>종료 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040"/>
            <a:ext cx="9144000" cy="164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328533"/>
            <a:ext cx="520110" cy="83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0" y="3284374"/>
            <a:ext cx="605534" cy="96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14" y="3501008"/>
            <a:ext cx="297746" cy="562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1" y="3507304"/>
            <a:ext cx="302577" cy="5715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41" y="3433518"/>
            <a:ext cx="284855" cy="590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232957"/>
            <a:ext cx="256069" cy="4836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09263"/>
            <a:ext cx="544197" cy="870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12980"/>
            <a:ext cx="519928" cy="8318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7" y="3433518"/>
            <a:ext cx="312780" cy="5908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91" y="5150560"/>
            <a:ext cx="364770" cy="6484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96" y="3312980"/>
            <a:ext cx="448968" cy="796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911" y="45868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사용되지 않는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92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#2 </a:t>
            </a:r>
            <a:r>
              <a:rPr lang="ko-KR" altLang="en-US" dirty="0" smtClean="0"/>
              <a:t>종료 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040"/>
            <a:ext cx="9144000" cy="164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328533"/>
            <a:ext cx="520110" cy="83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0" y="3284374"/>
            <a:ext cx="605534" cy="96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14" y="3501008"/>
            <a:ext cx="297746" cy="562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1" y="3507304"/>
            <a:ext cx="302577" cy="5715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41" y="3433518"/>
            <a:ext cx="284855" cy="590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232957"/>
            <a:ext cx="256069" cy="4836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09263"/>
            <a:ext cx="544197" cy="870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12980"/>
            <a:ext cx="519928" cy="8318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37" y="3433518"/>
            <a:ext cx="312780" cy="5908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91" y="5150560"/>
            <a:ext cx="364770" cy="6484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96" y="3312980"/>
            <a:ext cx="448968" cy="796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911" y="45868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사용되지 않는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9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#3, #4 </a:t>
            </a:r>
            <a:r>
              <a:rPr lang="ko-KR" altLang="en-US" dirty="0" smtClean="0"/>
              <a:t>종료 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040"/>
            <a:ext cx="9144000" cy="164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99" y="3328531"/>
            <a:ext cx="520110" cy="83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0" y="3284374"/>
            <a:ext cx="605534" cy="96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14" y="3501008"/>
            <a:ext cx="297746" cy="562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1" y="3507304"/>
            <a:ext cx="302577" cy="5715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449215"/>
            <a:ext cx="284855" cy="590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232957"/>
            <a:ext cx="256069" cy="4836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09263"/>
            <a:ext cx="544197" cy="870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12980"/>
            <a:ext cx="519928" cy="8318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34" y="5221282"/>
            <a:ext cx="312780" cy="5908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91" y="5150560"/>
            <a:ext cx="364770" cy="6484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15" y="3307752"/>
            <a:ext cx="448968" cy="796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911" y="45868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사용되지 않는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9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#5 </a:t>
            </a:r>
            <a:r>
              <a:rPr lang="ko-KR" altLang="en-US" dirty="0" smtClean="0"/>
              <a:t>종료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040"/>
            <a:ext cx="9144000" cy="164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65" y="3328531"/>
            <a:ext cx="520110" cy="83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0" y="3284374"/>
            <a:ext cx="605534" cy="96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14" y="3501008"/>
            <a:ext cx="297746" cy="562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1" y="3507304"/>
            <a:ext cx="302577" cy="5715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53" y="3429000"/>
            <a:ext cx="284855" cy="590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30" y="3429001"/>
            <a:ext cx="307928" cy="5816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09263"/>
            <a:ext cx="544197" cy="870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12980"/>
            <a:ext cx="519928" cy="8318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34" y="5221282"/>
            <a:ext cx="312780" cy="5908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91" y="5150560"/>
            <a:ext cx="364770" cy="6484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14" y="5150560"/>
            <a:ext cx="448968" cy="796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911" y="45868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사용되지 않는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#6, #7, #8 </a:t>
            </a:r>
            <a:r>
              <a:rPr lang="ko-KR" altLang="en-US" dirty="0" smtClean="0"/>
              <a:t>종료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040"/>
            <a:ext cx="9144000" cy="164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53" y="5091922"/>
            <a:ext cx="520110" cy="83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0" y="3284374"/>
            <a:ext cx="605534" cy="96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19" y="3511865"/>
            <a:ext cx="297746" cy="562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05" y="3511865"/>
            <a:ext cx="302577" cy="5715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38" y="5179841"/>
            <a:ext cx="284855" cy="590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23" y="5195130"/>
            <a:ext cx="307928" cy="5816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96" y="3312980"/>
            <a:ext cx="544197" cy="870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12980"/>
            <a:ext cx="519928" cy="8318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34" y="5221282"/>
            <a:ext cx="312780" cy="5908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91" y="5150560"/>
            <a:ext cx="364770" cy="6484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312980"/>
            <a:ext cx="448968" cy="796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911" y="45868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사용되지 않는 이미지</a:t>
            </a:r>
            <a:endParaRPr lang="ko-KR" altLang="en-US" dirty="0"/>
          </a:p>
        </p:txBody>
      </p:sp>
      <p:pic>
        <p:nvPicPr>
          <p:cNvPr id="1026" name="Picture 2" descr="http://images.clipartpanda.com/crowd-of-people-images-sihlouett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9" y="3401013"/>
            <a:ext cx="1516637" cy="65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68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#9, #10 </a:t>
            </a:r>
            <a:r>
              <a:rPr lang="ko-KR" altLang="en-US" dirty="0" smtClean="0"/>
              <a:t>종료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040"/>
            <a:ext cx="9144000" cy="164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3342923"/>
            <a:ext cx="520110" cy="83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0" y="3284374"/>
            <a:ext cx="605534" cy="96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14" y="3501008"/>
            <a:ext cx="297746" cy="562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1" y="3507304"/>
            <a:ext cx="302577" cy="5715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55" y="5208232"/>
            <a:ext cx="284855" cy="590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85" y="5230446"/>
            <a:ext cx="307928" cy="5816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09263"/>
            <a:ext cx="544197" cy="870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12980"/>
            <a:ext cx="519928" cy="8318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34" y="5221282"/>
            <a:ext cx="312780" cy="5908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11" y="3423347"/>
            <a:ext cx="360040" cy="6400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96" y="3306164"/>
            <a:ext cx="448968" cy="796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911" y="45868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사용되지 않는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68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#11, #12, #13, #14, #15, #16 </a:t>
            </a:r>
            <a:r>
              <a:rPr lang="ko-KR" altLang="en-US" sz="2800" dirty="0" smtClean="0"/>
              <a:t>종료 후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엔딩</a:t>
            </a:r>
            <a:r>
              <a:rPr lang="ko-KR" altLang="en-US" sz="2800" dirty="0" smtClean="0"/>
              <a:t> 직전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040"/>
            <a:ext cx="9144000" cy="164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336" y="3324486"/>
            <a:ext cx="520110" cy="83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0" y="3284374"/>
            <a:ext cx="605534" cy="96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4" y="3485142"/>
            <a:ext cx="297746" cy="562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30" y="3511865"/>
            <a:ext cx="302577" cy="5715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13" y="3409219"/>
            <a:ext cx="284855" cy="590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90" y="3443910"/>
            <a:ext cx="307928" cy="5816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0" y="3284374"/>
            <a:ext cx="544197" cy="870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12980"/>
            <a:ext cx="519928" cy="8318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20" y="3445170"/>
            <a:ext cx="312780" cy="5908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28" y="3390427"/>
            <a:ext cx="378558" cy="6729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26" y="3291086"/>
            <a:ext cx="448968" cy="796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911" y="45868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사용되지 않는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68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84</Words>
  <Application>Microsoft Office PowerPoint</Application>
  <PresentationFormat>화면 슬라이드 쇼(4:3)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한나 스트리트 인물 배치도</vt:lpstr>
      <vt:lpstr>#1 종료 후</vt:lpstr>
      <vt:lpstr>#2 종료 후</vt:lpstr>
      <vt:lpstr>#3, #4 종료 후</vt:lpstr>
      <vt:lpstr>#5 종료 후</vt:lpstr>
      <vt:lpstr>#6, #7, #8 종료 후</vt:lpstr>
      <vt:lpstr>#9, #10 종료 후</vt:lpstr>
      <vt:lpstr>#11, #12, #13, #14, #15, #16 종료 후 (엔딩 직전)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JHK</dc:creator>
  <cp:lastModifiedBy>JHK</cp:lastModifiedBy>
  <cp:revision>23</cp:revision>
  <dcterms:created xsi:type="dcterms:W3CDTF">2016-07-27T03:33:08Z</dcterms:created>
  <dcterms:modified xsi:type="dcterms:W3CDTF">2016-07-27T03:55:03Z</dcterms:modified>
</cp:coreProperties>
</file>