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00255-80DC-47E2-91A2-2BAC0F3FC06F}" v="2" dt="2023-10-09T08:37:57.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L . D Ace 🎭" userId="b5ac62515a96da2f" providerId="LiveId" clId="{8CC00255-80DC-47E2-91A2-2BAC0F3FC06F}"/>
    <pc:docChg chg="undo custSel addSld modSld">
      <pc:chgData name="GOL . D Ace 🎭" userId="b5ac62515a96da2f" providerId="LiveId" clId="{8CC00255-80DC-47E2-91A2-2BAC0F3FC06F}" dt="2023-10-09T08:52:58.486" v="634" actId="1076"/>
      <pc:docMkLst>
        <pc:docMk/>
      </pc:docMkLst>
      <pc:sldChg chg="modSp mod">
        <pc:chgData name="GOL . D Ace 🎭" userId="b5ac62515a96da2f" providerId="LiveId" clId="{8CC00255-80DC-47E2-91A2-2BAC0F3FC06F}" dt="2023-10-09T08:52:58.486" v="634" actId="1076"/>
        <pc:sldMkLst>
          <pc:docMk/>
          <pc:sldMk cId="2577214608" sldId="257"/>
        </pc:sldMkLst>
        <pc:spChg chg="mod">
          <ac:chgData name="GOL . D Ace 🎭" userId="b5ac62515a96da2f" providerId="LiveId" clId="{8CC00255-80DC-47E2-91A2-2BAC0F3FC06F}" dt="2023-10-09T08:52:30.709" v="583" actId="1076"/>
          <ac:spMkLst>
            <pc:docMk/>
            <pc:sldMk cId="2577214608" sldId="257"/>
            <ac:spMk id="9" creationId="{5815EBEF-70E3-A7EB-7E74-CAD148C0CDFB}"/>
          </ac:spMkLst>
        </pc:spChg>
        <pc:spChg chg="mod">
          <ac:chgData name="GOL . D Ace 🎭" userId="b5ac62515a96da2f" providerId="LiveId" clId="{8CC00255-80DC-47E2-91A2-2BAC0F3FC06F}" dt="2023-10-09T08:52:42.874" v="633" actId="20577"/>
          <ac:spMkLst>
            <pc:docMk/>
            <pc:sldMk cId="2577214608" sldId="257"/>
            <ac:spMk id="11" creationId="{FD0C22B5-E145-3B08-2148-934ABFEA0113}"/>
          </ac:spMkLst>
        </pc:spChg>
        <pc:spChg chg="mod">
          <ac:chgData name="GOL . D Ace 🎭" userId="b5ac62515a96da2f" providerId="LiveId" clId="{8CC00255-80DC-47E2-91A2-2BAC0F3FC06F}" dt="2023-10-09T08:52:58.486" v="634" actId="1076"/>
          <ac:spMkLst>
            <pc:docMk/>
            <pc:sldMk cId="2577214608" sldId="257"/>
            <ac:spMk id="13" creationId="{44156518-F379-21A1-468D-DB03FCD69B7E}"/>
          </ac:spMkLst>
        </pc:spChg>
      </pc:sldChg>
      <pc:sldChg chg="addSp modSp mod">
        <pc:chgData name="GOL . D Ace 🎭" userId="b5ac62515a96da2f" providerId="LiveId" clId="{8CC00255-80DC-47E2-91A2-2BAC0F3FC06F}" dt="2023-10-09T08:52:06.533" v="582" actId="1076"/>
        <pc:sldMkLst>
          <pc:docMk/>
          <pc:sldMk cId="2412234711" sldId="258"/>
        </pc:sldMkLst>
        <pc:spChg chg="mod">
          <ac:chgData name="GOL . D Ace 🎭" userId="b5ac62515a96da2f" providerId="LiveId" clId="{8CC00255-80DC-47E2-91A2-2BAC0F3FC06F}" dt="2023-10-09T08:52:06.533" v="582" actId="1076"/>
          <ac:spMkLst>
            <pc:docMk/>
            <pc:sldMk cId="2412234711" sldId="258"/>
            <ac:spMk id="3" creationId="{7BFFCE01-3D1D-5238-171C-EFDFE02660B4}"/>
          </ac:spMkLst>
        </pc:spChg>
        <pc:spChg chg="add mod">
          <ac:chgData name="GOL . D Ace 🎭" userId="b5ac62515a96da2f" providerId="LiveId" clId="{8CC00255-80DC-47E2-91A2-2BAC0F3FC06F}" dt="2023-10-09T08:52:01.797" v="581" actId="1076"/>
          <ac:spMkLst>
            <pc:docMk/>
            <pc:sldMk cId="2412234711" sldId="258"/>
            <ac:spMk id="5" creationId="{9019CDED-D43C-3F33-CB46-5B23662AD1CE}"/>
          </ac:spMkLst>
        </pc:spChg>
      </pc:sldChg>
      <pc:sldChg chg="addSp modSp new mod">
        <pc:chgData name="GOL . D Ace 🎭" userId="b5ac62515a96da2f" providerId="LiveId" clId="{8CC00255-80DC-47E2-91A2-2BAC0F3FC06F}" dt="2023-10-09T08:51:22.660" v="577" actId="1076"/>
        <pc:sldMkLst>
          <pc:docMk/>
          <pc:sldMk cId="3085077723" sldId="259"/>
        </pc:sldMkLst>
        <pc:spChg chg="add mod">
          <ac:chgData name="GOL . D Ace 🎭" userId="b5ac62515a96da2f" providerId="LiveId" clId="{8CC00255-80DC-47E2-91A2-2BAC0F3FC06F}" dt="2023-10-09T08:51:22.660" v="577" actId="1076"/>
          <ac:spMkLst>
            <pc:docMk/>
            <pc:sldMk cId="3085077723" sldId="259"/>
            <ac:spMk id="3" creationId="{345E363D-04EB-7BF8-2AA0-47E9059E5FB5}"/>
          </ac:spMkLst>
        </pc:spChg>
        <pc:spChg chg="add mod">
          <ac:chgData name="GOL . D Ace 🎭" userId="b5ac62515a96da2f" providerId="LiveId" clId="{8CC00255-80DC-47E2-91A2-2BAC0F3FC06F}" dt="2023-10-09T08:51:16.124" v="576" actId="1076"/>
          <ac:spMkLst>
            <pc:docMk/>
            <pc:sldMk cId="3085077723" sldId="259"/>
            <ac:spMk id="5" creationId="{0B38728A-BE8B-546A-A8DF-A278DD028A30}"/>
          </ac:spMkLst>
        </pc:spChg>
      </pc:sldChg>
      <pc:sldChg chg="addSp modSp new mod">
        <pc:chgData name="GOL . D Ace 🎭" userId="b5ac62515a96da2f" providerId="LiveId" clId="{8CC00255-80DC-47E2-91A2-2BAC0F3FC06F}" dt="2023-10-09T08:51:40.901" v="579" actId="1076"/>
        <pc:sldMkLst>
          <pc:docMk/>
          <pc:sldMk cId="2758571424" sldId="260"/>
        </pc:sldMkLst>
        <pc:spChg chg="add mod">
          <ac:chgData name="GOL . D Ace 🎭" userId="b5ac62515a96da2f" providerId="LiveId" clId="{8CC00255-80DC-47E2-91A2-2BAC0F3FC06F}" dt="2023-10-09T08:51:34.356" v="578" actId="1076"/>
          <ac:spMkLst>
            <pc:docMk/>
            <pc:sldMk cId="2758571424" sldId="260"/>
            <ac:spMk id="3" creationId="{B56E7340-2607-EFB8-48B9-0B9C645F9673}"/>
          </ac:spMkLst>
        </pc:spChg>
        <pc:spChg chg="add mod">
          <ac:chgData name="GOL . D Ace 🎭" userId="b5ac62515a96da2f" providerId="LiveId" clId="{8CC00255-80DC-47E2-91A2-2BAC0F3FC06F}" dt="2023-10-09T08:51:40.901" v="579" actId="1076"/>
          <ac:spMkLst>
            <pc:docMk/>
            <pc:sldMk cId="2758571424" sldId="260"/>
            <ac:spMk id="5" creationId="{A196696E-3303-8E17-51BB-82BF19378DF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7F5C1-0C9F-44F1-A046-403AE2CC9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18EB23-9627-FCD0-F44C-426C184929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3D20F8-6A5D-8BFC-8BB6-81F7479B82E7}"/>
              </a:ext>
            </a:extLst>
          </p:cNvPr>
          <p:cNvSpPr>
            <a:spLocks noGrp="1"/>
          </p:cNvSpPr>
          <p:nvPr>
            <p:ph type="dt" sz="half" idx="10"/>
          </p:nvPr>
        </p:nvSpPr>
        <p:spPr/>
        <p:txBody>
          <a:bodyPr/>
          <a:lstStyle/>
          <a:p>
            <a:fld id="{550F8BF9-0FF9-4C2B-BEEC-83EAA9655AF1}" type="datetimeFigureOut">
              <a:rPr lang="en-IN" smtClean="0"/>
              <a:t>09-10-2023</a:t>
            </a:fld>
            <a:endParaRPr lang="en-IN"/>
          </a:p>
        </p:txBody>
      </p:sp>
      <p:sp>
        <p:nvSpPr>
          <p:cNvPr id="5" name="Footer Placeholder 4">
            <a:extLst>
              <a:ext uri="{FF2B5EF4-FFF2-40B4-BE49-F238E27FC236}">
                <a16:creationId xmlns:a16="http://schemas.microsoft.com/office/drawing/2014/main" id="{8CF5375C-A855-50D5-6860-4C780A76E2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4A87F7-AB20-3C95-17AE-AB4603B0F5D1}"/>
              </a:ext>
            </a:extLst>
          </p:cNvPr>
          <p:cNvSpPr>
            <a:spLocks noGrp="1"/>
          </p:cNvSpPr>
          <p:nvPr>
            <p:ph type="sldNum" sz="quarter" idx="12"/>
          </p:nvPr>
        </p:nvSpPr>
        <p:spPr/>
        <p:txBody>
          <a:bodyPr/>
          <a:lstStyle/>
          <a:p>
            <a:fld id="{47CFFD05-40E4-4F6F-86AD-CB91A5B1F5FC}" type="slidenum">
              <a:rPr lang="en-IN" smtClean="0"/>
              <a:t>‹#›</a:t>
            </a:fld>
            <a:endParaRPr lang="en-IN"/>
          </a:p>
        </p:txBody>
      </p:sp>
    </p:spTree>
    <p:extLst>
      <p:ext uri="{BB962C8B-B14F-4D97-AF65-F5344CB8AC3E}">
        <p14:creationId xmlns:p14="http://schemas.microsoft.com/office/powerpoint/2010/main" val="376775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108F-3EE8-B4CC-6F34-7B1014FE50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1184AE-CD24-A58F-07D2-716E000414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0BCE45-2987-0A6E-4750-8C1C4F8B8389}"/>
              </a:ext>
            </a:extLst>
          </p:cNvPr>
          <p:cNvSpPr>
            <a:spLocks noGrp="1"/>
          </p:cNvSpPr>
          <p:nvPr>
            <p:ph type="dt" sz="half" idx="10"/>
          </p:nvPr>
        </p:nvSpPr>
        <p:spPr/>
        <p:txBody>
          <a:bodyPr/>
          <a:lstStyle/>
          <a:p>
            <a:fld id="{550F8BF9-0FF9-4C2B-BEEC-83EAA9655AF1}" type="datetimeFigureOut">
              <a:rPr lang="en-IN" smtClean="0"/>
              <a:t>09-10-2023</a:t>
            </a:fld>
            <a:endParaRPr lang="en-IN"/>
          </a:p>
        </p:txBody>
      </p:sp>
      <p:sp>
        <p:nvSpPr>
          <p:cNvPr id="5" name="Footer Placeholder 4">
            <a:extLst>
              <a:ext uri="{FF2B5EF4-FFF2-40B4-BE49-F238E27FC236}">
                <a16:creationId xmlns:a16="http://schemas.microsoft.com/office/drawing/2014/main" id="{CA8DF2CC-7FD4-C247-3F69-F0EF075582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108BFE-C0E1-C01A-CD41-4E68084ACA37}"/>
              </a:ext>
            </a:extLst>
          </p:cNvPr>
          <p:cNvSpPr>
            <a:spLocks noGrp="1"/>
          </p:cNvSpPr>
          <p:nvPr>
            <p:ph type="sldNum" sz="quarter" idx="12"/>
          </p:nvPr>
        </p:nvSpPr>
        <p:spPr/>
        <p:txBody>
          <a:bodyPr/>
          <a:lstStyle/>
          <a:p>
            <a:fld id="{47CFFD05-40E4-4F6F-86AD-CB91A5B1F5FC}" type="slidenum">
              <a:rPr lang="en-IN" smtClean="0"/>
              <a:t>‹#›</a:t>
            </a:fld>
            <a:endParaRPr lang="en-IN"/>
          </a:p>
        </p:txBody>
      </p:sp>
    </p:spTree>
    <p:extLst>
      <p:ext uri="{BB962C8B-B14F-4D97-AF65-F5344CB8AC3E}">
        <p14:creationId xmlns:p14="http://schemas.microsoft.com/office/powerpoint/2010/main" val="296626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74BF75-AFA5-68B2-FD09-FB96FE2E73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0D2FD9-34F9-B6B5-5FC7-7CA9FA01C5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F4EA8C-1E59-2EEE-2756-778E0C1F429F}"/>
              </a:ext>
            </a:extLst>
          </p:cNvPr>
          <p:cNvSpPr>
            <a:spLocks noGrp="1"/>
          </p:cNvSpPr>
          <p:nvPr>
            <p:ph type="dt" sz="half" idx="10"/>
          </p:nvPr>
        </p:nvSpPr>
        <p:spPr/>
        <p:txBody>
          <a:bodyPr/>
          <a:lstStyle/>
          <a:p>
            <a:fld id="{550F8BF9-0FF9-4C2B-BEEC-83EAA9655AF1}" type="datetimeFigureOut">
              <a:rPr lang="en-IN" smtClean="0"/>
              <a:t>09-10-2023</a:t>
            </a:fld>
            <a:endParaRPr lang="en-IN"/>
          </a:p>
        </p:txBody>
      </p:sp>
      <p:sp>
        <p:nvSpPr>
          <p:cNvPr id="5" name="Footer Placeholder 4">
            <a:extLst>
              <a:ext uri="{FF2B5EF4-FFF2-40B4-BE49-F238E27FC236}">
                <a16:creationId xmlns:a16="http://schemas.microsoft.com/office/drawing/2014/main" id="{CFA8920D-6F40-2B4D-8C56-BF0DC3F101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612B0C-476D-0B40-F24A-554751CEE467}"/>
              </a:ext>
            </a:extLst>
          </p:cNvPr>
          <p:cNvSpPr>
            <a:spLocks noGrp="1"/>
          </p:cNvSpPr>
          <p:nvPr>
            <p:ph type="sldNum" sz="quarter" idx="12"/>
          </p:nvPr>
        </p:nvSpPr>
        <p:spPr/>
        <p:txBody>
          <a:bodyPr/>
          <a:lstStyle/>
          <a:p>
            <a:fld id="{47CFFD05-40E4-4F6F-86AD-CB91A5B1F5FC}" type="slidenum">
              <a:rPr lang="en-IN" smtClean="0"/>
              <a:t>‹#›</a:t>
            </a:fld>
            <a:endParaRPr lang="en-IN"/>
          </a:p>
        </p:txBody>
      </p:sp>
    </p:spTree>
    <p:extLst>
      <p:ext uri="{BB962C8B-B14F-4D97-AF65-F5344CB8AC3E}">
        <p14:creationId xmlns:p14="http://schemas.microsoft.com/office/powerpoint/2010/main" val="1528870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AB7A-6CD9-DFA6-F131-BB31E77488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052828-C6F9-CE36-0087-191038E321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B14D87-E650-5907-BC7E-63E49361E838}"/>
              </a:ext>
            </a:extLst>
          </p:cNvPr>
          <p:cNvSpPr>
            <a:spLocks noGrp="1"/>
          </p:cNvSpPr>
          <p:nvPr>
            <p:ph type="dt" sz="half" idx="10"/>
          </p:nvPr>
        </p:nvSpPr>
        <p:spPr/>
        <p:txBody>
          <a:bodyPr/>
          <a:lstStyle/>
          <a:p>
            <a:fld id="{550F8BF9-0FF9-4C2B-BEEC-83EAA9655AF1}" type="datetimeFigureOut">
              <a:rPr lang="en-IN" smtClean="0"/>
              <a:t>09-10-2023</a:t>
            </a:fld>
            <a:endParaRPr lang="en-IN"/>
          </a:p>
        </p:txBody>
      </p:sp>
      <p:sp>
        <p:nvSpPr>
          <p:cNvPr id="5" name="Footer Placeholder 4">
            <a:extLst>
              <a:ext uri="{FF2B5EF4-FFF2-40B4-BE49-F238E27FC236}">
                <a16:creationId xmlns:a16="http://schemas.microsoft.com/office/drawing/2014/main" id="{D65F287F-9830-2DA5-B39D-304FC4712C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EE789A-D594-F40A-6D24-80385BF1287A}"/>
              </a:ext>
            </a:extLst>
          </p:cNvPr>
          <p:cNvSpPr>
            <a:spLocks noGrp="1"/>
          </p:cNvSpPr>
          <p:nvPr>
            <p:ph type="sldNum" sz="quarter" idx="12"/>
          </p:nvPr>
        </p:nvSpPr>
        <p:spPr/>
        <p:txBody>
          <a:bodyPr/>
          <a:lstStyle/>
          <a:p>
            <a:fld id="{47CFFD05-40E4-4F6F-86AD-CB91A5B1F5FC}" type="slidenum">
              <a:rPr lang="en-IN" smtClean="0"/>
              <a:t>‹#›</a:t>
            </a:fld>
            <a:endParaRPr lang="en-IN"/>
          </a:p>
        </p:txBody>
      </p:sp>
    </p:spTree>
    <p:extLst>
      <p:ext uri="{BB962C8B-B14F-4D97-AF65-F5344CB8AC3E}">
        <p14:creationId xmlns:p14="http://schemas.microsoft.com/office/powerpoint/2010/main" val="414420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23BF-86C5-1564-8CB7-60A87413D6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710F28-BB2F-5662-7061-DBA62002A2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A5B89F-3CBE-08D3-4950-B93E1CB2F101}"/>
              </a:ext>
            </a:extLst>
          </p:cNvPr>
          <p:cNvSpPr>
            <a:spLocks noGrp="1"/>
          </p:cNvSpPr>
          <p:nvPr>
            <p:ph type="dt" sz="half" idx="10"/>
          </p:nvPr>
        </p:nvSpPr>
        <p:spPr/>
        <p:txBody>
          <a:bodyPr/>
          <a:lstStyle/>
          <a:p>
            <a:fld id="{550F8BF9-0FF9-4C2B-BEEC-83EAA9655AF1}" type="datetimeFigureOut">
              <a:rPr lang="en-IN" smtClean="0"/>
              <a:t>09-10-2023</a:t>
            </a:fld>
            <a:endParaRPr lang="en-IN"/>
          </a:p>
        </p:txBody>
      </p:sp>
      <p:sp>
        <p:nvSpPr>
          <p:cNvPr id="5" name="Footer Placeholder 4">
            <a:extLst>
              <a:ext uri="{FF2B5EF4-FFF2-40B4-BE49-F238E27FC236}">
                <a16:creationId xmlns:a16="http://schemas.microsoft.com/office/drawing/2014/main" id="{84145406-DFA0-9458-19F1-78353BC700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FE11BF-CC2B-3B3D-A3C1-51EDE746AE57}"/>
              </a:ext>
            </a:extLst>
          </p:cNvPr>
          <p:cNvSpPr>
            <a:spLocks noGrp="1"/>
          </p:cNvSpPr>
          <p:nvPr>
            <p:ph type="sldNum" sz="quarter" idx="12"/>
          </p:nvPr>
        </p:nvSpPr>
        <p:spPr/>
        <p:txBody>
          <a:bodyPr/>
          <a:lstStyle/>
          <a:p>
            <a:fld id="{47CFFD05-40E4-4F6F-86AD-CB91A5B1F5FC}" type="slidenum">
              <a:rPr lang="en-IN" smtClean="0"/>
              <a:t>‹#›</a:t>
            </a:fld>
            <a:endParaRPr lang="en-IN"/>
          </a:p>
        </p:txBody>
      </p:sp>
    </p:spTree>
    <p:extLst>
      <p:ext uri="{BB962C8B-B14F-4D97-AF65-F5344CB8AC3E}">
        <p14:creationId xmlns:p14="http://schemas.microsoft.com/office/powerpoint/2010/main" val="311540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7F1A-00A6-A4F5-CB8C-94F56C68F9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4543F7-0D29-32E1-CBF1-7775BBBDE4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FC41AB-01C1-94CF-BA0D-4167B702B6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2ED9-268D-0B10-FBB4-82CFF7606677}"/>
              </a:ext>
            </a:extLst>
          </p:cNvPr>
          <p:cNvSpPr>
            <a:spLocks noGrp="1"/>
          </p:cNvSpPr>
          <p:nvPr>
            <p:ph type="dt" sz="half" idx="10"/>
          </p:nvPr>
        </p:nvSpPr>
        <p:spPr/>
        <p:txBody>
          <a:bodyPr/>
          <a:lstStyle/>
          <a:p>
            <a:fld id="{550F8BF9-0FF9-4C2B-BEEC-83EAA9655AF1}" type="datetimeFigureOut">
              <a:rPr lang="en-IN" smtClean="0"/>
              <a:t>09-10-2023</a:t>
            </a:fld>
            <a:endParaRPr lang="en-IN"/>
          </a:p>
        </p:txBody>
      </p:sp>
      <p:sp>
        <p:nvSpPr>
          <p:cNvPr id="6" name="Footer Placeholder 5">
            <a:extLst>
              <a:ext uri="{FF2B5EF4-FFF2-40B4-BE49-F238E27FC236}">
                <a16:creationId xmlns:a16="http://schemas.microsoft.com/office/drawing/2014/main" id="{F932286D-A59B-6AC8-4238-A83F757CA5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304907-383D-B0A0-AA7A-4CDDE702BCFA}"/>
              </a:ext>
            </a:extLst>
          </p:cNvPr>
          <p:cNvSpPr>
            <a:spLocks noGrp="1"/>
          </p:cNvSpPr>
          <p:nvPr>
            <p:ph type="sldNum" sz="quarter" idx="12"/>
          </p:nvPr>
        </p:nvSpPr>
        <p:spPr/>
        <p:txBody>
          <a:bodyPr/>
          <a:lstStyle/>
          <a:p>
            <a:fld id="{47CFFD05-40E4-4F6F-86AD-CB91A5B1F5FC}" type="slidenum">
              <a:rPr lang="en-IN" smtClean="0"/>
              <a:t>‹#›</a:t>
            </a:fld>
            <a:endParaRPr lang="en-IN"/>
          </a:p>
        </p:txBody>
      </p:sp>
    </p:spTree>
    <p:extLst>
      <p:ext uri="{BB962C8B-B14F-4D97-AF65-F5344CB8AC3E}">
        <p14:creationId xmlns:p14="http://schemas.microsoft.com/office/powerpoint/2010/main" val="2868848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5755-C88E-6E4D-9AFA-8C3AF8CF09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42D875-74FC-8F96-0D3D-2AC542DC62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6A954D-0C0E-3C43-6F67-3DD6B45EFB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30B468-CF63-796D-CF69-910DA67982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220BDE-0C9F-34EE-06A4-04DCA7276A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25BF49-8065-0954-6B4E-567A52516BA1}"/>
              </a:ext>
            </a:extLst>
          </p:cNvPr>
          <p:cNvSpPr>
            <a:spLocks noGrp="1"/>
          </p:cNvSpPr>
          <p:nvPr>
            <p:ph type="dt" sz="half" idx="10"/>
          </p:nvPr>
        </p:nvSpPr>
        <p:spPr/>
        <p:txBody>
          <a:bodyPr/>
          <a:lstStyle/>
          <a:p>
            <a:fld id="{550F8BF9-0FF9-4C2B-BEEC-83EAA9655AF1}" type="datetimeFigureOut">
              <a:rPr lang="en-IN" smtClean="0"/>
              <a:t>09-10-2023</a:t>
            </a:fld>
            <a:endParaRPr lang="en-IN"/>
          </a:p>
        </p:txBody>
      </p:sp>
      <p:sp>
        <p:nvSpPr>
          <p:cNvPr id="8" name="Footer Placeholder 7">
            <a:extLst>
              <a:ext uri="{FF2B5EF4-FFF2-40B4-BE49-F238E27FC236}">
                <a16:creationId xmlns:a16="http://schemas.microsoft.com/office/drawing/2014/main" id="{8729408C-0796-742E-A135-10B8B9A40B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2D76C0-E957-FF7D-D0F1-C32578393FFF}"/>
              </a:ext>
            </a:extLst>
          </p:cNvPr>
          <p:cNvSpPr>
            <a:spLocks noGrp="1"/>
          </p:cNvSpPr>
          <p:nvPr>
            <p:ph type="sldNum" sz="quarter" idx="12"/>
          </p:nvPr>
        </p:nvSpPr>
        <p:spPr/>
        <p:txBody>
          <a:bodyPr/>
          <a:lstStyle/>
          <a:p>
            <a:fld id="{47CFFD05-40E4-4F6F-86AD-CB91A5B1F5FC}" type="slidenum">
              <a:rPr lang="en-IN" smtClean="0"/>
              <a:t>‹#›</a:t>
            </a:fld>
            <a:endParaRPr lang="en-IN"/>
          </a:p>
        </p:txBody>
      </p:sp>
    </p:spTree>
    <p:extLst>
      <p:ext uri="{BB962C8B-B14F-4D97-AF65-F5344CB8AC3E}">
        <p14:creationId xmlns:p14="http://schemas.microsoft.com/office/powerpoint/2010/main" val="52284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9A063-C379-2F01-D04F-9CE6663A72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A224A5-3489-D259-A0A6-550540F04FB2}"/>
              </a:ext>
            </a:extLst>
          </p:cNvPr>
          <p:cNvSpPr>
            <a:spLocks noGrp="1"/>
          </p:cNvSpPr>
          <p:nvPr>
            <p:ph type="dt" sz="half" idx="10"/>
          </p:nvPr>
        </p:nvSpPr>
        <p:spPr/>
        <p:txBody>
          <a:bodyPr/>
          <a:lstStyle/>
          <a:p>
            <a:fld id="{550F8BF9-0FF9-4C2B-BEEC-83EAA9655AF1}" type="datetimeFigureOut">
              <a:rPr lang="en-IN" smtClean="0"/>
              <a:t>09-10-2023</a:t>
            </a:fld>
            <a:endParaRPr lang="en-IN"/>
          </a:p>
        </p:txBody>
      </p:sp>
      <p:sp>
        <p:nvSpPr>
          <p:cNvPr id="4" name="Footer Placeholder 3">
            <a:extLst>
              <a:ext uri="{FF2B5EF4-FFF2-40B4-BE49-F238E27FC236}">
                <a16:creationId xmlns:a16="http://schemas.microsoft.com/office/drawing/2014/main" id="{85F6BEC0-3DB3-EF2E-F973-97785A63E5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76CD00-A265-B65C-33FA-C65C3247EA08}"/>
              </a:ext>
            </a:extLst>
          </p:cNvPr>
          <p:cNvSpPr>
            <a:spLocks noGrp="1"/>
          </p:cNvSpPr>
          <p:nvPr>
            <p:ph type="sldNum" sz="quarter" idx="12"/>
          </p:nvPr>
        </p:nvSpPr>
        <p:spPr/>
        <p:txBody>
          <a:bodyPr/>
          <a:lstStyle/>
          <a:p>
            <a:fld id="{47CFFD05-40E4-4F6F-86AD-CB91A5B1F5FC}" type="slidenum">
              <a:rPr lang="en-IN" smtClean="0"/>
              <a:t>‹#›</a:t>
            </a:fld>
            <a:endParaRPr lang="en-IN"/>
          </a:p>
        </p:txBody>
      </p:sp>
    </p:spTree>
    <p:extLst>
      <p:ext uri="{BB962C8B-B14F-4D97-AF65-F5344CB8AC3E}">
        <p14:creationId xmlns:p14="http://schemas.microsoft.com/office/powerpoint/2010/main" val="2936343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B2A3DB-FABE-DA6F-E667-2E6AF8336AD9}"/>
              </a:ext>
            </a:extLst>
          </p:cNvPr>
          <p:cNvSpPr>
            <a:spLocks noGrp="1"/>
          </p:cNvSpPr>
          <p:nvPr>
            <p:ph type="dt" sz="half" idx="10"/>
          </p:nvPr>
        </p:nvSpPr>
        <p:spPr/>
        <p:txBody>
          <a:bodyPr/>
          <a:lstStyle/>
          <a:p>
            <a:fld id="{550F8BF9-0FF9-4C2B-BEEC-83EAA9655AF1}" type="datetimeFigureOut">
              <a:rPr lang="en-IN" smtClean="0"/>
              <a:t>09-10-2023</a:t>
            </a:fld>
            <a:endParaRPr lang="en-IN"/>
          </a:p>
        </p:txBody>
      </p:sp>
      <p:sp>
        <p:nvSpPr>
          <p:cNvPr id="3" name="Footer Placeholder 2">
            <a:extLst>
              <a:ext uri="{FF2B5EF4-FFF2-40B4-BE49-F238E27FC236}">
                <a16:creationId xmlns:a16="http://schemas.microsoft.com/office/drawing/2014/main" id="{3AC4931D-F106-5001-CF47-51E98BB763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82C3BC-6F12-2832-C451-0C6E94700FC2}"/>
              </a:ext>
            </a:extLst>
          </p:cNvPr>
          <p:cNvSpPr>
            <a:spLocks noGrp="1"/>
          </p:cNvSpPr>
          <p:nvPr>
            <p:ph type="sldNum" sz="quarter" idx="12"/>
          </p:nvPr>
        </p:nvSpPr>
        <p:spPr/>
        <p:txBody>
          <a:bodyPr/>
          <a:lstStyle/>
          <a:p>
            <a:fld id="{47CFFD05-40E4-4F6F-86AD-CB91A5B1F5FC}" type="slidenum">
              <a:rPr lang="en-IN" smtClean="0"/>
              <a:t>‹#›</a:t>
            </a:fld>
            <a:endParaRPr lang="en-IN"/>
          </a:p>
        </p:txBody>
      </p:sp>
    </p:spTree>
    <p:extLst>
      <p:ext uri="{BB962C8B-B14F-4D97-AF65-F5344CB8AC3E}">
        <p14:creationId xmlns:p14="http://schemas.microsoft.com/office/powerpoint/2010/main" val="220260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21B2-9F47-2D4D-E52C-847F411E5B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4B31B3-A750-3FF9-D058-622E18AED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48DAB2-2BB2-67EC-0412-1D0B23C19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1CF0A-B091-4D97-10C0-5732B601339A}"/>
              </a:ext>
            </a:extLst>
          </p:cNvPr>
          <p:cNvSpPr>
            <a:spLocks noGrp="1"/>
          </p:cNvSpPr>
          <p:nvPr>
            <p:ph type="dt" sz="half" idx="10"/>
          </p:nvPr>
        </p:nvSpPr>
        <p:spPr/>
        <p:txBody>
          <a:bodyPr/>
          <a:lstStyle/>
          <a:p>
            <a:fld id="{550F8BF9-0FF9-4C2B-BEEC-83EAA9655AF1}" type="datetimeFigureOut">
              <a:rPr lang="en-IN" smtClean="0"/>
              <a:t>09-10-2023</a:t>
            </a:fld>
            <a:endParaRPr lang="en-IN"/>
          </a:p>
        </p:txBody>
      </p:sp>
      <p:sp>
        <p:nvSpPr>
          <p:cNvPr id="6" name="Footer Placeholder 5">
            <a:extLst>
              <a:ext uri="{FF2B5EF4-FFF2-40B4-BE49-F238E27FC236}">
                <a16:creationId xmlns:a16="http://schemas.microsoft.com/office/drawing/2014/main" id="{8D45622A-838F-C120-2C9A-67EE459652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76618B-6D8D-7892-4AD1-8F861F92C36C}"/>
              </a:ext>
            </a:extLst>
          </p:cNvPr>
          <p:cNvSpPr>
            <a:spLocks noGrp="1"/>
          </p:cNvSpPr>
          <p:nvPr>
            <p:ph type="sldNum" sz="quarter" idx="12"/>
          </p:nvPr>
        </p:nvSpPr>
        <p:spPr/>
        <p:txBody>
          <a:bodyPr/>
          <a:lstStyle/>
          <a:p>
            <a:fld id="{47CFFD05-40E4-4F6F-86AD-CB91A5B1F5FC}" type="slidenum">
              <a:rPr lang="en-IN" smtClean="0"/>
              <a:t>‹#›</a:t>
            </a:fld>
            <a:endParaRPr lang="en-IN"/>
          </a:p>
        </p:txBody>
      </p:sp>
    </p:spTree>
    <p:extLst>
      <p:ext uri="{BB962C8B-B14F-4D97-AF65-F5344CB8AC3E}">
        <p14:creationId xmlns:p14="http://schemas.microsoft.com/office/powerpoint/2010/main" val="1995057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63E3D-C20E-3DB5-E112-06A4E05E3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9B7C45-9014-F08F-AB25-7955944DD5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677023-4035-D525-78EE-2841CE045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1B76F1-6D32-EC68-EFC2-7E458E5D8225}"/>
              </a:ext>
            </a:extLst>
          </p:cNvPr>
          <p:cNvSpPr>
            <a:spLocks noGrp="1"/>
          </p:cNvSpPr>
          <p:nvPr>
            <p:ph type="dt" sz="half" idx="10"/>
          </p:nvPr>
        </p:nvSpPr>
        <p:spPr/>
        <p:txBody>
          <a:bodyPr/>
          <a:lstStyle/>
          <a:p>
            <a:fld id="{550F8BF9-0FF9-4C2B-BEEC-83EAA9655AF1}" type="datetimeFigureOut">
              <a:rPr lang="en-IN" smtClean="0"/>
              <a:t>09-10-2023</a:t>
            </a:fld>
            <a:endParaRPr lang="en-IN"/>
          </a:p>
        </p:txBody>
      </p:sp>
      <p:sp>
        <p:nvSpPr>
          <p:cNvPr id="6" name="Footer Placeholder 5">
            <a:extLst>
              <a:ext uri="{FF2B5EF4-FFF2-40B4-BE49-F238E27FC236}">
                <a16:creationId xmlns:a16="http://schemas.microsoft.com/office/drawing/2014/main" id="{16824B32-B575-2A7A-5D8C-348BEB6F36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DEC60D-C4BA-E9ED-C43C-6C72A06488B0}"/>
              </a:ext>
            </a:extLst>
          </p:cNvPr>
          <p:cNvSpPr>
            <a:spLocks noGrp="1"/>
          </p:cNvSpPr>
          <p:nvPr>
            <p:ph type="sldNum" sz="quarter" idx="12"/>
          </p:nvPr>
        </p:nvSpPr>
        <p:spPr/>
        <p:txBody>
          <a:bodyPr/>
          <a:lstStyle/>
          <a:p>
            <a:fld id="{47CFFD05-40E4-4F6F-86AD-CB91A5B1F5FC}" type="slidenum">
              <a:rPr lang="en-IN" smtClean="0"/>
              <a:t>‹#›</a:t>
            </a:fld>
            <a:endParaRPr lang="en-IN"/>
          </a:p>
        </p:txBody>
      </p:sp>
    </p:spTree>
    <p:extLst>
      <p:ext uri="{BB962C8B-B14F-4D97-AF65-F5344CB8AC3E}">
        <p14:creationId xmlns:p14="http://schemas.microsoft.com/office/powerpoint/2010/main" val="1503440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ABCAB3-CD04-398C-4CAA-6C2C15729D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7534B0-6B0E-6057-308B-A2662099D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3A1BF9-6CF2-8F78-1D12-3EF2C7C188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F8BF9-0FF9-4C2B-BEEC-83EAA9655AF1}" type="datetimeFigureOut">
              <a:rPr lang="en-IN" smtClean="0"/>
              <a:t>09-10-2023</a:t>
            </a:fld>
            <a:endParaRPr lang="en-IN"/>
          </a:p>
        </p:txBody>
      </p:sp>
      <p:sp>
        <p:nvSpPr>
          <p:cNvPr id="5" name="Footer Placeholder 4">
            <a:extLst>
              <a:ext uri="{FF2B5EF4-FFF2-40B4-BE49-F238E27FC236}">
                <a16:creationId xmlns:a16="http://schemas.microsoft.com/office/drawing/2014/main" id="{63F1BCD1-52E1-1E4D-E7CE-FD14910C1B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7EE20F-E949-35D3-486D-1BB474E0C3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FFD05-40E4-4F6F-86AD-CB91A5B1F5FC}" type="slidenum">
              <a:rPr lang="en-IN" smtClean="0"/>
              <a:t>‹#›</a:t>
            </a:fld>
            <a:endParaRPr lang="en-IN"/>
          </a:p>
        </p:txBody>
      </p:sp>
    </p:spTree>
    <p:extLst>
      <p:ext uri="{BB962C8B-B14F-4D97-AF65-F5344CB8AC3E}">
        <p14:creationId xmlns:p14="http://schemas.microsoft.com/office/powerpoint/2010/main" val="502643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1C5B-DC54-EE5D-9ADC-636501024BD6}"/>
              </a:ext>
            </a:extLst>
          </p:cNvPr>
          <p:cNvSpPr>
            <a:spLocks noGrp="1"/>
          </p:cNvSpPr>
          <p:nvPr>
            <p:ph type="ctrTitle"/>
          </p:nvPr>
        </p:nvSpPr>
        <p:spPr>
          <a:xfrm>
            <a:off x="1524000" y="693155"/>
            <a:ext cx="9144000" cy="2387600"/>
          </a:xfrm>
        </p:spPr>
        <p:txBody>
          <a:bodyPr>
            <a:normAutofit/>
          </a:bodyPr>
          <a:lstStyle/>
          <a:p>
            <a:r>
              <a:rPr lang="en-US" sz="8000" b="1" dirty="0">
                <a:latin typeface="Arial Rounded MT Bold" panose="020F0704030504030204" pitchFamily="34" charset="0"/>
              </a:rPr>
              <a:t>AQM-IOT</a:t>
            </a:r>
            <a:endParaRPr lang="en-IN" sz="8000" b="1" dirty="0">
              <a:latin typeface="Arial Rounded MT Bold" panose="020F0704030504030204" pitchFamily="34" charset="0"/>
            </a:endParaRPr>
          </a:p>
        </p:txBody>
      </p:sp>
      <p:sp>
        <p:nvSpPr>
          <p:cNvPr id="3" name="Subtitle 2">
            <a:extLst>
              <a:ext uri="{FF2B5EF4-FFF2-40B4-BE49-F238E27FC236}">
                <a16:creationId xmlns:a16="http://schemas.microsoft.com/office/drawing/2014/main" id="{FE4E36A3-A647-15D0-7531-4215C7E7C881}"/>
              </a:ext>
            </a:extLst>
          </p:cNvPr>
          <p:cNvSpPr>
            <a:spLocks noGrp="1"/>
          </p:cNvSpPr>
          <p:nvPr>
            <p:ph type="subTitle" idx="1"/>
          </p:nvPr>
        </p:nvSpPr>
        <p:spPr>
          <a:xfrm>
            <a:off x="1648691" y="3588184"/>
            <a:ext cx="9144000" cy="1655762"/>
          </a:xfrm>
        </p:spPr>
        <p:txBody>
          <a:bodyPr/>
          <a:lstStyle/>
          <a:p>
            <a:r>
              <a:rPr lang="en-US" sz="4800" b="1" i="0" dirty="0">
                <a:effectLst/>
                <a:latin typeface="Söhne"/>
              </a:rPr>
              <a:t>Project Definition and Design Thinking</a:t>
            </a:r>
          </a:p>
          <a:p>
            <a:endParaRPr lang="en-IN" dirty="0"/>
          </a:p>
        </p:txBody>
      </p:sp>
    </p:spTree>
    <p:extLst>
      <p:ext uri="{BB962C8B-B14F-4D97-AF65-F5344CB8AC3E}">
        <p14:creationId xmlns:p14="http://schemas.microsoft.com/office/powerpoint/2010/main" val="380371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F50543-59BD-E244-4100-1B9174226267}"/>
              </a:ext>
            </a:extLst>
          </p:cNvPr>
          <p:cNvSpPr txBox="1"/>
          <p:nvPr/>
        </p:nvSpPr>
        <p:spPr>
          <a:xfrm>
            <a:off x="438539" y="345252"/>
            <a:ext cx="6844146" cy="707886"/>
          </a:xfrm>
          <a:prstGeom prst="rect">
            <a:avLst/>
          </a:prstGeom>
          <a:noFill/>
        </p:spPr>
        <p:txBody>
          <a:bodyPr wrap="square">
            <a:spAutoFit/>
          </a:bodyPr>
          <a:lstStyle/>
          <a:p>
            <a:pPr algn="l"/>
            <a:r>
              <a:rPr lang="en-IN" sz="4000" b="1" i="0" dirty="0">
                <a:effectLst/>
                <a:latin typeface="Söhne"/>
              </a:rPr>
              <a:t>Project Definition</a:t>
            </a:r>
          </a:p>
        </p:txBody>
      </p:sp>
      <p:sp>
        <p:nvSpPr>
          <p:cNvPr id="9" name="TextBox 8">
            <a:extLst>
              <a:ext uri="{FF2B5EF4-FFF2-40B4-BE49-F238E27FC236}">
                <a16:creationId xmlns:a16="http://schemas.microsoft.com/office/drawing/2014/main" id="{5815EBEF-70E3-A7EB-7E74-CAD148C0CDFB}"/>
              </a:ext>
            </a:extLst>
          </p:cNvPr>
          <p:cNvSpPr txBox="1"/>
          <p:nvPr/>
        </p:nvSpPr>
        <p:spPr>
          <a:xfrm>
            <a:off x="665017" y="1235800"/>
            <a:ext cx="10931237" cy="646331"/>
          </a:xfrm>
          <a:prstGeom prst="rect">
            <a:avLst/>
          </a:prstGeom>
          <a:noFill/>
        </p:spPr>
        <p:txBody>
          <a:bodyPr wrap="square">
            <a:spAutoFit/>
          </a:bodyPr>
          <a:lstStyle/>
          <a:p>
            <a:r>
              <a:rPr lang="en-US" dirty="0"/>
              <a:t>                         The AQM (Air Quality Monitoring) IoT project is a comprehensive initiative aimed at enhancing public awareness of air quality and its implications for public health. </a:t>
            </a:r>
            <a:endParaRPr lang="en-IN" dirty="0"/>
          </a:p>
        </p:txBody>
      </p:sp>
      <p:sp>
        <p:nvSpPr>
          <p:cNvPr id="11" name="TextBox 10">
            <a:extLst>
              <a:ext uri="{FF2B5EF4-FFF2-40B4-BE49-F238E27FC236}">
                <a16:creationId xmlns:a16="http://schemas.microsoft.com/office/drawing/2014/main" id="{FD0C22B5-E145-3B08-2148-934ABFEA0113}"/>
              </a:ext>
            </a:extLst>
          </p:cNvPr>
          <p:cNvSpPr txBox="1"/>
          <p:nvPr/>
        </p:nvSpPr>
        <p:spPr>
          <a:xfrm>
            <a:off x="665017" y="1743303"/>
            <a:ext cx="10931237" cy="1200329"/>
          </a:xfrm>
          <a:prstGeom prst="rect">
            <a:avLst/>
          </a:prstGeom>
          <a:noFill/>
        </p:spPr>
        <p:txBody>
          <a:bodyPr wrap="square">
            <a:spAutoFit/>
          </a:bodyPr>
          <a:lstStyle/>
          <a:p>
            <a:r>
              <a:rPr lang="en-US" dirty="0"/>
              <a:t>                         The central objective of this project is to establish an integrated system of IoT devices to measure air quality parameters and provide real-time data to the public. The project's scope includes defining clear objectives, designing the IoT monitoring system, developing a user-friendly data-sharing platform, and integrating these components using IoT technology and Python.</a:t>
            </a:r>
            <a:endParaRPr lang="en-IN" dirty="0"/>
          </a:p>
        </p:txBody>
      </p:sp>
      <p:sp>
        <p:nvSpPr>
          <p:cNvPr id="13" name="TextBox 12">
            <a:extLst>
              <a:ext uri="{FF2B5EF4-FFF2-40B4-BE49-F238E27FC236}">
                <a16:creationId xmlns:a16="http://schemas.microsoft.com/office/drawing/2014/main" id="{44156518-F379-21A1-468D-DB03FCD69B7E}"/>
              </a:ext>
            </a:extLst>
          </p:cNvPr>
          <p:cNvSpPr txBox="1"/>
          <p:nvPr/>
        </p:nvSpPr>
        <p:spPr>
          <a:xfrm>
            <a:off x="438539" y="2826127"/>
            <a:ext cx="10664889" cy="4031873"/>
          </a:xfrm>
          <a:prstGeom prst="rect">
            <a:avLst/>
          </a:prstGeom>
          <a:noFill/>
        </p:spPr>
        <p:txBody>
          <a:bodyPr wrap="square">
            <a:spAutoFit/>
          </a:bodyPr>
          <a:lstStyle/>
          <a:p>
            <a:r>
              <a:rPr lang="en-US" sz="4000" b="1" dirty="0"/>
              <a:t>Project Objectives</a:t>
            </a:r>
          </a:p>
          <a:p>
            <a:r>
              <a:rPr lang="en-US" dirty="0"/>
              <a:t>Real-time Air Quality Monitoring: Implement a network of IoT devices to continuously monitor air quality parameters such as particulate matter (PM2.5 and PM10), carbon dioxide (CO2), carbon monoxide (CO), ozone (O3), nitrogen dioxide (NO2), sulfur dioxide (SO2), temperature, humidity, and air pressure.</a:t>
            </a:r>
          </a:p>
          <a:p>
            <a:endParaRPr lang="en-US" dirty="0"/>
          </a:p>
          <a:p>
            <a:r>
              <a:rPr lang="en-US" dirty="0"/>
              <a:t>Data Sharing: Create a web-based platform that allows for the easy and accessible sharing of real-time air quality data with the general public.</a:t>
            </a:r>
          </a:p>
          <a:p>
            <a:endParaRPr lang="en-US" dirty="0"/>
          </a:p>
          <a:p>
            <a:r>
              <a:rPr lang="en-US" dirty="0"/>
              <a:t>Public Awareness: Raise awareness about the importance of air quality and its impact on public health through the dissemination of accurate and timely information.</a:t>
            </a:r>
          </a:p>
          <a:p>
            <a:endParaRPr lang="en-US" dirty="0"/>
          </a:p>
          <a:p>
            <a:r>
              <a:rPr lang="en-US" dirty="0"/>
              <a:t>Health Impact: Highlight the direct health implications of poor air quality by correlating air quality data with health outcomes.</a:t>
            </a:r>
            <a:endParaRPr lang="en-IN" dirty="0"/>
          </a:p>
        </p:txBody>
      </p:sp>
    </p:spTree>
    <p:extLst>
      <p:ext uri="{BB962C8B-B14F-4D97-AF65-F5344CB8AC3E}">
        <p14:creationId xmlns:p14="http://schemas.microsoft.com/office/powerpoint/2010/main" val="257721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FFCE01-3D1D-5238-171C-EFDFE02660B4}"/>
              </a:ext>
            </a:extLst>
          </p:cNvPr>
          <p:cNvSpPr txBox="1"/>
          <p:nvPr/>
        </p:nvSpPr>
        <p:spPr>
          <a:xfrm>
            <a:off x="502298" y="228830"/>
            <a:ext cx="11187404" cy="4955203"/>
          </a:xfrm>
          <a:prstGeom prst="rect">
            <a:avLst/>
          </a:prstGeom>
          <a:noFill/>
        </p:spPr>
        <p:txBody>
          <a:bodyPr wrap="square">
            <a:spAutoFit/>
          </a:bodyPr>
          <a:lstStyle/>
          <a:p>
            <a:r>
              <a:rPr lang="en-US" sz="4000" b="1" dirty="0"/>
              <a:t>Design Thinking</a:t>
            </a:r>
          </a:p>
          <a:p>
            <a:r>
              <a:rPr lang="en-US" sz="2400" b="1" dirty="0"/>
              <a:t>IoT Devices Design</a:t>
            </a:r>
          </a:p>
          <a:p>
            <a:endParaRPr lang="en-US" sz="2400" b="1" dirty="0"/>
          </a:p>
          <a:p>
            <a:r>
              <a:rPr lang="en-US" sz="2400" b="1" dirty="0"/>
              <a:t>                        </a:t>
            </a:r>
            <a:r>
              <a:rPr lang="en-US" dirty="0"/>
              <a:t>The design of IoT devices plays a pivotal role in the success of the AQM project. This phase involves meticulous planning and execution to ensure the accuracy and reliability of the data collected.</a:t>
            </a:r>
          </a:p>
          <a:p>
            <a:endParaRPr lang="en-US" dirty="0"/>
          </a:p>
          <a:p>
            <a:pPr marL="457200" indent="-457200">
              <a:buAutoNum type="arabicPeriod"/>
            </a:pPr>
            <a:r>
              <a:rPr lang="en-US" sz="2000" b="1" dirty="0"/>
              <a:t>Identifying Air Quality Parameter:</a:t>
            </a:r>
          </a:p>
          <a:p>
            <a:r>
              <a:rPr lang="en-US" sz="2000" b="1" dirty="0"/>
              <a:t>                             </a:t>
            </a:r>
            <a:r>
              <a:rPr lang="en-US" dirty="0"/>
              <a:t>The first step is to identify the air quality parameters to be measured. These parameters include, but are not limited to, particulate matter (PM2.5 and PM10), carbon dioxide (CO2), carbon monoxide (CO), ozone (O3), nitrogen dioxide (NO2), sulfur dioxide (SO2), temperature, humidity, and air pressure.</a:t>
            </a:r>
          </a:p>
          <a:p>
            <a:endParaRPr lang="en-US" dirty="0"/>
          </a:p>
          <a:p>
            <a:r>
              <a:rPr lang="en-US" sz="2000" b="1" dirty="0"/>
              <a:t>2. Sensor Selection:    </a:t>
            </a:r>
          </a:p>
          <a:p>
            <a:r>
              <a:rPr lang="en-US" sz="2000" b="1" dirty="0"/>
              <a:t>                               </a:t>
            </a:r>
            <a:r>
              <a:rPr lang="en-US" dirty="0"/>
              <a:t>The selection of appropriate sensors for each parameter is crucial. This involves researching and evaluating sensors based on factors such as accuracy, cost-effectiveness, and compatibility with IoT platforms. Different sensors may be required for various parameters.</a:t>
            </a:r>
            <a:endParaRPr lang="en-IN" dirty="0"/>
          </a:p>
        </p:txBody>
      </p:sp>
      <p:sp>
        <p:nvSpPr>
          <p:cNvPr id="5" name="TextBox 4">
            <a:extLst>
              <a:ext uri="{FF2B5EF4-FFF2-40B4-BE49-F238E27FC236}">
                <a16:creationId xmlns:a16="http://schemas.microsoft.com/office/drawing/2014/main" id="{9019CDED-D43C-3F33-CB46-5B23662AD1CE}"/>
              </a:ext>
            </a:extLst>
          </p:cNvPr>
          <p:cNvSpPr txBox="1"/>
          <p:nvPr/>
        </p:nvSpPr>
        <p:spPr>
          <a:xfrm>
            <a:off x="544286" y="5217568"/>
            <a:ext cx="11103427" cy="1261884"/>
          </a:xfrm>
          <a:prstGeom prst="rect">
            <a:avLst/>
          </a:prstGeom>
          <a:noFill/>
        </p:spPr>
        <p:txBody>
          <a:bodyPr wrap="square">
            <a:spAutoFit/>
          </a:bodyPr>
          <a:lstStyle/>
          <a:p>
            <a:r>
              <a:rPr lang="en-IN" sz="2000" b="1" dirty="0"/>
              <a:t>3. Hardware Selection:</a:t>
            </a:r>
          </a:p>
          <a:p>
            <a:r>
              <a:rPr lang="en-IN" sz="2000" b="1" dirty="0"/>
              <a:t>                               </a:t>
            </a:r>
            <a:r>
              <a:rPr lang="en-IN" dirty="0"/>
              <a:t>Choosing the right IoT hardware platform, such as Raspberry Pi, Arduino, or ESP8266/ESP32, is essential. These platforms should meet connectivity requirements (e.g., Wi-Fi, cellular) and possess adequate processing capabilities.</a:t>
            </a:r>
          </a:p>
        </p:txBody>
      </p:sp>
    </p:spTree>
    <p:extLst>
      <p:ext uri="{BB962C8B-B14F-4D97-AF65-F5344CB8AC3E}">
        <p14:creationId xmlns:p14="http://schemas.microsoft.com/office/powerpoint/2010/main" val="241223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5E363D-04EB-7BF8-2AA0-47E9059E5FB5}"/>
              </a:ext>
            </a:extLst>
          </p:cNvPr>
          <p:cNvSpPr txBox="1"/>
          <p:nvPr/>
        </p:nvSpPr>
        <p:spPr>
          <a:xfrm>
            <a:off x="609600" y="160797"/>
            <a:ext cx="11243387" cy="2431435"/>
          </a:xfrm>
          <a:prstGeom prst="rect">
            <a:avLst/>
          </a:prstGeom>
          <a:noFill/>
        </p:spPr>
        <p:txBody>
          <a:bodyPr wrap="square">
            <a:spAutoFit/>
          </a:bodyPr>
          <a:lstStyle/>
          <a:p>
            <a:r>
              <a:rPr lang="en-US" sz="2000" b="1" dirty="0"/>
              <a:t>4. Power Supply: </a:t>
            </a:r>
          </a:p>
          <a:p>
            <a:r>
              <a:rPr lang="en-US" sz="2000" b="1" dirty="0"/>
              <a:t>                           </a:t>
            </a:r>
            <a:r>
              <a:rPr lang="en-US" dirty="0"/>
              <a:t>Determining the most suitable power supply method is crucial to ensure uninterrupted data collection. Options may include batteries, solar panels, or a combination of power sources, depending on the project's location and duration.</a:t>
            </a:r>
          </a:p>
          <a:p>
            <a:endParaRPr lang="en-US" dirty="0"/>
          </a:p>
          <a:p>
            <a:r>
              <a:rPr lang="en-US" sz="2000" b="1" dirty="0"/>
              <a:t>5. Data Transmission: </a:t>
            </a:r>
          </a:p>
          <a:p>
            <a:r>
              <a:rPr lang="en-US" sz="2000" b="1" dirty="0"/>
              <a:t>                           </a:t>
            </a:r>
            <a:r>
              <a:rPr lang="en-US" dirty="0"/>
              <a:t>The method of data transmission from IoT devices to the data-sharing platform must align with project objectives and geographical coverage. Options include Wi-Fi, cellular networks, LoRa, or MQTT</a:t>
            </a:r>
            <a:endParaRPr lang="en-IN" dirty="0"/>
          </a:p>
        </p:txBody>
      </p:sp>
      <p:sp>
        <p:nvSpPr>
          <p:cNvPr id="5" name="TextBox 4">
            <a:extLst>
              <a:ext uri="{FF2B5EF4-FFF2-40B4-BE49-F238E27FC236}">
                <a16:creationId xmlns:a16="http://schemas.microsoft.com/office/drawing/2014/main" id="{0B38728A-BE8B-546A-A8DF-A278DD028A30}"/>
              </a:ext>
            </a:extLst>
          </p:cNvPr>
          <p:cNvSpPr txBox="1"/>
          <p:nvPr/>
        </p:nvSpPr>
        <p:spPr>
          <a:xfrm>
            <a:off x="609600" y="2860415"/>
            <a:ext cx="10972800" cy="3847207"/>
          </a:xfrm>
          <a:prstGeom prst="rect">
            <a:avLst/>
          </a:prstGeom>
          <a:noFill/>
        </p:spPr>
        <p:txBody>
          <a:bodyPr wrap="square">
            <a:spAutoFit/>
          </a:bodyPr>
          <a:lstStyle/>
          <a:p>
            <a:r>
              <a:rPr lang="en-US" sz="2800" b="1" dirty="0"/>
              <a:t>Data Sharing Platform Design</a:t>
            </a:r>
          </a:p>
          <a:p>
            <a:endParaRPr lang="en-US" sz="2800" b="1" dirty="0"/>
          </a:p>
          <a:p>
            <a:r>
              <a:rPr lang="en-US" dirty="0"/>
              <a:t>The design of the data-sharing platform is integral to the project's success as it is the conduit through which the public will access real-time air quality information.</a:t>
            </a:r>
          </a:p>
          <a:p>
            <a:endParaRPr lang="en-US" dirty="0"/>
          </a:p>
          <a:p>
            <a:pPr marL="457200" indent="-457200">
              <a:buAutoNum type="arabicPeriod"/>
            </a:pPr>
            <a:r>
              <a:rPr lang="en-US" sz="2000" b="1" dirty="0"/>
              <a:t>Database Setup: </a:t>
            </a:r>
          </a:p>
          <a:p>
            <a:r>
              <a:rPr lang="en-US" sz="2000" b="1" dirty="0"/>
              <a:t>                            </a:t>
            </a:r>
            <a:r>
              <a:rPr lang="en-US" dirty="0"/>
              <a:t>Establish a robust database to store the collected air quality data. The choice of a suitable database management system (e.g., MySQL, PostgreSQL) and careful design of the database schema are critical.</a:t>
            </a:r>
          </a:p>
          <a:p>
            <a:endParaRPr lang="en-US" dirty="0"/>
          </a:p>
          <a:p>
            <a:r>
              <a:rPr lang="en-US" sz="2000" b="1" dirty="0"/>
              <a:t>2. Web Application Development: </a:t>
            </a:r>
          </a:p>
          <a:p>
            <a:r>
              <a:rPr lang="en-US" sz="2000" b="1" dirty="0"/>
              <a:t>                            </a:t>
            </a:r>
            <a:r>
              <a:rPr lang="en-US" dirty="0"/>
              <a:t>Develop a user-friendly web-based application or dashboard to display real-time air quality data. Utilize a combination of HTML, CSS, JavaScript, and Python for both frontend and backend development.</a:t>
            </a:r>
            <a:endParaRPr lang="en-IN" dirty="0"/>
          </a:p>
        </p:txBody>
      </p:sp>
    </p:spTree>
    <p:extLst>
      <p:ext uri="{BB962C8B-B14F-4D97-AF65-F5344CB8AC3E}">
        <p14:creationId xmlns:p14="http://schemas.microsoft.com/office/powerpoint/2010/main" val="308507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6E7340-2607-EFB8-48B9-0B9C645F9673}"/>
              </a:ext>
            </a:extLst>
          </p:cNvPr>
          <p:cNvSpPr txBox="1"/>
          <p:nvPr/>
        </p:nvSpPr>
        <p:spPr>
          <a:xfrm>
            <a:off x="482082" y="93996"/>
            <a:ext cx="11234057" cy="2123658"/>
          </a:xfrm>
          <a:prstGeom prst="rect">
            <a:avLst/>
          </a:prstGeom>
          <a:noFill/>
        </p:spPr>
        <p:txBody>
          <a:bodyPr wrap="square">
            <a:spAutoFit/>
          </a:bodyPr>
          <a:lstStyle/>
          <a:p>
            <a:r>
              <a:rPr lang="en-US" sz="2000" b="1" dirty="0"/>
              <a:t>4. User Authentication: </a:t>
            </a:r>
          </a:p>
          <a:p>
            <a:r>
              <a:rPr lang="en-US" sz="2000" b="1" dirty="0"/>
              <a:t>                                 </a:t>
            </a:r>
            <a:r>
              <a:rPr lang="en-US" dirty="0"/>
              <a:t>Implement robust user authentication and access control mechanisms to ensure that only authorized personnel can manage and update the platform.</a:t>
            </a:r>
          </a:p>
          <a:p>
            <a:endParaRPr lang="en-US" dirty="0"/>
          </a:p>
          <a:p>
            <a:r>
              <a:rPr lang="en-US" sz="2000" b="1" dirty="0"/>
              <a:t>5. Data Visualization:</a:t>
            </a:r>
            <a:r>
              <a:rPr lang="en-US" dirty="0"/>
              <a:t> </a:t>
            </a:r>
          </a:p>
          <a:p>
            <a:r>
              <a:rPr lang="en-US" dirty="0"/>
              <a:t>                                    Utilize data visualization libraries (e.g., D3.js, </a:t>
            </a:r>
            <a:r>
              <a:rPr lang="en-US" dirty="0" err="1"/>
              <a:t>Plotly</a:t>
            </a:r>
            <a:r>
              <a:rPr lang="en-US" dirty="0"/>
              <a:t>) to create interactive charts and maps that effectively communicate air quality data to the public.</a:t>
            </a:r>
            <a:endParaRPr lang="en-IN" dirty="0"/>
          </a:p>
        </p:txBody>
      </p:sp>
      <p:sp>
        <p:nvSpPr>
          <p:cNvPr id="5" name="TextBox 4">
            <a:extLst>
              <a:ext uri="{FF2B5EF4-FFF2-40B4-BE49-F238E27FC236}">
                <a16:creationId xmlns:a16="http://schemas.microsoft.com/office/drawing/2014/main" id="{A196696E-3303-8E17-51BB-82BF19378DF6}"/>
              </a:ext>
            </a:extLst>
          </p:cNvPr>
          <p:cNvSpPr txBox="1"/>
          <p:nvPr/>
        </p:nvSpPr>
        <p:spPr>
          <a:xfrm>
            <a:off x="572277" y="2217654"/>
            <a:ext cx="11047445" cy="4308872"/>
          </a:xfrm>
          <a:prstGeom prst="rect">
            <a:avLst/>
          </a:prstGeom>
          <a:noFill/>
        </p:spPr>
        <p:txBody>
          <a:bodyPr wrap="square">
            <a:spAutoFit/>
          </a:bodyPr>
          <a:lstStyle/>
          <a:p>
            <a:r>
              <a:rPr lang="en-US" sz="3200" b="1" dirty="0"/>
              <a:t>Integration Approach</a:t>
            </a:r>
          </a:p>
          <a:p>
            <a:r>
              <a:rPr lang="en-US" dirty="0"/>
              <a:t>Integrating IoT devices with the data-sharing platform is the final step in creating a seamless and functional system.</a:t>
            </a:r>
          </a:p>
          <a:p>
            <a:endParaRPr lang="en-US" dirty="0"/>
          </a:p>
          <a:p>
            <a:r>
              <a:rPr lang="en-US" sz="2000" b="1" dirty="0"/>
              <a:t>Data Ingestion: </a:t>
            </a:r>
            <a:r>
              <a:rPr lang="en-US" dirty="0"/>
              <a:t>Develop a secure and reliable mechanism for IoT devices to send data to the data-sharing platform. This may involve setting up APIs, MQTT brokers, or other data ingestion methods.</a:t>
            </a:r>
          </a:p>
          <a:p>
            <a:endParaRPr lang="en-US" dirty="0"/>
          </a:p>
          <a:p>
            <a:r>
              <a:rPr lang="en-US" sz="2000" b="1" dirty="0"/>
              <a:t>Data Validation: </a:t>
            </a:r>
            <a:r>
              <a:rPr lang="en-US" dirty="0"/>
              <a:t>Implement data validation and quality control processes to identify and rectify any erroneous or inconsistent data before it is made public.</a:t>
            </a:r>
          </a:p>
          <a:p>
            <a:endParaRPr lang="en-US" dirty="0"/>
          </a:p>
          <a:p>
            <a:r>
              <a:rPr lang="en-US" sz="2000" b="1" dirty="0"/>
              <a:t>Real-time Updates: </a:t>
            </a:r>
            <a:r>
              <a:rPr lang="en-US" dirty="0"/>
              <a:t>Ensure that the platform can provide real-time updates to users with minimal delay in data transmission and display.</a:t>
            </a:r>
          </a:p>
          <a:p>
            <a:endParaRPr lang="en-US" dirty="0"/>
          </a:p>
          <a:p>
            <a:r>
              <a:rPr lang="en-US" sz="2000" b="1" dirty="0"/>
              <a:t>Testing: </a:t>
            </a:r>
            <a:r>
              <a:rPr lang="en-US" dirty="0"/>
              <a:t>Conduct comprehensive testing, including functionality testing, load testing, and security testing, to identify and address any issues before the platform is made available to the public.</a:t>
            </a:r>
            <a:endParaRPr lang="en-IN" dirty="0"/>
          </a:p>
        </p:txBody>
      </p:sp>
    </p:spTree>
    <p:extLst>
      <p:ext uri="{BB962C8B-B14F-4D97-AF65-F5344CB8AC3E}">
        <p14:creationId xmlns:p14="http://schemas.microsoft.com/office/powerpoint/2010/main" val="2758571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832</Words>
  <Application>Microsoft Office PowerPoint</Application>
  <PresentationFormat>Widescreen</PresentationFormat>
  <Paragraphs>54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Rounded MT Bold</vt:lpstr>
      <vt:lpstr>Calibri</vt:lpstr>
      <vt:lpstr>Calibri Light</vt:lpstr>
      <vt:lpstr>Söhne</vt:lpstr>
      <vt:lpstr>Office Theme</vt:lpstr>
      <vt:lpstr>AQM-IOT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AQM-IOT</dc:title>
  <dc:creator>GOL . D Ace 🎭</dc:creator>
  <cp:lastModifiedBy>GOL . D Ace 🎭</cp:lastModifiedBy>
  <cp:revision>1</cp:revision>
  <dcterms:created xsi:type="dcterms:W3CDTF">2023-10-09T08:35:51Z</dcterms:created>
  <dcterms:modified xsi:type="dcterms:W3CDTF">2023-10-09T08:53:07Z</dcterms:modified>
</cp:coreProperties>
</file>