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ay\Downloads\employee_data%20%20NM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ay\Downloads\employee_data%20%20NM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 NM EXCEL.csv]employee_data  NM EXCEL!PivotTable1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0437302744901245E-2"/>
          <c:y val="0.36366429806030343"/>
          <c:w val="0.57083464566929132"/>
          <c:h val="0.446171988918051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'employee_data  NM EXCEL'!$B$3:$B$4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EXCEL'!$B$5:$B$15</c:f>
              <c:numCache>
                <c:formatCode>General</c:formatCode>
                <c:ptCount val="10"/>
                <c:pt idx="0">
                  <c:v>102</c:v>
                </c:pt>
                <c:pt idx="1">
                  <c:v>104</c:v>
                </c:pt>
                <c:pt idx="2">
                  <c:v>93</c:v>
                </c:pt>
                <c:pt idx="3">
                  <c:v>100</c:v>
                </c:pt>
                <c:pt idx="4">
                  <c:v>114</c:v>
                </c:pt>
                <c:pt idx="5">
                  <c:v>96</c:v>
                </c:pt>
                <c:pt idx="6">
                  <c:v>107</c:v>
                </c:pt>
                <c:pt idx="7">
                  <c:v>106</c:v>
                </c:pt>
                <c:pt idx="8">
                  <c:v>120</c:v>
                </c:pt>
                <c:pt idx="9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8-4BA8-8C14-B78E85EE8C9E}"/>
            </c:ext>
          </c:extLst>
        </c:ser>
        <c:ser>
          <c:idx val="1"/>
          <c:order val="1"/>
          <c:tx>
            <c:strRef>
              <c:f>'employee_data  NM EXCEL'!$C$3:$C$4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EXCEL'!$C$5:$C$15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12</c:v>
                </c:pt>
                <c:pt idx="4">
                  <c:v>12</c:v>
                </c:pt>
                <c:pt idx="5">
                  <c:v>19</c:v>
                </c:pt>
                <c:pt idx="6">
                  <c:v>16</c:v>
                </c:pt>
                <c:pt idx="7">
                  <c:v>13</c:v>
                </c:pt>
                <c:pt idx="8">
                  <c:v>9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BF8-4BA8-8C14-B78E85EE8C9E}"/>
            </c:ext>
          </c:extLst>
        </c:ser>
        <c:ser>
          <c:idx val="2"/>
          <c:order val="2"/>
          <c:tx>
            <c:strRef>
              <c:f>'employee_data  NM EXCEL'!$D$3:$D$4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EXCEL'!$D$5:$D$15</c:f>
              <c:numCache>
                <c:formatCode>General</c:formatCode>
                <c:ptCount val="10"/>
                <c:pt idx="0">
                  <c:v>14</c:v>
                </c:pt>
                <c:pt idx="1">
                  <c:v>9</c:v>
                </c:pt>
                <c:pt idx="2">
                  <c:v>10</c:v>
                </c:pt>
                <c:pt idx="3">
                  <c:v>15</c:v>
                </c:pt>
                <c:pt idx="4">
                  <c:v>13</c:v>
                </c:pt>
                <c:pt idx="5">
                  <c:v>14</c:v>
                </c:pt>
                <c:pt idx="6">
                  <c:v>16</c:v>
                </c:pt>
                <c:pt idx="7">
                  <c:v>10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BF8-4BA8-8C14-B78E85EE8C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410397247"/>
        <c:axId val="1410405407"/>
      </c:barChart>
      <c:catAx>
        <c:axId val="1410397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405407"/>
        <c:crosses val="autoZero"/>
        <c:auto val="1"/>
        <c:lblAlgn val="ctr"/>
        <c:lblOffset val="100"/>
        <c:noMultiLvlLbl val="0"/>
      </c:catAx>
      <c:valAx>
        <c:axId val="1410405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397247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819844425272258"/>
          <c:y val="0.43666506625696183"/>
          <c:w val="0.27863411747181571"/>
          <c:h val="0.41158824659112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 NM EXCEL.csv]employee_data  NM EXCEL!PivotTable1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6.5358705161854769E-2"/>
          <c:y val="0.32707895888014005"/>
          <c:w val="0.57083464566929132"/>
          <c:h val="0.44617198891805193"/>
        </c:manualLayout>
      </c:layout>
      <c:pieChart>
        <c:varyColors val="1"/>
        <c:ser>
          <c:idx val="0"/>
          <c:order val="0"/>
          <c:tx>
            <c:strRef>
              <c:f>'employee_data  NM EXCEL'!$B$3:$B$4</c:f>
              <c:strCache>
                <c:ptCount val="1"/>
                <c:pt idx="0">
                  <c:v>HIGH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04D-4816-BF0F-2774EDCAA4E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04D-4816-BF0F-2774EDCAA4E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04D-4816-BF0F-2774EDCAA4E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04D-4816-BF0F-2774EDCAA4E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504D-4816-BF0F-2774EDCAA4E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504D-4816-BF0F-2774EDCAA4E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504D-4816-BF0F-2774EDCAA4E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504D-4816-BF0F-2774EDCAA4E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504D-4816-BF0F-2774EDCAA4EB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504D-4816-BF0F-2774EDCAA4EB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504D-4816-BF0F-2774EDCAA4EB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504D-4816-BF0F-2774EDCAA4EB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504D-4816-BF0F-2774EDCAA4EB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504D-4816-BF0F-2774EDCAA4EB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504D-4816-BF0F-2774EDCAA4EB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504D-4816-BF0F-2774EDCAA4EB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504D-4816-BF0F-2774EDCAA4EB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504D-4816-BF0F-2774EDCAA4EB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504D-4816-BF0F-2774EDCAA4EB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504D-4816-BF0F-2774EDCAA4EB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EXCEL'!$B$5:$B$15</c:f>
              <c:numCache>
                <c:formatCode>General</c:formatCode>
                <c:ptCount val="10"/>
                <c:pt idx="0">
                  <c:v>102</c:v>
                </c:pt>
                <c:pt idx="1">
                  <c:v>104</c:v>
                </c:pt>
                <c:pt idx="2">
                  <c:v>93</c:v>
                </c:pt>
                <c:pt idx="3">
                  <c:v>100</c:v>
                </c:pt>
                <c:pt idx="4">
                  <c:v>114</c:v>
                </c:pt>
                <c:pt idx="5">
                  <c:v>96</c:v>
                </c:pt>
                <c:pt idx="6">
                  <c:v>107</c:v>
                </c:pt>
                <c:pt idx="7">
                  <c:v>106</c:v>
                </c:pt>
                <c:pt idx="8">
                  <c:v>120</c:v>
                </c:pt>
                <c:pt idx="9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504D-4816-BF0F-2774EDCAA4EB}"/>
            </c:ext>
          </c:extLst>
        </c:ser>
        <c:ser>
          <c:idx val="1"/>
          <c:order val="1"/>
          <c:tx>
            <c:strRef>
              <c:f>'employee_data  NM EXCEL'!$C$3:$C$4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6-504D-4816-BF0F-2774EDCAA4E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8-504D-4816-BF0F-2774EDCAA4E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A-504D-4816-BF0F-2774EDCAA4E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C-504D-4816-BF0F-2774EDCAA4E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E-504D-4816-BF0F-2774EDCAA4E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0-504D-4816-BF0F-2774EDCAA4E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2-504D-4816-BF0F-2774EDCAA4E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4-504D-4816-BF0F-2774EDCAA4E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6-504D-4816-BF0F-2774EDCAA4EB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8-504D-4816-BF0F-2774EDCAA4EB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6-504D-4816-BF0F-2774EDCAA4EB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8-504D-4816-BF0F-2774EDCAA4EB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A-504D-4816-BF0F-2774EDCAA4EB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C-504D-4816-BF0F-2774EDCAA4EB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E-504D-4816-BF0F-2774EDCAA4EB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0-504D-4816-BF0F-2774EDCAA4EB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2-504D-4816-BF0F-2774EDCAA4EB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4-504D-4816-BF0F-2774EDCAA4EB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6-504D-4816-BF0F-2774EDCAA4EB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8-504D-4816-BF0F-2774EDCAA4EB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EXCEL'!$C$5:$C$15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12</c:v>
                </c:pt>
                <c:pt idx="4">
                  <c:v>12</c:v>
                </c:pt>
                <c:pt idx="5">
                  <c:v>19</c:v>
                </c:pt>
                <c:pt idx="6">
                  <c:v>16</c:v>
                </c:pt>
                <c:pt idx="7">
                  <c:v>13</c:v>
                </c:pt>
                <c:pt idx="8">
                  <c:v>9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504D-4816-BF0F-2774EDCAA4EB}"/>
            </c:ext>
          </c:extLst>
        </c:ser>
        <c:ser>
          <c:idx val="2"/>
          <c:order val="2"/>
          <c:tx>
            <c:strRef>
              <c:f>'employee_data  NM EXCEL'!$D$3:$D$4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B-504D-4816-BF0F-2774EDCAA4E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D-504D-4816-BF0F-2774EDCAA4E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F-504D-4816-BF0F-2774EDCAA4E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1-504D-4816-BF0F-2774EDCAA4E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3-504D-4816-BF0F-2774EDCAA4E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5-504D-4816-BF0F-2774EDCAA4E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7-504D-4816-BF0F-2774EDCAA4E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9-504D-4816-BF0F-2774EDCAA4E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B-504D-4816-BF0F-2774EDCAA4EB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D-504D-4816-BF0F-2774EDCAA4EB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B-504D-4816-BF0F-2774EDCAA4EB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D-504D-4816-BF0F-2774EDCAA4EB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F-504D-4816-BF0F-2774EDCAA4EB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1-504D-4816-BF0F-2774EDCAA4EB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3-504D-4816-BF0F-2774EDCAA4EB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5-504D-4816-BF0F-2774EDCAA4EB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7-504D-4816-BF0F-2774EDCAA4EB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9-504D-4816-BF0F-2774EDCAA4EB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B-504D-4816-BF0F-2774EDCAA4EB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D-504D-4816-BF0F-2774EDCAA4EB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EXCEL'!$D$5:$D$15</c:f>
              <c:numCache>
                <c:formatCode>General</c:formatCode>
                <c:ptCount val="10"/>
                <c:pt idx="0">
                  <c:v>14</c:v>
                </c:pt>
                <c:pt idx="1">
                  <c:v>9</c:v>
                </c:pt>
                <c:pt idx="2">
                  <c:v>10</c:v>
                </c:pt>
                <c:pt idx="3">
                  <c:v>15</c:v>
                </c:pt>
                <c:pt idx="4">
                  <c:v>13</c:v>
                </c:pt>
                <c:pt idx="5">
                  <c:v>14</c:v>
                </c:pt>
                <c:pt idx="6">
                  <c:v>16</c:v>
                </c:pt>
                <c:pt idx="7">
                  <c:v>10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504D-4816-BF0F-2774EDCAA4E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6275" y="3314150"/>
            <a:ext cx="104888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 NAME</a:t>
            </a:r>
            <a:r>
              <a:rPr lang="en-US" sz="2400"/>
              <a:t>: RUKMANI.K </a:t>
            </a:r>
          </a:p>
          <a:p>
            <a:r>
              <a:rPr lang="en-US" sz="2400" dirty="0"/>
              <a:t>REGISTER NO	    : 1F880DC609A5C378E784F38FF87140F0</a:t>
            </a:r>
          </a:p>
          <a:p>
            <a:r>
              <a:rPr lang="en-US" sz="2400" dirty="0"/>
              <a:t>DEPARTMENT	    : DEPARTMENT OF COMMERCE</a:t>
            </a:r>
          </a:p>
          <a:p>
            <a:r>
              <a:rPr lang="en-US" sz="2400" dirty="0"/>
              <a:t>COLLEGE	    :PATRICIAN COLLEGE OF ARTS AND SCIENCE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19B1D-2816-4EC9-B7D3-58DAD8AC1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215991"/>
          </a:xfrm>
        </p:spPr>
        <p:txBody>
          <a:bodyPr/>
          <a:lstStyle/>
          <a:p>
            <a:r>
              <a:rPr lang="en-US" dirty="0"/>
              <a:t>The Modelling in the Employee Performance Analysis Project Includes The Following: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Data Collecting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Data Cleaning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Results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Pivot Table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Chart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71780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r>
              <a:rPr lang="en-IN" dirty="0"/>
              <a:t> 1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40477F2-2C03-4B4A-900C-E14F205861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5850263"/>
              </p:ext>
            </p:extLst>
          </p:nvPr>
        </p:nvGraphicFramePr>
        <p:xfrm>
          <a:off x="755332" y="1155003"/>
          <a:ext cx="5001455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2123604-3173-41D2-A1BE-611D2CE6F8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5543787"/>
              </p:ext>
            </p:extLst>
          </p:nvPr>
        </p:nvGraphicFramePr>
        <p:xfrm>
          <a:off x="5867400" y="26193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9EDD-1E1C-474C-A79A-BCE8A6353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073857"/>
            <a:ext cx="8229600" cy="28623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Conclusion is the employee date analysis reveals the key insights in workforce performance and area needed for improvement.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Effective date Analysis Provides a Foundation for the improvised Planning and operational </a:t>
            </a:r>
          </a:p>
          <a:p>
            <a:r>
              <a:rPr lang="en-US" sz="2400" dirty="0"/>
              <a:t>     Development, which leads to a motivated and productive          workforce     environment.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D5427D9-0841-4EA7-9D68-23B33C2AB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7924800" cy="2215991"/>
          </a:xfrm>
        </p:spPr>
        <p:txBody>
          <a:bodyPr/>
          <a:lstStyle/>
          <a:p>
            <a:r>
              <a:rPr lang="en-IN" spc="10" dirty="0"/>
              <a:t>Identifying strengths and weakness</a:t>
            </a:r>
            <a:br>
              <a:rPr lang="en-IN" spc="10" dirty="0"/>
            </a:br>
            <a:r>
              <a:rPr lang="en-IN" spc="10" dirty="0"/>
              <a:t>             Improving productivity</a:t>
            </a:r>
            <a:br>
              <a:rPr lang="en-IN" spc="10" dirty="0"/>
            </a:br>
            <a:r>
              <a:rPr lang="en-IN" spc="10" dirty="0"/>
              <a:t>             Setting clear Expectations</a:t>
            </a:r>
            <a:br>
              <a:rPr lang="en-IN" spc="10" dirty="0"/>
            </a:br>
            <a:r>
              <a:rPr lang="en-IN" spc="10" dirty="0"/>
              <a:t>             Identifying High Performance</a:t>
            </a:r>
            <a:br>
              <a:rPr lang="en-IN" spc="10" dirty="0"/>
            </a:br>
            <a:r>
              <a:rPr lang="en-IN" spc="10" dirty="0"/>
              <a:t>             Aligning Goals</a:t>
            </a:r>
            <a:br>
              <a:rPr lang="en-IN" spc="10" dirty="0"/>
            </a:br>
            <a:r>
              <a:rPr lang="en-IN" spc="10" dirty="0"/>
              <a:t>             Supporting Strategic Planning</a:t>
            </a:r>
            <a:br>
              <a:rPr lang="en-IN" spc="10" dirty="0"/>
            </a:br>
            <a:r>
              <a:rPr lang="en-IN" spc="10" dirty="0"/>
              <a:t>             </a:t>
            </a:r>
            <a:br>
              <a:rPr lang="en-IN" spc="10" dirty="0"/>
            </a:br>
            <a:r>
              <a:rPr lang="en-IN" dirty="0"/>
              <a:t> 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96764-48BC-421C-9E84-801471510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7848600" cy="368046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the process of evaluating and assessing an employee's work performance over a certain period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This analysis can involve both quantitative data (like sales figures, project completion rates) and qualitative data (such as feedback from supervisors, peer reviews, and self-assessments). Tools such as performance appraisals, 360-degree feedback, and key performance indicators (KPIs) are often used in this process.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1D8DF1-3C86-44E1-ADC1-54749D215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1261884"/>
          </a:xfrm>
        </p:spPr>
        <p:txBody>
          <a:bodyPr/>
          <a:lstStyle/>
          <a:p>
            <a:r>
              <a:rPr lang="en-US" sz="2800" spc="5" dirty="0"/>
              <a:t>            </a:t>
            </a:r>
            <a:r>
              <a:rPr lang="en-US" spc="5" dirty="0"/>
              <a:t>Managers </a:t>
            </a:r>
            <a:br>
              <a:rPr lang="en-US" spc="5" dirty="0"/>
            </a:br>
            <a:r>
              <a:rPr lang="en-US" spc="5" dirty="0"/>
              <a:t>                   Employees</a:t>
            </a:r>
            <a:br>
              <a:rPr lang="en-US" spc="5" dirty="0"/>
            </a:br>
            <a:r>
              <a:rPr lang="en-US" spc="5" dirty="0"/>
              <a:t>                   Employer</a:t>
            </a:r>
            <a:br>
              <a:rPr lang="en-US" spc="5" dirty="0"/>
            </a:br>
            <a:r>
              <a:rPr lang="en-US" spc="5" dirty="0"/>
              <a:t>                  Organization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87EC458-9E5C-4140-A448-9F887CD05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686800" cy="258532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sz="2400" dirty="0"/>
              <a:t>Conditional Formatting- Missing Values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Filter – Remove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Formula-Performance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Pivot Table-Summary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Graph-Data visualization</a:t>
            </a:r>
          </a:p>
          <a:p>
            <a:endParaRPr lang="en-IN" sz="2400" dirty="0"/>
          </a:p>
          <a:p>
            <a:endParaRPr lang="en-IN" sz="24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8D83B-D78D-4053-836F-42E4E0858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458200" cy="2954655"/>
          </a:xfrm>
        </p:spPr>
        <p:txBody>
          <a:bodyPr/>
          <a:lstStyle/>
          <a:p>
            <a:r>
              <a:rPr lang="en-US" sz="2400" dirty="0"/>
              <a:t>E</a:t>
            </a:r>
            <a:r>
              <a:rPr lang="en-IN" sz="2400" dirty="0" err="1"/>
              <a:t>mployee</a:t>
            </a:r>
            <a:r>
              <a:rPr lang="en-IN" sz="2400" dirty="0"/>
              <a:t>=-Kaggle</a:t>
            </a:r>
          </a:p>
          <a:p>
            <a:r>
              <a:rPr lang="en-IN" sz="2400" dirty="0"/>
              <a:t>26-Features</a:t>
            </a:r>
          </a:p>
          <a:p>
            <a:r>
              <a:rPr lang="en-IN" sz="2400" dirty="0"/>
              <a:t>9-Features</a:t>
            </a:r>
          </a:p>
          <a:p>
            <a:r>
              <a:rPr lang="en-IN" sz="2400" dirty="0"/>
              <a:t>Employee I’d-numerical</a:t>
            </a:r>
          </a:p>
          <a:p>
            <a:r>
              <a:rPr lang="en-IN" sz="2400" dirty="0"/>
              <a:t>Employee type</a:t>
            </a:r>
          </a:p>
          <a:p>
            <a:r>
              <a:rPr lang="en-IN" sz="2400" dirty="0"/>
              <a:t>Performance level</a:t>
            </a:r>
          </a:p>
          <a:p>
            <a:r>
              <a:rPr lang="en-IN" sz="2400" dirty="0"/>
              <a:t>Gender- male ,female</a:t>
            </a:r>
          </a:p>
          <a:p>
            <a:r>
              <a:rPr lang="en-IN" sz="2400" dirty="0"/>
              <a:t>Employee rating- numerical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E1D3A2-B653-403A-BC8F-EEE24F474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7620000" cy="138499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</a:t>
            </a:r>
            <a:r>
              <a:rPr lang="en-IN" sz="2400" dirty="0"/>
              <a:t>o fine Performance level;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     =IFS(Z8&gt;=5,”VERY HIGH”,Z8&gt;=4,”HIGH”,Z8&gt;=3,”MED”,TRUE,”LOW”)</a:t>
            </a:r>
          </a:p>
          <a:p>
            <a:endParaRPr lang="en-IN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Words>364</Words>
  <Application>Microsoft Office PowerPoint</Application>
  <PresentationFormat>Widescreen</PresentationFormat>
  <Paragraphs>70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 1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saranya P</cp:lastModifiedBy>
  <cp:revision>26</cp:revision>
  <dcterms:created xsi:type="dcterms:W3CDTF">2024-03-29T15:07:22Z</dcterms:created>
  <dcterms:modified xsi:type="dcterms:W3CDTF">2024-09-04T14:03:23Z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