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7" r:id="rId2"/>
    <p:sldId id="260" r:id="rId3"/>
    <p:sldId id="258" r:id="rId4"/>
    <p:sldId id="263" r:id="rId5"/>
    <p:sldId id="266" r:id="rId6"/>
    <p:sldId id="271" r:id="rId7"/>
    <p:sldId id="272" r:id="rId8"/>
    <p:sldId id="273" r:id="rId9"/>
    <p:sldId id="268" r:id="rId10"/>
    <p:sldId id="270" r:id="rId11"/>
    <p:sldId id="267"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tna diddi" userId="f16956cb7744ab5e" providerId="LiveId" clId="{7BF43949-CD90-47DE-9C9B-63CC7C8CD9AE}"/>
    <pc:docChg chg="delSld modSld">
      <pc:chgData name="ratna diddi" userId="f16956cb7744ab5e" providerId="LiveId" clId="{7BF43949-CD90-47DE-9C9B-63CC7C8CD9AE}" dt="2022-08-18T23:46:46.006" v="2" actId="47"/>
      <pc:docMkLst>
        <pc:docMk/>
      </pc:docMkLst>
      <pc:sldChg chg="modSp del mod">
        <pc:chgData name="ratna diddi" userId="f16956cb7744ab5e" providerId="LiveId" clId="{7BF43949-CD90-47DE-9C9B-63CC7C8CD9AE}" dt="2022-08-18T23:46:46.006" v="2" actId="47"/>
        <pc:sldMkLst>
          <pc:docMk/>
          <pc:sldMk cId="2767780364" sldId="265"/>
        </pc:sldMkLst>
        <pc:spChg chg="mod">
          <ac:chgData name="ratna diddi" userId="f16956cb7744ab5e" providerId="LiveId" clId="{7BF43949-CD90-47DE-9C9B-63CC7C8CD9AE}" dt="2022-08-18T23:46:40.559" v="1" actId="20577"/>
          <ac:spMkLst>
            <pc:docMk/>
            <pc:sldMk cId="2767780364" sldId="265"/>
            <ac:spMk id="2" creationId="{D4358CDB-A121-77DB-9DEC-14CE75C4D15C}"/>
          </ac:spMkLst>
        </pc:spChg>
        <pc:spChg chg="mod">
          <ac:chgData name="ratna diddi" userId="f16956cb7744ab5e" providerId="LiveId" clId="{7BF43949-CD90-47DE-9C9B-63CC7C8CD9AE}" dt="2022-08-18T23:45:32.438" v="0" actId="21"/>
          <ac:spMkLst>
            <pc:docMk/>
            <pc:sldMk cId="2767780364" sldId="265"/>
            <ac:spMk id="3" creationId="{BE006592-65E6-27EC-E3AC-ECFB7CCAC9BD}"/>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4F368C-463B-4F4D-831E-95AFAD553B6E}" type="doc">
      <dgm:prSet loTypeId="urn:microsoft.com/office/officeart/2005/8/layout/hierarchy3" loCatId="list" qsTypeId="urn:microsoft.com/office/officeart/2005/8/quickstyle/simple1" qsCatId="simple" csTypeId="urn:microsoft.com/office/officeart/2005/8/colors/colorful5" csCatId="colorful" phldr="1"/>
      <dgm:spPr/>
      <dgm:t>
        <a:bodyPr/>
        <a:lstStyle/>
        <a:p>
          <a:endParaRPr lang="en-IN"/>
        </a:p>
      </dgm:t>
    </dgm:pt>
    <dgm:pt modelId="{4240502D-50A0-4B18-AAA0-F0C0E5C17C33}">
      <dgm:prSet phldrT="[Text]"/>
      <dgm:spPr/>
      <dgm:t>
        <a:bodyPr/>
        <a:lstStyle/>
        <a:p>
          <a:r>
            <a:rPr lang="en-US" dirty="0"/>
            <a:t>linear</a:t>
          </a:r>
          <a:endParaRPr lang="en-IN" dirty="0"/>
        </a:p>
      </dgm:t>
    </dgm:pt>
    <dgm:pt modelId="{2B6F079E-0703-4691-9C0E-CC5DED651DCA}" type="parTrans" cxnId="{E2800CE9-AE1F-4075-9AC3-A53A9EF34469}">
      <dgm:prSet/>
      <dgm:spPr/>
      <dgm:t>
        <a:bodyPr/>
        <a:lstStyle/>
        <a:p>
          <a:endParaRPr lang="en-IN"/>
        </a:p>
      </dgm:t>
    </dgm:pt>
    <dgm:pt modelId="{5E6103D2-C308-4D77-9029-E143AC6ED2D2}" type="sibTrans" cxnId="{E2800CE9-AE1F-4075-9AC3-A53A9EF34469}">
      <dgm:prSet/>
      <dgm:spPr/>
      <dgm:t>
        <a:bodyPr/>
        <a:lstStyle/>
        <a:p>
          <a:endParaRPr lang="en-IN"/>
        </a:p>
      </dgm:t>
    </dgm:pt>
    <dgm:pt modelId="{11821E15-C415-450B-B5A2-59518D257BB3}">
      <dgm:prSet phldrT="[Text]"/>
      <dgm:spPr/>
      <dgm:t>
        <a:bodyPr/>
        <a:lstStyle/>
        <a:p>
          <a:r>
            <a:rPr lang="en-IN" b="1" i="0" dirty="0"/>
            <a:t>0.842015</a:t>
          </a:r>
          <a:endParaRPr lang="en-IN" b="1" dirty="0"/>
        </a:p>
      </dgm:t>
    </dgm:pt>
    <dgm:pt modelId="{F26AE684-0FB1-4483-BA53-7123A24090B5}" type="parTrans" cxnId="{71619855-1379-4776-B7A5-234031E4CE1F}">
      <dgm:prSet/>
      <dgm:spPr/>
      <dgm:t>
        <a:bodyPr/>
        <a:lstStyle/>
        <a:p>
          <a:endParaRPr lang="en-IN"/>
        </a:p>
      </dgm:t>
    </dgm:pt>
    <dgm:pt modelId="{5224C804-7DA5-4E3F-8D79-F7239AAC0A3B}" type="sibTrans" cxnId="{71619855-1379-4776-B7A5-234031E4CE1F}">
      <dgm:prSet/>
      <dgm:spPr/>
      <dgm:t>
        <a:bodyPr/>
        <a:lstStyle/>
        <a:p>
          <a:endParaRPr lang="en-IN"/>
        </a:p>
      </dgm:t>
    </dgm:pt>
    <dgm:pt modelId="{71DD3874-AE4D-4631-A511-994C214BE8B6}">
      <dgm:prSet phldrT="[Text]"/>
      <dgm:spPr/>
      <dgm:t>
        <a:bodyPr/>
        <a:lstStyle/>
        <a:p>
          <a:r>
            <a:rPr lang="en-IN" b="1" dirty="0"/>
            <a:t>0.834405</a:t>
          </a:r>
          <a:br>
            <a:rPr lang="en-IN" dirty="0"/>
          </a:br>
          <a:endParaRPr lang="en-IN" dirty="0"/>
        </a:p>
      </dgm:t>
    </dgm:pt>
    <dgm:pt modelId="{5FEEC26C-FBF9-4748-9AAD-D73A4DD033B2}" type="parTrans" cxnId="{4DBE0287-4D8C-4D3B-A5BF-950CF6430B3B}">
      <dgm:prSet/>
      <dgm:spPr/>
      <dgm:t>
        <a:bodyPr/>
        <a:lstStyle/>
        <a:p>
          <a:endParaRPr lang="en-IN"/>
        </a:p>
      </dgm:t>
    </dgm:pt>
    <dgm:pt modelId="{1597FB8B-DA55-42FC-8844-7606FE74E84F}" type="sibTrans" cxnId="{4DBE0287-4D8C-4D3B-A5BF-950CF6430B3B}">
      <dgm:prSet/>
      <dgm:spPr/>
      <dgm:t>
        <a:bodyPr/>
        <a:lstStyle/>
        <a:p>
          <a:endParaRPr lang="en-IN"/>
        </a:p>
      </dgm:t>
    </dgm:pt>
    <dgm:pt modelId="{10C8BAE1-8E5E-4F83-B8F8-52DF1CCD0D12}">
      <dgm:prSet phldrT="[Text]"/>
      <dgm:spPr/>
      <dgm:t>
        <a:bodyPr/>
        <a:lstStyle/>
        <a:p>
          <a:r>
            <a:rPr lang="en-US" dirty="0"/>
            <a:t>lasso</a:t>
          </a:r>
          <a:endParaRPr lang="en-IN" dirty="0"/>
        </a:p>
      </dgm:t>
    </dgm:pt>
    <dgm:pt modelId="{20DEFF2F-EAC7-4075-86FE-9FF94944638C}" type="parTrans" cxnId="{0D68D19E-FCB7-4458-AE72-6DF4A66E5181}">
      <dgm:prSet/>
      <dgm:spPr/>
      <dgm:t>
        <a:bodyPr/>
        <a:lstStyle/>
        <a:p>
          <a:endParaRPr lang="en-IN"/>
        </a:p>
      </dgm:t>
    </dgm:pt>
    <dgm:pt modelId="{B633CAB4-9BB5-43F8-A51C-676ADEC48F53}" type="sibTrans" cxnId="{0D68D19E-FCB7-4458-AE72-6DF4A66E5181}">
      <dgm:prSet/>
      <dgm:spPr/>
      <dgm:t>
        <a:bodyPr/>
        <a:lstStyle/>
        <a:p>
          <a:endParaRPr lang="en-IN"/>
        </a:p>
      </dgm:t>
    </dgm:pt>
    <dgm:pt modelId="{F859FB82-8DA8-43F7-BEA0-F6E270169DF9}">
      <dgm:prSet phldrT="[Text]"/>
      <dgm:spPr/>
      <dgm:t>
        <a:bodyPr/>
        <a:lstStyle/>
        <a:p>
          <a:r>
            <a:rPr lang="en-IN" b="1" dirty="0"/>
            <a:t>0.843725</a:t>
          </a:r>
          <a:br>
            <a:rPr lang="en-IN" b="1" dirty="0"/>
          </a:br>
          <a:endParaRPr lang="en-IN" b="1" dirty="0"/>
        </a:p>
      </dgm:t>
    </dgm:pt>
    <dgm:pt modelId="{5DE18EA8-47E3-4AA7-ABE3-0BFF6AF30253}" type="parTrans" cxnId="{D56121A4-E41F-412E-9357-02F7AD34FA1A}">
      <dgm:prSet/>
      <dgm:spPr/>
      <dgm:t>
        <a:bodyPr/>
        <a:lstStyle/>
        <a:p>
          <a:endParaRPr lang="en-IN"/>
        </a:p>
      </dgm:t>
    </dgm:pt>
    <dgm:pt modelId="{8D142338-8F9F-46CD-B489-1793040B0ADC}" type="sibTrans" cxnId="{D56121A4-E41F-412E-9357-02F7AD34FA1A}">
      <dgm:prSet/>
      <dgm:spPr/>
      <dgm:t>
        <a:bodyPr/>
        <a:lstStyle/>
        <a:p>
          <a:endParaRPr lang="en-IN"/>
        </a:p>
      </dgm:t>
    </dgm:pt>
    <dgm:pt modelId="{7B367EC0-D208-4E97-BE16-235B5D6CED3D}">
      <dgm:prSet phldrT="[Text]"/>
      <dgm:spPr/>
      <dgm:t>
        <a:bodyPr/>
        <a:lstStyle/>
        <a:p>
          <a:r>
            <a:rPr lang="en-IN" b="1" i="0" dirty="0"/>
            <a:t>0.836197</a:t>
          </a:r>
          <a:endParaRPr lang="en-IN" b="1" dirty="0"/>
        </a:p>
      </dgm:t>
    </dgm:pt>
    <dgm:pt modelId="{6890858C-180F-4FA7-B890-3949FFAC2877}" type="parTrans" cxnId="{CCD8C95A-7337-42F2-AEF0-A6742272C2A8}">
      <dgm:prSet/>
      <dgm:spPr/>
      <dgm:t>
        <a:bodyPr/>
        <a:lstStyle/>
        <a:p>
          <a:endParaRPr lang="en-IN"/>
        </a:p>
      </dgm:t>
    </dgm:pt>
    <dgm:pt modelId="{E982F38C-94D1-4F43-8D16-9C0CB7F9DA62}" type="sibTrans" cxnId="{CCD8C95A-7337-42F2-AEF0-A6742272C2A8}">
      <dgm:prSet/>
      <dgm:spPr/>
      <dgm:t>
        <a:bodyPr/>
        <a:lstStyle/>
        <a:p>
          <a:endParaRPr lang="en-IN"/>
        </a:p>
      </dgm:t>
    </dgm:pt>
    <dgm:pt modelId="{1D954B2B-99AE-4907-A0A6-6C69EA561771}" type="pres">
      <dgm:prSet presAssocID="{904F368C-463B-4F4D-831E-95AFAD553B6E}" presName="diagram" presStyleCnt="0">
        <dgm:presLayoutVars>
          <dgm:chPref val="1"/>
          <dgm:dir/>
          <dgm:animOne val="branch"/>
          <dgm:animLvl val="lvl"/>
          <dgm:resizeHandles/>
        </dgm:presLayoutVars>
      </dgm:prSet>
      <dgm:spPr/>
    </dgm:pt>
    <dgm:pt modelId="{0391BB18-7217-41B4-BDA6-160172B7055C}" type="pres">
      <dgm:prSet presAssocID="{4240502D-50A0-4B18-AAA0-F0C0E5C17C33}" presName="root" presStyleCnt="0"/>
      <dgm:spPr/>
    </dgm:pt>
    <dgm:pt modelId="{62B14E3A-D616-40DB-879C-CA5DE1269488}" type="pres">
      <dgm:prSet presAssocID="{4240502D-50A0-4B18-AAA0-F0C0E5C17C33}" presName="rootComposite" presStyleCnt="0"/>
      <dgm:spPr/>
    </dgm:pt>
    <dgm:pt modelId="{D1A36D89-D486-40F6-9988-C8877FA9331A}" type="pres">
      <dgm:prSet presAssocID="{4240502D-50A0-4B18-AAA0-F0C0E5C17C33}" presName="rootText" presStyleLbl="node1" presStyleIdx="0" presStyleCnt="2"/>
      <dgm:spPr/>
    </dgm:pt>
    <dgm:pt modelId="{12461D25-E10E-4CCD-A47E-F173DB9E3A52}" type="pres">
      <dgm:prSet presAssocID="{4240502D-50A0-4B18-AAA0-F0C0E5C17C33}" presName="rootConnector" presStyleLbl="node1" presStyleIdx="0" presStyleCnt="2"/>
      <dgm:spPr/>
    </dgm:pt>
    <dgm:pt modelId="{5202D69B-2FF7-486B-8065-FC4D2889F5D6}" type="pres">
      <dgm:prSet presAssocID="{4240502D-50A0-4B18-AAA0-F0C0E5C17C33}" presName="childShape" presStyleCnt="0"/>
      <dgm:spPr/>
    </dgm:pt>
    <dgm:pt modelId="{A4429061-1279-43D4-8EF9-0365D9648E20}" type="pres">
      <dgm:prSet presAssocID="{F26AE684-0FB1-4483-BA53-7123A24090B5}" presName="Name13" presStyleLbl="parChTrans1D2" presStyleIdx="0" presStyleCnt="4"/>
      <dgm:spPr/>
    </dgm:pt>
    <dgm:pt modelId="{B9B27B14-C6AA-4EE6-BD94-7BE65F3EB879}" type="pres">
      <dgm:prSet presAssocID="{11821E15-C415-450B-B5A2-59518D257BB3}" presName="childText" presStyleLbl="bgAcc1" presStyleIdx="0" presStyleCnt="4">
        <dgm:presLayoutVars>
          <dgm:bulletEnabled val="1"/>
        </dgm:presLayoutVars>
      </dgm:prSet>
      <dgm:spPr/>
    </dgm:pt>
    <dgm:pt modelId="{3D7C2904-DD97-411D-87BF-F5B91FB477A1}" type="pres">
      <dgm:prSet presAssocID="{5FEEC26C-FBF9-4748-9AAD-D73A4DD033B2}" presName="Name13" presStyleLbl="parChTrans1D2" presStyleIdx="1" presStyleCnt="4"/>
      <dgm:spPr/>
    </dgm:pt>
    <dgm:pt modelId="{71904D6B-3413-4528-A3E3-C406E31AE90C}" type="pres">
      <dgm:prSet presAssocID="{71DD3874-AE4D-4631-A511-994C214BE8B6}" presName="childText" presStyleLbl="bgAcc1" presStyleIdx="1" presStyleCnt="4" custLinFactNeighborY="16">
        <dgm:presLayoutVars>
          <dgm:bulletEnabled val="1"/>
        </dgm:presLayoutVars>
      </dgm:prSet>
      <dgm:spPr/>
    </dgm:pt>
    <dgm:pt modelId="{1F6C0325-A8CF-4056-92F7-93870F1940FE}" type="pres">
      <dgm:prSet presAssocID="{10C8BAE1-8E5E-4F83-B8F8-52DF1CCD0D12}" presName="root" presStyleCnt="0"/>
      <dgm:spPr/>
    </dgm:pt>
    <dgm:pt modelId="{AADA3F9E-2FC9-43AE-A781-A3294C4151C3}" type="pres">
      <dgm:prSet presAssocID="{10C8BAE1-8E5E-4F83-B8F8-52DF1CCD0D12}" presName="rootComposite" presStyleCnt="0"/>
      <dgm:spPr/>
    </dgm:pt>
    <dgm:pt modelId="{8D9BE2F8-446C-4426-9426-4D1A4A2D068E}" type="pres">
      <dgm:prSet presAssocID="{10C8BAE1-8E5E-4F83-B8F8-52DF1CCD0D12}" presName="rootText" presStyleLbl="node1" presStyleIdx="1" presStyleCnt="2"/>
      <dgm:spPr/>
    </dgm:pt>
    <dgm:pt modelId="{4CDBE5BA-60B8-47B5-B4CA-784CB3747B6E}" type="pres">
      <dgm:prSet presAssocID="{10C8BAE1-8E5E-4F83-B8F8-52DF1CCD0D12}" presName="rootConnector" presStyleLbl="node1" presStyleIdx="1" presStyleCnt="2"/>
      <dgm:spPr/>
    </dgm:pt>
    <dgm:pt modelId="{C698C248-2E8D-44A6-BD8C-0D96984ACDD6}" type="pres">
      <dgm:prSet presAssocID="{10C8BAE1-8E5E-4F83-B8F8-52DF1CCD0D12}" presName="childShape" presStyleCnt="0"/>
      <dgm:spPr/>
    </dgm:pt>
    <dgm:pt modelId="{9CD92196-6412-4593-8848-6FCE6D4E373D}" type="pres">
      <dgm:prSet presAssocID="{5DE18EA8-47E3-4AA7-ABE3-0BFF6AF30253}" presName="Name13" presStyleLbl="parChTrans1D2" presStyleIdx="2" presStyleCnt="4"/>
      <dgm:spPr/>
    </dgm:pt>
    <dgm:pt modelId="{E3129AE5-F337-4CE2-9D6B-4882EA7862B6}" type="pres">
      <dgm:prSet presAssocID="{F859FB82-8DA8-43F7-BEA0-F6E270169DF9}" presName="childText" presStyleLbl="bgAcc1" presStyleIdx="2" presStyleCnt="4" custLinFactNeighborY="-2326">
        <dgm:presLayoutVars>
          <dgm:bulletEnabled val="1"/>
        </dgm:presLayoutVars>
      </dgm:prSet>
      <dgm:spPr/>
    </dgm:pt>
    <dgm:pt modelId="{7273507F-A14A-4B22-9A57-1C1E6BAEE667}" type="pres">
      <dgm:prSet presAssocID="{6890858C-180F-4FA7-B890-3949FFAC2877}" presName="Name13" presStyleLbl="parChTrans1D2" presStyleIdx="3" presStyleCnt="4"/>
      <dgm:spPr/>
    </dgm:pt>
    <dgm:pt modelId="{C06A18EB-2919-4BFC-BED5-36AE860CFBC7}" type="pres">
      <dgm:prSet presAssocID="{7B367EC0-D208-4E97-BE16-235B5D6CED3D}" presName="childText" presStyleLbl="bgAcc1" presStyleIdx="3" presStyleCnt="4">
        <dgm:presLayoutVars>
          <dgm:bulletEnabled val="1"/>
        </dgm:presLayoutVars>
      </dgm:prSet>
      <dgm:spPr/>
    </dgm:pt>
  </dgm:ptLst>
  <dgm:cxnLst>
    <dgm:cxn modelId="{4C085210-05C3-4223-862E-288F50DD5486}" type="presOf" srcId="{4240502D-50A0-4B18-AAA0-F0C0E5C17C33}" destId="{D1A36D89-D486-40F6-9988-C8877FA9331A}" srcOrd="0" destOrd="0" presId="urn:microsoft.com/office/officeart/2005/8/layout/hierarchy3"/>
    <dgm:cxn modelId="{B625DF1F-8547-4D8D-9B8A-A2483CA44565}" type="presOf" srcId="{904F368C-463B-4F4D-831E-95AFAD553B6E}" destId="{1D954B2B-99AE-4907-A0A6-6C69EA561771}" srcOrd="0" destOrd="0" presId="urn:microsoft.com/office/officeart/2005/8/layout/hierarchy3"/>
    <dgm:cxn modelId="{869EA830-B289-4188-951E-8B330F6B93FB}" type="presOf" srcId="{10C8BAE1-8E5E-4F83-B8F8-52DF1CCD0D12}" destId="{8D9BE2F8-446C-4426-9426-4D1A4A2D068E}" srcOrd="0" destOrd="0" presId="urn:microsoft.com/office/officeart/2005/8/layout/hierarchy3"/>
    <dgm:cxn modelId="{283C643F-A0A9-440B-8A3C-070A760EFDF4}" type="presOf" srcId="{11821E15-C415-450B-B5A2-59518D257BB3}" destId="{B9B27B14-C6AA-4EE6-BD94-7BE65F3EB879}" srcOrd="0" destOrd="0" presId="urn:microsoft.com/office/officeart/2005/8/layout/hierarchy3"/>
    <dgm:cxn modelId="{AF572E46-9A6C-479B-AA80-443CAC9A0CA3}" type="presOf" srcId="{71DD3874-AE4D-4631-A511-994C214BE8B6}" destId="{71904D6B-3413-4528-A3E3-C406E31AE90C}" srcOrd="0" destOrd="0" presId="urn:microsoft.com/office/officeart/2005/8/layout/hierarchy3"/>
    <dgm:cxn modelId="{48B02767-DAA5-4EB4-BAD4-CC27FF5B063B}" type="presOf" srcId="{5DE18EA8-47E3-4AA7-ABE3-0BFF6AF30253}" destId="{9CD92196-6412-4593-8848-6FCE6D4E373D}" srcOrd="0" destOrd="0" presId="urn:microsoft.com/office/officeart/2005/8/layout/hierarchy3"/>
    <dgm:cxn modelId="{A6E5736F-E9BC-4A34-8CD4-1170CE152B42}" type="presOf" srcId="{5FEEC26C-FBF9-4748-9AAD-D73A4DD033B2}" destId="{3D7C2904-DD97-411D-87BF-F5B91FB477A1}" srcOrd="0" destOrd="0" presId="urn:microsoft.com/office/officeart/2005/8/layout/hierarchy3"/>
    <dgm:cxn modelId="{71619855-1379-4776-B7A5-234031E4CE1F}" srcId="{4240502D-50A0-4B18-AAA0-F0C0E5C17C33}" destId="{11821E15-C415-450B-B5A2-59518D257BB3}" srcOrd="0" destOrd="0" parTransId="{F26AE684-0FB1-4483-BA53-7123A24090B5}" sibTransId="{5224C804-7DA5-4E3F-8D79-F7239AAC0A3B}"/>
    <dgm:cxn modelId="{CCD8C95A-7337-42F2-AEF0-A6742272C2A8}" srcId="{10C8BAE1-8E5E-4F83-B8F8-52DF1CCD0D12}" destId="{7B367EC0-D208-4E97-BE16-235B5D6CED3D}" srcOrd="1" destOrd="0" parTransId="{6890858C-180F-4FA7-B890-3949FFAC2877}" sibTransId="{E982F38C-94D1-4F43-8D16-9C0CB7F9DA62}"/>
    <dgm:cxn modelId="{B8190280-4C68-4AEB-B453-8073A43909BF}" type="presOf" srcId="{F859FB82-8DA8-43F7-BEA0-F6E270169DF9}" destId="{E3129AE5-F337-4CE2-9D6B-4882EA7862B6}" srcOrd="0" destOrd="0" presId="urn:microsoft.com/office/officeart/2005/8/layout/hierarchy3"/>
    <dgm:cxn modelId="{CB819A84-B438-4F38-A961-9F309553A4A2}" type="presOf" srcId="{F26AE684-0FB1-4483-BA53-7123A24090B5}" destId="{A4429061-1279-43D4-8EF9-0365D9648E20}" srcOrd="0" destOrd="0" presId="urn:microsoft.com/office/officeart/2005/8/layout/hierarchy3"/>
    <dgm:cxn modelId="{4DBE0287-4D8C-4D3B-A5BF-950CF6430B3B}" srcId="{4240502D-50A0-4B18-AAA0-F0C0E5C17C33}" destId="{71DD3874-AE4D-4631-A511-994C214BE8B6}" srcOrd="1" destOrd="0" parTransId="{5FEEC26C-FBF9-4748-9AAD-D73A4DD033B2}" sibTransId="{1597FB8B-DA55-42FC-8844-7606FE74E84F}"/>
    <dgm:cxn modelId="{CDF1B48D-6BFA-4D0C-9269-7AE4431D973F}" type="presOf" srcId="{7B367EC0-D208-4E97-BE16-235B5D6CED3D}" destId="{C06A18EB-2919-4BFC-BED5-36AE860CFBC7}" srcOrd="0" destOrd="0" presId="urn:microsoft.com/office/officeart/2005/8/layout/hierarchy3"/>
    <dgm:cxn modelId="{0D68D19E-FCB7-4458-AE72-6DF4A66E5181}" srcId="{904F368C-463B-4F4D-831E-95AFAD553B6E}" destId="{10C8BAE1-8E5E-4F83-B8F8-52DF1CCD0D12}" srcOrd="1" destOrd="0" parTransId="{20DEFF2F-EAC7-4075-86FE-9FF94944638C}" sibTransId="{B633CAB4-9BB5-43F8-A51C-676ADEC48F53}"/>
    <dgm:cxn modelId="{D56121A4-E41F-412E-9357-02F7AD34FA1A}" srcId="{10C8BAE1-8E5E-4F83-B8F8-52DF1CCD0D12}" destId="{F859FB82-8DA8-43F7-BEA0-F6E270169DF9}" srcOrd="0" destOrd="0" parTransId="{5DE18EA8-47E3-4AA7-ABE3-0BFF6AF30253}" sibTransId="{8D142338-8F9F-46CD-B489-1793040B0ADC}"/>
    <dgm:cxn modelId="{A89224C9-D941-4284-81D8-49318880EDFC}" type="presOf" srcId="{4240502D-50A0-4B18-AAA0-F0C0E5C17C33}" destId="{12461D25-E10E-4CCD-A47E-F173DB9E3A52}" srcOrd="1" destOrd="0" presId="urn:microsoft.com/office/officeart/2005/8/layout/hierarchy3"/>
    <dgm:cxn modelId="{2E628FD3-F9CA-4864-B140-8CE5E1185543}" type="presOf" srcId="{10C8BAE1-8E5E-4F83-B8F8-52DF1CCD0D12}" destId="{4CDBE5BA-60B8-47B5-B4CA-784CB3747B6E}" srcOrd="1" destOrd="0" presId="urn:microsoft.com/office/officeart/2005/8/layout/hierarchy3"/>
    <dgm:cxn modelId="{E2800CE9-AE1F-4075-9AC3-A53A9EF34469}" srcId="{904F368C-463B-4F4D-831E-95AFAD553B6E}" destId="{4240502D-50A0-4B18-AAA0-F0C0E5C17C33}" srcOrd="0" destOrd="0" parTransId="{2B6F079E-0703-4691-9C0E-CC5DED651DCA}" sibTransId="{5E6103D2-C308-4D77-9029-E143AC6ED2D2}"/>
    <dgm:cxn modelId="{18E619EA-1E2D-4E40-9425-339C84714A49}" type="presOf" srcId="{6890858C-180F-4FA7-B890-3949FFAC2877}" destId="{7273507F-A14A-4B22-9A57-1C1E6BAEE667}" srcOrd="0" destOrd="0" presId="urn:microsoft.com/office/officeart/2005/8/layout/hierarchy3"/>
    <dgm:cxn modelId="{4B86B826-07BF-467F-9E4C-179C0DA2068C}" type="presParOf" srcId="{1D954B2B-99AE-4907-A0A6-6C69EA561771}" destId="{0391BB18-7217-41B4-BDA6-160172B7055C}" srcOrd="0" destOrd="0" presId="urn:microsoft.com/office/officeart/2005/8/layout/hierarchy3"/>
    <dgm:cxn modelId="{5CCF8066-9EEF-42D9-B529-71EB290006DE}" type="presParOf" srcId="{0391BB18-7217-41B4-BDA6-160172B7055C}" destId="{62B14E3A-D616-40DB-879C-CA5DE1269488}" srcOrd="0" destOrd="0" presId="urn:microsoft.com/office/officeart/2005/8/layout/hierarchy3"/>
    <dgm:cxn modelId="{25986802-6968-4A2D-8C82-05384F7619FB}" type="presParOf" srcId="{62B14E3A-D616-40DB-879C-CA5DE1269488}" destId="{D1A36D89-D486-40F6-9988-C8877FA9331A}" srcOrd="0" destOrd="0" presId="urn:microsoft.com/office/officeart/2005/8/layout/hierarchy3"/>
    <dgm:cxn modelId="{9E0CFAC7-4AFB-4B1F-9DF6-0DAF2E0A02F8}" type="presParOf" srcId="{62B14E3A-D616-40DB-879C-CA5DE1269488}" destId="{12461D25-E10E-4CCD-A47E-F173DB9E3A52}" srcOrd="1" destOrd="0" presId="urn:microsoft.com/office/officeart/2005/8/layout/hierarchy3"/>
    <dgm:cxn modelId="{04A24997-7BD3-4BC0-99C2-CF8FF388C168}" type="presParOf" srcId="{0391BB18-7217-41B4-BDA6-160172B7055C}" destId="{5202D69B-2FF7-486B-8065-FC4D2889F5D6}" srcOrd="1" destOrd="0" presId="urn:microsoft.com/office/officeart/2005/8/layout/hierarchy3"/>
    <dgm:cxn modelId="{01FFE021-DA93-440C-B0CE-F4C75038E8A2}" type="presParOf" srcId="{5202D69B-2FF7-486B-8065-FC4D2889F5D6}" destId="{A4429061-1279-43D4-8EF9-0365D9648E20}" srcOrd="0" destOrd="0" presId="urn:microsoft.com/office/officeart/2005/8/layout/hierarchy3"/>
    <dgm:cxn modelId="{EB3B0A8A-35BB-433A-ACCF-62CACD808F02}" type="presParOf" srcId="{5202D69B-2FF7-486B-8065-FC4D2889F5D6}" destId="{B9B27B14-C6AA-4EE6-BD94-7BE65F3EB879}" srcOrd="1" destOrd="0" presId="urn:microsoft.com/office/officeart/2005/8/layout/hierarchy3"/>
    <dgm:cxn modelId="{A19523C0-3DCD-47A2-B477-3BD20A5FE9A6}" type="presParOf" srcId="{5202D69B-2FF7-486B-8065-FC4D2889F5D6}" destId="{3D7C2904-DD97-411D-87BF-F5B91FB477A1}" srcOrd="2" destOrd="0" presId="urn:microsoft.com/office/officeart/2005/8/layout/hierarchy3"/>
    <dgm:cxn modelId="{E99A42BE-F4B1-4891-8297-A860C35EB710}" type="presParOf" srcId="{5202D69B-2FF7-486B-8065-FC4D2889F5D6}" destId="{71904D6B-3413-4528-A3E3-C406E31AE90C}" srcOrd="3" destOrd="0" presId="urn:microsoft.com/office/officeart/2005/8/layout/hierarchy3"/>
    <dgm:cxn modelId="{10448BE6-5D9F-4386-8313-3CC14D4E432A}" type="presParOf" srcId="{1D954B2B-99AE-4907-A0A6-6C69EA561771}" destId="{1F6C0325-A8CF-4056-92F7-93870F1940FE}" srcOrd="1" destOrd="0" presId="urn:microsoft.com/office/officeart/2005/8/layout/hierarchy3"/>
    <dgm:cxn modelId="{DAD5556E-1B7F-41A4-B818-E7838F170BE4}" type="presParOf" srcId="{1F6C0325-A8CF-4056-92F7-93870F1940FE}" destId="{AADA3F9E-2FC9-43AE-A781-A3294C4151C3}" srcOrd="0" destOrd="0" presId="urn:microsoft.com/office/officeart/2005/8/layout/hierarchy3"/>
    <dgm:cxn modelId="{0A91FD70-D967-45CE-A5E9-AD6708A4D065}" type="presParOf" srcId="{AADA3F9E-2FC9-43AE-A781-A3294C4151C3}" destId="{8D9BE2F8-446C-4426-9426-4D1A4A2D068E}" srcOrd="0" destOrd="0" presId="urn:microsoft.com/office/officeart/2005/8/layout/hierarchy3"/>
    <dgm:cxn modelId="{9D62C761-7E7E-40DC-8D91-2D6B1C3AC556}" type="presParOf" srcId="{AADA3F9E-2FC9-43AE-A781-A3294C4151C3}" destId="{4CDBE5BA-60B8-47B5-B4CA-784CB3747B6E}" srcOrd="1" destOrd="0" presId="urn:microsoft.com/office/officeart/2005/8/layout/hierarchy3"/>
    <dgm:cxn modelId="{7CEE0127-1959-42CE-9CF2-CDEF23A80110}" type="presParOf" srcId="{1F6C0325-A8CF-4056-92F7-93870F1940FE}" destId="{C698C248-2E8D-44A6-BD8C-0D96984ACDD6}" srcOrd="1" destOrd="0" presId="urn:microsoft.com/office/officeart/2005/8/layout/hierarchy3"/>
    <dgm:cxn modelId="{690C1CC7-E05E-47B0-A561-108A9A543DD4}" type="presParOf" srcId="{C698C248-2E8D-44A6-BD8C-0D96984ACDD6}" destId="{9CD92196-6412-4593-8848-6FCE6D4E373D}" srcOrd="0" destOrd="0" presId="urn:microsoft.com/office/officeart/2005/8/layout/hierarchy3"/>
    <dgm:cxn modelId="{497426FD-261B-4BCD-B148-E227C747C79E}" type="presParOf" srcId="{C698C248-2E8D-44A6-BD8C-0D96984ACDD6}" destId="{E3129AE5-F337-4CE2-9D6B-4882EA7862B6}" srcOrd="1" destOrd="0" presId="urn:microsoft.com/office/officeart/2005/8/layout/hierarchy3"/>
    <dgm:cxn modelId="{A2701F72-5505-47E5-8D5A-9C2A10758257}" type="presParOf" srcId="{C698C248-2E8D-44A6-BD8C-0D96984ACDD6}" destId="{7273507F-A14A-4B22-9A57-1C1E6BAEE667}" srcOrd="2" destOrd="0" presId="urn:microsoft.com/office/officeart/2005/8/layout/hierarchy3"/>
    <dgm:cxn modelId="{9A84A1C1-E983-4C3E-A10A-C16C2CB827E8}" type="presParOf" srcId="{C698C248-2E8D-44A6-BD8C-0D96984ACDD6}" destId="{C06A18EB-2919-4BFC-BED5-36AE860CFBC7}"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A36D89-D486-40F6-9988-C8877FA9331A}">
      <dsp:nvSpPr>
        <dsp:cNvPr id="0" name=""/>
        <dsp:cNvSpPr/>
      </dsp:nvSpPr>
      <dsp:spPr>
        <a:xfrm>
          <a:off x="2216462" y="154"/>
          <a:ext cx="1951994" cy="975997"/>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63500" rIns="95250" bIns="63500" numCol="1" spcCol="1270" anchor="ctr" anchorCtr="0">
          <a:noAutofit/>
        </a:bodyPr>
        <a:lstStyle/>
        <a:p>
          <a:pPr marL="0" lvl="0" indent="0" algn="ctr" defTabSz="2222500">
            <a:lnSpc>
              <a:spcPct val="90000"/>
            </a:lnSpc>
            <a:spcBef>
              <a:spcPct val="0"/>
            </a:spcBef>
            <a:spcAft>
              <a:spcPct val="35000"/>
            </a:spcAft>
            <a:buNone/>
          </a:pPr>
          <a:r>
            <a:rPr lang="en-US" sz="5000" kern="1200" dirty="0"/>
            <a:t>linear</a:t>
          </a:r>
          <a:endParaRPr lang="en-IN" sz="5000" kern="1200" dirty="0"/>
        </a:p>
      </dsp:txBody>
      <dsp:txXfrm>
        <a:off x="2245048" y="28740"/>
        <a:ext cx="1894822" cy="918825"/>
      </dsp:txXfrm>
    </dsp:sp>
    <dsp:sp modelId="{A4429061-1279-43D4-8EF9-0365D9648E20}">
      <dsp:nvSpPr>
        <dsp:cNvPr id="0" name=""/>
        <dsp:cNvSpPr/>
      </dsp:nvSpPr>
      <dsp:spPr>
        <a:xfrm>
          <a:off x="2411661" y="976151"/>
          <a:ext cx="195199" cy="731998"/>
        </a:xfrm>
        <a:custGeom>
          <a:avLst/>
          <a:gdLst/>
          <a:ahLst/>
          <a:cxnLst/>
          <a:rect l="0" t="0" r="0" b="0"/>
          <a:pathLst>
            <a:path>
              <a:moveTo>
                <a:pt x="0" y="0"/>
              </a:moveTo>
              <a:lnTo>
                <a:pt x="0" y="731998"/>
              </a:lnTo>
              <a:lnTo>
                <a:pt x="195199" y="731998"/>
              </a:lnTo>
            </a:path>
          </a:pathLst>
        </a:custGeom>
        <a:noFill/>
        <a:ln w="19050"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B27B14-C6AA-4EE6-BD94-7BE65F3EB879}">
      <dsp:nvSpPr>
        <dsp:cNvPr id="0" name=""/>
        <dsp:cNvSpPr/>
      </dsp:nvSpPr>
      <dsp:spPr>
        <a:xfrm>
          <a:off x="2606861" y="1220151"/>
          <a:ext cx="1561595" cy="975997"/>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IN" sz="2600" b="1" i="0" kern="1200" dirty="0"/>
            <a:t>0.842015</a:t>
          </a:r>
          <a:endParaRPr lang="en-IN" sz="2600" b="1" kern="1200" dirty="0"/>
        </a:p>
      </dsp:txBody>
      <dsp:txXfrm>
        <a:off x="2635447" y="1248737"/>
        <a:ext cx="1504423" cy="918825"/>
      </dsp:txXfrm>
    </dsp:sp>
    <dsp:sp modelId="{3D7C2904-DD97-411D-87BF-F5B91FB477A1}">
      <dsp:nvSpPr>
        <dsp:cNvPr id="0" name=""/>
        <dsp:cNvSpPr/>
      </dsp:nvSpPr>
      <dsp:spPr>
        <a:xfrm>
          <a:off x="2411661" y="976151"/>
          <a:ext cx="195199" cy="1952149"/>
        </a:xfrm>
        <a:custGeom>
          <a:avLst/>
          <a:gdLst/>
          <a:ahLst/>
          <a:cxnLst/>
          <a:rect l="0" t="0" r="0" b="0"/>
          <a:pathLst>
            <a:path>
              <a:moveTo>
                <a:pt x="0" y="0"/>
              </a:moveTo>
              <a:lnTo>
                <a:pt x="0" y="1952149"/>
              </a:lnTo>
              <a:lnTo>
                <a:pt x="195199" y="1952149"/>
              </a:lnTo>
            </a:path>
          </a:pathLst>
        </a:custGeom>
        <a:noFill/>
        <a:ln w="19050"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904D6B-3413-4528-A3E3-C406E31AE90C}">
      <dsp:nvSpPr>
        <dsp:cNvPr id="0" name=""/>
        <dsp:cNvSpPr/>
      </dsp:nvSpPr>
      <dsp:spPr>
        <a:xfrm>
          <a:off x="2606861" y="2440302"/>
          <a:ext cx="1561595" cy="975997"/>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812808"/>
              <a:satOff val="-6481"/>
              <a:lumOff val="-49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IN" sz="2600" b="1" kern="1200" dirty="0"/>
            <a:t>0.834405</a:t>
          </a:r>
          <a:br>
            <a:rPr lang="en-IN" sz="2600" kern="1200" dirty="0"/>
          </a:br>
          <a:endParaRPr lang="en-IN" sz="2600" kern="1200" dirty="0"/>
        </a:p>
      </dsp:txBody>
      <dsp:txXfrm>
        <a:off x="2635447" y="2468888"/>
        <a:ext cx="1504423" cy="918825"/>
      </dsp:txXfrm>
    </dsp:sp>
    <dsp:sp modelId="{8D9BE2F8-446C-4426-9426-4D1A4A2D068E}">
      <dsp:nvSpPr>
        <dsp:cNvPr id="0" name=""/>
        <dsp:cNvSpPr/>
      </dsp:nvSpPr>
      <dsp:spPr>
        <a:xfrm>
          <a:off x="4656455" y="154"/>
          <a:ext cx="1951994" cy="975997"/>
        </a:xfrm>
        <a:prstGeom prst="roundRect">
          <a:avLst>
            <a:gd name="adj" fmla="val 10000"/>
          </a:avLst>
        </a:prstGeom>
        <a:solidFill>
          <a:schemeClr val="accent5">
            <a:hueOff val="2438425"/>
            <a:satOff val="-19443"/>
            <a:lumOff val="-1470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63500" rIns="95250" bIns="63500" numCol="1" spcCol="1270" anchor="ctr" anchorCtr="0">
          <a:noAutofit/>
        </a:bodyPr>
        <a:lstStyle/>
        <a:p>
          <a:pPr marL="0" lvl="0" indent="0" algn="ctr" defTabSz="2222500">
            <a:lnSpc>
              <a:spcPct val="90000"/>
            </a:lnSpc>
            <a:spcBef>
              <a:spcPct val="0"/>
            </a:spcBef>
            <a:spcAft>
              <a:spcPct val="35000"/>
            </a:spcAft>
            <a:buNone/>
          </a:pPr>
          <a:r>
            <a:rPr lang="en-US" sz="5000" kern="1200" dirty="0"/>
            <a:t>lasso</a:t>
          </a:r>
          <a:endParaRPr lang="en-IN" sz="5000" kern="1200" dirty="0"/>
        </a:p>
      </dsp:txBody>
      <dsp:txXfrm>
        <a:off x="4685041" y="28740"/>
        <a:ext cx="1894822" cy="918825"/>
      </dsp:txXfrm>
    </dsp:sp>
    <dsp:sp modelId="{9CD92196-6412-4593-8848-6FCE6D4E373D}">
      <dsp:nvSpPr>
        <dsp:cNvPr id="0" name=""/>
        <dsp:cNvSpPr/>
      </dsp:nvSpPr>
      <dsp:spPr>
        <a:xfrm>
          <a:off x="4851655" y="976151"/>
          <a:ext cx="195199" cy="709296"/>
        </a:xfrm>
        <a:custGeom>
          <a:avLst/>
          <a:gdLst/>
          <a:ahLst/>
          <a:cxnLst/>
          <a:rect l="0" t="0" r="0" b="0"/>
          <a:pathLst>
            <a:path>
              <a:moveTo>
                <a:pt x="0" y="0"/>
              </a:moveTo>
              <a:lnTo>
                <a:pt x="0" y="709296"/>
              </a:lnTo>
              <a:lnTo>
                <a:pt x="195199" y="709296"/>
              </a:lnTo>
            </a:path>
          </a:pathLst>
        </a:custGeom>
        <a:noFill/>
        <a:ln w="19050"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129AE5-F337-4CE2-9D6B-4882EA7862B6}">
      <dsp:nvSpPr>
        <dsp:cNvPr id="0" name=""/>
        <dsp:cNvSpPr/>
      </dsp:nvSpPr>
      <dsp:spPr>
        <a:xfrm>
          <a:off x="5046854" y="1197449"/>
          <a:ext cx="1561595" cy="975997"/>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1625617"/>
              <a:satOff val="-12962"/>
              <a:lumOff val="-98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IN" sz="2600" b="1" kern="1200" dirty="0"/>
            <a:t>0.843725</a:t>
          </a:r>
          <a:br>
            <a:rPr lang="en-IN" sz="2600" b="1" kern="1200" dirty="0"/>
          </a:br>
          <a:endParaRPr lang="en-IN" sz="2600" b="1" kern="1200" dirty="0"/>
        </a:p>
      </dsp:txBody>
      <dsp:txXfrm>
        <a:off x="5075440" y="1226035"/>
        <a:ext cx="1504423" cy="918825"/>
      </dsp:txXfrm>
    </dsp:sp>
    <dsp:sp modelId="{7273507F-A14A-4B22-9A57-1C1E6BAEE667}">
      <dsp:nvSpPr>
        <dsp:cNvPr id="0" name=""/>
        <dsp:cNvSpPr/>
      </dsp:nvSpPr>
      <dsp:spPr>
        <a:xfrm>
          <a:off x="4851655" y="976151"/>
          <a:ext cx="195199" cy="1951994"/>
        </a:xfrm>
        <a:custGeom>
          <a:avLst/>
          <a:gdLst/>
          <a:ahLst/>
          <a:cxnLst/>
          <a:rect l="0" t="0" r="0" b="0"/>
          <a:pathLst>
            <a:path>
              <a:moveTo>
                <a:pt x="0" y="0"/>
              </a:moveTo>
              <a:lnTo>
                <a:pt x="0" y="1951994"/>
              </a:lnTo>
              <a:lnTo>
                <a:pt x="195199" y="1951994"/>
              </a:lnTo>
            </a:path>
          </a:pathLst>
        </a:custGeom>
        <a:noFill/>
        <a:ln w="19050"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6A18EB-2919-4BFC-BED5-36AE860CFBC7}">
      <dsp:nvSpPr>
        <dsp:cNvPr id="0" name=""/>
        <dsp:cNvSpPr/>
      </dsp:nvSpPr>
      <dsp:spPr>
        <a:xfrm>
          <a:off x="5046854" y="2440148"/>
          <a:ext cx="1561595" cy="975997"/>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2438425"/>
              <a:satOff val="-19443"/>
              <a:lumOff val="-1470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IN" sz="2600" b="1" i="0" kern="1200" dirty="0"/>
            <a:t>0.836197</a:t>
          </a:r>
          <a:endParaRPr lang="en-IN" sz="2600" b="1" kern="1200" dirty="0"/>
        </a:p>
      </dsp:txBody>
      <dsp:txXfrm>
        <a:off x="5075440" y="2468734"/>
        <a:ext cx="1504423" cy="91882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6497267-8191-4F28-87F0-B90F8A3CA56F}" type="datetimeFigureOut">
              <a:rPr lang="en-IN" smtClean="0"/>
              <a:t>18-08-2022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A6CAB5D-2D86-4AB1-8BBB-840676C58785}" type="slidenum">
              <a:rPr lang="en-IN" smtClean="0"/>
              <a:t>‹#›</a:t>
            </a:fld>
            <a:endParaRPr lang="en-IN"/>
          </a:p>
        </p:txBody>
      </p:sp>
    </p:spTree>
    <p:extLst>
      <p:ext uri="{BB962C8B-B14F-4D97-AF65-F5344CB8AC3E}">
        <p14:creationId xmlns:p14="http://schemas.microsoft.com/office/powerpoint/2010/main" val="3023020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497267-8191-4F28-87F0-B90F8A3CA56F}" type="datetimeFigureOut">
              <a:rPr lang="en-IN" smtClean="0"/>
              <a:t>18-08-2022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A6CAB5D-2D86-4AB1-8BBB-840676C58785}" type="slidenum">
              <a:rPr lang="en-IN" smtClean="0"/>
              <a:t>‹#›</a:t>
            </a:fld>
            <a:endParaRPr lang="en-IN"/>
          </a:p>
        </p:txBody>
      </p:sp>
    </p:spTree>
    <p:extLst>
      <p:ext uri="{BB962C8B-B14F-4D97-AF65-F5344CB8AC3E}">
        <p14:creationId xmlns:p14="http://schemas.microsoft.com/office/powerpoint/2010/main" val="4108480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6497267-8191-4F28-87F0-B90F8A3CA56F}" type="datetimeFigureOut">
              <a:rPr lang="en-IN" smtClean="0"/>
              <a:t>18-08-2022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A6CAB5D-2D86-4AB1-8BBB-840676C58785}" type="slidenum">
              <a:rPr lang="en-IN" smtClean="0"/>
              <a:t>‹#›</a:t>
            </a:fld>
            <a:endParaRPr lang="en-IN"/>
          </a:p>
        </p:txBody>
      </p:sp>
    </p:spTree>
    <p:extLst>
      <p:ext uri="{BB962C8B-B14F-4D97-AF65-F5344CB8AC3E}">
        <p14:creationId xmlns:p14="http://schemas.microsoft.com/office/powerpoint/2010/main" val="15819644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6497267-8191-4F28-87F0-B90F8A3CA56F}" type="datetimeFigureOut">
              <a:rPr lang="en-IN" smtClean="0"/>
              <a:t>18-08-2022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A6CAB5D-2D86-4AB1-8BBB-840676C58785}" type="slidenum">
              <a:rPr lang="en-IN" smtClean="0"/>
              <a:t>‹#›</a:t>
            </a:fld>
            <a:endParaRPr lang="en-IN"/>
          </a:p>
        </p:txBody>
      </p:sp>
    </p:spTree>
    <p:extLst>
      <p:ext uri="{BB962C8B-B14F-4D97-AF65-F5344CB8AC3E}">
        <p14:creationId xmlns:p14="http://schemas.microsoft.com/office/powerpoint/2010/main" val="2758833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97267-8191-4F28-87F0-B90F8A3CA56F}" type="datetimeFigureOut">
              <a:rPr lang="en-IN" smtClean="0"/>
              <a:t>18-08-2022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A6CAB5D-2D86-4AB1-8BBB-840676C58785}" type="slidenum">
              <a:rPr lang="en-IN" smtClean="0"/>
              <a:t>‹#›</a:t>
            </a:fld>
            <a:endParaRPr lang="en-IN"/>
          </a:p>
        </p:txBody>
      </p:sp>
    </p:spTree>
    <p:extLst>
      <p:ext uri="{BB962C8B-B14F-4D97-AF65-F5344CB8AC3E}">
        <p14:creationId xmlns:p14="http://schemas.microsoft.com/office/powerpoint/2010/main" val="181674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6497267-8191-4F28-87F0-B90F8A3CA56F}" type="datetimeFigureOut">
              <a:rPr lang="en-IN" smtClean="0"/>
              <a:t>18-08-2022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A6CAB5D-2D86-4AB1-8BBB-840676C58785}" type="slidenum">
              <a:rPr lang="en-IN" smtClean="0"/>
              <a:t>‹#›</a:t>
            </a:fld>
            <a:endParaRPr lang="en-IN"/>
          </a:p>
        </p:txBody>
      </p:sp>
    </p:spTree>
    <p:extLst>
      <p:ext uri="{BB962C8B-B14F-4D97-AF65-F5344CB8AC3E}">
        <p14:creationId xmlns:p14="http://schemas.microsoft.com/office/powerpoint/2010/main" val="42093803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6497267-8191-4F28-87F0-B90F8A3CA56F}" type="datetimeFigureOut">
              <a:rPr lang="en-IN" smtClean="0"/>
              <a:t>18-08-2022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CA6CAB5D-2D86-4AB1-8BBB-840676C58785}" type="slidenum">
              <a:rPr lang="en-IN" smtClean="0"/>
              <a:t>‹#›</a:t>
            </a:fld>
            <a:endParaRPr lang="en-IN"/>
          </a:p>
        </p:txBody>
      </p:sp>
    </p:spTree>
    <p:extLst>
      <p:ext uri="{BB962C8B-B14F-4D97-AF65-F5344CB8AC3E}">
        <p14:creationId xmlns:p14="http://schemas.microsoft.com/office/powerpoint/2010/main" val="21023261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6497267-8191-4F28-87F0-B90F8A3CA56F}" type="datetimeFigureOut">
              <a:rPr lang="en-IN" smtClean="0"/>
              <a:t>18-08-2022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6CAB5D-2D86-4AB1-8BBB-840676C58785}" type="slidenum">
              <a:rPr lang="en-IN" smtClean="0"/>
              <a:t>‹#›</a:t>
            </a:fld>
            <a:endParaRPr lang="en-IN"/>
          </a:p>
        </p:txBody>
      </p:sp>
    </p:spTree>
    <p:extLst>
      <p:ext uri="{BB962C8B-B14F-4D97-AF65-F5344CB8AC3E}">
        <p14:creationId xmlns:p14="http://schemas.microsoft.com/office/powerpoint/2010/main" val="25013136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6497267-8191-4F28-87F0-B90F8A3CA56F}" type="datetimeFigureOut">
              <a:rPr lang="en-IN" smtClean="0"/>
              <a:t>18-08-2022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A6CAB5D-2D86-4AB1-8BBB-840676C58785}" type="slidenum">
              <a:rPr lang="en-IN" smtClean="0"/>
              <a:t>‹#›</a:t>
            </a:fld>
            <a:endParaRPr lang="en-IN"/>
          </a:p>
        </p:txBody>
      </p:sp>
    </p:spTree>
    <p:extLst>
      <p:ext uri="{BB962C8B-B14F-4D97-AF65-F5344CB8AC3E}">
        <p14:creationId xmlns:p14="http://schemas.microsoft.com/office/powerpoint/2010/main" val="976486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97267-8191-4F28-87F0-B90F8A3CA56F}" type="datetimeFigureOut">
              <a:rPr lang="en-IN" smtClean="0"/>
              <a:t>18-08-2022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6CAB5D-2D86-4AB1-8BBB-840676C58785}" type="slidenum">
              <a:rPr lang="en-IN" smtClean="0"/>
              <a:t>‹#›</a:t>
            </a:fld>
            <a:endParaRPr lang="en-IN"/>
          </a:p>
        </p:txBody>
      </p:sp>
    </p:spTree>
    <p:extLst>
      <p:ext uri="{BB962C8B-B14F-4D97-AF65-F5344CB8AC3E}">
        <p14:creationId xmlns:p14="http://schemas.microsoft.com/office/powerpoint/2010/main" val="484352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97267-8191-4F28-87F0-B90F8A3CA56F}" type="datetimeFigureOut">
              <a:rPr lang="en-IN" smtClean="0"/>
              <a:t>18-08-2022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A6CAB5D-2D86-4AB1-8BBB-840676C58785}" type="slidenum">
              <a:rPr lang="en-IN" smtClean="0"/>
              <a:t>‹#›</a:t>
            </a:fld>
            <a:endParaRPr lang="en-IN"/>
          </a:p>
        </p:txBody>
      </p:sp>
    </p:spTree>
    <p:extLst>
      <p:ext uri="{BB962C8B-B14F-4D97-AF65-F5344CB8AC3E}">
        <p14:creationId xmlns:p14="http://schemas.microsoft.com/office/powerpoint/2010/main" val="3722669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497267-8191-4F28-87F0-B90F8A3CA56F}" type="datetimeFigureOut">
              <a:rPr lang="en-IN" smtClean="0"/>
              <a:t>18-08-2022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6CAB5D-2D86-4AB1-8BBB-840676C58785}" type="slidenum">
              <a:rPr lang="en-IN" smtClean="0"/>
              <a:t>‹#›</a:t>
            </a:fld>
            <a:endParaRPr lang="en-IN"/>
          </a:p>
        </p:txBody>
      </p:sp>
    </p:spTree>
    <p:extLst>
      <p:ext uri="{BB962C8B-B14F-4D97-AF65-F5344CB8AC3E}">
        <p14:creationId xmlns:p14="http://schemas.microsoft.com/office/powerpoint/2010/main" val="611899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497267-8191-4F28-87F0-B90F8A3CA56F}" type="datetimeFigureOut">
              <a:rPr lang="en-IN" smtClean="0"/>
              <a:t>18-08-2022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A6CAB5D-2D86-4AB1-8BBB-840676C58785}" type="slidenum">
              <a:rPr lang="en-IN" smtClean="0"/>
              <a:t>‹#›</a:t>
            </a:fld>
            <a:endParaRPr lang="en-IN"/>
          </a:p>
        </p:txBody>
      </p:sp>
    </p:spTree>
    <p:extLst>
      <p:ext uri="{BB962C8B-B14F-4D97-AF65-F5344CB8AC3E}">
        <p14:creationId xmlns:p14="http://schemas.microsoft.com/office/powerpoint/2010/main" val="2793186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497267-8191-4F28-87F0-B90F8A3CA56F}" type="datetimeFigureOut">
              <a:rPr lang="en-IN" smtClean="0"/>
              <a:t>18-08-2022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A6CAB5D-2D86-4AB1-8BBB-840676C58785}" type="slidenum">
              <a:rPr lang="en-IN" smtClean="0"/>
              <a:t>‹#›</a:t>
            </a:fld>
            <a:endParaRPr lang="en-IN"/>
          </a:p>
        </p:txBody>
      </p:sp>
    </p:spTree>
    <p:extLst>
      <p:ext uri="{BB962C8B-B14F-4D97-AF65-F5344CB8AC3E}">
        <p14:creationId xmlns:p14="http://schemas.microsoft.com/office/powerpoint/2010/main" val="2858530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497267-8191-4F28-87F0-B90F8A3CA56F}" type="datetimeFigureOut">
              <a:rPr lang="en-IN" smtClean="0"/>
              <a:t>18-08-2022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A6CAB5D-2D86-4AB1-8BBB-840676C58785}" type="slidenum">
              <a:rPr lang="en-IN" smtClean="0"/>
              <a:t>‹#›</a:t>
            </a:fld>
            <a:endParaRPr lang="en-IN"/>
          </a:p>
        </p:txBody>
      </p:sp>
    </p:spTree>
    <p:extLst>
      <p:ext uri="{BB962C8B-B14F-4D97-AF65-F5344CB8AC3E}">
        <p14:creationId xmlns:p14="http://schemas.microsoft.com/office/powerpoint/2010/main" val="3227264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497267-8191-4F28-87F0-B90F8A3CA56F}" type="datetimeFigureOut">
              <a:rPr lang="en-IN" smtClean="0"/>
              <a:t>18-08-2022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A6CAB5D-2D86-4AB1-8BBB-840676C58785}" type="slidenum">
              <a:rPr lang="en-IN" smtClean="0"/>
              <a:t>‹#›</a:t>
            </a:fld>
            <a:endParaRPr lang="en-IN"/>
          </a:p>
        </p:txBody>
      </p:sp>
    </p:spTree>
    <p:extLst>
      <p:ext uri="{BB962C8B-B14F-4D97-AF65-F5344CB8AC3E}">
        <p14:creationId xmlns:p14="http://schemas.microsoft.com/office/powerpoint/2010/main" val="2542632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497267-8191-4F28-87F0-B90F8A3CA56F}" type="datetimeFigureOut">
              <a:rPr lang="en-IN" smtClean="0"/>
              <a:t>18-08-2022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A6CAB5D-2D86-4AB1-8BBB-840676C58785}" type="slidenum">
              <a:rPr lang="en-IN" smtClean="0"/>
              <a:t>‹#›</a:t>
            </a:fld>
            <a:endParaRPr lang="en-IN"/>
          </a:p>
        </p:txBody>
      </p:sp>
    </p:spTree>
    <p:extLst>
      <p:ext uri="{BB962C8B-B14F-4D97-AF65-F5344CB8AC3E}">
        <p14:creationId xmlns:p14="http://schemas.microsoft.com/office/powerpoint/2010/main" val="4219720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6497267-8191-4F28-87F0-B90F8A3CA56F}" type="datetimeFigureOut">
              <a:rPr lang="en-IN" smtClean="0"/>
              <a:t>18-08-2022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A6CAB5D-2D86-4AB1-8BBB-840676C58785}" type="slidenum">
              <a:rPr lang="en-IN" smtClean="0"/>
              <a:t>‹#›</a:t>
            </a:fld>
            <a:endParaRPr lang="en-IN"/>
          </a:p>
        </p:txBody>
      </p:sp>
    </p:spTree>
    <p:extLst>
      <p:ext uri="{BB962C8B-B14F-4D97-AF65-F5344CB8AC3E}">
        <p14:creationId xmlns:p14="http://schemas.microsoft.com/office/powerpoint/2010/main" val="4054297626"/>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edureka.co/blog/football-world-cup-best-xi-analysis-using-pyth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3745A-D56F-DA08-D96E-73E3AAC63AAF}"/>
              </a:ext>
            </a:extLst>
          </p:cNvPr>
          <p:cNvSpPr>
            <a:spLocks noGrp="1"/>
          </p:cNvSpPr>
          <p:nvPr>
            <p:ph type="title"/>
          </p:nvPr>
        </p:nvSpPr>
        <p:spPr/>
        <p:txBody>
          <a:bodyPr/>
          <a:lstStyle/>
          <a:p>
            <a:r>
              <a:rPr lang="en-US" dirty="0">
                <a:latin typeface="Arial Rounded MT Bold" panose="020F0704030504030204" pitchFamily="34" charset="0"/>
              </a:rPr>
              <a:t>Property Price Prediction</a:t>
            </a:r>
            <a:endParaRPr lang="en-IN" dirty="0">
              <a:latin typeface="Arial Rounded MT Bold" panose="020F0704030504030204" pitchFamily="34" charset="0"/>
            </a:endParaRPr>
          </a:p>
        </p:txBody>
      </p:sp>
      <p:pic>
        <p:nvPicPr>
          <p:cNvPr id="5" name="Content Placeholder 4">
            <a:extLst>
              <a:ext uri="{FF2B5EF4-FFF2-40B4-BE49-F238E27FC236}">
                <a16:creationId xmlns:a16="http://schemas.microsoft.com/office/drawing/2014/main" id="{B8993177-5528-BA18-BEBE-FDC3A46178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8126" y="2603499"/>
            <a:ext cx="6809151" cy="3877199"/>
          </a:xfrm>
        </p:spPr>
      </p:pic>
      <p:sp>
        <p:nvSpPr>
          <p:cNvPr id="6" name="Rectangle: Folded Corner 5">
            <a:extLst>
              <a:ext uri="{FF2B5EF4-FFF2-40B4-BE49-F238E27FC236}">
                <a16:creationId xmlns:a16="http://schemas.microsoft.com/office/drawing/2014/main" id="{91D15C50-CC6E-ED93-F820-1C8BFC74A85D}"/>
              </a:ext>
            </a:extLst>
          </p:cNvPr>
          <p:cNvSpPr/>
          <p:nvPr/>
        </p:nvSpPr>
        <p:spPr>
          <a:xfrm>
            <a:off x="736847" y="3001022"/>
            <a:ext cx="1260629" cy="1154097"/>
          </a:xfrm>
          <a:prstGeom prst="foldedCorner">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a:latin typeface="Arial Rounded MT Bold" panose="020F0704030504030204" pitchFamily="34" charset="0"/>
              </a:rPr>
              <a:t>Guidance By:</a:t>
            </a:r>
          </a:p>
          <a:p>
            <a:pPr algn="ctr"/>
            <a:r>
              <a:rPr lang="en-US" sz="1400" dirty="0" err="1">
                <a:latin typeface="Arial Rounded MT Bold" panose="020F0704030504030204" pitchFamily="34" charset="0"/>
              </a:rPr>
              <a:t>Mrs.Shweta</a:t>
            </a:r>
            <a:r>
              <a:rPr lang="en-US" sz="1400" dirty="0">
                <a:latin typeface="Arial Rounded MT Bold" panose="020F0704030504030204" pitchFamily="34" charset="0"/>
              </a:rPr>
              <a:t> </a:t>
            </a:r>
            <a:r>
              <a:rPr lang="en-US" sz="1400" dirty="0" err="1">
                <a:latin typeface="Arial Rounded MT Bold" panose="020F0704030504030204" pitchFamily="34" charset="0"/>
              </a:rPr>
              <a:t>bedarkar</a:t>
            </a:r>
            <a:endParaRPr lang="en-IN" sz="1400" dirty="0">
              <a:latin typeface="Arial Rounded MT Bold" panose="020F0704030504030204" pitchFamily="34" charset="0"/>
            </a:endParaRPr>
          </a:p>
        </p:txBody>
      </p:sp>
      <p:sp>
        <p:nvSpPr>
          <p:cNvPr id="9" name="Speech Bubble: Rectangle 8">
            <a:extLst>
              <a:ext uri="{FF2B5EF4-FFF2-40B4-BE49-F238E27FC236}">
                <a16:creationId xmlns:a16="http://schemas.microsoft.com/office/drawing/2014/main" id="{3018A549-473F-2FAE-C89A-C6AF33B2C3BC}"/>
              </a:ext>
            </a:extLst>
          </p:cNvPr>
          <p:cNvSpPr/>
          <p:nvPr/>
        </p:nvSpPr>
        <p:spPr>
          <a:xfrm>
            <a:off x="838939" y="4542098"/>
            <a:ext cx="1158537" cy="633584"/>
          </a:xfrm>
          <a:prstGeom prst="wedgeRect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a:solidFill>
                  <a:schemeClr val="tx1"/>
                </a:solidFill>
              </a:rPr>
              <a:t>Submitted By:</a:t>
            </a:r>
            <a:endParaRPr lang="en-IN" sz="1400" dirty="0">
              <a:solidFill>
                <a:schemeClr val="tx1"/>
              </a:solidFill>
            </a:endParaRPr>
          </a:p>
        </p:txBody>
      </p:sp>
      <p:sp>
        <p:nvSpPr>
          <p:cNvPr id="14" name="Flowchart: Terminator 13">
            <a:extLst>
              <a:ext uri="{FF2B5EF4-FFF2-40B4-BE49-F238E27FC236}">
                <a16:creationId xmlns:a16="http://schemas.microsoft.com/office/drawing/2014/main" id="{F0FF9F9E-410C-BC9F-9814-E5EF3811DAEF}"/>
              </a:ext>
            </a:extLst>
          </p:cNvPr>
          <p:cNvSpPr/>
          <p:nvPr/>
        </p:nvSpPr>
        <p:spPr>
          <a:xfrm>
            <a:off x="787892" y="5255581"/>
            <a:ext cx="1158537" cy="735283"/>
          </a:xfrm>
          <a:prstGeom prst="flowChartTerminator">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a:solidFill>
                  <a:schemeClr val="tx1"/>
                </a:solidFill>
              </a:rPr>
              <a:t>Rukmini Diddi</a:t>
            </a:r>
          </a:p>
          <a:p>
            <a:pPr algn="ctr"/>
            <a:r>
              <a:rPr lang="en-US" sz="1200" dirty="0" err="1">
                <a:solidFill>
                  <a:schemeClr val="tx1"/>
                </a:solidFill>
              </a:rPr>
              <a:t>Pratiksha</a:t>
            </a:r>
            <a:r>
              <a:rPr lang="en-US" sz="1200" dirty="0">
                <a:solidFill>
                  <a:schemeClr val="tx1"/>
                </a:solidFill>
              </a:rPr>
              <a:t> Jagtap</a:t>
            </a:r>
            <a:endParaRPr lang="en-IN" sz="1200" dirty="0">
              <a:solidFill>
                <a:schemeClr val="tx1"/>
              </a:solidFill>
            </a:endParaRPr>
          </a:p>
        </p:txBody>
      </p:sp>
    </p:spTree>
    <p:extLst>
      <p:ext uri="{BB962C8B-B14F-4D97-AF65-F5344CB8AC3E}">
        <p14:creationId xmlns:p14="http://schemas.microsoft.com/office/powerpoint/2010/main" val="1843247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26EB0-1E2D-576D-AA4B-A698A21686F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A1581A7-E47B-B45A-D232-6DAE347488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3942" y="2459115"/>
            <a:ext cx="5984433" cy="3560685"/>
          </a:xfrm>
        </p:spPr>
      </p:pic>
    </p:spTree>
    <p:extLst>
      <p:ext uri="{BB962C8B-B14F-4D97-AF65-F5344CB8AC3E}">
        <p14:creationId xmlns:p14="http://schemas.microsoft.com/office/powerpoint/2010/main" val="3917119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0B48B-9FD1-C361-0792-6AD10FFBDF05}"/>
              </a:ext>
            </a:extLst>
          </p:cNvPr>
          <p:cNvSpPr>
            <a:spLocks noGrp="1"/>
          </p:cNvSpPr>
          <p:nvPr>
            <p:ph type="title"/>
          </p:nvPr>
        </p:nvSpPr>
        <p:spPr/>
        <p:txBody>
          <a:bodyPr/>
          <a:lstStyle/>
          <a:p>
            <a:r>
              <a:rPr lang="en-US" sz="4400" dirty="0">
                <a:latin typeface="Arial Rounded MT Bold" panose="020F0704030504030204" pitchFamily="34" charset="0"/>
                <a:cs typeface="Arial" pitchFamily="34" charset="0"/>
              </a:rPr>
              <a:t>PREDICTION</a:t>
            </a:r>
            <a:endParaRPr lang="en-IN" dirty="0">
              <a:latin typeface="Arial Rounded MT Bold" panose="020F0704030504030204" pitchFamily="34" charset="0"/>
            </a:endParaRPr>
          </a:p>
        </p:txBody>
      </p:sp>
      <p:pic>
        <p:nvPicPr>
          <p:cNvPr id="5" name="Content Placeholder 4">
            <a:extLst>
              <a:ext uri="{FF2B5EF4-FFF2-40B4-BE49-F238E27FC236}">
                <a16:creationId xmlns:a16="http://schemas.microsoft.com/office/drawing/2014/main" id="{B47B0E4A-2EC1-8DD0-7E75-F114228ED635}"/>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274764" y="2400159"/>
            <a:ext cx="4723364" cy="4330408"/>
          </a:xfrm>
        </p:spPr>
      </p:pic>
      <p:pic>
        <p:nvPicPr>
          <p:cNvPr id="7" name="Picture 6">
            <a:extLst>
              <a:ext uri="{FF2B5EF4-FFF2-40B4-BE49-F238E27FC236}">
                <a16:creationId xmlns:a16="http://schemas.microsoft.com/office/drawing/2014/main" id="{F76499CF-674E-A9C9-53C0-CAC54B4408D0}"/>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Effect>
                      <a14:colorTemperature colorTemp="5300"/>
                    </a14:imgEffect>
                  </a14:imgLayer>
                </a14:imgProps>
              </a:ext>
              <a:ext uri="{28A0092B-C50C-407E-A947-70E740481C1C}">
                <a14:useLocalDpi xmlns:a14="http://schemas.microsoft.com/office/drawing/2010/main" val="0"/>
              </a:ext>
            </a:extLst>
          </a:blip>
          <a:stretch>
            <a:fillRect/>
          </a:stretch>
        </p:blipFill>
        <p:spPr>
          <a:xfrm>
            <a:off x="5433134" y="2400158"/>
            <a:ext cx="6019060" cy="4330409"/>
          </a:xfrm>
          <a:prstGeom prst="rect">
            <a:avLst/>
          </a:prstGeom>
        </p:spPr>
      </p:pic>
    </p:spTree>
    <p:extLst>
      <p:ext uri="{BB962C8B-B14F-4D97-AF65-F5344CB8AC3E}">
        <p14:creationId xmlns:p14="http://schemas.microsoft.com/office/powerpoint/2010/main" val="1702520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5A12D-4B99-D4FD-3085-44156DF2F0C5}"/>
              </a:ext>
            </a:extLst>
          </p:cNvPr>
          <p:cNvSpPr>
            <a:spLocks noGrp="1"/>
          </p:cNvSpPr>
          <p:nvPr>
            <p:ph type="title"/>
          </p:nvPr>
        </p:nvSpPr>
        <p:spPr/>
        <p:txBody>
          <a:bodyPr/>
          <a:lstStyle/>
          <a:p>
            <a:r>
              <a:rPr lang="en-US" dirty="0"/>
              <a:t>Model</a:t>
            </a:r>
            <a:endParaRPr lang="en-IN" dirty="0"/>
          </a:p>
        </p:txBody>
      </p:sp>
      <p:graphicFrame>
        <p:nvGraphicFramePr>
          <p:cNvPr id="4" name="Content Placeholder 3">
            <a:extLst>
              <a:ext uri="{FF2B5EF4-FFF2-40B4-BE49-F238E27FC236}">
                <a16:creationId xmlns:a16="http://schemas.microsoft.com/office/drawing/2014/main" id="{82EED6C4-3993-6FB0-057B-990C54A29708}"/>
              </a:ext>
            </a:extLst>
          </p:cNvPr>
          <p:cNvGraphicFramePr>
            <a:graphicFrameLocks noGrp="1"/>
          </p:cNvGraphicFramePr>
          <p:nvPr>
            <p:ph idx="1"/>
            <p:extLst>
              <p:ext uri="{D42A27DB-BD31-4B8C-83A1-F6EECF244321}">
                <p14:modId xmlns:p14="http://schemas.microsoft.com/office/powerpoint/2010/main" val="4165806443"/>
              </p:ext>
            </p:extLst>
          </p:nvPr>
        </p:nvGraphicFramePr>
        <p:xfrm>
          <a:off x="1155700" y="2603500"/>
          <a:ext cx="8824913"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Arrow: Pentagon 4">
            <a:extLst>
              <a:ext uri="{FF2B5EF4-FFF2-40B4-BE49-F238E27FC236}">
                <a16:creationId xmlns:a16="http://schemas.microsoft.com/office/drawing/2014/main" id="{F92DF643-2E3B-DBFD-1797-9DBD4CA293EF}"/>
              </a:ext>
            </a:extLst>
          </p:cNvPr>
          <p:cNvSpPr/>
          <p:nvPr/>
        </p:nvSpPr>
        <p:spPr>
          <a:xfrm>
            <a:off x="722790" y="2302411"/>
            <a:ext cx="2366639" cy="1047565"/>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b="1" dirty="0"/>
              <a:t>Model Name</a:t>
            </a:r>
            <a:endParaRPr lang="en-IN" sz="3200" b="1" dirty="0"/>
          </a:p>
        </p:txBody>
      </p:sp>
      <p:sp>
        <p:nvSpPr>
          <p:cNvPr id="7" name="Arrow: Pentagon 6">
            <a:extLst>
              <a:ext uri="{FF2B5EF4-FFF2-40B4-BE49-F238E27FC236}">
                <a16:creationId xmlns:a16="http://schemas.microsoft.com/office/drawing/2014/main" id="{2CE40C18-C4DB-CC87-5D5D-2226CF13B988}"/>
              </a:ext>
            </a:extLst>
          </p:cNvPr>
          <p:cNvSpPr/>
          <p:nvPr/>
        </p:nvSpPr>
        <p:spPr>
          <a:xfrm>
            <a:off x="804537" y="3611118"/>
            <a:ext cx="2570825" cy="1165828"/>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0" dirty="0"/>
              <a:t>R^2</a:t>
            </a:r>
            <a:endParaRPr lang="en-IN" sz="4000" dirty="0"/>
          </a:p>
        </p:txBody>
      </p:sp>
      <p:sp>
        <p:nvSpPr>
          <p:cNvPr id="8" name="Arrow: Pentagon 7">
            <a:extLst>
              <a:ext uri="{FF2B5EF4-FFF2-40B4-BE49-F238E27FC236}">
                <a16:creationId xmlns:a16="http://schemas.microsoft.com/office/drawing/2014/main" id="{2A41E136-C1A6-DC45-4E3F-FD47F6519519}"/>
              </a:ext>
            </a:extLst>
          </p:cNvPr>
          <p:cNvSpPr/>
          <p:nvPr/>
        </p:nvSpPr>
        <p:spPr>
          <a:xfrm>
            <a:off x="804537" y="5038088"/>
            <a:ext cx="2570825" cy="981713"/>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0" dirty="0"/>
              <a:t>Adj</a:t>
            </a:r>
          </a:p>
          <a:p>
            <a:pPr algn="ctr"/>
            <a:r>
              <a:rPr lang="en-US" sz="4000" dirty="0"/>
              <a:t>R^2</a:t>
            </a:r>
            <a:endParaRPr lang="en-IN" sz="4000" dirty="0"/>
          </a:p>
        </p:txBody>
      </p:sp>
    </p:spTree>
    <p:extLst>
      <p:ext uri="{BB962C8B-B14F-4D97-AF65-F5344CB8AC3E}">
        <p14:creationId xmlns:p14="http://schemas.microsoft.com/office/powerpoint/2010/main" val="3759986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DEF82-A473-53BC-4774-E416FB6E5152}"/>
              </a:ext>
            </a:extLst>
          </p:cNvPr>
          <p:cNvSpPr>
            <a:spLocks noGrp="1"/>
          </p:cNvSpPr>
          <p:nvPr>
            <p:ph type="title"/>
          </p:nvPr>
        </p:nvSpPr>
        <p:spPr/>
        <p:txBody>
          <a:bodyPr/>
          <a:lstStyle/>
          <a:p>
            <a:r>
              <a:rPr lang="en-IN" dirty="0">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063C841D-A3DD-5299-883B-95B59834E962}"/>
              </a:ext>
            </a:extLst>
          </p:cNvPr>
          <p:cNvSpPr>
            <a:spLocks noGrp="1"/>
          </p:cNvSpPr>
          <p:nvPr>
            <p:ph idx="1"/>
          </p:nvPr>
        </p:nvSpPr>
        <p:spPr/>
        <p:txBody>
          <a:bodyPr/>
          <a:lstStyle/>
          <a:p>
            <a:r>
              <a:rPr lang="en-US" dirty="0">
                <a:latin typeface="Arial Rounded MT Bold" panose="020F0704030504030204" pitchFamily="34" charset="0"/>
              </a:rPr>
              <a:t>Prices of real estate properties are sophisticatedly linked with our economy .</a:t>
            </a:r>
          </a:p>
          <a:p>
            <a:r>
              <a:rPr lang="en-US" dirty="0">
                <a:latin typeface="Arial Rounded MT Bold" panose="020F0704030504030204" pitchFamily="34" charset="0"/>
              </a:rPr>
              <a:t> Despite this , we do not have accurate measures of house prices based on the vast amount of data available . </a:t>
            </a:r>
          </a:p>
          <a:p>
            <a:r>
              <a:rPr lang="en-US" dirty="0">
                <a:latin typeface="Arial Rounded MT Bold" panose="020F0704030504030204" pitchFamily="34" charset="0"/>
              </a:rPr>
              <a:t>Proper and justified prices of properties can bring in a lot of transparency and trust back to the real estate industry , which is very important for most consumers.</a:t>
            </a:r>
            <a:endParaRPr lang="en-IN" dirty="0">
              <a:latin typeface="Arial Rounded MT Bold" panose="020F0704030504030204" pitchFamily="34" charset="0"/>
            </a:endParaRPr>
          </a:p>
        </p:txBody>
      </p:sp>
    </p:spTree>
    <p:extLst>
      <p:ext uri="{BB962C8B-B14F-4D97-AF65-F5344CB8AC3E}">
        <p14:creationId xmlns:p14="http://schemas.microsoft.com/office/powerpoint/2010/main" val="2828471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2C70F-A724-9AAC-DC46-68DFDDCE59EB}"/>
              </a:ext>
            </a:extLst>
          </p:cNvPr>
          <p:cNvSpPr>
            <a:spLocks noGrp="1"/>
          </p:cNvSpPr>
          <p:nvPr>
            <p:ph type="title"/>
          </p:nvPr>
        </p:nvSpPr>
        <p:spPr/>
        <p:txBody>
          <a:bodyPr/>
          <a:lstStyle/>
          <a:p>
            <a:r>
              <a:rPr lang="en-US" dirty="0">
                <a:latin typeface="Arial Rounded MT Bold" panose="020F0704030504030204" pitchFamily="34" charset="0"/>
              </a:rPr>
              <a:t>Data source and Variables</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8BE34BBE-A788-09CE-5DFA-E187CD63FEEF}"/>
              </a:ext>
            </a:extLst>
          </p:cNvPr>
          <p:cNvSpPr>
            <a:spLocks noGrp="1"/>
          </p:cNvSpPr>
          <p:nvPr>
            <p:ph idx="1"/>
          </p:nvPr>
        </p:nvSpPr>
        <p:spPr/>
        <p:txBody>
          <a:bodyPr>
            <a:normAutofit fontScale="92500" lnSpcReduction="20000"/>
          </a:bodyPr>
          <a:lstStyle/>
          <a:p>
            <a:r>
              <a:rPr lang="en-US" sz="2200" dirty="0">
                <a:latin typeface="Arial Rounded MT Bold" panose="020F0704030504030204" pitchFamily="34" charset="0"/>
                <a:cs typeface="Arial" panose="020B0604020202020204" pitchFamily="34" charset="0"/>
              </a:rPr>
              <a:t>Data source provided by mentor- “Property price train and test”</a:t>
            </a:r>
          </a:p>
          <a:p>
            <a:r>
              <a:rPr lang="en-US" sz="2200" dirty="0">
                <a:latin typeface="Arial Rounded MT Bold" panose="020F0704030504030204" pitchFamily="34" charset="0"/>
                <a:cs typeface="Arial" panose="020B0604020202020204" pitchFamily="34" charset="0"/>
              </a:rPr>
              <a:t>Variables:</a:t>
            </a:r>
          </a:p>
          <a:p>
            <a:pPr marL="0" indent="0">
              <a:buNone/>
            </a:pPr>
            <a:r>
              <a:rPr lang="en-US" sz="2200" dirty="0">
                <a:latin typeface="Arial Rounded MT Bold" panose="020F0704030504030204" pitchFamily="34" charset="0"/>
                <a:cs typeface="Arial" panose="020B0604020202020204" pitchFamily="34" charset="0"/>
              </a:rPr>
              <a:t>-    79 variables present in the dataset.</a:t>
            </a:r>
          </a:p>
          <a:p>
            <a:pPr>
              <a:buFont typeface="Wingdings" panose="05000000000000000000" pitchFamily="2" charset="2"/>
              <a:buChar char="q"/>
            </a:pPr>
            <a:r>
              <a:rPr lang="en-US" sz="2200" dirty="0">
                <a:latin typeface="Arial Rounded MT Bold" panose="020F0704030504030204" pitchFamily="34" charset="0"/>
                <a:cs typeface="Arial" panose="020B0604020202020204" pitchFamily="34" charset="0"/>
              </a:rPr>
              <a:t> variable named “</a:t>
            </a:r>
            <a:r>
              <a:rPr lang="en-US" sz="2200" dirty="0" err="1">
                <a:latin typeface="Arial Rounded MT Bold" panose="020F0704030504030204" pitchFamily="34" charset="0"/>
                <a:cs typeface="Arial" panose="020B0604020202020204" pitchFamily="34" charset="0"/>
              </a:rPr>
              <a:t>SalePrice</a:t>
            </a:r>
            <a:r>
              <a:rPr lang="en-US" sz="2200" dirty="0">
                <a:latin typeface="Arial Rounded MT Bold" panose="020F0704030504030204" pitchFamily="34" charset="0"/>
                <a:cs typeface="Arial" panose="020B0604020202020204" pitchFamily="34" charset="0"/>
              </a:rPr>
              <a:t>”.</a:t>
            </a:r>
          </a:p>
          <a:p>
            <a:pPr>
              <a:buFont typeface="Wingdings" panose="05000000000000000000" pitchFamily="2" charset="2"/>
              <a:buChar char="§"/>
            </a:pPr>
            <a:r>
              <a:rPr lang="en-US" sz="2200" dirty="0">
                <a:latin typeface="Arial Rounded MT Bold" panose="020F0704030504030204" pitchFamily="34" charset="0"/>
                <a:cs typeface="Arial" panose="020B0604020202020204" pitchFamily="34" charset="0"/>
              </a:rPr>
              <a:t>Dependent variable.</a:t>
            </a:r>
          </a:p>
          <a:p>
            <a:pPr>
              <a:buFont typeface="Wingdings" panose="05000000000000000000" pitchFamily="2" charset="2"/>
              <a:buChar char="§"/>
            </a:pPr>
            <a:r>
              <a:rPr lang="en-US" sz="2200" dirty="0">
                <a:latin typeface="Arial Rounded MT Bold" panose="020F0704030504030204" pitchFamily="34" charset="0"/>
                <a:cs typeface="Arial" panose="020B0604020202020204" pitchFamily="34" charset="0"/>
              </a:rPr>
              <a:t>Represent final price at which the home was sold.</a:t>
            </a:r>
          </a:p>
          <a:p>
            <a:pPr>
              <a:buFont typeface="Wingdings" panose="05000000000000000000" pitchFamily="2" charset="2"/>
              <a:buChar char="q"/>
            </a:pPr>
            <a:r>
              <a:rPr lang="en-US" sz="2200" dirty="0">
                <a:latin typeface="Arial Rounded MT Bold" panose="020F0704030504030204" pitchFamily="34" charset="0"/>
                <a:cs typeface="Arial" panose="020B0604020202020204" pitchFamily="34" charset="0"/>
              </a:rPr>
              <a:t>Remaining 78 variables </a:t>
            </a:r>
          </a:p>
          <a:p>
            <a:pPr>
              <a:buFont typeface="Wingdings" panose="05000000000000000000" pitchFamily="2" charset="2"/>
              <a:buChar char="§"/>
            </a:pPr>
            <a:r>
              <a:rPr lang="en-US" sz="2200" dirty="0">
                <a:latin typeface="Arial Rounded MT Bold" panose="020F0704030504030204" pitchFamily="34" charset="0"/>
                <a:cs typeface="Arial" panose="020B0604020202020204" pitchFamily="34" charset="0"/>
              </a:rPr>
              <a:t>Represent different attributes of the house like </a:t>
            </a:r>
            <a:r>
              <a:rPr kumimoji="0" lang="en-US" altLang="en-US" sz="2200" i="0" u="none" strike="noStrike" cap="none" normalizeH="0" baseline="0" dirty="0" err="1">
                <a:ln>
                  <a:noFill/>
                </a:ln>
                <a:solidFill>
                  <a:srgbClr val="000000"/>
                </a:solidFill>
                <a:effectLst/>
                <a:latin typeface="Arial Rounded MT Bold" panose="020F0704030504030204" pitchFamily="34" charset="0"/>
                <a:cs typeface="Arial" panose="020B0604020202020204" pitchFamily="34" charset="0"/>
              </a:rPr>
              <a:t>Building_Class</a:t>
            </a:r>
            <a:r>
              <a:rPr kumimoji="0" lang="en-US" altLang="en-US" sz="2200" i="0" u="none" strike="noStrike" cap="none" normalizeH="0" baseline="0" dirty="0">
                <a:ln>
                  <a:noFill/>
                </a:ln>
                <a:solidFill>
                  <a:srgbClr val="000000"/>
                </a:solidFill>
                <a:effectLst/>
                <a:latin typeface="Arial Rounded MT Bold" panose="020F0704030504030204" pitchFamily="34" charset="0"/>
                <a:cs typeface="Arial" panose="020B0604020202020204" pitchFamily="34" charset="0"/>
              </a:rPr>
              <a:t>', '</a:t>
            </a:r>
            <a:r>
              <a:rPr kumimoji="0" lang="en-US" altLang="en-US" sz="2200" i="0" u="none" strike="noStrike" cap="none" normalizeH="0" baseline="0" dirty="0" err="1">
                <a:ln>
                  <a:noFill/>
                </a:ln>
                <a:solidFill>
                  <a:srgbClr val="000000"/>
                </a:solidFill>
                <a:effectLst/>
                <a:latin typeface="Arial Rounded MT Bold" panose="020F0704030504030204" pitchFamily="34" charset="0"/>
                <a:cs typeface="Arial" panose="020B0604020202020204" pitchFamily="34" charset="0"/>
              </a:rPr>
              <a:t>Road_Type</a:t>
            </a:r>
            <a:r>
              <a:rPr kumimoji="0" lang="en-US" altLang="en-US" sz="2200" i="0" u="none" strike="noStrike" cap="none" normalizeH="0" baseline="0" dirty="0">
                <a:ln>
                  <a:noFill/>
                </a:ln>
                <a:solidFill>
                  <a:srgbClr val="000000"/>
                </a:solidFill>
                <a:effectLst/>
                <a:latin typeface="Arial Rounded MT Bold" panose="020F0704030504030204" pitchFamily="34" charset="0"/>
                <a:cs typeface="Arial" panose="020B0604020202020204" pitchFamily="34" charset="0"/>
              </a:rPr>
              <a:t>', '</a:t>
            </a:r>
            <a:r>
              <a:rPr kumimoji="0" lang="en-US" altLang="en-US" sz="2200" i="0" u="none" strike="noStrike" cap="none" normalizeH="0" baseline="0" dirty="0" err="1">
                <a:ln>
                  <a:noFill/>
                </a:ln>
                <a:solidFill>
                  <a:srgbClr val="000000"/>
                </a:solidFill>
                <a:effectLst/>
                <a:latin typeface="Arial Rounded MT Bold" panose="020F0704030504030204" pitchFamily="34" charset="0"/>
                <a:cs typeface="Arial" panose="020B0604020202020204" pitchFamily="34" charset="0"/>
              </a:rPr>
              <a:t>Lane_Type</a:t>
            </a:r>
            <a:r>
              <a:rPr kumimoji="0" lang="en-US" altLang="en-US" sz="2200" i="0" u="none" strike="noStrike" cap="none" normalizeH="0" baseline="0" dirty="0">
                <a:ln>
                  <a:noFill/>
                </a:ln>
                <a:solidFill>
                  <a:srgbClr val="000000"/>
                </a:solidFill>
                <a:effectLst/>
                <a:latin typeface="Arial Rounded MT Bold" panose="020F0704030504030204" pitchFamily="34" charset="0"/>
                <a:cs typeface="Arial" panose="020B0604020202020204" pitchFamily="34" charset="0"/>
              </a:rPr>
              <a:t>', '</a:t>
            </a:r>
            <a:r>
              <a:rPr kumimoji="0" lang="en-US" altLang="en-US" sz="2200" i="0" u="none" strike="noStrike" cap="none" normalizeH="0" baseline="0" dirty="0" err="1">
                <a:ln>
                  <a:noFill/>
                </a:ln>
                <a:solidFill>
                  <a:srgbClr val="000000"/>
                </a:solidFill>
                <a:effectLst/>
                <a:latin typeface="Arial Rounded MT Bold" panose="020F0704030504030204" pitchFamily="34" charset="0"/>
                <a:cs typeface="Arial" panose="020B0604020202020204" pitchFamily="34" charset="0"/>
              </a:rPr>
              <a:t>Property_Shape</a:t>
            </a:r>
            <a:r>
              <a:rPr kumimoji="0" lang="en-US" altLang="en-US" sz="2200" i="0" u="none" strike="noStrike" cap="none" normalizeH="0" baseline="0" dirty="0">
                <a:ln>
                  <a:noFill/>
                </a:ln>
                <a:solidFill>
                  <a:srgbClr val="000000"/>
                </a:solidFill>
                <a:effectLst/>
                <a:latin typeface="Arial Rounded MT Bold" panose="020F0704030504030204" pitchFamily="34" charset="0"/>
                <a:cs typeface="Arial" panose="020B0604020202020204" pitchFamily="34" charset="0"/>
              </a:rPr>
              <a:t>', '</a:t>
            </a:r>
            <a:r>
              <a:rPr kumimoji="0" lang="en-US" altLang="en-US" sz="2200" i="0" u="none" strike="noStrike" cap="none" normalizeH="0" baseline="0" dirty="0" err="1">
                <a:ln>
                  <a:noFill/>
                </a:ln>
                <a:solidFill>
                  <a:srgbClr val="000000"/>
                </a:solidFill>
                <a:effectLst/>
                <a:latin typeface="Arial Rounded MT Bold" panose="020F0704030504030204" pitchFamily="34" charset="0"/>
                <a:cs typeface="Arial" panose="020B0604020202020204" pitchFamily="34" charset="0"/>
              </a:rPr>
              <a:t>Land_Outline,etc</a:t>
            </a:r>
            <a:r>
              <a:rPr lang="en-US" altLang="en-US" sz="2200" dirty="0">
                <a:solidFill>
                  <a:srgbClr val="000000"/>
                </a:solidFill>
                <a:latin typeface="Arial Rounded MT Bold" panose="020F0704030504030204" pitchFamily="34" charset="0"/>
                <a:cs typeface="Arial" panose="020B0604020202020204" pitchFamily="34" charset="0"/>
              </a:rPr>
              <a:t>.</a:t>
            </a:r>
            <a:endParaRPr lang="en-US" sz="2200" dirty="0">
              <a:latin typeface="Arial Rounded MT Bold" panose="020F0704030504030204" pitchFamily="34" charset="0"/>
              <a:cs typeface="Arial" panose="020B0604020202020204" pitchFamily="34" charset="0"/>
            </a:endParaRPr>
          </a:p>
          <a:p>
            <a:pPr>
              <a:buFont typeface="Wingdings" panose="05000000000000000000" pitchFamily="2" charset="2"/>
              <a:buChar char="§"/>
            </a:pPr>
            <a:endParaRPr lang="en-US" sz="2200" dirty="0">
              <a:latin typeface="Arial Rounded MT Bold" panose="020F07040305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073363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AF03F34-51CB-FF47-4BB8-5B4215EBE3C6}"/>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b="3365"/>
          <a:stretch/>
        </p:blipFill>
        <p:spPr>
          <a:xfrm>
            <a:off x="3048000" y="127362"/>
            <a:ext cx="6096000" cy="660327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6" name="Flowchart: Display 5">
            <a:extLst>
              <a:ext uri="{FF2B5EF4-FFF2-40B4-BE49-F238E27FC236}">
                <a16:creationId xmlns:a16="http://schemas.microsoft.com/office/drawing/2014/main" id="{2E9D93AE-DE5E-EE33-32A1-98728ABF80A1}"/>
              </a:ext>
            </a:extLst>
          </p:cNvPr>
          <p:cNvSpPr/>
          <p:nvPr/>
        </p:nvSpPr>
        <p:spPr>
          <a:xfrm>
            <a:off x="3178206" y="5965795"/>
            <a:ext cx="1846555" cy="640555"/>
          </a:xfrm>
          <a:prstGeom prst="flowChartDisplay">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a:latin typeface="Arial Rounded MT Bold" panose="020F0704030504030204" pitchFamily="34" charset="0"/>
              </a:rPr>
              <a:t>Flow</a:t>
            </a:r>
            <a:endParaRPr lang="en-IN" sz="3600" dirty="0">
              <a:latin typeface="Arial Rounded MT Bold" panose="020F0704030504030204" pitchFamily="34" charset="0"/>
            </a:endParaRPr>
          </a:p>
        </p:txBody>
      </p:sp>
    </p:spTree>
    <p:extLst>
      <p:ext uri="{BB962C8B-B14F-4D97-AF65-F5344CB8AC3E}">
        <p14:creationId xmlns:p14="http://schemas.microsoft.com/office/powerpoint/2010/main" val="1265484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437D3-77B4-3F90-30F9-3645E44A02AF}"/>
              </a:ext>
            </a:extLst>
          </p:cNvPr>
          <p:cNvSpPr>
            <a:spLocks noGrp="1"/>
          </p:cNvSpPr>
          <p:nvPr>
            <p:ph type="title"/>
          </p:nvPr>
        </p:nvSpPr>
        <p:spPr>
          <a:xfrm>
            <a:off x="1154954" y="754602"/>
            <a:ext cx="8761413" cy="926030"/>
          </a:xfrm>
        </p:spPr>
        <p:txBody>
          <a:bodyPr/>
          <a:lstStyle/>
          <a:p>
            <a:r>
              <a:rPr lang="en-US" sz="4400" dirty="0">
                <a:latin typeface="Arial" pitchFamily="34" charset="0"/>
                <a:cs typeface="Arial" pitchFamily="34" charset="0"/>
              </a:rPr>
              <a:t> </a:t>
            </a:r>
            <a:r>
              <a:rPr lang="en-US" dirty="0">
                <a:latin typeface="Arial Rounded MT Bold" panose="020F0704030504030204" pitchFamily="34" charset="0"/>
                <a:cs typeface="Arial" pitchFamily="34" charset="0"/>
              </a:rPr>
              <a:t>EDA &amp;VISULATION</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EA63761C-B80B-6EC0-FD7E-8BD1708CECCC}"/>
              </a:ext>
            </a:extLst>
          </p:cNvPr>
          <p:cNvSpPr>
            <a:spLocks noGrp="1"/>
          </p:cNvSpPr>
          <p:nvPr>
            <p:ph idx="1"/>
          </p:nvPr>
        </p:nvSpPr>
        <p:spPr/>
        <p:txBody>
          <a:bodyPr/>
          <a:lstStyle/>
          <a:p>
            <a:r>
              <a:rPr lang="en-US" sz="2000" dirty="0">
                <a:solidFill>
                  <a:srgbClr val="4A4A4A"/>
                </a:solidFill>
                <a:latin typeface="Arial Rounded MT Bold" panose="020F0704030504030204" pitchFamily="34" charset="0"/>
              </a:rPr>
              <a:t>E</a:t>
            </a:r>
            <a:r>
              <a:rPr lang="en-US" sz="2000" b="0" i="0" dirty="0">
                <a:solidFill>
                  <a:srgbClr val="4A4A4A"/>
                </a:solidFill>
                <a:effectLst/>
                <a:latin typeface="Arial Rounded MT Bold" panose="020F0704030504030204" pitchFamily="34" charset="0"/>
              </a:rPr>
              <a:t>xploratory data analysis is an approach to </a:t>
            </a:r>
            <a:r>
              <a:rPr lang="en-US" sz="2000" b="0" i="0" u="none" strike="noStrike" dirty="0">
                <a:solidFill>
                  <a:srgbClr val="007BFF"/>
                </a:solidFill>
                <a:effectLst/>
                <a:latin typeface="Arial Rounded MT Bold" panose="020F0704030504030204" pitchFamily="34" charset="0"/>
                <a:hlinkClick r:id="rId2"/>
              </a:rPr>
              <a:t>analyzing data sets</a:t>
            </a:r>
            <a:r>
              <a:rPr lang="en-US" sz="2000" b="0" i="0" dirty="0">
                <a:solidFill>
                  <a:srgbClr val="4A4A4A"/>
                </a:solidFill>
                <a:effectLst/>
                <a:latin typeface="Arial Rounded MT Bold" panose="020F0704030504030204" pitchFamily="34" charset="0"/>
              </a:rPr>
              <a:t> to summarize their main characteristics, often with visual methods.</a:t>
            </a:r>
          </a:p>
          <a:p>
            <a:pPr algn="just"/>
            <a:r>
              <a:rPr lang="en-US" sz="2000" b="0" i="0" dirty="0">
                <a:solidFill>
                  <a:srgbClr val="4A4A4A"/>
                </a:solidFill>
                <a:effectLst/>
                <a:latin typeface="Arial Rounded MT Bold" panose="020F0704030504030204" pitchFamily="34" charset="0"/>
              </a:rPr>
              <a:t>By doing this you can get to know whether the selected features are good enough to model, are all the features required, are there any correlations based on which we can either go back to the Data Pre-processing step or move on to modeling.</a:t>
            </a:r>
          </a:p>
          <a:p>
            <a:pPr algn="just"/>
            <a:r>
              <a:rPr lang="en-US" sz="2000" b="0" i="0" dirty="0">
                <a:solidFill>
                  <a:srgbClr val="4A4A4A"/>
                </a:solidFill>
                <a:effectLst/>
                <a:latin typeface="Arial Rounded MT Bold" panose="020F0704030504030204" pitchFamily="34" charset="0"/>
              </a:rPr>
              <a:t>Once </a:t>
            </a:r>
            <a:r>
              <a:rPr lang="en-US" sz="2000" b="1" i="0" dirty="0">
                <a:solidFill>
                  <a:srgbClr val="4A4A4A"/>
                </a:solidFill>
                <a:effectLst/>
                <a:latin typeface="Arial Rounded MT Bold" panose="020F0704030504030204" pitchFamily="34" charset="0"/>
              </a:rPr>
              <a:t>Exploratory Data Analysis </a:t>
            </a:r>
            <a:r>
              <a:rPr lang="en-US" sz="2000" b="0" i="0" dirty="0">
                <a:solidFill>
                  <a:srgbClr val="4A4A4A"/>
                </a:solidFill>
                <a:effectLst/>
                <a:latin typeface="Arial Rounded MT Bold" panose="020F0704030504030204" pitchFamily="34" charset="0"/>
              </a:rPr>
              <a:t>is complete and insights are drawn, its feature can be used for supervised and unsupervised machine learning modeling</a:t>
            </a:r>
          </a:p>
          <a:p>
            <a:pPr marL="0" indent="0">
              <a:buNone/>
            </a:pPr>
            <a:endParaRPr lang="en-IN" dirty="0"/>
          </a:p>
        </p:txBody>
      </p:sp>
    </p:spTree>
    <p:extLst>
      <p:ext uri="{BB962C8B-B14F-4D97-AF65-F5344CB8AC3E}">
        <p14:creationId xmlns:p14="http://schemas.microsoft.com/office/powerpoint/2010/main" val="3852866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A35B-3657-D50D-9FFF-09F0601B6A7E}"/>
              </a:ext>
            </a:extLst>
          </p:cNvPr>
          <p:cNvSpPr>
            <a:spLocks noGrp="1"/>
          </p:cNvSpPr>
          <p:nvPr>
            <p:ph type="title"/>
          </p:nvPr>
        </p:nvSpPr>
        <p:spPr/>
        <p:txBody>
          <a:bodyPr/>
          <a:lstStyle/>
          <a:p>
            <a:r>
              <a:rPr lang="en-IN" sz="2800" b="1" dirty="0">
                <a:solidFill>
                  <a:schemeClr val="bg1"/>
                </a:solidFill>
                <a:effectLst/>
                <a:latin typeface="Arial Rounded MT Bold" panose="020F0704030504030204" pitchFamily="34" charset="0"/>
                <a:ea typeface="Times New Roman" panose="02020603050405020304" pitchFamily="18" charset="0"/>
                <a:cs typeface="Times New Roman" panose="02020603050405020304" pitchFamily="18" charset="0"/>
              </a:rPr>
              <a:t>What Are The Steps In Exploratory Data Analysis In Python?</a:t>
            </a:r>
            <a:br>
              <a:rPr lang="en-IN" sz="280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rPr>
            </a:br>
            <a:endParaRPr lang="en-IN" sz="2800" dirty="0">
              <a:solidFill>
                <a:schemeClr val="bg1"/>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C92A2F71-92BC-05A5-B6A1-07DCA2DA40F3}"/>
              </a:ext>
            </a:extLst>
          </p:cNvPr>
          <p:cNvSpPr>
            <a:spLocks noGrp="1"/>
          </p:cNvSpPr>
          <p:nvPr>
            <p:ph idx="1"/>
          </p:nvPr>
        </p:nvSpPr>
        <p:spPr/>
        <p:txBody>
          <a:bodyPr>
            <a:normAutofit fontScale="92500" lnSpcReduction="10000"/>
          </a:bodyPr>
          <a:lstStyle/>
          <a:p>
            <a:pPr algn="just">
              <a:lnSpc>
                <a:spcPct val="107000"/>
              </a:lnSpc>
              <a:spcAft>
                <a:spcPts val="800"/>
              </a:spcAft>
              <a:buFont typeface="Wingdings" panose="05000000000000000000" pitchFamily="2" charset="2"/>
              <a:buChar char="q"/>
            </a:pPr>
            <a:r>
              <a:rPr lang="en-IN" sz="1800" dirty="0">
                <a:solidFill>
                  <a:srgbClr val="4A4A4A"/>
                </a:solidFill>
                <a:effectLst/>
                <a:latin typeface="Arial Rounded MT Bold" panose="020F0704030504030204" pitchFamily="34" charset="0"/>
                <a:ea typeface="Times New Roman" panose="02020603050405020304" pitchFamily="18" charset="0"/>
                <a:cs typeface="Times New Roman" panose="02020603050405020304" pitchFamily="18" charset="0"/>
              </a:rPr>
              <a:t>Description of data</a:t>
            </a:r>
          </a:p>
          <a:p>
            <a:pPr algn="just">
              <a:lnSpc>
                <a:spcPct val="107000"/>
              </a:lnSpc>
              <a:spcAft>
                <a:spcPts val="800"/>
              </a:spcAft>
              <a:buFont typeface="Wingdings" panose="05000000000000000000" pitchFamily="2" charset="2"/>
              <a:buChar char="q"/>
            </a:pPr>
            <a:r>
              <a:rPr lang="en-IN" sz="1800" dirty="0">
                <a:solidFill>
                  <a:srgbClr val="4A4A4A"/>
                </a:solidFill>
                <a:effectLst/>
                <a:latin typeface="Arial Rounded MT Bold" panose="020F0704030504030204" pitchFamily="34" charset="0"/>
                <a:ea typeface="Times New Roman" panose="02020603050405020304" pitchFamily="18" charset="0"/>
                <a:cs typeface="Times New Roman" panose="02020603050405020304" pitchFamily="18" charset="0"/>
              </a:rPr>
              <a:t>Handling missing data</a:t>
            </a:r>
          </a:p>
          <a:p>
            <a:pPr lvl="0" algn="just">
              <a:lnSpc>
                <a:spcPct val="107000"/>
              </a:lnSpc>
              <a:spcAft>
                <a:spcPts val="800"/>
              </a:spcAft>
              <a:buSzPts val="1000"/>
              <a:buFont typeface="Wingdings" panose="05000000000000000000" pitchFamily="2" charset="2"/>
              <a:buChar char="§"/>
              <a:tabLst>
                <a:tab pos="457200" algn="l"/>
              </a:tabLst>
            </a:pPr>
            <a:r>
              <a:rPr lang="en-IN" sz="1800" dirty="0">
                <a:solidFill>
                  <a:srgbClr val="4A4A4A"/>
                </a:solidFill>
                <a:effectLst/>
                <a:latin typeface="Arial Rounded MT Bold" panose="020F0704030504030204" pitchFamily="34" charset="0"/>
                <a:ea typeface="Times New Roman" panose="02020603050405020304" pitchFamily="18" charset="0"/>
                <a:cs typeface="Times New Roman" panose="02020603050405020304" pitchFamily="18" charset="0"/>
              </a:rPr>
              <a:t>Drop NULL or missing values</a:t>
            </a:r>
            <a:endParaRPr lang="en-IN" sz="1800" dirty="0">
              <a:solidFill>
                <a:srgbClr val="4A4A4A"/>
              </a:solidFill>
              <a:effectLst/>
              <a:latin typeface="Arial Rounded MT Bold" panose="020F07040305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buSzPts val="1000"/>
              <a:buFont typeface="Wingdings" panose="05000000000000000000" pitchFamily="2" charset="2"/>
              <a:buChar char="§"/>
              <a:tabLst>
                <a:tab pos="457200" algn="l"/>
              </a:tabLst>
            </a:pPr>
            <a:r>
              <a:rPr lang="en-IN" sz="1800" dirty="0">
                <a:solidFill>
                  <a:srgbClr val="4A4A4A"/>
                </a:solidFill>
                <a:effectLst/>
                <a:latin typeface="Arial Rounded MT Bold" panose="020F0704030504030204" pitchFamily="34" charset="0"/>
                <a:ea typeface="Times New Roman" panose="02020603050405020304" pitchFamily="18" charset="0"/>
                <a:cs typeface="Times New Roman" panose="02020603050405020304" pitchFamily="18" charset="0"/>
              </a:rPr>
              <a:t>Fill Missing Values</a:t>
            </a:r>
            <a:endParaRPr lang="en-IN" sz="1800" dirty="0">
              <a:solidFill>
                <a:srgbClr val="4A4A4A"/>
              </a:solidFill>
              <a:effectLst/>
              <a:latin typeface="Arial Rounded MT Bold" panose="020F07040305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buSzPts val="1000"/>
              <a:buFont typeface="Wingdings" panose="05000000000000000000" pitchFamily="2" charset="2"/>
              <a:buChar char="§"/>
              <a:tabLst>
                <a:tab pos="457200" algn="l"/>
              </a:tabLst>
            </a:pPr>
            <a:r>
              <a:rPr lang="en-IN" sz="1800" dirty="0">
                <a:solidFill>
                  <a:srgbClr val="4A4A4A"/>
                </a:solidFill>
                <a:effectLst/>
                <a:latin typeface="Arial Rounded MT Bold" panose="020F0704030504030204" pitchFamily="34" charset="0"/>
                <a:ea typeface="Times New Roman" panose="02020603050405020304" pitchFamily="18" charset="0"/>
                <a:cs typeface="Times New Roman" panose="02020603050405020304" pitchFamily="18" charset="0"/>
              </a:rPr>
              <a:t>Predict Missing values with an ML Algorithm</a:t>
            </a:r>
            <a:endParaRPr lang="en-IN" sz="1800" dirty="0">
              <a:solidFill>
                <a:srgbClr val="4A4A4A"/>
              </a:solidFill>
              <a:effectLst/>
              <a:latin typeface="Arial Rounded MT Bold" panose="020F07040305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buSzPts val="1000"/>
              <a:buFont typeface="Wingdings" panose="05000000000000000000" pitchFamily="2" charset="2"/>
              <a:buChar char="q"/>
              <a:tabLst>
                <a:tab pos="457200" algn="l"/>
              </a:tabLst>
            </a:pPr>
            <a:r>
              <a:rPr lang="en-IN" sz="1800" dirty="0">
                <a:solidFill>
                  <a:srgbClr val="4A4A4A"/>
                </a:solidFill>
                <a:effectLst/>
                <a:latin typeface="Arial Rounded MT Bold" panose="020F0704030504030204" pitchFamily="34" charset="0"/>
                <a:ea typeface="Times New Roman" panose="02020603050405020304" pitchFamily="18" charset="0"/>
                <a:cs typeface="Times New Roman" panose="02020603050405020304" pitchFamily="18" charset="0"/>
              </a:rPr>
              <a:t>Handling outliers</a:t>
            </a:r>
            <a:endParaRPr lang="en-IN" sz="1800" dirty="0">
              <a:solidFill>
                <a:srgbClr val="4A4A4A"/>
              </a:solidFill>
              <a:effectLst/>
              <a:latin typeface="Arial Rounded MT Bold" panose="020F07040305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buSzPts val="1000"/>
              <a:buFont typeface="Wingdings" panose="05000000000000000000" pitchFamily="2" charset="2"/>
              <a:buChar char="q"/>
              <a:tabLst>
                <a:tab pos="457200" algn="l"/>
              </a:tabLst>
            </a:pPr>
            <a:r>
              <a:rPr lang="en-IN" sz="1800" dirty="0">
                <a:solidFill>
                  <a:srgbClr val="4A4A4A"/>
                </a:solidFill>
                <a:effectLst/>
                <a:latin typeface="Arial Rounded MT Bold" panose="020F0704030504030204" pitchFamily="34" charset="0"/>
                <a:ea typeface="Times New Roman" panose="02020603050405020304" pitchFamily="18" charset="0"/>
                <a:cs typeface="Times New Roman" panose="02020603050405020304" pitchFamily="18" charset="0"/>
              </a:rPr>
              <a:t>Understanding relationships and new insights through plots</a:t>
            </a:r>
            <a:endParaRPr lang="en-IN" sz="1800" dirty="0">
              <a:solidFill>
                <a:srgbClr val="4A4A4A"/>
              </a:solidFill>
              <a:effectLst/>
              <a:latin typeface="Arial Rounded MT Bold" panose="020F07040305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10088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5CDA8-9740-A622-E8EE-49E55CD04540}"/>
              </a:ext>
            </a:extLst>
          </p:cNvPr>
          <p:cNvSpPr>
            <a:spLocks noGrp="1"/>
          </p:cNvSpPr>
          <p:nvPr>
            <p:ph type="title"/>
          </p:nvPr>
        </p:nvSpPr>
        <p:spPr/>
        <p:txBody>
          <a:bodyPr/>
          <a:lstStyle/>
          <a:p>
            <a:r>
              <a:rPr lang="en-US" b="1" i="0" dirty="0">
                <a:solidFill>
                  <a:schemeClr val="bg1"/>
                </a:solidFill>
                <a:effectLst/>
                <a:latin typeface="Arial Rounded MT Bold" panose="020F0704030504030204" pitchFamily="34" charset="0"/>
              </a:rPr>
              <a:t>Understanding relationships and new insights through plots</a:t>
            </a:r>
            <a:endParaRPr lang="en-IN" dirty="0">
              <a:solidFill>
                <a:schemeClr val="bg1"/>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F8EA6695-D7E9-22DB-854C-DF5DA955AD1A}"/>
              </a:ext>
            </a:extLst>
          </p:cNvPr>
          <p:cNvSpPr>
            <a:spLocks noGrp="1"/>
          </p:cNvSpPr>
          <p:nvPr>
            <p:ph idx="1"/>
          </p:nvPr>
        </p:nvSpPr>
        <p:spPr/>
        <p:txBody>
          <a:bodyPr/>
          <a:lstStyle/>
          <a:p>
            <a:pPr algn="just">
              <a:buFont typeface="Wingdings" panose="05000000000000000000" pitchFamily="2" charset="2"/>
              <a:buChar char="q"/>
            </a:pPr>
            <a:r>
              <a:rPr lang="en-US" b="0" i="0" dirty="0">
                <a:solidFill>
                  <a:srgbClr val="4A4A4A"/>
                </a:solidFill>
                <a:effectLst/>
                <a:latin typeface="Open Sans" panose="020B0606030504020204" pitchFamily="34" charset="0"/>
              </a:rPr>
              <a:t>We can get many relations in our data by visualizing our dataset. Let’s go through some techniques in order to see the insights.</a:t>
            </a:r>
          </a:p>
          <a:p>
            <a:pPr algn="just">
              <a:buFont typeface="Arial" panose="020B0604020202020204" pitchFamily="34" charset="0"/>
              <a:buChar char="•"/>
            </a:pPr>
            <a:r>
              <a:rPr lang="en-US" b="0" i="0" dirty="0">
                <a:solidFill>
                  <a:srgbClr val="4A4A4A"/>
                </a:solidFill>
                <a:effectLst/>
                <a:latin typeface="Open Sans" panose="020B0606030504020204" pitchFamily="34" charset="0"/>
              </a:rPr>
              <a:t>Histogram.                                                             </a:t>
            </a:r>
          </a:p>
          <a:p>
            <a:pPr algn="just">
              <a:buFont typeface="Arial" panose="020B0604020202020204" pitchFamily="34" charset="0"/>
              <a:buChar char="•"/>
            </a:pPr>
            <a:endParaRPr lang="en-US" b="0" i="0" dirty="0">
              <a:solidFill>
                <a:srgbClr val="4A4A4A"/>
              </a:solidFill>
              <a:effectLst/>
              <a:latin typeface="Open Sans" panose="020B0606030504020204" pitchFamily="34" charset="0"/>
            </a:endParaRPr>
          </a:p>
          <a:p>
            <a:pPr marL="0" indent="0">
              <a:buNone/>
            </a:pPr>
            <a:endParaRPr lang="en-IN" dirty="0"/>
          </a:p>
        </p:txBody>
      </p:sp>
      <p:pic>
        <p:nvPicPr>
          <p:cNvPr id="5" name="Picture 4">
            <a:extLst>
              <a:ext uri="{FF2B5EF4-FFF2-40B4-BE49-F238E27FC236}">
                <a16:creationId xmlns:a16="http://schemas.microsoft.com/office/drawing/2014/main" id="{6532B8F2-C828-D6F9-097D-8598E50A4C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6602" y="3429000"/>
            <a:ext cx="5898391" cy="3133210"/>
          </a:xfrm>
          <a:prstGeom prst="rect">
            <a:avLst/>
          </a:prstGeom>
        </p:spPr>
      </p:pic>
    </p:spTree>
    <p:extLst>
      <p:ext uri="{BB962C8B-B14F-4D97-AF65-F5344CB8AC3E}">
        <p14:creationId xmlns:p14="http://schemas.microsoft.com/office/powerpoint/2010/main" val="2038207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EF2D7-B393-846B-BEDE-7BE8CB1C3C73}"/>
              </a:ext>
            </a:extLst>
          </p:cNvPr>
          <p:cNvSpPr>
            <a:spLocks noGrp="1"/>
          </p:cNvSpPr>
          <p:nvPr>
            <p:ph type="title"/>
          </p:nvPr>
        </p:nvSpPr>
        <p:spPr/>
        <p:txBody>
          <a:bodyPr/>
          <a:lstStyle/>
          <a:p>
            <a:r>
              <a:rPr lang="en-US" sz="2400" dirty="0">
                <a:latin typeface="Arial Rounded MT Bold" panose="020F0704030504030204" pitchFamily="34" charset="0"/>
              </a:rPr>
              <a:t>Heatmap</a:t>
            </a:r>
            <a:endParaRPr lang="en-IN" sz="2400" dirty="0">
              <a:latin typeface="Arial Rounded MT Bold" panose="020F0704030504030204" pitchFamily="34" charset="0"/>
            </a:endParaRPr>
          </a:p>
        </p:txBody>
      </p:sp>
      <p:pic>
        <p:nvPicPr>
          <p:cNvPr id="5" name="Content Placeholder 4">
            <a:extLst>
              <a:ext uri="{FF2B5EF4-FFF2-40B4-BE49-F238E27FC236}">
                <a16:creationId xmlns:a16="http://schemas.microsoft.com/office/drawing/2014/main" id="{D935EFEF-F376-13A6-89CB-DFEAE7ED21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8105" y="2121763"/>
            <a:ext cx="7208668" cy="4314548"/>
          </a:xfrm>
        </p:spPr>
      </p:pic>
    </p:spTree>
    <p:extLst>
      <p:ext uri="{BB962C8B-B14F-4D97-AF65-F5344CB8AC3E}">
        <p14:creationId xmlns:p14="http://schemas.microsoft.com/office/powerpoint/2010/main" val="3180545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AF152-2229-CC00-B444-529B87ED46C1}"/>
              </a:ext>
            </a:extLst>
          </p:cNvPr>
          <p:cNvSpPr>
            <a:spLocks noGrp="1"/>
          </p:cNvSpPr>
          <p:nvPr>
            <p:ph type="title"/>
          </p:nvPr>
        </p:nvSpPr>
        <p:spPr/>
        <p:txBody>
          <a:bodyPr/>
          <a:lstStyle/>
          <a:p>
            <a:r>
              <a:rPr lang="en-US" sz="4400" dirty="0">
                <a:latin typeface="Arial Rounded MT Bold" panose="020F0704030504030204" pitchFamily="34" charset="0"/>
                <a:cs typeface="Arial" pitchFamily="34" charset="0"/>
              </a:rPr>
              <a:t>ALGORITHMS</a:t>
            </a:r>
            <a:r>
              <a:rPr lang="en-US" dirty="0">
                <a:latin typeface="Arial Rounded MT Bold" panose="020F0704030504030204" pitchFamily="34" charset="0"/>
              </a:rPr>
              <a:t>:</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8EA15F4A-1F54-34EC-0B0B-ED4B0266499A}"/>
              </a:ext>
            </a:extLst>
          </p:cNvPr>
          <p:cNvSpPr>
            <a:spLocks noGrp="1"/>
          </p:cNvSpPr>
          <p:nvPr>
            <p:ph idx="1"/>
          </p:nvPr>
        </p:nvSpPr>
        <p:spPr/>
        <p:txBody>
          <a:bodyPr>
            <a:normAutofit/>
          </a:bodyPr>
          <a:lstStyle/>
          <a:p>
            <a:r>
              <a:rPr lang="en-US" b="0" i="0" dirty="0">
                <a:solidFill>
                  <a:srgbClr val="1F1F1F"/>
                </a:solidFill>
                <a:effectLst/>
                <a:latin typeface="Arial Rounded MT Bold" panose="020F0704030504030204" pitchFamily="34" charset="0"/>
              </a:rPr>
              <a:t>Regression is the process of predicting a continuous value.</a:t>
            </a:r>
          </a:p>
          <a:p>
            <a:r>
              <a:rPr lang="en-US" b="0" i="0" dirty="0">
                <a:solidFill>
                  <a:srgbClr val="1F1F1F"/>
                </a:solidFill>
                <a:effectLst/>
                <a:latin typeface="Arial Rounded MT Bold" panose="020F0704030504030204" pitchFamily="34" charset="0"/>
              </a:rPr>
              <a:t>In regression there are two types of variables: a dependent variable and independent variables.</a:t>
            </a:r>
            <a:endParaRPr lang="en-US" dirty="0">
              <a:solidFill>
                <a:srgbClr val="1F1F1F"/>
              </a:solidFill>
              <a:latin typeface="Arial Rounded MT Bold" panose="020F0704030504030204" pitchFamily="34" charset="0"/>
            </a:endParaRPr>
          </a:p>
          <a:p>
            <a:r>
              <a:rPr lang="en-US" b="0" i="0" dirty="0">
                <a:solidFill>
                  <a:srgbClr val="1F1F1F"/>
                </a:solidFill>
                <a:effectLst/>
                <a:latin typeface="Arial Rounded MT Bold" panose="020F0704030504030204" pitchFamily="34" charset="0"/>
              </a:rPr>
              <a:t>Regression is based on the nature of relationship between independent and dependent variables. </a:t>
            </a:r>
          </a:p>
          <a:p>
            <a:r>
              <a:rPr lang="en-US" dirty="0">
                <a:solidFill>
                  <a:srgbClr val="1F1F1F"/>
                </a:solidFill>
                <a:latin typeface="Arial Rounded MT Bold" panose="020F0704030504030204" pitchFamily="34" charset="0"/>
              </a:rPr>
              <a:t>We used multiple linear regression.</a:t>
            </a:r>
            <a:r>
              <a:rPr lang="en-US" b="0" i="0" dirty="0">
                <a:solidFill>
                  <a:srgbClr val="1F1F1F"/>
                </a:solidFill>
                <a:effectLst/>
                <a:latin typeface="Arial Rounded MT Bold" panose="020F0704030504030204" pitchFamily="34" charset="0"/>
              </a:rPr>
              <a:t> Multiple linear regression is</a:t>
            </a:r>
            <a:r>
              <a:rPr lang="en-US" dirty="0">
                <a:solidFill>
                  <a:srgbClr val="1F1F1F"/>
                </a:solidFill>
                <a:latin typeface="Arial Rounded MT Bold" panose="020F0704030504030204" pitchFamily="34" charset="0"/>
              </a:rPr>
              <a:t> </a:t>
            </a:r>
            <a:r>
              <a:rPr lang="en-US" b="0" i="0" dirty="0">
                <a:solidFill>
                  <a:srgbClr val="1F1F1F"/>
                </a:solidFill>
                <a:effectLst/>
                <a:latin typeface="Arial Rounded MT Bold" panose="020F0704030504030204" pitchFamily="34" charset="0"/>
              </a:rPr>
              <a:t>When more than one independent variable is used to estimate dependent variable.</a:t>
            </a:r>
          </a:p>
          <a:p>
            <a:r>
              <a:rPr lang="en-US" dirty="0">
                <a:solidFill>
                  <a:srgbClr val="1F1F1F"/>
                </a:solidFill>
                <a:latin typeface="Arial Rounded MT Bold" panose="020F0704030504030204" pitchFamily="34" charset="0"/>
              </a:rPr>
              <a:t>In this project dependent variable is </a:t>
            </a:r>
            <a:r>
              <a:rPr lang="en-US" dirty="0" err="1">
                <a:solidFill>
                  <a:srgbClr val="1F1F1F"/>
                </a:solidFill>
                <a:latin typeface="Arial Rounded MT Bold" panose="020F0704030504030204" pitchFamily="34" charset="0"/>
              </a:rPr>
              <a:t>SalePrice</a:t>
            </a:r>
            <a:r>
              <a:rPr lang="en-US" dirty="0">
                <a:solidFill>
                  <a:srgbClr val="1F1F1F"/>
                </a:solidFill>
                <a:latin typeface="Arial Rounded MT Bold" panose="020F0704030504030204" pitchFamily="34" charset="0"/>
              </a:rPr>
              <a:t> and independent variables are house </a:t>
            </a:r>
            <a:r>
              <a:rPr lang="en-US" dirty="0" err="1">
                <a:solidFill>
                  <a:srgbClr val="1F1F1F"/>
                </a:solidFill>
                <a:latin typeface="Arial Rounded MT Bold" panose="020F0704030504030204" pitchFamily="34" charset="0"/>
              </a:rPr>
              <a:t>type,area,Lotsize</a:t>
            </a:r>
            <a:r>
              <a:rPr lang="en-US" dirty="0">
                <a:solidFill>
                  <a:srgbClr val="1F1F1F"/>
                </a:solidFill>
                <a:latin typeface="Arial Rounded MT Bold" panose="020F0704030504030204" pitchFamily="34" charset="0"/>
              </a:rPr>
              <a:t> and many more parameters</a:t>
            </a:r>
            <a:r>
              <a:rPr lang="en-US" dirty="0">
                <a:solidFill>
                  <a:srgbClr val="1F1F1F"/>
                </a:solidFill>
                <a:latin typeface="Source Sans Pro" panose="020B0503030403020204" pitchFamily="34" charset="0"/>
              </a:rPr>
              <a:t>.</a:t>
            </a:r>
            <a:endParaRPr lang="en-IN" dirty="0"/>
          </a:p>
        </p:txBody>
      </p:sp>
    </p:spTree>
    <p:extLst>
      <p:ext uri="{BB962C8B-B14F-4D97-AF65-F5344CB8AC3E}">
        <p14:creationId xmlns:p14="http://schemas.microsoft.com/office/powerpoint/2010/main" val="37496008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350</TotalTime>
  <Words>439</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Rounded MT Bold</vt:lpstr>
      <vt:lpstr>Century Gothic</vt:lpstr>
      <vt:lpstr>Open Sans</vt:lpstr>
      <vt:lpstr>Source Sans Pro</vt:lpstr>
      <vt:lpstr>Wingdings</vt:lpstr>
      <vt:lpstr>Wingdings 3</vt:lpstr>
      <vt:lpstr>Ion Boardroom</vt:lpstr>
      <vt:lpstr>Property Price Prediction</vt:lpstr>
      <vt:lpstr>PROBLEM STATEMENT</vt:lpstr>
      <vt:lpstr>Data source and Variables</vt:lpstr>
      <vt:lpstr>PowerPoint Presentation</vt:lpstr>
      <vt:lpstr> EDA &amp;VISULATION</vt:lpstr>
      <vt:lpstr>What Are The Steps In Exploratory Data Analysis In Python? </vt:lpstr>
      <vt:lpstr>Understanding relationships and new insights through plots</vt:lpstr>
      <vt:lpstr>Heatmap</vt:lpstr>
      <vt:lpstr>ALGORITHMS:</vt:lpstr>
      <vt:lpstr>PowerPoint Presentation</vt:lpstr>
      <vt:lpstr>PREDICTION</vt:lpstr>
      <vt:lpstr>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Property Price Prediction</dc:title>
  <dc:creator>ratna diddi</dc:creator>
  <cp:lastModifiedBy>ratna diddi</cp:lastModifiedBy>
  <cp:revision>1</cp:revision>
  <dcterms:created xsi:type="dcterms:W3CDTF">2022-08-18T17:56:16Z</dcterms:created>
  <dcterms:modified xsi:type="dcterms:W3CDTF">2022-08-18T23:47:06Z</dcterms:modified>
</cp:coreProperties>
</file>