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69" d="100"/>
          <a:sy n="69" d="100"/>
        </p:scale>
        <p:origin x="-11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https://medium.com/@tulasij2010/hypothesis-testing-in-minitab-fdec2b068f9c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  <vt:lpstr>Manual 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F SAFRIN KAUSER</cp:lastModifiedBy>
  <cp:revision>6</cp:revision>
  <dcterms:created xsi:type="dcterms:W3CDTF">2015-11-14T12:07:48Z</dcterms:created>
  <dcterms:modified xsi:type="dcterms:W3CDTF">2021-11-18T15:48:39Z</dcterms:modified>
</cp:coreProperties>
</file>