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2"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921098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319325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509987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981607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522903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398132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1324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871866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413475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374405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338836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4580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150436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44696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77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271953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000281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99379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9228452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703389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590022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662301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26887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431171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77055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35877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293634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470828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734291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M.Ruksana Begum</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a:t>
            </a:r>
            <a:r>
              <a:rPr lang="en-US" altLang="zh-CN" sz="2400" b="0" i="0" u="none" strike="noStrike" kern="1200" cap="none" spc="0" baseline="0">
                <a:solidFill>
                  <a:srgbClr val="000000"/>
                </a:solidFill>
                <a:latin typeface="Calibri" pitchFamily="0" charset="0"/>
                <a:ea typeface="Calibri" pitchFamily="0" charset="0"/>
                <a:cs typeface="Calibri" pitchFamily="0" charset="0"/>
              </a:rPr>
              <a:t>77</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asunm13253122080</a:t>
            </a:r>
            <a:r>
              <a:rPr lang="en-US" altLang="zh-CN" sz="2400" b="0" i="0" u="none" strike="noStrike" kern="1200" cap="none" spc="0" baseline="0">
                <a:solidFill>
                  <a:srgbClr val="000000"/>
                </a:solidFill>
                <a:latin typeface="Calibri" pitchFamily="0" charset="0"/>
                <a:ea typeface="Calibri" pitchFamily="0" charset="0"/>
                <a:cs typeface="Calibri" pitchFamily="0" charset="0"/>
              </a:rPr>
              <a:t>77__6AA70793EDFB360B6B24A5F928BE2AA7</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(B.com) commerce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9225829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68"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6843904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548173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4" name="矩形"/>
          <p:cNvSpPr>
            <a:spLocks/>
          </p:cNvSpPr>
          <p:nvPr/>
        </p:nvSpPr>
        <p:spPr>
          <a:xfrm rot="0">
            <a:off x="739774" y="1676400"/>
            <a:ext cx="7947023" cy="28623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507101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3"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9471782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97"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13381280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52250805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45859824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33400" y="2241976"/>
            <a:ext cx="7248525" cy="266319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087314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30" name="矩形"/>
          <p:cNvSpPr>
            <a:spLocks/>
          </p:cNvSpPr>
          <p:nvPr/>
        </p:nvSpPr>
        <p:spPr>
          <a:xfrm rot="0">
            <a:off x="457200" y="1930318"/>
            <a:ext cx="7542567"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325403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9"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5434924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048000" y="2361723"/>
            <a:ext cx="51054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62079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97247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573757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2024-08-30T03:50:34Z</dcterms:modified>
</cp:coreProperties>
</file>