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E356-483B-4E02-9918-9DF33DD7C65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D04F-A2D2-41DA-BDDE-77DEA184DD0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24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E356-483B-4E02-9918-9DF33DD7C65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D04F-A2D2-41DA-BDDE-77DEA184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14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E356-483B-4E02-9918-9DF33DD7C65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D04F-A2D2-41DA-BDDE-77DEA184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51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E356-483B-4E02-9918-9DF33DD7C65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D04F-A2D2-41DA-BDDE-77DEA184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E356-483B-4E02-9918-9DF33DD7C65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D04F-A2D2-41DA-BDDE-77DEA184DD0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2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E356-483B-4E02-9918-9DF33DD7C65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D04F-A2D2-41DA-BDDE-77DEA184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36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E356-483B-4E02-9918-9DF33DD7C65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D04F-A2D2-41DA-BDDE-77DEA184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84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E356-483B-4E02-9918-9DF33DD7C65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D04F-A2D2-41DA-BDDE-77DEA184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90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E356-483B-4E02-9918-9DF33DD7C65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D04F-A2D2-41DA-BDDE-77DEA184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71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8CE356-483B-4E02-9918-9DF33DD7C65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E1D04F-A2D2-41DA-BDDE-77DEA184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28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E356-483B-4E02-9918-9DF33DD7C65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D04F-A2D2-41DA-BDDE-77DEA184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8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8CE356-483B-4E02-9918-9DF33DD7C65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E1D04F-A2D2-41DA-BDDE-77DEA184DD0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8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Online Food Delivery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516016"/>
            <a:ext cx="11119012" cy="1275184"/>
          </a:xfrm>
        </p:spPr>
        <p:txBody>
          <a:bodyPr/>
          <a:lstStyle/>
          <a:p>
            <a:r>
              <a:rPr lang="en-IN" b="1" dirty="0"/>
              <a:t>Food  Villa Wish Box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97965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 page</a:t>
            </a:r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86" y="1846263"/>
            <a:ext cx="662835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44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PaymentGateway</a:t>
            </a:r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886" y="1846263"/>
            <a:ext cx="632055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3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OrderSummary</a:t>
            </a:r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910" y="1846263"/>
            <a:ext cx="581450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47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AdminLogin</a:t>
            </a:r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041" y="1846263"/>
            <a:ext cx="636824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5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 Dashboard</a:t>
            </a:r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181" y="1846263"/>
            <a:ext cx="633996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9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ManageUsers</a:t>
            </a:r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68" y="1846263"/>
            <a:ext cx="622579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70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This application provides interface for admin as well as non-admin users to manage the business data and/or view menu and checkout the order.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870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2357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Food Villa Wish Box is a restaurant chain that delivers food items of different cuisines at affordable prices.</a:t>
            </a:r>
          </a:p>
          <a:p>
            <a:r>
              <a:rPr lang="en-US" dirty="0"/>
              <a:t> They have decided launch an online food delivery web application with a rich and user-friendly interface. </a:t>
            </a:r>
          </a:p>
          <a:p>
            <a:r>
              <a:rPr lang="en-US" dirty="0"/>
              <a:t>The system provides different functionalities for admin and non-admin users. </a:t>
            </a:r>
          </a:p>
          <a:p>
            <a:r>
              <a:rPr lang="en-US" dirty="0"/>
              <a:t>Admin user is able to manage products, while any registered user can view menu, select items and checkout the items added to the cart.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84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web portal that can be used by Admin user or a non-Admin user. As per the type of user, functionalities are made available to the user. An Admin user has added functionality to “</a:t>
            </a:r>
            <a:r>
              <a:rPr lang="en-US" b="1" dirty="0"/>
              <a:t>Manage Products</a:t>
            </a:r>
            <a:r>
              <a:rPr lang="en-US" dirty="0"/>
              <a:t>”, where in the admin can add/delete/edit/view products. All the user need to be first registered with the portal. Then on login both Admin and non-admin user can view “</a:t>
            </a:r>
            <a:r>
              <a:rPr lang="en-US" b="1" dirty="0"/>
              <a:t>Menu</a:t>
            </a:r>
            <a:r>
              <a:rPr lang="en-US" dirty="0"/>
              <a:t>” and place the order for food delivery.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All the functionalities are available on the navigation bar to the user. Also links for “</a:t>
            </a:r>
            <a:r>
              <a:rPr lang="en-US" b="1" dirty="0"/>
              <a:t>Home</a:t>
            </a:r>
            <a:r>
              <a:rPr lang="en-US" dirty="0"/>
              <a:t>” and “</a:t>
            </a:r>
            <a:r>
              <a:rPr lang="en-US" b="1" dirty="0"/>
              <a:t>Log Out</a:t>
            </a:r>
            <a:r>
              <a:rPr lang="en-US" dirty="0"/>
              <a:t>” are provided there.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66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ER-Diagram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C9F8B1D-9D00-45D0-9108-C06FADAAC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69" y="1035699"/>
            <a:ext cx="7146042" cy="5169158"/>
          </a:xfrm>
        </p:spPr>
      </p:pic>
    </p:spTree>
    <p:extLst>
      <p:ext uri="{BB962C8B-B14F-4D97-AF65-F5344CB8AC3E}">
        <p14:creationId xmlns:p14="http://schemas.microsoft.com/office/powerpoint/2010/main" val="199534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MySQL</a:t>
            </a:r>
          </a:p>
          <a:p>
            <a:r>
              <a:rPr lang="en-IN" dirty="0"/>
              <a:t>Spring boot, JPA, Hibernate</a:t>
            </a:r>
          </a:p>
          <a:p>
            <a:r>
              <a:rPr lang="en-IN" dirty="0"/>
              <a:t>Angular</a:t>
            </a:r>
          </a:p>
          <a:p>
            <a:r>
              <a:rPr lang="en-IN" dirty="0"/>
              <a:t>Postman, J-Unit, Selenium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14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Admin</a:t>
            </a:r>
          </a:p>
          <a:p>
            <a:r>
              <a:rPr lang="en-IN" dirty="0"/>
              <a:t>Customer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Cart</a:t>
            </a:r>
          </a:p>
          <a:p>
            <a:r>
              <a:rPr lang="en-IN" dirty="0"/>
              <a:t>Purchase</a:t>
            </a:r>
          </a:p>
          <a:p>
            <a:r>
              <a:rPr lang="en-IN" dirty="0"/>
              <a:t>Payment</a:t>
            </a:r>
          </a:p>
          <a:p>
            <a:r>
              <a:rPr lang="en-IN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21181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asy-to-use feature,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asy, convenient and completely transparent,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It’s visually appealing and stimulating to ALL of the hungry customers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48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Homepage</a:t>
            </a:r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44" y="1846263"/>
            <a:ext cx="683303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4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CustomerPage</a:t>
            </a:r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01" y="1846263"/>
            <a:ext cx="720872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49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544</TotalTime>
  <Words>292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Retrospect</vt:lpstr>
      <vt:lpstr>Online Food Delivery system</vt:lpstr>
      <vt:lpstr>                               Abstract</vt:lpstr>
      <vt:lpstr>                             Introduction</vt:lpstr>
      <vt:lpstr>ER-Diagram</vt:lpstr>
      <vt:lpstr>Technology Used</vt:lpstr>
      <vt:lpstr>Modules</vt:lpstr>
      <vt:lpstr>Advantages</vt:lpstr>
      <vt:lpstr>Homepage</vt:lpstr>
      <vt:lpstr>CustomerPage</vt:lpstr>
      <vt:lpstr>Cart page</vt:lpstr>
      <vt:lpstr>PaymentGateway</vt:lpstr>
      <vt:lpstr>OrderSummary</vt:lpstr>
      <vt:lpstr>AdminLogin</vt:lpstr>
      <vt:lpstr>Admin Dashboard</vt:lpstr>
      <vt:lpstr>ManageUsers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Food Delivery system</dc:title>
  <dc:creator>Microsoft account</dc:creator>
  <cp:lastModifiedBy>jamadarruksar@gmail.com</cp:lastModifiedBy>
  <cp:revision>22</cp:revision>
  <dcterms:created xsi:type="dcterms:W3CDTF">2022-03-29T07:50:14Z</dcterms:created>
  <dcterms:modified xsi:type="dcterms:W3CDTF">2022-03-30T10:50:36Z</dcterms:modified>
</cp:coreProperties>
</file>