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4"/>
  </p:sldMasterIdLst>
  <p:notesMasterIdLst>
    <p:notesMasterId r:id="rId15"/>
  </p:notesMasterIdLst>
  <p:handoutMasterIdLst>
    <p:handoutMasterId r:id="rId16"/>
  </p:handoutMasterIdLst>
  <p:sldIdLst>
    <p:sldId id="292" r:id="rId5"/>
    <p:sldId id="296" r:id="rId6"/>
    <p:sldId id="276" r:id="rId7"/>
    <p:sldId id="284" r:id="rId8"/>
    <p:sldId id="297" r:id="rId9"/>
    <p:sldId id="298" r:id="rId10"/>
    <p:sldId id="299" r:id="rId11"/>
    <p:sldId id="300" r:id="rId12"/>
    <p:sldId id="301"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72" d="100"/>
          <a:sy n="72" d="100"/>
        </p:scale>
        <p:origin x="660" y="7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10/5/2024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10/5/2024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484497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05C6-205A-4801-BD65-BC2010FB62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C20ACD-4F24-4033-9268-02B1964630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DC141A-8C1C-468F-B1D4-45C5622ED742}"/>
              </a:ext>
            </a:extLst>
          </p:cNvPr>
          <p:cNvSpPr>
            <a:spLocks noGrp="1"/>
          </p:cNvSpPr>
          <p:nvPr>
            <p:ph type="dt" sz="half" idx="10"/>
          </p:nvPr>
        </p:nvSpPr>
        <p:spPr/>
        <p:txBody>
          <a:bodyPr/>
          <a:lstStyle/>
          <a:p>
            <a:fld id="{F78AC38D-84C8-440E-AB4E-5A6A5C1CF9CD}" type="datetimeFigureOut">
              <a:rPr lang="en-US" smtClean="0"/>
              <a:t>10/5/2024</a:t>
            </a:fld>
            <a:endParaRPr lang="en-US"/>
          </a:p>
        </p:txBody>
      </p:sp>
      <p:sp>
        <p:nvSpPr>
          <p:cNvPr id="5" name="Footer Placeholder 4">
            <a:extLst>
              <a:ext uri="{FF2B5EF4-FFF2-40B4-BE49-F238E27FC236}">
                <a16:creationId xmlns:a16="http://schemas.microsoft.com/office/drawing/2014/main" id="{50589703-818B-413B-98C6-397CD19C1D9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29D97B8-4404-4FE4-8507-80300363E8AD}"/>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89876564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8479-C52D-48C2-9504-08EA80387D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8A8E3E-8C98-4A7C-A994-E5B4D414F6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30D4B-9830-4CEB-A32E-F36597F1176D}"/>
              </a:ext>
            </a:extLst>
          </p:cNvPr>
          <p:cNvSpPr>
            <a:spLocks noGrp="1"/>
          </p:cNvSpPr>
          <p:nvPr>
            <p:ph type="dt" sz="half" idx="10"/>
          </p:nvPr>
        </p:nvSpPr>
        <p:spPr/>
        <p:txBody>
          <a:bodyPr/>
          <a:lstStyle/>
          <a:p>
            <a:fld id="{F78AC38D-84C8-440E-AB4E-5A6A5C1CF9CD}" type="datetimeFigureOut">
              <a:rPr lang="en-US" smtClean="0"/>
              <a:t>10/5/2024</a:t>
            </a:fld>
            <a:endParaRPr lang="en-US"/>
          </a:p>
        </p:txBody>
      </p:sp>
      <p:sp>
        <p:nvSpPr>
          <p:cNvPr id="5" name="Footer Placeholder 4">
            <a:extLst>
              <a:ext uri="{FF2B5EF4-FFF2-40B4-BE49-F238E27FC236}">
                <a16:creationId xmlns:a16="http://schemas.microsoft.com/office/drawing/2014/main" id="{D127F1C4-7DAA-40FD-A597-1E6BE42A519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E03C007-E7F2-44FE-AECB-A540DF397044}"/>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56238931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D6710E-44A7-4688-9F9A-CAD1168F0E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989D17-D363-4A66-8DB5-AF2CAAF75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EEA33-DB5E-40F5-8FD0-164119DACC46}"/>
              </a:ext>
            </a:extLst>
          </p:cNvPr>
          <p:cNvSpPr>
            <a:spLocks noGrp="1"/>
          </p:cNvSpPr>
          <p:nvPr>
            <p:ph type="dt" sz="half" idx="10"/>
          </p:nvPr>
        </p:nvSpPr>
        <p:spPr/>
        <p:txBody>
          <a:bodyPr/>
          <a:lstStyle/>
          <a:p>
            <a:fld id="{F78AC38D-84C8-440E-AB4E-5A6A5C1CF9CD}" type="datetimeFigureOut">
              <a:rPr lang="en-US" smtClean="0"/>
              <a:t>10/5/2024</a:t>
            </a:fld>
            <a:endParaRPr lang="en-US"/>
          </a:p>
        </p:txBody>
      </p:sp>
      <p:sp>
        <p:nvSpPr>
          <p:cNvPr id="5" name="Footer Placeholder 4">
            <a:extLst>
              <a:ext uri="{FF2B5EF4-FFF2-40B4-BE49-F238E27FC236}">
                <a16:creationId xmlns:a16="http://schemas.microsoft.com/office/drawing/2014/main" id="{74675611-91A3-4735-8DB3-99A5114DC8FF}"/>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7887D76-F467-43D9-BA0D-9D31AB473B9C}"/>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00660343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615615166"/>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1318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021874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068371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1626926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9B5B-7A79-485C-8FFA-EED75CDCD2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EED4A7-1F90-4D36-A384-E5A168112F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3AEF6-A711-4130-8A34-6E1C6A76945D}"/>
              </a:ext>
            </a:extLst>
          </p:cNvPr>
          <p:cNvSpPr>
            <a:spLocks noGrp="1"/>
          </p:cNvSpPr>
          <p:nvPr>
            <p:ph type="dt" sz="half" idx="10"/>
          </p:nvPr>
        </p:nvSpPr>
        <p:spPr/>
        <p:txBody>
          <a:bodyPr/>
          <a:lstStyle/>
          <a:p>
            <a:fld id="{F78AC38D-84C8-440E-AB4E-5A6A5C1CF9CD}" type="datetimeFigureOut">
              <a:rPr lang="en-US" smtClean="0"/>
              <a:t>10/5/2024</a:t>
            </a:fld>
            <a:endParaRPr lang="en-US"/>
          </a:p>
        </p:txBody>
      </p:sp>
      <p:sp>
        <p:nvSpPr>
          <p:cNvPr id="5" name="Footer Placeholder 4">
            <a:extLst>
              <a:ext uri="{FF2B5EF4-FFF2-40B4-BE49-F238E27FC236}">
                <a16:creationId xmlns:a16="http://schemas.microsoft.com/office/drawing/2014/main" id="{8D5841C2-3E51-4D45-821E-65C087CA452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ED89A82-ABF2-4F4F-B127-402C2C7F7F4D}"/>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892453452"/>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4759-42F3-42AA-BC71-B7EFE7E9A0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297D68-DD1C-4527-A7CB-32D7958C23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59F814-9365-4BB7-BF09-32FB61279AF7}"/>
              </a:ext>
            </a:extLst>
          </p:cNvPr>
          <p:cNvSpPr>
            <a:spLocks noGrp="1"/>
          </p:cNvSpPr>
          <p:nvPr>
            <p:ph type="dt" sz="half" idx="10"/>
          </p:nvPr>
        </p:nvSpPr>
        <p:spPr/>
        <p:txBody>
          <a:bodyPr/>
          <a:lstStyle/>
          <a:p>
            <a:fld id="{F78AC38D-84C8-440E-AB4E-5A6A5C1CF9CD}" type="datetimeFigureOut">
              <a:rPr lang="en-US" smtClean="0"/>
              <a:t>10/5/2024</a:t>
            </a:fld>
            <a:endParaRPr lang="en-US"/>
          </a:p>
        </p:txBody>
      </p:sp>
      <p:sp>
        <p:nvSpPr>
          <p:cNvPr id="5" name="Footer Placeholder 4">
            <a:extLst>
              <a:ext uri="{FF2B5EF4-FFF2-40B4-BE49-F238E27FC236}">
                <a16:creationId xmlns:a16="http://schemas.microsoft.com/office/drawing/2014/main" id="{14C5C01A-8B37-450E-B501-87BC7F89B8F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F43E252-6FBE-4058-905C-262E51373B99}"/>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72460018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B16C-95F6-4152-A003-1483080759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72C953-8A13-4EC0-8A98-8901AAA0D6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CCDDA1-B545-48EE-B8A9-0B9FF17BD0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E61DA7-1EF8-4322-A054-8D572AD6D79F}"/>
              </a:ext>
            </a:extLst>
          </p:cNvPr>
          <p:cNvSpPr>
            <a:spLocks noGrp="1"/>
          </p:cNvSpPr>
          <p:nvPr>
            <p:ph type="dt" sz="half" idx="10"/>
          </p:nvPr>
        </p:nvSpPr>
        <p:spPr/>
        <p:txBody>
          <a:bodyPr/>
          <a:lstStyle/>
          <a:p>
            <a:fld id="{F78AC38D-84C8-440E-AB4E-5A6A5C1CF9CD}" type="datetimeFigureOut">
              <a:rPr lang="en-US" smtClean="0"/>
              <a:t>10/5/2024</a:t>
            </a:fld>
            <a:endParaRPr lang="en-US"/>
          </a:p>
        </p:txBody>
      </p:sp>
      <p:sp>
        <p:nvSpPr>
          <p:cNvPr id="6" name="Footer Placeholder 5">
            <a:extLst>
              <a:ext uri="{FF2B5EF4-FFF2-40B4-BE49-F238E27FC236}">
                <a16:creationId xmlns:a16="http://schemas.microsoft.com/office/drawing/2014/main" id="{D621EB64-4524-43F7-9DCF-59258BABBB5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56BD5503-F6D7-436E-BEB2-4CDCEF1EF059}"/>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5969311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79EFA-A0B0-4849-A363-9B4B079764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EABE11-2C1A-41C5-8940-308ED9E10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D9C9EB-0477-43CB-84C1-82A1D7B04A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3015A7-3E48-49AF-9653-D9A4D8B373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9E7F12-3044-48F3-AECD-5D4AED4930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9CA687-7485-4972-A8B2-9ADC36DD9A15}"/>
              </a:ext>
            </a:extLst>
          </p:cNvPr>
          <p:cNvSpPr>
            <a:spLocks noGrp="1"/>
          </p:cNvSpPr>
          <p:nvPr>
            <p:ph type="dt" sz="half" idx="10"/>
          </p:nvPr>
        </p:nvSpPr>
        <p:spPr/>
        <p:txBody>
          <a:bodyPr/>
          <a:lstStyle/>
          <a:p>
            <a:fld id="{F78AC38D-84C8-440E-AB4E-5A6A5C1CF9CD}" type="datetimeFigureOut">
              <a:rPr lang="en-US" smtClean="0"/>
              <a:t>10/5/2024</a:t>
            </a:fld>
            <a:endParaRPr lang="en-US"/>
          </a:p>
        </p:txBody>
      </p:sp>
      <p:sp>
        <p:nvSpPr>
          <p:cNvPr id="8" name="Footer Placeholder 7">
            <a:extLst>
              <a:ext uri="{FF2B5EF4-FFF2-40B4-BE49-F238E27FC236}">
                <a16:creationId xmlns:a16="http://schemas.microsoft.com/office/drawing/2014/main" id="{DDC6FA66-BA9A-4230-A7ED-174404F0F2F2}"/>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DACCBBF9-9C3E-4BE1-AF1A-E589393E27D7}"/>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23961627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2398-1B34-4099-95A5-2AA1D65E3B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8269D6-0ED4-4093-867C-A994C9F2A464}"/>
              </a:ext>
            </a:extLst>
          </p:cNvPr>
          <p:cNvSpPr>
            <a:spLocks noGrp="1"/>
          </p:cNvSpPr>
          <p:nvPr>
            <p:ph type="dt" sz="half" idx="10"/>
          </p:nvPr>
        </p:nvSpPr>
        <p:spPr/>
        <p:txBody>
          <a:bodyPr/>
          <a:lstStyle/>
          <a:p>
            <a:fld id="{F78AC38D-84C8-440E-AB4E-5A6A5C1CF9CD}" type="datetimeFigureOut">
              <a:rPr lang="en-US" smtClean="0"/>
              <a:t>10/5/2024</a:t>
            </a:fld>
            <a:endParaRPr lang="en-US"/>
          </a:p>
        </p:txBody>
      </p:sp>
      <p:sp>
        <p:nvSpPr>
          <p:cNvPr id="4" name="Footer Placeholder 3">
            <a:extLst>
              <a:ext uri="{FF2B5EF4-FFF2-40B4-BE49-F238E27FC236}">
                <a16:creationId xmlns:a16="http://schemas.microsoft.com/office/drawing/2014/main" id="{BD71F8B0-95D6-4A2C-BC84-9C61C8BA917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B73875B-D595-4DC5-ACFE-A292541874A0}"/>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47693236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2152E2-46B1-4D20-B418-2EEA23E8AF1C}"/>
              </a:ext>
            </a:extLst>
          </p:cNvPr>
          <p:cNvSpPr>
            <a:spLocks noGrp="1"/>
          </p:cNvSpPr>
          <p:nvPr>
            <p:ph type="dt" sz="half" idx="10"/>
          </p:nvPr>
        </p:nvSpPr>
        <p:spPr/>
        <p:txBody>
          <a:bodyPr/>
          <a:lstStyle/>
          <a:p>
            <a:fld id="{F78AC38D-84C8-440E-AB4E-5A6A5C1CF9CD}" type="datetimeFigureOut">
              <a:rPr lang="en-US" smtClean="0"/>
              <a:t>10/5/2024</a:t>
            </a:fld>
            <a:endParaRPr lang="en-US"/>
          </a:p>
        </p:txBody>
      </p:sp>
      <p:sp>
        <p:nvSpPr>
          <p:cNvPr id="3" name="Footer Placeholder 2">
            <a:extLst>
              <a:ext uri="{FF2B5EF4-FFF2-40B4-BE49-F238E27FC236}">
                <a16:creationId xmlns:a16="http://schemas.microsoft.com/office/drawing/2014/main" id="{68F8B055-0BEF-40F2-BB3B-C8A94C1C556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BCDEC2D-24C9-49BB-80FA-A3016A9E0A7E}"/>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31793584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091F-21FD-453E-ABA8-A64B12AD83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3D132A-A137-43C6-BEBF-02D6480347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591B45-523F-4CC4-BFEC-65349BBA3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37AC80-2F4A-4EEF-A204-003CEEC58A00}"/>
              </a:ext>
            </a:extLst>
          </p:cNvPr>
          <p:cNvSpPr>
            <a:spLocks noGrp="1"/>
          </p:cNvSpPr>
          <p:nvPr>
            <p:ph type="dt" sz="half" idx="10"/>
          </p:nvPr>
        </p:nvSpPr>
        <p:spPr/>
        <p:txBody>
          <a:bodyPr/>
          <a:lstStyle/>
          <a:p>
            <a:fld id="{F78AC38D-84C8-440E-AB4E-5A6A5C1CF9CD}" type="datetimeFigureOut">
              <a:rPr lang="en-US" smtClean="0"/>
              <a:t>10/5/2024</a:t>
            </a:fld>
            <a:endParaRPr lang="en-US"/>
          </a:p>
        </p:txBody>
      </p:sp>
      <p:sp>
        <p:nvSpPr>
          <p:cNvPr id="6" name="Footer Placeholder 5">
            <a:extLst>
              <a:ext uri="{FF2B5EF4-FFF2-40B4-BE49-F238E27FC236}">
                <a16:creationId xmlns:a16="http://schemas.microsoft.com/office/drawing/2014/main" id="{6BC07645-CA31-474C-BB96-E0EB1BD53E5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56BEAF7F-53EB-4B29-88C2-D2A15353507C}"/>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26825732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F5DA-6B80-446E-88A3-66662B50CA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AC74B3-0D20-45A2-994F-FF5C06A978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A49621-2497-495F-AB83-3A8F6747A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10FB9-C3FC-4F47-8570-87D6733CDC45}"/>
              </a:ext>
            </a:extLst>
          </p:cNvPr>
          <p:cNvSpPr>
            <a:spLocks noGrp="1"/>
          </p:cNvSpPr>
          <p:nvPr>
            <p:ph type="dt" sz="half" idx="10"/>
          </p:nvPr>
        </p:nvSpPr>
        <p:spPr/>
        <p:txBody>
          <a:bodyPr/>
          <a:lstStyle/>
          <a:p>
            <a:fld id="{F78AC38D-84C8-440E-AB4E-5A6A5C1CF9CD}" type="datetimeFigureOut">
              <a:rPr lang="en-US" smtClean="0"/>
              <a:t>10/5/2024</a:t>
            </a:fld>
            <a:endParaRPr lang="en-US"/>
          </a:p>
        </p:txBody>
      </p:sp>
      <p:sp>
        <p:nvSpPr>
          <p:cNvPr id="6" name="Footer Placeholder 5">
            <a:extLst>
              <a:ext uri="{FF2B5EF4-FFF2-40B4-BE49-F238E27FC236}">
                <a16:creationId xmlns:a16="http://schemas.microsoft.com/office/drawing/2014/main" id="{B7A45CB0-AC14-45DD-B5C9-611FE592414D}"/>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5D31C16F-9A29-416F-AE86-C76ACE0B4466}"/>
              </a:ext>
            </a:extLst>
          </p:cNvPr>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9781675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72A798-9AC5-4502-8B98-4094556158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F92D0C-5EFA-477F-832B-4DEB284D00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E0C12-5CE2-4246-B711-865D76D338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AC38D-84C8-440E-AB4E-5A6A5C1CF9CD}" type="datetimeFigureOut">
              <a:rPr lang="en-US" smtClean="0"/>
              <a:t>10/5/2024</a:t>
            </a:fld>
            <a:endParaRPr lang="en-US"/>
          </a:p>
        </p:txBody>
      </p:sp>
      <p:sp>
        <p:nvSpPr>
          <p:cNvPr id="5" name="Footer Placeholder 4">
            <a:extLst>
              <a:ext uri="{FF2B5EF4-FFF2-40B4-BE49-F238E27FC236}">
                <a16:creationId xmlns:a16="http://schemas.microsoft.com/office/drawing/2014/main" id="{12AB0842-E8ED-4282-9988-2E3C880B31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F472329D-6A4E-4CF8-9C0C-8CD270DB32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4887735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652" r:id="rId17"/>
    <p:sldLayoutId id="2147483653" r:id="rId18"/>
    <p:sldLayoutId id="2147483655" r:id="rId19"/>
    <p:sldLayoutId id="2147483656" r:id="rId20"/>
    <p:sldLayoutId id="2147483657" r:id="rId21"/>
    <p:sldLayoutId id="2147483658" r:id="rId22"/>
    <p:sldLayoutId id="2147483659" r:id="rId23"/>
    <p:sldLayoutId id="2147483661" r:id="rId24"/>
    <p:sldLayoutId id="2147483662" r:id="rId25"/>
    <p:sldLayoutId id="2147483663" r:id="rId26"/>
    <p:sldLayoutId id="2147483664" r:id="rId2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13.jpg"/><Relationship Id="rId5" Type="http://schemas.openxmlformats.org/officeDocument/2006/relationships/image" Target="../media/image2.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www.cloudflare.com/learning/access-management/what-is-identity/" TargetMode="External"/><Relationship Id="rId2" Type="http://schemas.openxmlformats.org/officeDocument/2006/relationships/image" Target="../media/image8.jpg"/><Relationship Id="rId1" Type="http://schemas.openxmlformats.org/officeDocument/2006/relationships/slideLayout" Target="../slideLayouts/slideLayout13.xml"/><Relationship Id="rId5" Type="http://schemas.openxmlformats.org/officeDocument/2006/relationships/hyperlink" Target="https://www.cloudflare.com/learning/security/api/what-is-an-api/" TargetMode="External"/><Relationship Id="rId4" Type="http://schemas.openxmlformats.org/officeDocument/2006/relationships/hyperlink" Target="https://www.cloudflare.com/learning/access-management/what-is-identity-and-access-managemen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E5C09E0-BA54-4D32-AA58-E84AC073E466}"/>
              </a:ext>
            </a:extLst>
          </p:cNvPr>
          <p:cNvPicPr>
            <a:picLocks noChangeAspect="1"/>
          </p:cNvPicPr>
          <p:nvPr/>
        </p:nvPicPr>
        <p:blipFill rotWithShape="1">
          <a:blip r:embed="rId3"/>
          <a:srcRect l="11291"/>
          <a:stretch/>
        </p:blipFill>
        <p:spPr>
          <a:xfrm>
            <a:off x="-95519" y="-1"/>
            <a:ext cx="12287520" cy="6858001"/>
          </a:xfrm>
          <a:prstGeom prst="rect">
            <a:avLst/>
          </a:prstGeom>
        </p:spPr>
      </p:pic>
      <p:sp>
        <p:nvSpPr>
          <p:cNvPr id="17" name="TextBox 16">
            <a:extLst>
              <a:ext uri="{FF2B5EF4-FFF2-40B4-BE49-F238E27FC236}">
                <a16:creationId xmlns:a16="http://schemas.microsoft.com/office/drawing/2014/main" id="{88E1E926-8784-44DC-9A20-E4E8701169E7}"/>
              </a:ext>
            </a:extLst>
          </p:cNvPr>
          <p:cNvSpPr txBox="1"/>
          <p:nvPr/>
        </p:nvSpPr>
        <p:spPr>
          <a:xfrm flipH="1">
            <a:off x="642064" y="1077402"/>
            <a:ext cx="4314247" cy="1446550"/>
          </a:xfrm>
          <a:prstGeom prst="rect">
            <a:avLst/>
          </a:prstGeom>
          <a:noFill/>
        </p:spPr>
        <p:txBody>
          <a:bodyPr wrap="square" rtlCol="0">
            <a:spAutoFit/>
          </a:bodyPr>
          <a:lstStyle/>
          <a:p>
            <a:r>
              <a:rPr lang="en-US" altLang="zh-CN" sz="4400" dirty="0">
                <a:solidFill>
                  <a:schemeClr val="bg1"/>
                </a:solidFill>
                <a:latin typeface="Bahnschrift SemiBold Condensed" panose="020B0502040204020203" pitchFamily="34" charset="0"/>
              </a:rPr>
              <a:t>Authentication &amp; Authentication Type</a:t>
            </a:r>
            <a:endParaRPr lang="en-US" sz="4400" dirty="0">
              <a:solidFill>
                <a:schemeClr val="bg1"/>
              </a:solidFill>
              <a:latin typeface="Bahnschrift SemiBold Condensed" panose="020B0502040204020203" pitchFamily="34" charset="0"/>
            </a:endParaRPr>
          </a:p>
        </p:txBody>
      </p:sp>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l="34" r="34"/>
          <a:stretch/>
        </p:blipFill>
        <p:spPr/>
      </p:pic>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96000" y="2103437"/>
            <a:ext cx="5055698" cy="1325563"/>
          </a:xfrm>
        </p:spPr>
        <p:txBody>
          <a:bodyPr/>
          <a:lstStyle/>
          <a:p>
            <a:r>
              <a:rPr lang="en-US" sz="6000" dirty="0">
                <a:solidFill>
                  <a:schemeClr val="accent2">
                    <a:lumMod val="75000"/>
                  </a:schemeClr>
                </a:solidFill>
                <a:latin typeface="Bodoni MT" panose="02070603080606020203" pitchFamily="18" charset="0"/>
              </a:rPr>
              <a:t>Thank</a:t>
            </a:r>
            <a:r>
              <a:rPr lang="en-US" sz="5400" dirty="0">
                <a:solidFill>
                  <a:schemeClr val="accent2">
                    <a:lumMod val="75000"/>
                  </a:schemeClr>
                </a:solidFill>
                <a:latin typeface="Bodoni MT" panose="02070603080606020203" pitchFamily="18" charset="0"/>
              </a:rPr>
              <a:t> you !</a:t>
            </a:r>
          </a:p>
        </p:txBody>
      </p:sp>
      <p:pic>
        <p:nvPicPr>
          <p:cNvPr id="7" name="Picture Placeholder 6">
            <a:extLst>
              <a:ext uri="{FF2B5EF4-FFF2-40B4-BE49-F238E27FC236}">
                <a16:creationId xmlns:a16="http://schemas.microsoft.com/office/drawing/2014/main" id="{17C00F47-9EDC-499C-9C88-33FF75F8A95E}"/>
              </a:ext>
            </a:extLst>
          </p:cNvPr>
          <p:cNvPicPr>
            <a:picLocks noGrp="1" noChangeAspect="1"/>
          </p:cNvPicPr>
          <p:nvPr>
            <p:ph type="pic" sz="quarter" idx="48"/>
          </p:nvPr>
        </p:nvPicPr>
        <p:blipFill>
          <a:blip r:embed="rId4"/>
          <a:srcRect l="10552" r="10552"/>
          <a:stretch>
            <a:fillRect/>
          </a:stretch>
        </p:blipFill>
        <p:spPr/>
      </p:pic>
      <p:pic>
        <p:nvPicPr>
          <p:cNvPr id="17" name="Picture Placeholder 16">
            <a:extLst>
              <a:ext uri="{FF2B5EF4-FFF2-40B4-BE49-F238E27FC236}">
                <a16:creationId xmlns:a16="http://schemas.microsoft.com/office/drawing/2014/main" id="{F72D9469-06A5-4711-A83B-46ED5BB3954E}"/>
              </a:ext>
            </a:extLst>
          </p:cNvPr>
          <p:cNvPicPr>
            <a:picLocks noGrp="1" noChangeAspect="1"/>
          </p:cNvPicPr>
          <p:nvPr>
            <p:ph type="pic" sz="quarter" idx="49"/>
          </p:nvPr>
        </p:nvPicPr>
        <p:blipFill>
          <a:blip r:embed="rId5"/>
          <a:srcRect l="14345" r="14345"/>
          <a:stretch>
            <a:fillRect/>
          </a:stretch>
        </p:blipFill>
        <p:spPr/>
      </p:pic>
      <p:pic>
        <p:nvPicPr>
          <p:cNvPr id="29" name="Picture Placeholder 28">
            <a:extLst>
              <a:ext uri="{FF2B5EF4-FFF2-40B4-BE49-F238E27FC236}">
                <a16:creationId xmlns:a16="http://schemas.microsoft.com/office/drawing/2014/main" id="{B974971C-BE63-4155-8D67-150EB5E9D45B}"/>
              </a:ext>
            </a:extLst>
          </p:cNvPr>
          <p:cNvPicPr>
            <a:picLocks noGrp="1" noChangeAspect="1"/>
          </p:cNvPicPr>
          <p:nvPr>
            <p:ph type="pic" sz="quarter" idx="50"/>
          </p:nvPr>
        </p:nvPicPr>
        <p:blipFill>
          <a:blip r:embed="rId6"/>
          <a:srcRect l="14478" r="14478"/>
          <a:stretch>
            <a:fillRect/>
          </a:stretch>
        </p:blipFill>
        <p:spPr/>
      </p:pic>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FF10-1F8F-6EDE-D1CE-424F3F650D5B}"/>
              </a:ext>
            </a:extLst>
          </p:cNvPr>
          <p:cNvSpPr>
            <a:spLocks noGrp="1"/>
          </p:cNvSpPr>
          <p:nvPr>
            <p:ph type="title"/>
          </p:nvPr>
        </p:nvSpPr>
        <p:spPr>
          <a:xfrm>
            <a:off x="1577009" y="507076"/>
            <a:ext cx="9526420" cy="1115434"/>
          </a:xfrm>
        </p:spPr>
        <p:txBody>
          <a:bodyPr/>
          <a:lstStyle/>
          <a:p>
            <a:r>
              <a:rPr lang="en-US" dirty="0">
                <a:solidFill>
                  <a:schemeClr val="tx2">
                    <a:lumMod val="50000"/>
                  </a:schemeClr>
                </a:solidFill>
                <a:latin typeface="Times New Roman" panose="02020603050405020304" pitchFamily="18" charset="0"/>
                <a:cs typeface="Times New Roman" panose="02020603050405020304" pitchFamily="18" charset="0"/>
              </a:rPr>
              <a:t>Content</a:t>
            </a:r>
            <a:r>
              <a:rPr lang="en-US" dirty="0"/>
              <a:t> </a:t>
            </a:r>
          </a:p>
        </p:txBody>
      </p:sp>
      <p:sp>
        <p:nvSpPr>
          <p:cNvPr id="5" name="Slide Number Placeholder 4">
            <a:extLst>
              <a:ext uri="{FF2B5EF4-FFF2-40B4-BE49-F238E27FC236}">
                <a16:creationId xmlns:a16="http://schemas.microsoft.com/office/drawing/2014/main" id="{02D45B50-9398-1023-A1AA-E5573F91FE0B}"/>
              </a:ext>
            </a:extLst>
          </p:cNvPr>
          <p:cNvSpPr>
            <a:spLocks noGrp="1"/>
          </p:cNvSpPr>
          <p:nvPr>
            <p:ph type="sldNum" sz="quarter" idx="29"/>
          </p:nvPr>
        </p:nvSpPr>
        <p:spPr/>
        <p:txBody>
          <a:bodyPr/>
          <a:lstStyle/>
          <a:p>
            <a:fld id="{47FEACEE-25B4-4A2D-B147-27296E36371D}" type="slidenum">
              <a:rPr lang="en-US" altLang="zh-CN" smtClean="0"/>
              <a:pPr/>
              <a:t>2</a:t>
            </a:fld>
            <a:endParaRPr lang="en-US" altLang="zh-CN" dirty="0"/>
          </a:p>
        </p:txBody>
      </p:sp>
      <p:sp>
        <p:nvSpPr>
          <p:cNvPr id="6" name="TextBox 5">
            <a:extLst>
              <a:ext uri="{FF2B5EF4-FFF2-40B4-BE49-F238E27FC236}">
                <a16:creationId xmlns:a16="http://schemas.microsoft.com/office/drawing/2014/main" id="{FC6C02AC-F0D6-4582-8C24-36D10F0E2259}"/>
              </a:ext>
            </a:extLst>
          </p:cNvPr>
          <p:cNvSpPr txBox="1"/>
          <p:nvPr/>
        </p:nvSpPr>
        <p:spPr>
          <a:xfrm>
            <a:off x="1577009" y="1622510"/>
            <a:ext cx="6414052" cy="43396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marL="457200" indent="-457200">
              <a:lnSpc>
                <a:spcPct val="150000"/>
              </a:lnSpc>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Authentication type</a:t>
            </a:r>
          </a:p>
          <a:p>
            <a:pPr marL="914400" lvl="1" indent="-4572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Password based Authentication</a:t>
            </a:r>
          </a:p>
          <a:p>
            <a:pPr marL="914400" lvl="1" indent="-4572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Token based Authentication</a:t>
            </a:r>
          </a:p>
          <a:p>
            <a:pPr marL="914400" lvl="1" indent="-4572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Biometric Authentication</a:t>
            </a:r>
          </a:p>
          <a:p>
            <a:pPr marL="914400" lvl="1" indent="-457200">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Remote based Authentication</a:t>
            </a:r>
          </a:p>
          <a:p>
            <a:pPr marL="457200" indent="-457200">
              <a:lnSpc>
                <a:spcPct val="150000"/>
              </a:lnSpc>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Conclusion</a:t>
            </a:r>
          </a:p>
          <a:p>
            <a:endParaRPr lang="en-US" sz="1800" b="0" dirty="0">
              <a:solidFill>
                <a:schemeClr val="tx2">
                  <a:lumMod val="50000"/>
                </a:schemeClr>
              </a:solidFill>
              <a:latin typeface="Times New Roman" panose="02020603050405020304" pitchFamily="18" charset="0"/>
              <a:cs typeface="Times New Roman" panose="02020603050405020304" pitchFamily="18" charset="0"/>
            </a:endParaRPr>
          </a:p>
          <a:p>
            <a:endParaRPr lang="en-US" b="0" dirty="0">
              <a:solidFill>
                <a:schemeClr val="tx2">
                  <a:lumMod val="50000"/>
                </a:schemeClr>
              </a:solidFill>
              <a:latin typeface="Times New Roman" panose="02020603050405020304" pitchFamily="18" charset="0"/>
              <a:cs typeface="Times New Roman" panose="02020603050405020304" pitchFamily="18" charset="0"/>
            </a:endParaRPr>
          </a:p>
          <a:p>
            <a:endParaRPr lang="en-US" dirty="0">
              <a:solidFill>
                <a:schemeClr val="tx2">
                  <a:lumMod val="50000"/>
                </a:schemeClr>
              </a:solidFill>
              <a:latin typeface="Bahnschrift SemiBold Condensed" panose="020B0502040204020203" pitchFamily="34" charset="0"/>
            </a:endParaRPr>
          </a:p>
          <a:p>
            <a:endParaRPr lang="en-US" dirty="0"/>
          </a:p>
        </p:txBody>
      </p:sp>
    </p:spTree>
    <p:extLst>
      <p:ext uri="{BB962C8B-B14F-4D97-AF65-F5344CB8AC3E}">
        <p14:creationId xmlns:p14="http://schemas.microsoft.com/office/powerpoint/2010/main" val="34098935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377052" y="905232"/>
            <a:ext cx="5117162" cy="1200329"/>
          </a:xfrm>
        </p:spPr>
        <p:txBody>
          <a:bodyPr/>
          <a:lstStyle/>
          <a:p>
            <a:r>
              <a:rPr lang="en-US" altLang="zh-CN" sz="4000" b="1" dirty="0">
                <a:solidFill>
                  <a:schemeClr val="accent6">
                    <a:lumMod val="75000"/>
                  </a:schemeClr>
                </a:solidFill>
              </a:rPr>
              <a:t>What is Authentication ?</a:t>
            </a:r>
            <a:endParaRPr lang="en-US" sz="4000" b="1" dirty="0">
              <a:solidFill>
                <a:schemeClr val="accent6">
                  <a:lumMod val="75000"/>
                </a:schemeClr>
              </a:solidFill>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
        <p:nvSpPr>
          <p:cNvPr id="16" name="TextBox 15">
            <a:extLst>
              <a:ext uri="{FF2B5EF4-FFF2-40B4-BE49-F238E27FC236}">
                <a16:creationId xmlns:a16="http://schemas.microsoft.com/office/drawing/2014/main" id="{2D18D928-EB3A-BD4D-2EC2-3F9CFC9FCC89}"/>
              </a:ext>
            </a:extLst>
          </p:cNvPr>
          <p:cNvSpPr txBox="1"/>
          <p:nvPr/>
        </p:nvSpPr>
        <p:spPr>
          <a:xfrm>
            <a:off x="1347473" y="3111689"/>
            <a:ext cx="1450318" cy="1064525"/>
          </a:xfrm>
          <a:prstGeom prst="rect">
            <a:avLst/>
          </a:prstGeom>
        </p:spPr>
        <p:txBody>
          <a:bodyPr wrap="square" rtlCol="0">
            <a:spAutoFit/>
          </a:bodyPr>
          <a:lstStyle/>
          <a:p>
            <a:pPr marL="0" indent="0" algn="ctr">
              <a:lnSpc>
                <a:spcPct val="100000"/>
              </a:lnSpc>
              <a:spcBef>
                <a:spcPts val="0"/>
              </a:spcBef>
              <a:buFontTx/>
              <a:buNone/>
            </a:pPr>
            <a:endParaRPr lang="en-US" sz="1800" dirty="0">
              <a:solidFill>
                <a:prstClr val="white"/>
              </a:solidFill>
              <a:latin typeface="Posterama" panose="020B0504020200020000" pitchFamily="34" charset="0"/>
              <a:ea typeface="微软雅黑"/>
              <a:cs typeface="Posterama" panose="020B0504020200020000" pitchFamily="34" charset="0"/>
            </a:endParaRPr>
          </a:p>
        </p:txBody>
      </p:sp>
      <p:sp>
        <p:nvSpPr>
          <p:cNvPr id="23" name="TextBox 22">
            <a:extLst>
              <a:ext uri="{FF2B5EF4-FFF2-40B4-BE49-F238E27FC236}">
                <a16:creationId xmlns:a16="http://schemas.microsoft.com/office/drawing/2014/main" id="{2CA8FF49-6D6D-04E0-4923-F3404C183717}"/>
              </a:ext>
            </a:extLst>
          </p:cNvPr>
          <p:cNvSpPr txBox="1"/>
          <p:nvPr/>
        </p:nvSpPr>
        <p:spPr>
          <a:xfrm>
            <a:off x="238540" y="2105561"/>
            <a:ext cx="5751444" cy="1323439"/>
          </a:xfrm>
          <a:prstGeom prst="rect">
            <a:avLst/>
          </a:prstGeom>
        </p:spPr>
        <p:txBody>
          <a:bodyPr wrap="square" rtlCol="0">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Authentication is the process companies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use to ensure that only the right people,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services, and applications with the right permissions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have access to corporate resources.</a:t>
            </a:r>
            <a:r>
              <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Placeholder 5">
            <a:extLst>
              <a:ext uri="{FF2B5EF4-FFF2-40B4-BE49-F238E27FC236}">
                <a16:creationId xmlns:a16="http://schemas.microsoft.com/office/drawing/2014/main" id="{676DBBB6-17B5-4DC0-92C8-8E7B65EBF727}"/>
              </a:ext>
            </a:extLst>
          </p:cNvPr>
          <p:cNvPicPr>
            <a:picLocks noGrp="1" noChangeAspect="1"/>
          </p:cNvPicPr>
          <p:nvPr>
            <p:ph type="pic" sz="quarter" idx="51"/>
          </p:nvPr>
        </p:nvPicPr>
        <p:blipFill>
          <a:blip r:embed="rId3"/>
          <a:srcRect l="20545" r="20545"/>
          <a:stretch>
            <a:fillRect/>
          </a:stretch>
        </p:blipFill>
        <p:spPr>
          <a:xfrm>
            <a:off x="5745001" y="0"/>
            <a:ext cx="6446999" cy="6858000"/>
          </a:xfrm>
        </p:spPr>
      </p:pic>
    </p:spTree>
    <p:extLst>
      <p:ext uri="{BB962C8B-B14F-4D97-AF65-F5344CB8AC3E}">
        <p14:creationId xmlns:p14="http://schemas.microsoft.com/office/powerpoint/2010/main" val="7755480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32"/>
          </p:nvPr>
        </p:nvSpPr>
        <p:spPr>
          <a:xfrm>
            <a:off x="3615943" y="2562781"/>
            <a:ext cx="2127249" cy="866219"/>
          </a:xfrm>
        </p:spPr>
        <p:txBody>
          <a:bodyPr/>
          <a:lstStyle/>
          <a:p>
            <a:r>
              <a:rPr lang="en-US" sz="1800" b="0" dirty="0">
                <a:solidFill>
                  <a:schemeClr val="tx2">
                    <a:lumMod val="50000"/>
                  </a:schemeClr>
                </a:solidFill>
                <a:latin typeface="Times New Roman" panose="02020603050405020304" pitchFamily="18" charset="0"/>
                <a:cs typeface="Times New Roman" panose="02020603050405020304" pitchFamily="18" charset="0"/>
              </a:rPr>
              <a:t>Token based Authentication</a:t>
            </a:r>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a:xfrm>
            <a:off x="1053998" y="2562781"/>
            <a:ext cx="2125893" cy="866219"/>
          </a:xfrm>
        </p:spPr>
        <p:txBody>
          <a:bodyPr/>
          <a:lstStyle/>
          <a:p>
            <a:r>
              <a:rPr lang="en-US" b="0" dirty="0">
                <a:solidFill>
                  <a:schemeClr val="tx2">
                    <a:lumMod val="50000"/>
                  </a:schemeClr>
                </a:solidFill>
                <a:latin typeface="Times New Roman" panose="02020603050405020304" pitchFamily="18" charset="0"/>
                <a:cs typeface="Times New Roman" panose="02020603050405020304" pitchFamily="18" charset="0"/>
              </a:rPr>
              <a:t>Password based Authentication</a:t>
            </a:r>
          </a:p>
        </p:txBody>
      </p:sp>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838200" y="537747"/>
            <a:ext cx="10515600" cy="1467133"/>
          </a:xfrm>
        </p:spPr>
        <p:txBody>
          <a:bodyPr/>
          <a:lstStyle/>
          <a:p>
            <a:r>
              <a:rPr lang="en-US" dirty="0">
                <a:solidFill>
                  <a:schemeClr val="tx2">
                    <a:lumMod val="50000"/>
                  </a:schemeClr>
                </a:solidFill>
                <a:latin typeface="Bahnschrift SemiBold Condensed" panose="020B0502040204020203" pitchFamily="34" charset="0"/>
              </a:rPr>
              <a:t>The main type of authentication</a:t>
            </a:r>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6"/>
          </p:nvPr>
        </p:nvSpPr>
        <p:spPr>
          <a:xfrm>
            <a:off x="6177887" y="2562781"/>
            <a:ext cx="2161198" cy="866219"/>
          </a:xfrm>
        </p:spPr>
        <p:txBody>
          <a:bodyPr/>
          <a:lstStyle/>
          <a:p>
            <a:r>
              <a:rPr lang="en-US" b="0" dirty="0">
                <a:solidFill>
                  <a:schemeClr val="tx2">
                    <a:lumMod val="50000"/>
                  </a:schemeClr>
                </a:solidFill>
                <a:latin typeface="Times New Roman" panose="02020603050405020304" pitchFamily="18" charset="0"/>
                <a:cs typeface="Times New Roman" panose="02020603050405020304" pitchFamily="18" charset="0"/>
              </a:rPr>
              <a:t>Biometric Authentication</a:t>
            </a:r>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7"/>
          </p:nvPr>
        </p:nvSpPr>
        <p:spPr>
          <a:xfrm>
            <a:off x="8787534" y="2562781"/>
            <a:ext cx="2161199" cy="866219"/>
          </a:xfrm>
        </p:spPr>
        <p:txBody>
          <a:bodyPr/>
          <a:lstStyle/>
          <a:p>
            <a:r>
              <a:rPr lang="en-US" b="0" dirty="0">
                <a:solidFill>
                  <a:schemeClr val="tx2">
                    <a:lumMod val="50000"/>
                  </a:schemeClr>
                </a:solidFill>
                <a:latin typeface="Times New Roman" panose="02020603050405020304" pitchFamily="18" charset="0"/>
                <a:cs typeface="Times New Roman" panose="02020603050405020304" pitchFamily="18" charset="0"/>
              </a:rPr>
              <a:t>Remote based Authentication</a:t>
            </a:r>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4</a:t>
            </a:fld>
            <a:endParaRPr lang="en-US" altLang="zh-CN" noProof="0" dirty="0"/>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1053998" y="2464905"/>
            <a:ext cx="9890278" cy="107342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highlight>
                <a:srgbClr val="FFFF00"/>
              </a:highlight>
              <a:latin typeface="+mn-lt"/>
            </a:endParaRPr>
          </a:p>
        </p:txBody>
      </p:sp>
      <p:pic>
        <p:nvPicPr>
          <p:cNvPr id="10" name="Picture 9" descr="A lock with a number on it&#10;&#10;Description automatically generated">
            <a:extLst>
              <a:ext uri="{FF2B5EF4-FFF2-40B4-BE49-F238E27FC236}">
                <a16:creationId xmlns:a16="http://schemas.microsoft.com/office/drawing/2014/main" id="{4F7A1AF1-C91D-DAB3-A5A1-CDA8F0B74A42}"/>
              </a:ext>
            </a:extLst>
          </p:cNvPr>
          <p:cNvPicPr>
            <a:picLocks noChangeAspect="1"/>
          </p:cNvPicPr>
          <p:nvPr/>
        </p:nvPicPr>
        <p:blipFill>
          <a:blip r:embed="rId3"/>
          <a:stretch>
            <a:fillRect/>
          </a:stretch>
        </p:blipFill>
        <p:spPr>
          <a:xfrm>
            <a:off x="1050897" y="3607450"/>
            <a:ext cx="2125893" cy="1467134"/>
          </a:xfrm>
          <a:prstGeom prst="rect">
            <a:avLst/>
          </a:prstGeom>
        </p:spPr>
      </p:pic>
      <p:pic>
        <p:nvPicPr>
          <p:cNvPr id="12" name="Picture 11" descr="A computer screen with a login and password&#10;&#10;Description automatically generated">
            <a:extLst>
              <a:ext uri="{FF2B5EF4-FFF2-40B4-BE49-F238E27FC236}">
                <a16:creationId xmlns:a16="http://schemas.microsoft.com/office/drawing/2014/main" id="{F632CA92-90A2-A861-5C88-8D61570E2E3C}"/>
              </a:ext>
            </a:extLst>
          </p:cNvPr>
          <p:cNvPicPr>
            <a:picLocks noChangeAspect="1"/>
          </p:cNvPicPr>
          <p:nvPr/>
        </p:nvPicPr>
        <p:blipFill>
          <a:blip r:embed="rId4"/>
          <a:stretch>
            <a:fillRect/>
          </a:stretch>
        </p:blipFill>
        <p:spPr>
          <a:xfrm>
            <a:off x="3619009" y="3607450"/>
            <a:ext cx="2121115" cy="1467134"/>
          </a:xfrm>
          <a:prstGeom prst="rect">
            <a:avLst/>
          </a:prstGeom>
        </p:spPr>
      </p:pic>
      <p:pic>
        <p:nvPicPr>
          <p:cNvPr id="14" name="Picture 13" descr="A finger touching a screen&#10;&#10;Description automatically generated">
            <a:extLst>
              <a:ext uri="{FF2B5EF4-FFF2-40B4-BE49-F238E27FC236}">
                <a16:creationId xmlns:a16="http://schemas.microsoft.com/office/drawing/2014/main" id="{522A019C-938B-5E0E-A09F-6E69C0E85C21}"/>
              </a:ext>
            </a:extLst>
          </p:cNvPr>
          <p:cNvPicPr>
            <a:picLocks noChangeAspect="1"/>
          </p:cNvPicPr>
          <p:nvPr/>
        </p:nvPicPr>
        <p:blipFill>
          <a:blip r:embed="rId5"/>
          <a:stretch>
            <a:fillRect/>
          </a:stretch>
        </p:blipFill>
        <p:spPr>
          <a:xfrm>
            <a:off x="6173430" y="3607450"/>
            <a:ext cx="2161198" cy="1467134"/>
          </a:xfrm>
          <a:prstGeom prst="rect">
            <a:avLst/>
          </a:prstGeom>
        </p:spPr>
      </p:pic>
      <p:pic>
        <p:nvPicPr>
          <p:cNvPr id="16" name="Picture 15" descr="A hand holding a key&#10;&#10;Description automatically generated">
            <a:extLst>
              <a:ext uri="{FF2B5EF4-FFF2-40B4-BE49-F238E27FC236}">
                <a16:creationId xmlns:a16="http://schemas.microsoft.com/office/drawing/2014/main" id="{28B3CA91-88FF-93A3-5C3B-81CA1903D08A}"/>
              </a:ext>
            </a:extLst>
          </p:cNvPr>
          <p:cNvPicPr>
            <a:picLocks noChangeAspect="1"/>
          </p:cNvPicPr>
          <p:nvPr/>
        </p:nvPicPr>
        <p:blipFill>
          <a:blip r:embed="rId6"/>
          <a:stretch>
            <a:fillRect/>
          </a:stretch>
        </p:blipFill>
        <p:spPr>
          <a:xfrm>
            <a:off x="8783077" y="3607450"/>
            <a:ext cx="2161198" cy="1467134"/>
          </a:xfrm>
          <a:prstGeom prst="rect">
            <a:avLst/>
          </a:prstGeom>
        </p:spPr>
      </p:pic>
    </p:spTree>
    <p:extLst>
      <p:ext uri="{BB962C8B-B14F-4D97-AF65-F5344CB8AC3E}">
        <p14:creationId xmlns:p14="http://schemas.microsoft.com/office/powerpoint/2010/main" val="2624021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31B7-943D-E31B-370F-B1514C03D4FA}"/>
              </a:ext>
            </a:extLst>
          </p:cNvPr>
          <p:cNvSpPr>
            <a:spLocks noGrp="1"/>
          </p:cNvSpPr>
          <p:nvPr>
            <p:ph type="title"/>
          </p:nvPr>
        </p:nvSpPr>
        <p:spPr>
          <a:xfrm>
            <a:off x="587829" y="940904"/>
            <a:ext cx="10515600" cy="969782"/>
          </a:xfrm>
        </p:spPr>
        <p:txBody>
          <a:bodyPr>
            <a:normAutofit fontScale="90000"/>
          </a:bodyPr>
          <a:lstStyle/>
          <a:p>
            <a:r>
              <a:rPr lang="en-US" b="0" dirty="0">
                <a:solidFill>
                  <a:schemeClr val="accent2"/>
                </a:solidFill>
                <a:latin typeface="Bahnschrift SemiBold Condensed" panose="020B0502040204020203" pitchFamily="34" charset="0"/>
              </a:rPr>
              <a:t>Password based Authentication</a:t>
            </a:r>
            <a:br>
              <a:rPr lang="en-US" b="0" dirty="0"/>
            </a:br>
            <a:endParaRPr lang="en-US" dirty="0"/>
          </a:p>
        </p:txBody>
      </p:sp>
      <p:sp>
        <p:nvSpPr>
          <p:cNvPr id="5" name="Slide Number Placeholder 4">
            <a:extLst>
              <a:ext uri="{FF2B5EF4-FFF2-40B4-BE49-F238E27FC236}">
                <a16:creationId xmlns:a16="http://schemas.microsoft.com/office/drawing/2014/main" id="{D4A76648-9493-F475-E002-3D7AA4BAD46F}"/>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pic>
        <p:nvPicPr>
          <p:cNvPr id="7" name="Picture 6" descr="A screenshot of a login screen">
            <a:extLst>
              <a:ext uri="{FF2B5EF4-FFF2-40B4-BE49-F238E27FC236}">
                <a16:creationId xmlns:a16="http://schemas.microsoft.com/office/drawing/2014/main" id="{DA5B76C2-F130-BF1E-F9BD-8EA767DD9F14}"/>
              </a:ext>
            </a:extLst>
          </p:cNvPr>
          <p:cNvPicPr>
            <a:picLocks noChangeAspect="1"/>
          </p:cNvPicPr>
          <p:nvPr/>
        </p:nvPicPr>
        <p:blipFill>
          <a:blip r:embed="rId2"/>
          <a:stretch>
            <a:fillRect/>
          </a:stretch>
        </p:blipFill>
        <p:spPr>
          <a:xfrm>
            <a:off x="5237492" y="3023773"/>
            <a:ext cx="5510022" cy="3327152"/>
          </a:xfrm>
          <a:prstGeom prst="rect">
            <a:avLst/>
          </a:prstGeom>
        </p:spPr>
      </p:pic>
      <p:sp>
        <p:nvSpPr>
          <p:cNvPr id="8" name="TextBox 7">
            <a:extLst>
              <a:ext uri="{FF2B5EF4-FFF2-40B4-BE49-F238E27FC236}">
                <a16:creationId xmlns:a16="http://schemas.microsoft.com/office/drawing/2014/main" id="{753E701E-16B2-4414-8050-53FE2BCBE0FB}"/>
              </a:ext>
            </a:extLst>
          </p:cNvPr>
          <p:cNvSpPr txBox="1"/>
          <p:nvPr/>
        </p:nvSpPr>
        <p:spPr>
          <a:xfrm>
            <a:off x="587829" y="1883978"/>
            <a:ext cx="10358467" cy="830997"/>
          </a:xfrm>
          <a:prstGeom prst="rect">
            <a:avLst/>
          </a:prstGeom>
          <a:noFill/>
        </p:spPr>
        <p:txBody>
          <a:bodyPr wrap="square">
            <a:spAutoFit/>
          </a:bodyPr>
          <a:lstStyle/>
          <a:p>
            <a:pPr marL="342900" indent="-342900">
              <a:buFont typeface="Arial" panose="020B0604020202020204" pitchFamily="34" charset="0"/>
              <a:buChar char="•"/>
            </a:pPr>
            <a:r>
              <a:rPr lang="en-US" sz="2400" dirty="0"/>
              <a:t>Password-based authentication is a common method for verifying a user's identity by requiring them to enter a username and a password.</a:t>
            </a:r>
          </a:p>
        </p:txBody>
      </p:sp>
    </p:spTree>
    <p:extLst>
      <p:ext uri="{BB962C8B-B14F-4D97-AF65-F5344CB8AC3E}">
        <p14:creationId xmlns:p14="http://schemas.microsoft.com/office/powerpoint/2010/main" val="176245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87DBD-F818-4038-46A3-858B5D70A600}"/>
              </a:ext>
            </a:extLst>
          </p:cNvPr>
          <p:cNvSpPr>
            <a:spLocks noGrp="1"/>
          </p:cNvSpPr>
          <p:nvPr>
            <p:ph type="title"/>
          </p:nvPr>
        </p:nvSpPr>
        <p:spPr/>
        <p:txBody>
          <a:bodyPr>
            <a:normAutofit fontScale="90000"/>
          </a:bodyPr>
          <a:lstStyle/>
          <a:p>
            <a:r>
              <a:rPr lang="en-US" b="0" dirty="0">
                <a:solidFill>
                  <a:schemeClr val="accent1">
                    <a:lumMod val="75000"/>
                  </a:schemeClr>
                </a:solidFill>
                <a:latin typeface="Bahnschrift SemiBold Condensed" panose="020B0502040204020203" pitchFamily="34" charset="0"/>
              </a:rPr>
              <a:t>Token based Authentication</a:t>
            </a:r>
            <a:br>
              <a:rPr lang="en-US" b="0" dirty="0"/>
            </a:br>
            <a:endParaRPr lang="en-US" dirty="0"/>
          </a:p>
        </p:txBody>
      </p:sp>
      <p:sp>
        <p:nvSpPr>
          <p:cNvPr id="5" name="Slide Number Placeholder 4">
            <a:extLst>
              <a:ext uri="{FF2B5EF4-FFF2-40B4-BE49-F238E27FC236}">
                <a16:creationId xmlns:a16="http://schemas.microsoft.com/office/drawing/2014/main" id="{ACEA3C37-6B40-534E-D9C8-9AB66DC18089}"/>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sp>
        <p:nvSpPr>
          <p:cNvPr id="9" name="TextBox 8">
            <a:extLst>
              <a:ext uri="{FF2B5EF4-FFF2-40B4-BE49-F238E27FC236}">
                <a16:creationId xmlns:a16="http://schemas.microsoft.com/office/drawing/2014/main" id="{2E5C1EB7-145A-98D3-9E83-28EEFEB11A22}"/>
              </a:ext>
            </a:extLst>
          </p:cNvPr>
          <p:cNvSpPr txBox="1"/>
          <p:nvPr/>
        </p:nvSpPr>
        <p:spPr>
          <a:xfrm>
            <a:off x="413819" y="3109400"/>
            <a:ext cx="5431810" cy="1754326"/>
          </a:xfrm>
          <a:prstGeom prst="rect">
            <a:avLst/>
          </a:prstGeom>
        </p:spPr>
        <p:txBody>
          <a:bodyPr wrap="square" rtlCol="0">
            <a:spAutoFit/>
          </a:bodyPr>
          <a:lstStyle/>
          <a:p>
            <a:pPr marL="0" indent="0">
              <a:lnSpc>
                <a:spcPct val="100000"/>
              </a:lnSpc>
              <a:spcBef>
                <a:spcPts val="0"/>
              </a:spcBef>
              <a:buFontTx/>
              <a:buNone/>
            </a:pPr>
            <a:r>
              <a:rPr lang="en-US" sz="1800" b="1" dirty="0">
                <a:latin typeface="Posterama" panose="020B0504020200020000" pitchFamily="34" charset="0"/>
                <a:ea typeface="微软雅黑"/>
                <a:cs typeface="Posterama" panose="020B0504020200020000" pitchFamily="34" charset="0"/>
              </a:rPr>
              <a:t>Various token-based verification processes</a:t>
            </a:r>
          </a:p>
          <a:p>
            <a:pPr marL="0" indent="0" algn="ctr">
              <a:lnSpc>
                <a:spcPct val="100000"/>
              </a:lnSpc>
              <a:spcBef>
                <a:spcPts val="0"/>
              </a:spcBef>
              <a:buFontTx/>
              <a:buNone/>
            </a:pPr>
            <a:endParaRPr lang="en-US" sz="1800" dirty="0">
              <a:latin typeface="Posterama" panose="020B0504020200020000" pitchFamily="34" charset="0"/>
              <a:ea typeface="微软雅黑"/>
              <a:cs typeface="Posterama" panose="020B0504020200020000" pitchFamily="34" charset="0"/>
            </a:endParaRPr>
          </a:p>
          <a:p>
            <a:pPr marL="0" indent="0">
              <a:lnSpc>
                <a:spcPct val="100000"/>
              </a:lnSpc>
              <a:spcBef>
                <a:spcPts val="0"/>
              </a:spcBef>
              <a:buFontTx/>
              <a:buNone/>
            </a:pPr>
            <a:r>
              <a:rPr lang="en-US" dirty="0">
                <a:latin typeface="Posterama" panose="020B0504020200020000" pitchFamily="34" charset="0"/>
                <a:ea typeface="微软雅黑"/>
                <a:cs typeface="Posterama" panose="020B0504020200020000" pitchFamily="34" charset="0"/>
              </a:rPr>
              <a:t>Eg :-</a:t>
            </a:r>
          </a:p>
          <a:p>
            <a:pPr marL="0" indent="0">
              <a:lnSpc>
                <a:spcPct val="100000"/>
              </a:lnSpc>
              <a:spcBef>
                <a:spcPts val="0"/>
              </a:spcBef>
              <a:buFontTx/>
              <a:buNone/>
            </a:pPr>
            <a:endParaRPr lang="en-US" sz="1800" dirty="0">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i="0" dirty="0">
                <a:solidFill>
                  <a:srgbClr val="222222"/>
                </a:solidFill>
                <a:effectLst/>
                <a:latin typeface="-apple-system"/>
              </a:rPr>
              <a:t>Verifying identity via a physical token.</a:t>
            </a:r>
            <a:endParaRPr lang="en-US" i="0" dirty="0">
              <a:solidFill>
                <a:srgbClr val="222222"/>
              </a:solidFill>
              <a:effectLst/>
              <a:latin typeface="Posterama" panose="020B0504020200020000" pitchFamily="34" charset="0"/>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US" i="0" dirty="0">
                <a:solidFill>
                  <a:srgbClr val="222222"/>
                </a:solidFill>
                <a:effectLst/>
                <a:latin typeface="-apple-system"/>
              </a:rPr>
              <a:t>Reconfirming identity via a web token.</a:t>
            </a:r>
            <a:endParaRPr lang="en-US" sz="1800" dirty="0">
              <a:latin typeface="Posterama" panose="020B0504020200020000" pitchFamily="34" charset="0"/>
              <a:ea typeface="微软雅黑"/>
              <a:cs typeface="Posterama" panose="020B0504020200020000" pitchFamily="34" charset="0"/>
            </a:endParaRPr>
          </a:p>
        </p:txBody>
      </p:sp>
      <p:pic>
        <p:nvPicPr>
          <p:cNvPr id="11" name="Picture 10" descr="A diagram of a computer system&#10;&#10;Description automatically generated">
            <a:extLst>
              <a:ext uri="{FF2B5EF4-FFF2-40B4-BE49-F238E27FC236}">
                <a16:creationId xmlns:a16="http://schemas.microsoft.com/office/drawing/2014/main" id="{B942FBB2-3F57-E272-BBA7-1861A8791B51}"/>
              </a:ext>
            </a:extLst>
          </p:cNvPr>
          <p:cNvPicPr>
            <a:picLocks noChangeAspect="1"/>
          </p:cNvPicPr>
          <p:nvPr/>
        </p:nvPicPr>
        <p:blipFill>
          <a:blip r:embed="rId2"/>
          <a:stretch>
            <a:fillRect/>
          </a:stretch>
        </p:blipFill>
        <p:spPr>
          <a:xfrm>
            <a:off x="4920018" y="3107105"/>
            <a:ext cx="6183411" cy="2998954"/>
          </a:xfrm>
          <a:prstGeom prst="rect">
            <a:avLst/>
          </a:prstGeom>
        </p:spPr>
      </p:pic>
      <p:sp>
        <p:nvSpPr>
          <p:cNvPr id="7" name="Chart Placeholder 2">
            <a:extLst>
              <a:ext uri="{FF2B5EF4-FFF2-40B4-BE49-F238E27FC236}">
                <a16:creationId xmlns:a16="http://schemas.microsoft.com/office/drawing/2014/main" id="{2CD86440-8BFF-4111-A397-48FDD510D9A8}"/>
              </a:ext>
            </a:extLst>
          </p:cNvPr>
          <p:cNvSpPr>
            <a:spLocks noGrp="1"/>
          </p:cNvSpPr>
          <p:nvPr>
            <p:ph type="chart" sz="quarter" idx="27"/>
          </p:nvPr>
        </p:nvSpPr>
        <p:spPr>
          <a:xfrm>
            <a:off x="587829" y="1622510"/>
            <a:ext cx="10889796" cy="1038789"/>
          </a:xfrm>
        </p:spPr>
        <p:txBody>
          <a:bodyPr>
            <a:normAutofit/>
          </a:bodyPr>
          <a:lstStyle/>
          <a:p>
            <a:r>
              <a:rPr lang="en-US" sz="2000" b="0" i="0" dirty="0">
                <a:solidFill>
                  <a:srgbClr val="222222"/>
                </a:solidFill>
                <a:effectLst/>
                <a:latin typeface="Times New Roman" panose="02020603050405020304" pitchFamily="18" charset="0"/>
                <a:cs typeface="Times New Roman" panose="02020603050405020304" pitchFamily="18" charset="0"/>
              </a:rPr>
              <a:t>Token-based authentication is the process of verifying </a:t>
            </a:r>
            <a:r>
              <a:rPr lang="en-US" sz="2000" b="0" i="0" strike="noStrike" dirty="0">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identity</a:t>
            </a:r>
            <a:r>
              <a:rPr lang="en-US" sz="2000" b="0" i="0" dirty="0">
                <a:solidFill>
                  <a:srgbClr val="222222"/>
                </a:solidFill>
                <a:effectLst/>
                <a:latin typeface="Times New Roman" panose="02020603050405020304" pitchFamily="18" charset="0"/>
                <a:cs typeface="Times New Roman" panose="02020603050405020304" pitchFamily="18" charset="0"/>
              </a:rPr>
              <a:t> by checking a token. In </a:t>
            </a:r>
            <a:r>
              <a:rPr lang="en-US" sz="2000" b="0" i="0" u="none"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access</a:t>
            </a:r>
            <a:r>
              <a:rPr lang="en-US" sz="2000" b="0" i="0" u="none" strike="noStrike" dirty="0">
                <a:solidFill>
                  <a:srgbClr val="AEC0D9"/>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US" sz="2000" i="0" strike="noStrike" dirty="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management</a:t>
            </a:r>
            <a:r>
              <a:rPr lang="en-US" sz="2000" b="0" i="0" dirty="0">
                <a:solidFill>
                  <a:srgbClr val="222222"/>
                </a:solidFill>
                <a:effectLst/>
                <a:latin typeface="Times New Roman" panose="02020603050405020304" pitchFamily="18" charset="0"/>
                <a:cs typeface="Times New Roman" panose="02020603050405020304" pitchFamily="18" charset="0"/>
              </a:rPr>
              <a:t>, servers use token authentication to check the identity of a user, an </a:t>
            </a:r>
            <a:r>
              <a:rPr lang="en-US" sz="2000" b="0" i="0" u="none" strike="noStrike"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API</a:t>
            </a:r>
            <a:r>
              <a:rPr lang="en-US" sz="2000" b="0" i="0" dirty="0">
                <a:solidFill>
                  <a:srgbClr val="222222"/>
                </a:solidFill>
                <a:effectLst/>
                <a:latin typeface="Times New Roman" panose="02020603050405020304" pitchFamily="18" charset="0"/>
                <a:cs typeface="Times New Roman" panose="02020603050405020304" pitchFamily="18" charset="0"/>
              </a:rPr>
              <a:t>, a computer, or another server.</a:t>
            </a:r>
          </a:p>
        </p:txBody>
      </p:sp>
    </p:spTree>
    <p:extLst>
      <p:ext uri="{BB962C8B-B14F-4D97-AF65-F5344CB8AC3E}">
        <p14:creationId xmlns:p14="http://schemas.microsoft.com/office/powerpoint/2010/main" val="335092090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AB7CD-9C8F-3890-6B56-7D98BF33B566}"/>
              </a:ext>
            </a:extLst>
          </p:cNvPr>
          <p:cNvSpPr>
            <a:spLocks noGrp="1"/>
          </p:cNvSpPr>
          <p:nvPr>
            <p:ph type="title"/>
          </p:nvPr>
        </p:nvSpPr>
        <p:spPr>
          <a:xfrm>
            <a:off x="587829" y="750433"/>
            <a:ext cx="10515600" cy="1014601"/>
          </a:xfrm>
        </p:spPr>
        <p:txBody>
          <a:bodyPr>
            <a:normAutofit fontScale="90000"/>
          </a:bodyPr>
          <a:lstStyle/>
          <a:p>
            <a:r>
              <a:rPr lang="en-US" b="0" dirty="0">
                <a:solidFill>
                  <a:schemeClr val="accent5"/>
                </a:solidFill>
                <a:latin typeface="Bahnschrift SemiBold Condensed" panose="020B0502040204020203" pitchFamily="34" charset="0"/>
              </a:rPr>
              <a:t>Biometric Authentication</a:t>
            </a:r>
            <a:br>
              <a:rPr lang="en-US" b="0" dirty="0"/>
            </a:br>
            <a:endParaRPr lang="en-US" dirty="0"/>
          </a:p>
        </p:txBody>
      </p:sp>
      <p:sp>
        <p:nvSpPr>
          <p:cNvPr id="5" name="Slide Number Placeholder 4">
            <a:extLst>
              <a:ext uri="{FF2B5EF4-FFF2-40B4-BE49-F238E27FC236}">
                <a16:creationId xmlns:a16="http://schemas.microsoft.com/office/drawing/2014/main" id="{B781F107-92CB-276D-CFD3-64AC21E6DA54}"/>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6" name="TextBox 5">
            <a:extLst>
              <a:ext uri="{FF2B5EF4-FFF2-40B4-BE49-F238E27FC236}">
                <a16:creationId xmlns:a16="http://schemas.microsoft.com/office/drawing/2014/main" id="{CEB3D926-A70B-6116-B91D-104FC29525CC}"/>
              </a:ext>
            </a:extLst>
          </p:cNvPr>
          <p:cNvSpPr txBox="1"/>
          <p:nvPr/>
        </p:nvSpPr>
        <p:spPr>
          <a:xfrm>
            <a:off x="701123" y="2737944"/>
            <a:ext cx="4103285" cy="2862322"/>
          </a:xfrm>
          <a:prstGeom prst="rect">
            <a:avLst/>
          </a:prstGeom>
        </p:spPr>
        <p:txBody>
          <a:bodyPr wrap="square" rtlCol="0">
            <a:spAutoFit/>
          </a:bodyPr>
          <a:lstStyle/>
          <a:p>
            <a:pPr algn="ctr"/>
            <a:r>
              <a:rPr lang="en-US" b="1" i="0" dirty="0">
                <a:solidFill>
                  <a:srgbClr val="333333"/>
                </a:solidFill>
                <a:effectLst/>
                <a:latin typeface="Open Sans" panose="020F0502020204030204" pitchFamily="34" charset="0"/>
              </a:rPr>
              <a:t>Types of Authentication Methods</a:t>
            </a:r>
          </a:p>
          <a:p>
            <a:pPr algn="ctr"/>
            <a:endParaRPr lang="en-US" b="1" i="0" dirty="0">
              <a:solidFill>
                <a:srgbClr val="333333"/>
              </a:solidFill>
              <a:effectLst/>
              <a:latin typeface="Open Sans" panose="020F0502020204030204" pitchFamily="34" charset="0"/>
            </a:endParaRPr>
          </a:p>
          <a:p>
            <a:pPr marL="285750" indent="-285750">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Facial recognition</a:t>
            </a:r>
            <a:endParaRPr lang="en-US"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Fingerprint Recognition</a:t>
            </a:r>
          </a:p>
          <a:p>
            <a:pPr marL="285750" indent="-285750">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Eye Recognition</a:t>
            </a:r>
            <a:endParaRPr lang="en-US"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Voice Recognition</a:t>
            </a:r>
          </a:p>
          <a:p>
            <a:pPr marL="285750" indent="-285750">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Retina/Iris Recognition</a:t>
            </a:r>
            <a:endParaRPr lang="en-US"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Gait Recognition</a:t>
            </a:r>
          </a:p>
          <a:p>
            <a:pPr marL="285750" indent="-285750">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Vein Recognition</a:t>
            </a:r>
          </a:p>
          <a:p>
            <a:pPr marL="0" indent="0" algn="ctr">
              <a:lnSpc>
                <a:spcPct val="100000"/>
              </a:lnSpc>
              <a:spcBef>
                <a:spcPts val="0"/>
              </a:spcBef>
              <a:buFontTx/>
              <a:buNone/>
            </a:pPr>
            <a:endParaRPr lang="en-US" sz="1800" dirty="0">
              <a:solidFill>
                <a:prstClr val="white"/>
              </a:solidFill>
              <a:latin typeface="Posterama" panose="020B0504020200020000" pitchFamily="34" charset="0"/>
              <a:ea typeface="微软雅黑"/>
              <a:cs typeface="Posterama" panose="020B0504020200020000" pitchFamily="34" charset="0"/>
            </a:endParaRPr>
          </a:p>
        </p:txBody>
      </p:sp>
      <p:pic>
        <p:nvPicPr>
          <p:cNvPr id="8" name="Picture 7" descr="A diagram of a face recognition&#10;&#10;Description automatically generated">
            <a:extLst>
              <a:ext uri="{FF2B5EF4-FFF2-40B4-BE49-F238E27FC236}">
                <a16:creationId xmlns:a16="http://schemas.microsoft.com/office/drawing/2014/main" id="{6C4D6E21-D909-FDBD-3D4E-87300A5A8CEF}"/>
              </a:ext>
            </a:extLst>
          </p:cNvPr>
          <p:cNvPicPr>
            <a:picLocks noChangeAspect="1"/>
          </p:cNvPicPr>
          <p:nvPr/>
        </p:nvPicPr>
        <p:blipFill>
          <a:blip r:embed="rId2"/>
          <a:srcRect t="24287"/>
          <a:stretch/>
        </p:blipFill>
        <p:spPr>
          <a:xfrm>
            <a:off x="4690622" y="3216818"/>
            <a:ext cx="6412807" cy="2145059"/>
          </a:xfrm>
          <a:prstGeom prst="rect">
            <a:avLst/>
          </a:prstGeom>
        </p:spPr>
      </p:pic>
      <p:sp>
        <p:nvSpPr>
          <p:cNvPr id="7" name="Chart Placeholder 2">
            <a:extLst>
              <a:ext uri="{FF2B5EF4-FFF2-40B4-BE49-F238E27FC236}">
                <a16:creationId xmlns:a16="http://schemas.microsoft.com/office/drawing/2014/main" id="{63837E57-2F8C-40AC-8D0A-163BCC2AF3F6}"/>
              </a:ext>
            </a:extLst>
          </p:cNvPr>
          <p:cNvSpPr>
            <a:spLocks noGrp="1"/>
          </p:cNvSpPr>
          <p:nvPr>
            <p:ph type="chart" sz="quarter" idx="27"/>
          </p:nvPr>
        </p:nvSpPr>
        <p:spPr>
          <a:xfrm>
            <a:off x="587829" y="1622510"/>
            <a:ext cx="10889796" cy="902326"/>
          </a:xfrm>
        </p:spPr>
        <p:txBody>
          <a:bodyPr>
            <a:normAutofit/>
          </a:bodyPr>
          <a:lstStyle/>
          <a:p>
            <a:r>
              <a:rPr lang="en-US" sz="2000" b="0" i="0" dirty="0">
                <a:solidFill>
                  <a:srgbClr val="1F1F1F"/>
                </a:solidFill>
                <a:effectLst/>
                <a:latin typeface="Times New Roman" panose="02020603050405020304" pitchFamily="18" charset="0"/>
                <a:cs typeface="Times New Roman" panose="02020603050405020304" pitchFamily="18" charset="0"/>
              </a:rPr>
              <a:t>Biometric authentication is </a:t>
            </a:r>
            <a:r>
              <a:rPr lang="en-US" sz="2000" b="0" i="0" dirty="0">
                <a:solidFill>
                  <a:srgbClr val="040C28"/>
                </a:solidFill>
                <a:effectLst/>
                <a:latin typeface="Times New Roman" panose="02020603050405020304" pitchFamily="18" charset="0"/>
                <a:cs typeface="Times New Roman" panose="02020603050405020304" pitchFamily="18" charset="0"/>
              </a:rPr>
              <a:t>a technology that uses biological characteristics to verify a person's identity and grant access to secure systems or locations.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38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0C1B-BFC3-7824-26F5-60CB11275C2E}"/>
              </a:ext>
            </a:extLst>
          </p:cNvPr>
          <p:cNvSpPr>
            <a:spLocks noGrp="1"/>
          </p:cNvSpPr>
          <p:nvPr>
            <p:ph type="title"/>
          </p:nvPr>
        </p:nvSpPr>
        <p:spPr>
          <a:xfrm>
            <a:off x="587829" y="768626"/>
            <a:ext cx="10515600" cy="853884"/>
          </a:xfrm>
        </p:spPr>
        <p:txBody>
          <a:bodyPr>
            <a:noAutofit/>
          </a:bodyPr>
          <a:lstStyle/>
          <a:p>
            <a:r>
              <a:rPr lang="en-US" sz="4000" b="0" dirty="0">
                <a:solidFill>
                  <a:schemeClr val="tx2"/>
                </a:solidFill>
                <a:latin typeface="Bahnschrift SemiBold Condensed" panose="020B0502040204020203" pitchFamily="34" charset="0"/>
              </a:rPr>
              <a:t>Remote</a:t>
            </a:r>
            <a:r>
              <a:rPr lang="en-US" sz="4000" b="0" dirty="0">
                <a:solidFill>
                  <a:schemeClr val="tx2"/>
                </a:solidFill>
              </a:rPr>
              <a:t> </a:t>
            </a:r>
            <a:r>
              <a:rPr lang="en-US" sz="4000" b="0" dirty="0">
                <a:solidFill>
                  <a:schemeClr val="tx2"/>
                </a:solidFill>
                <a:latin typeface="Bahnschrift SemiBold Condensed" panose="020B0502040204020203" pitchFamily="34" charset="0"/>
              </a:rPr>
              <a:t>based</a:t>
            </a:r>
            <a:r>
              <a:rPr lang="en-US" sz="4000" b="0" dirty="0">
                <a:solidFill>
                  <a:schemeClr val="tx2"/>
                </a:solidFill>
              </a:rPr>
              <a:t> </a:t>
            </a:r>
            <a:r>
              <a:rPr lang="en-US" sz="4000" b="0" dirty="0">
                <a:solidFill>
                  <a:schemeClr val="tx2"/>
                </a:solidFill>
                <a:latin typeface="Bahnschrift SemiBold Condensed" panose="020B0502040204020203" pitchFamily="34" charset="0"/>
              </a:rPr>
              <a:t>Authentication</a:t>
            </a:r>
            <a:br>
              <a:rPr lang="en-US" b="0" dirty="0">
                <a:solidFill>
                  <a:schemeClr val="accent1">
                    <a:lumMod val="75000"/>
                  </a:schemeClr>
                </a:solidFill>
              </a:rPr>
            </a:br>
            <a:endParaRPr lang="en-US" dirty="0">
              <a:solidFill>
                <a:schemeClr val="accent1">
                  <a:lumMod val="75000"/>
                </a:schemeClr>
              </a:solidFill>
            </a:endParaRPr>
          </a:p>
        </p:txBody>
      </p:sp>
      <p:sp>
        <p:nvSpPr>
          <p:cNvPr id="5" name="Slide Number Placeholder 4">
            <a:extLst>
              <a:ext uri="{FF2B5EF4-FFF2-40B4-BE49-F238E27FC236}">
                <a16:creationId xmlns:a16="http://schemas.microsoft.com/office/drawing/2014/main" id="{042BF166-1858-FF33-84A1-AD1A2CB75969}"/>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
        <p:nvSpPr>
          <p:cNvPr id="6" name="TextBox 5">
            <a:extLst>
              <a:ext uri="{FF2B5EF4-FFF2-40B4-BE49-F238E27FC236}">
                <a16:creationId xmlns:a16="http://schemas.microsoft.com/office/drawing/2014/main" id="{BB433313-7539-A10B-96EF-ED1BD2EC6CCC}"/>
              </a:ext>
            </a:extLst>
          </p:cNvPr>
          <p:cNvSpPr txBox="1"/>
          <p:nvPr/>
        </p:nvSpPr>
        <p:spPr>
          <a:xfrm>
            <a:off x="484632" y="3059668"/>
            <a:ext cx="3998210" cy="2031325"/>
          </a:xfrm>
          <a:prstGeom prst="rect">
            <a:avLst/>
          </a:prstGeom>
        </p:spPr>
        <p:txBody>
          <a:bodyPr wrap="none" rtlCol="0">
            <a:spAutoFit/>
          </a:bodyPr>
          <a:lstStyle/>
          <a:p>
            <a:pPr marL="0" indent="0" algn="ctr">
              <a:lnSpc>
                <a:spcPct val="100000"/>
              </a:lnSpc>
              <a:spcBef>
                <a:spcPts val="0"/>
              </a:spcBef>
              <a:buFontTx/>
              <a:buNone/>
            </a:pPr>
            <a:r>
              <a:rPr lang="en-US" b="1" dirty="0">
                <a:latin typeface="Times New Roman" panose="02020603050405020304" pitchFamily="18" charset="0"/>
                <a:cs typeface="Times New Roman" panose="02020603050405020304" pitchFamily="18" charset="0"/>
              </a:rPr>
              <a:t>Types of Remote-Based Authentication</a:t>
            </a:r>
          </a:p>
          <a:p>
            <a:pPr marL="285750" indent="-285750">
              <a:lnSpc>
                <a:spcPct val="100000"/>
              </a:lnSpc>
              <a:spcBef>
                <a:spcPts val="0"/>
              </a:spcBef>
              <a:buFont typeface="Arial" panose="020B0604020202020204" pitchFamily="34" charset="0"/>
              <a:buChar char="•"/>
            </a:pPr>
            <a:endParaRPr lang="en-US" sz="1800" dirty="0">
              <a:solidFill>
                <a:prstClr val="white"/>
              </a:solidFill>
              <a:latin typeface="Times New Roman" panose="02020603050405020304" pitchFamily="18" charset="0"/>
              <a:ea typeface="微软雅黑"/>
              <a:cs typeface="Times New Roman" panose="02020603050405020304" pitchFamily="18" charset="0"/>
            </a:endParaRPr>
          </a:p>
          <a:p>
            <a:pPr marL="285750" indent="-285750">
              <a:lnSpc>
                <a:spcPct val="10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Password-Based Authentication</a:t>
            </a:r>
            <a:endParaRPr lang="en-US" dirty="0">
              <a:solidFill>
                <a:prstClr val="white"/>
              </a:solidFill>
              <a:latin typeface="Times New Roman" panose="02020603050405020304" pitchFamily="18" charset="0"/>
              <a:ea typeface="微软雅黑"/>
              <a:cs typeface="Times New Roman" panose="02020603050405020304" pitchFamily="18" charset="0"/>
            </a:endParaRPr>
          </a:p>
          <a:p>
            <a:pPr marL="285750" indent="-285750">
              <a:lnSpc>
                <a:spcPct val="10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Multi-Factor Authentication (MFA)</a:t>
            </a:r>
            <a:endParaRPr lang="en-US" dirty="0">
              <a:solidFill>
                <a:prstClr val="white"/>
              </a:solidFill>
              <a:latin typeface="Times New Roman" panose="02020603050405020304" pitchFamily="18" charset="0"/>
              <a:ea typeface="微软雅黑"/>
              <a:cs typeface="Times New Roman" panose="02020603050405020304" pitchFamily="18" charset="0"/>
            </a:endParaRPr>
          </a:p>
          <a:p>
            <a:pPr marL="285750" indent="-285750">
              <a:lnSpc>
                <a:spcPct val="10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Single Sign-On (SSO)</a:t>
            </a:r>
            <a:endParaRPr lang="en-US" dirty="0">
              <a:solidFill>
                <a:prstClr val="white"/>
              </a:solidFill>
              <a:latin typeface="Times New Roman" panose="02020603050405020304" pitchFamily="18" charset="0"/>
              <a:ea typeface="微软雅黑"/>
              <a:cs typeface="Times New Roman" panose="02020603050405020304" pitchFamily="18" charset="0"/>
            </a:endParaRPr>
          </a:p>
          <a:p>
            <a:pPr marL="285750" indent="-285750">
              <a:lnSpc>
                <a:spcPct val="10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Token-Based Authentication</a:t>
            </a:r>
            <a:endParaRPr lang="en-US" dirty="0">
              <a:solidFill>
                <a:prstClr val="white"/>
              </a:solidFill>
              <a:latin typeface="Times New Roman" panose="02020603050405020304" pitchFamily="18" charset="0"/>
              <a:ea typeface="微软雅黑"/>
              <a:cs typeface="Times New Roman" panose="02020603050405020304" pitchFamily="18" charset="0"/>
            </a:endParaRPr>
          </a:p>
          <a:p>
            <a:pPr marL="285750" indent="-285750">
              <a:lnSpc>
                <a:spcPct val="10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Certificate-Based Authentication</a:t>
            </a:r>
            <a:endParaRPr lang="en-US" sz="1800" dirty="0">
              <a:solidFill>
                <a:prstClr val="white"/>
              </a:solidFill>
              <a:latin typeface="Times New Roman" panose="02020603050405020304" pitchFamily="18" charset="0"/>
              <a:ea typeface="微软雅黑"/>
              <a:cs typeface="Times New Roman" panose="02020603050405020304" pitchFamily="18" charset="0"/>
            </a:endParaRPr>
          </a:p>
        </p:txBody>
      </p:sp>
      <p:pic>
        <p:nvPicPr>
          <p:cNvPr id="8" name="Picture 7" descr="A diagram of a smart home&#10;&#10;Description automatically generated">
            <a:extLst>
              <a:ext uri="{FF2B5EF4-FFF2-40B4-BE49-F238E27FC236}">
                <a16:creationId xmlns:a16="http://schemas.microsoft.com/office/drawing/2014/main" id="{04F5DFB1-D33D-3836-DDEE-F0CEFC00C68E}"/>
              </a:ext>
            </a:extLst>
          </p:cNvPr>
          <p:cNvPicPr>
            <a:picLocks noChangeAspect="1"/>
          </p:cNvPicPr>
          <p:nvPr/>
        </p:nvPicPr>
        <p:blipFill>
          <a:blip r:embed="rId2"/>
          <a:stretch>
            <a:fillRect/>
          </a:stretch>
        </p:blipFill>
        <p:spPr>
          <a:xfrm>
            <a:off x="5267748" y="3059668"/>
            <a:ext cx="5269278" cy="2456574"/>
          </a:xfrm>
          <a:prstGeom prst="rect">
            <a:avLst/>
          </a:prstGeom>
        </p:spPr>
      </p:pic>
      <p:sp>
        <p:nvSpPr>
          <p:cNvPr id="7" name="Chart Placeholder 2">
            <a:extLst>
              <a:ext uri="{FF2B5EF4-FFF2-40B4-BE49-F238E27FC236}">
                <a16:creationId xmlns:a16="http://schemas.microsoft.com/office/drawing/2014/main" id="{A461083D-2A96-469B-9A19-D21CDFB03ACC}"/>
              </a:ext>
            </a:extLst>
          </p:cNvPr>
          <p:cNvSpPr>
            <a:spLocks noGrp="1"/>
          </p:cNvSpPr>
          <p:nvPr>
            <p:ph type="chart" sz="quarter" idx="27"/>
          </p:nvPr>
        </p:nvSpPr>
        <p:spPr>
          <a:xfrm>
            <a:off x="587829" y="1440197"/>
            <a:ext cx="10889796" cy="1216224"/>
          </a:xfrm>
        </p:spPr>
        <p:txBody>
          <a:bodyPr>
            <a:normAutofit/>
          </a:bodyPr>
          <a:lstStyle/>
          <a:p>
            <a:endParaRPr lang="en-US" sz="2400" dirty="0"/>
          </a:p>
          <a:p>
            <a:r>
              <a:rPr lang="en-US" sz="2000" dirty="0">
                <a:solidFill>
                  <a:schemeClr val="tx1"/>
                </a:solidFill>
                <a:latin typeface="Times New Roman" panose="02020603050405020304" pitchFamily="18" charset="0"/>
                <a:cs typeface="Times New Roman" panose="02020603050405020304" pitchFamily="18" charset="0"/>
              </a:rPr>
              <a:t>Remote-based authentication refers to the methods and processes used to verify a user's identity when they are accessing a system or service from a remote location.</a:t>
            </a:r>
          </a:p>
        </p:txBody>
      </p:sp>
    </p:spTree>
    <p:extLst>
      <p:ext uri="{BB962C8B-B14F-4D97-AF65-F5344CB8AC3E}">
        <p14:creationId xmlns:p14="http://schemas.microsoft.com/office/powerpoint/2010/main" val="204259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7446-A721-9A93-8AC4-E17DD2203061}"/>
              </a:ext>
            </a:extLst>
          </p:cNvPr>
          <p:cNvSpPr>
            <a:spLocks noGrp="1"/>
          </p:cNvSpPr>
          <p:nvPr>
            <p:ph type="title"/>
          </p:nvPr>
        </p:nvSpPr>
        <p:spPr>
          <a:xfrm>
            <a:off x="911708" y="615907"/>
            <a:ext cx="10242038" cy="1115434"/>
          </a:xfrm>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Conclusion</a:t>
            </a:r>
          </a:p>
        </p:txBody>
      </p:sp>
      <p:sp>
        <p:nvSpPr>
          <p:cNvPr id="5" name="Slide Number Placeholder 4">
            <a:extLst>
              <a:ext uri="{FF2B5EF4-FFF2-40B4-BE49-F238E27FC236}">
                <a16:creationId xmlns:a16="http://schemas.microsoft.com/office/drawing/2014/main" id="{0D6ABDA0-ED4C-A584-E85E-4C4259A6D557}"/>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sp>
        <p:nvSpPr>
          <p:cNvPr id="7" name="Chart Placeholder 2">
            <a:extLst>
              <a:ext uri="{FF2B5EF4-FFF2-40B4-BE49-F238E27FC236}">
                <a16:creationId xmlns:a16="http://schemas.microsoft.com/office/drawing/2014/main" id="{9D997EA0-A05E-41FF-A21A-44D163951AC8}"/>
              </a:ext>
            </a:extLst>
          </p:cNvPr>
          <p:cNvSpPr>
            <a:spLocks noGrp="1"/>
          </p:cNvSpPr>
          <p:nvPr>
            <p:ph type="chart" sz="quarter" idx="27"/>
          </p:nvPr>
        </p:nvSpPr>
        <p:spPr>
          <a:xfrm>
            <a:off x="587829" y="2086336"/>
            <a:ext cx="10889796" cy="4155757"/>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Authentication is crucial for organizations to verify identities and control access to resources. Its key advantages include enhanced security against unauthorized access, improved user trust, and compliance with regulations. By implementing robust authentication methods, companies can safeguard sensitive data while ensuring a seamless user experience.</a:t>
            </a:r>
          </a:p>
        </p:txBody>
      </p:sp>
    </p:spTree>
    <p:extLst>
      <p:ext uri="{BB962C8B-B14F-4D97-AF65-F5344CB8AC3E}">
        <p14:creationId xmlns:p14="http://schemas.microsoft.com/office/powerpoint/2010/main" val="4290675641"/>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184</TotalTime>
  <Words>324</Words>
  <Application>Microsoft Office PowerPoint</Application>
  <PresentationFormat>Widescreen</PresentationFormat>
  <Paragraphs>67</Paragraphs>
  <Slides>10</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Abadi</vt:lpstr>
      <vt:lpstr>-apple-system</vt:lpstr>
      <vt:lpstr>Arial</vt:lpstr>
      <vt:lpstr>Bahnschrift SemiBold Condensed</vt:lpstr>
      <vt:lpstr>Bodoni MT</vt:lpstr>
      <vt:lpstr>Calibri</vt:lpstr>
      <vt:lpstr>Calibri Light</vt:lpstr>
      <vt:lpstr>等线</vt:lpstr>
      <vt:lpstr>Open Sans</vt:lpstr>
      <vt:lpstr>Posterama</vt:lpstr>
      <vt:lpstr>Posterama Text SemiBold</vt:lpstr>
      <vt:lpstr>Times New Roman</vt:lpstr>
      <vt:lpstr>Office Theme</vt:lpstr>
      <vt:lpstr>PowerPoint Presentation</vt:lpstr>
      <vt:lpstr>Content </vt:lpstr>
      <vt:lpstr>What is Authentication ?</vt:lpstr>
      <vt:lpstr>The main type of authentication</vt:lpstr>
      <vt:lpstr>Password based Authentication </vt:lpstr>
      <vt:lpstr>Token based Authentication </vt:lpstr>
      <vt:lpstr>Biometric Authentication </vt:lpstr>
      <vt:lpstr>Remote based Authentication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6</cp:revision>
  <dcterms:created xsi:type="dcterms:W3CDTF">2024-10-04T10:05:01Z</dcterms:created>
  <dcterms:modified xsi:type="dcterms:W3CDTF">2024-10-05T15:10:38Z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