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8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CD87A5-25EB-4F17-870E-3DE3331216E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A65AD0-5F0A-420A-9DAD-F06BAB0E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8391-8EE6-49A4-8CB4-369FBB87A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2093844"/>
          </a:xfrm>
        </p:spPr>
        <p:txBody>
          <a:bodyPr>
            <a:noAutofit/>
          </a:bodyPr>
          <a:lstStyle/>
          <a:p>
            <a:r>
              <a:rPr lang="nn-NO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nn-N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n-N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Disk Operating System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10927-D7A9-4796-A552-AFB61774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5" y="4166947"/>
            <a:ext cx="2266122" cy="12690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5CA9E-DE3F-4AE9-AF11-6FB30E9F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87" y="3537136"/>
            <a:ext cx="2980177" cy="2596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902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CC8B5-D727-4288-9ADF-4CBA989B4084}"/>
              </a:ext>
            </a:extLst>
          </p:cNvPr>
          <p:cNvSpPr txBox="1"/>
          <p:nvPr/>
        </p:nvSpPr>
        <p:spPr>
          <a:xfrm>
            <a:off x="1156252" y="2505670"/>
            <a:ext cx="987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\ class \ audience &gt; Thank you !</a:t>
            </a:r>
          </a:p>
        </p:txBody>
      </p:sp>
    </p:spTree>
    <p:extLst>
      <p:ext uri="{BB962C8B-B14F-4D97-AF65-F5344CB8AC3E}">
        <p14:creationId xmlns:p14="http://schemas.microsoft.com/office/powerpoint/2010/main" val="11648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5284-3B6D-448D-AD18-B2BFA776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82745"/>
            <a:ext cx="8761413" cy="70696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4804-4598-4533-9D46-F368BA5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MS-DOS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multiple versions of MS-DOS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MS-DOS Layer Structure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MS-DOS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MS-DOS Commands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E085DF6-9CE5-46D1-8530-461A7E67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81" y="2377246"/>
            <a:ext cx="1493161" cy="22397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CEBC2122-C202-403D-ACD1-802B2F2A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40000"/>
          <a:stretch/>
        </p:blipFill>
        <p:spPr>
          <a:xfrm>
            <a:off x="8849311" y="3630874"/>
            <a:ext cx="1976050" cy="16203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6BFD0-8334-4832-8867-1F761F479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74" y="4616987"/>
            <a:ext cx="1834474" cy="1027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82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91D9-6501-4D93-8AC9-C496213C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27" y="623557"/>
            <a:ext cx="4351023" cy="1138981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ABB4-D76A-4562-81BD-3A5D8879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27" y="2107802"/>
            <a:ext cx="5747016" cy="2650434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MS-DOS (Microsoft disk operating system) is a command-line-based operating system . It was primarily developed in assembly language for its core components.  It was created by Microsoft and played a foundational role in the development of personal computers.</a:t>
            </a: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9860602A-972D-499F-8CB5-3BD6289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9" b="2779"/>
          <a:stretch>
            <a:fillRect/>
          </a:stretch>
        </p:blipFill>
        <p:spPr>
          <a:xfrm>
            <a:off x="7381455" y="483008"/>
            <a:ext cx="4159168" cy="5891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14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BFBB-B91C-4348-93A4-7506C28C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84" y="774886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MS-DOS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83A32-71D2-4810-90C1-E25B00B4D524}"/>
              </a:ext>
            </a:extLst>
          </p:cNvPr>
          <p:cNvSpPr txBox="1"/>
          <p:nvPr/>
        </p:nvSpPr>
        <p:spPr>
          <a:xfrm>
            <a:off x="477078" y="2292626"/>
            <a:ext cx="112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was initially created as 86-DOS by Seattle Computer Products. Microsoft acquired the rights in 1981, rebranding it as MS-DOS. Launched in 1981, MS-DOS became the primary operating system for IBM PCs.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9842D-4D5F-4726-B8AB-1207A55F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82" y="3308289"/>
            <a:ext cx="3802444" cy="212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D670B-25BB-4B59-8777-728266E47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05" y="4493684"/>
            <a:ext cx="1910973" cy="2129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34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68C-BF46-4533-BBF8-917D5603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66" y="983974"/>
            <a:ext cx="9831100" cy="120355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continued to develop and improve MS-DOS , adding features and multiple versions.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F4A0-176E-4C3E-93E3-2368C9CE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2570922"/>
            <a:ext cx="10243930" cy="3631094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2.0 (1983) – introduced support for hard drivers and directories , significantly expending the 							OS’s capabilities.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3.x Series (1984-1986) – added support for larger hard drives, network and 	new hardware 										(floppy drivers)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4.0 (1988) – introduce a graphical shell.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5.0 (1991)–  improved shell, better memory management and the inclusion of the BASIC 								interpreter QBASIC.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60x series (1993-1994) – include disk compression (Double space), better file utilities and a 									defragmenter.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C57F-167D-48BE-A790-2AA3DCA2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Layer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0997C-4F02-4CE2-B208-B73EC56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6" b="21407"/>
          <a:stretch/>
        </p:blipFill>
        <p:spPr>
          <a:xfrm>
            <a:off x="1742737" y="2387638"/>
            <a:ext cx="8706525" cy="40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0651-D315-43DF-8C0E-9BC02E13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MS-DOS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5E8A5-0507-4A97-AD56-E6BA4E177612}"/>
              </a:ext>
            </a:extLst>
          </p:cNvPr>
          <p:cNvSpPr txBox="1"/>
          <p:nvPr/>
        </p:nvSpPr>
        <p:spPr>
          <a:xfrm>
            <a:off x="478517" y="2690192"/>
            <a:ext cx="112349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(CLI):-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interacted with the system through text commands type at a prompt rather 									than using a graphical interface.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Management(FAT):-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followed an 8.3 format-8 characters for the name , followed by a 3-character 								extension. This was due to limitations of the FAT file exited.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Single-Tasking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Early system were design to run one program at a time, so multitasking wasn’t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Hardware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Users and developers had direct access to system hardware, which allowed for greater 								control but could lead to stability issues or conflicts.</a:t>
            </a:r>
          </a:p>
        </p:txBody>
      </p:sp>
    </p:spTree>
    <p:extLst>
      <p:ext uri="{BB962C8B-B14F-4D97-AF65-F5344CB8AC3E}">
        <p14:creationId xmlns:p14="http://schemas.microsoft.com/office/powerpoint/2010/main" val="23477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890-EFC3-4533-AAB0-50E2CA1B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MS-DOS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7424-AF7A-47A7-9CD1-D5E1F95B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337914"/>
            <a:ext cx="3354077" cy="57626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C1B9-14EA-4C75-B252-762ECBDCCF8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2941770"/>
            <a:ext cx="3129168" cy="28334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D3E14-8D14-4B65-8D70-818CC6E1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0" y="2351711"/>
            <a:ext cx="3145380" cy="57626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Disk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FD68E8-A448-439E-A5D5-8005328CD13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0" y="2941770"/>
            <a:ext cx="3145380" cy="283349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CHKDSK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or REN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58E5E-0349-462E-8BA8-0E6E6C3B8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6699" y="2365508"/>
            <a:ext cx="3161029" cy="57626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Useful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033A46-DB0F-4D99-9CF8-9F43146BF53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6699" y="2941770"/>
            <a:ext cx="3164719" cy="28334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</p:spTree>
    <p:extLst>
      <p:ext uri="{BB962C8B-B14F-4D97-AF65-F5344CB8AC3E}">
        <p14:creationId xmlns:p14="http://schemas.microsoft.com/office/powerpoint/2010/main" val="6447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2F07-5563-439B-A24D-A786BDC4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33912"/>
            <a:ext cx="8761413" cy="706964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E207-FE7D-43DC-B2B9-255736D3F983}"/>
              </a:ext>
            </a:extLst>
          </p:cNvPr>
          <p:cNvSpPr txBox="1"/>
          <p:nvPr/>
        </p:nvSpPr>
        <p:spPr>
          <a:xfrm>
            <a:off x="583096" y="2767280"/>
            <a:ext cx="1102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was a game-changer in personal computing , providing the structure that allowed PC s to take off. Although technology has moved on , it’s impact remains, especially is the way we still use command line interfaces and understand file system . learning about MS-DOS gives us a great look into the early days of software and how we arrived at today’s advanced system .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879A7-115D-46E1-B83C-38D925997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10" y="3958104"/>
            <a:ext cx="3556454" cy="27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</TotalTime>
  <Words>506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 Boardroom</vt:lpstr>
      <vt:lpstr>MS-DOS  Microsoft Disk Operating System</vt:lpstr>
      <vt:lpstr>Content</vt:lpstr>
      <vt:lpstr>Introduction </vt:lpstr>
      <vt:lpstr>History of MS-DOS</vt:lpstr>
      <vt:lpstr>Microsoft continued to develop and improve MS-DOS , adding features and multiple versions.   </vt:lpstr>
      <vt:lpstr>MS-DOS Layer Structure </vt:lpstr>
      <vt:lpstr>Key features of MS-DOS</vt:lpstr>
      <vt:lpstr>Basic MS-DOS Commands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MS-DOS  Microsoft Disk Operating System</dc:title>
  <dc:creator>sasindu</dc:creator>
  <cp:lastModifiedBy>USER</cp:lastModifiedBy>
  <cp:revision>2</cp:revision>
  <dcterms:created xsi:type="dcterms:W3CDTF">2024-11-02T08:32:40Z</dcterms:created>
  <dcterms:modified xsi:type="dcterms:W3CDTF">2024-11-03T02:43:16Z</dcterms:modified>
</cp:coreProperties>
</file>