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5D9587-2FDA-45FD-8023-264909557808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97A45C3-7347-41FA-8217-5C86E15F3400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145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9587-2FDA-45FD-8023-264909557808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45C3-7347-41FA-8217-5C86E15F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1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9587-2FDA-45FD-8023-264909557808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45C3-7347-41FA-8217-5C86E15F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2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9587-2FDA-45FD-8023-264909557808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45C3-7347-41FA-8217-5C86E15F340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441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9587-2FDA-45FD-8023-264909557808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45C3-7347-41FA-8217-5C86E15F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2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9587-2FDA-45FD-8023-264909557808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45C3-7347-41FA-8217-5C86E15F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5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9587-2FDA-45FD-8023-264909557808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45C3-7347-41FA-8217-5C86E15F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4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9587-2FDA-45FD-8023-264909557808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45C3-7347-41FA-8217-5C86E15F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37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9587-2FDA-45FD-8023-264909557808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45C3-7347-41FA-8217-5C86E15F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9587-2FDA-45FD-8023-264909557808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45C3-7347-41FA-8217-5C86E15F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9587-2FDA-45FD-8023-264909557808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45C3-7347-41FA-8217-5C86E15F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5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9587-2FDA-45FD-8023-264909557808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45C3-7347-41FA-8217-5C86E15F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6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9587-2FDA-45FD-8023-264909557808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45C3-7347-41FA-8217-5C86E15F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4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9587-2FDA-45FD-8023-264909557808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45C3-7347-41FA-8217-5C86E15F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8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9587-2FDA-45FD-8023-264909557808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45C3-7347-41FA-8217-5C86E15F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5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9587-2FDA-45FD-8023-264909557808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45C3-7347-41FA-8217-5C86E15F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4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9587-2FDA-45FD-8023-264909557808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45C3-7347-41FA-8217-5C86E15F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8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5D9587-2FDA-45FD-8023-264909557808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97A45C3-7347-41FA-8217-5C86E15F3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6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5267-1FB8-0B37-6DF2-DB2787264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18418">
            <a:off x="558980" y="941354"/>
            <a:ext cx="10467362" cy="232852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4400" cap="none" dirty="0">
                <a:solidFill>
                  <a:schemeClr val="tx1"/>
                </a:solidFill>
                <a:latin typeface="Bookman Old Style" panose="02050604050505020204" pitchFamily="18" charset="0"/>
              </a:rPr>
              <a:t>Malicious </a:t>
            </a:r>
            <a:br>
              <a:rPr lang="en-US" sz="4400" cap="none" dirty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r>
              <a:rPr lang="en-US" sz="4400" cap="none" dirty="0">
                <a:solidFill>
                  <a:schemeClr val="tx1"/>
                </a:solidFill>
                <a:latin typeface="Bookman Old Style" panose="02050604050505020204" pitchFamily="18" charset="0"/>
              </a:rPr>
              <a:t>       Software</a:t>
            </a:r>
            <a:endParaRPr lang="en-US" sz="6000" cap="none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511E4-2E01-48DB-BB48-70E18CDDA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1653">
            <a:off x="4291989" y="439445"/>
            <a:ext cx="6664680" cy="33323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6179154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598D-B7F7-4129-8DA1-F1397E60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1692"/>
            <a:ext cx="10394707" cy="872197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propagation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DF000-971C-4E81-AF06-7E98BCB96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420837"/>
            <a:ext cx="10394707" cy="39610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based propagation (</a:t>
            </a:r>
            <a:r>
              <a:rPr lang="en-US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Eg:- remote code execution, worms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File-based propagation (</a:t>
            </a:r>
            <a:r>
              <a:rPr lang="en-US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Eg:- trojans , viruses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&amp;Phishing-based propagation (</a:t>
            </a:r>
            <a:r>
              <a:rPr lang="en-US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Eg:- phishing attacks, spyware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Removable media propagation (</a:t>
            </a:r>
            <a:r>
              <a:rPr lang="en-US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Eg:- autorun worms, USB based viruses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Engineering-based propagation (</a:t>
            </a:r>
            <a:r>
              <a:rPr lang="en-US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Eg:- phishing, social media link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- by Download propagation (</a:t>
            </a:r>
            <a:r>
              <a:rPr lang="en-US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Eg:- adware, spyware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Botnet-Based propagation (</a:t>
            </a:r>
            <a:r>
              <a:rPr lang="en-US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Eg:- DDOS attacks, remote  access trojans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and software supply propagation (</a:t>
            </a:r>
            <a:r>
              <a:rPr lang="en-US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Eg:- supply chain attackers, software backdoors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7401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73ED-A555-4FAE-939E-78CD8725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79828"/>
            <a:ext cx="10394707" cy="1294227"/>
          </a:xfrm>
        </p:spPr>
        <p:txBody>
          <a:bodyPr>
            <a:normAutofit fontScale="90000"/>
          </a:bodyPr>
          <a:lstStyle/>
          <a:p>
            <a:r>
              <a:rPr 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3DDE4-FD2C-4F58-99AA-F608169A7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477369"/>
            <a:ext cx="10394707" cy="1639614"/>
          </a:xfrm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is a part of malware designed to carry out its main purposes once it has successfully infiltrated a target system. Unlike the propagation  method which is how malware spreads, the payload represents the harmful action , such as stealing data, encryption files, launching denial of service attacks, or allowing unauthorized access.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8C761-39EE-4B0B-BBE7-9F4F8FEE5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836" y="3116983"/>
            <a:ext cx="5670672" cy="23177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32803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45A0-5CD4-4BAD-ADE3-FC4A6874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4707" cy="931984"/>
          </a:xfr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FC56E-5190-4162-BE3F-2AE94CC32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617785"/>
            <a:ext cx="10394707" cy="3764096"/>
          </a:xfrm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 poses a significant threat to cybersecurity. It spreads through various  propagation methods and often delivers harmful payloads, impacting individuals , organization and entire networks. As malware continues to evolve, staying informed and implementing strong cybersecurity practices such as regular software updates, user education , and productive threat detection are crucial in reducing vulnerabilities and mitigating risks. </a:t>
            </a:r>
          </a:p>
        </p:txBody>
      </p:sp>
    </p:spTree>
    <p:extLst>
      <p:ext uri="{BB962C8B-B14F-4D97-AF65-F5344CB8AC3E}">
        <p14:creationId xmlns:p14="http://schemas.microsoft.com/office/powerpoint/2010/main" val="2646497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C269F0-A041-49A3-B5E8-E6C0FDE7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4707" cy="2743199"/>
          </a:xfrm>
        </p:spPr>
        <p:txBody>
          <a:bodyPr/>
          <a:lstStyle/>
          <a:p>
            <a:pPr algn="ctr"/>
            <a:r>
              <a:rPr lang="en-US" sz="6600" cap="none" dirty="0">
                <a:latin typeface="Bookman Old Style" panose="02050604050505020204" pitchFamily="18" charset="0"/>
              </a:rPr>
              <a:t>Thank</a:t>
            </a:r>
            <a:r>
              <a:rPr lang="en-US" cap="none" dirty="0">
                <a:latin typeface="Bookman Old Style" panose="02050604050505020204" pitchFamily="18" charset="0"/>
              </a:rPr>
              <a:t> You !</a:t>
            </a:r>
          </a:p>
        </p:txBody>
      </p:sp>
    </p:spTree>
    <p:extLst>
      <p:ext uri="{BB962C8B-B14F-4D97-AF65-F5344CB8AC3E}">
        <p14:creationId xmlns:p14="http://schemas.microsoft.com/office/powerpoint/2010/main" val="2438325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005A-6C3C-37DD-0149-7BCA1DA7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21" y="61716"/>
            <a:ext cx="10394707" cy="10074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83B3F-F134-06A5-7FF7-B798809A283D}"/>
              </a:ext>
            </a:extLst>
          </p:cNvPr>
          <p:cNvSpPr txBox="1"/>
          <p:nvPr/>
        </p:nvSpPr>
        <p:spPr>
          <a:xfrm>
            <a:off x="508821" y="1069145"/>
            <a:ext cx="5587179" cy="433048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Malicious Software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trojan horse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Spyware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propagation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8797D-9B0B-4655-A88D-EE949C9C8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96" y="861701"/>
            <a:ext cx="1709115" cy="854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D0F48B-9B09-4E34-8D5E-7A472EA0C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503" y="1538955"/>
            <a:ext cx="1334672" cy="13346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7F9BCC-BC73-4C4F-83DD-A3F1C3E3E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96" y="1960835"/>
            <a:ext cx="1459375" cy="14647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B339A3-4749-49A3-B024-75E24F191B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53" y="2695171"/>
            <a:ext cx="2153421" cy="13346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90BE69-16E8-4023-A777-5CDD61F45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20" y="3607963"/>
            <a:ext cx="2153421" cy="13983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4881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B135-4CC3-D0F5-09A5-AB6543C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6084"/>
            <a:ext cx="10394707" cy="790319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Software</a:t>
            </a:r>
            <a:endParaRPr lang="en-US" sz="4000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26BE0-734A-B02A-8C99-8AF29BAB8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294035"/>
            <a:ext cx="10394707" cy="163961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Malicious Software, Commonly Known As Malware, Refers To Any Software Specifically Designed To Harm, Exploit, Or Otherwise Compromise Computer Systems, Networks, Or Devices.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BE844C-07C4-4342-88E3-31D551FB2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932" y="3428466"/>
            <a:ext cx="4355856" cy="14233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297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3250-36DC-E3E9-4D6D-BBD104DE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8458199" cy="93652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Malicious Software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77057-EFD2-9DDD-3994-C804EC880427}"/>
              </a:ext>
            </a:extLst>
          </p:cNvPr>
          <p:cNvSpPr txBox="1"/>
          <p:nvPr/>
        </p:nvSpPr>
        <p:spPr>
          <a:xfrm>
            <a:off x="1061883" y="1445343"/>
            <a:ext cx="6091085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trojan horse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Spyware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399504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8CB3-6A2B-90F4-DF69-5D745EF0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46" y="340032"/>
            <a:ext cx="10394707" cy="1136087"/>
          </a:xfrm>
        </p:spPr>
        <p:txBody>
          <a:bodyPr/>
          <a:lstStyle/>
          <a:p>
            <a: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Worms</a:t>
            </a:r>
            <a:endParaRPr lang="en-US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04673-069F-2CE8-2647-12710BCF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312606"/>
            <a:ext cx="10394707" cy="396731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Worms are A type of malicious software that replicate themselves to spread across networks without requiring user interaction.</a:t>
            </a:r>
          </a:p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Mydoom (2004)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Conficker (2008)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Iloveyou (2000)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Sasser (2004)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Blaster (2003)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51EDC-5A72-4D43-9991-265C94126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59" y="2702527"/>
            <a:ext cx="3765453" cy="233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EF6C-1050-F74F-AC41-141BCDBF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0100"/>
            <a:ext cx="10394707" cy="966019"/>
          </a:xfrm>
        </p:spPr>
        <p:txBody>
          <a:bodyPr/>
          <a:lstStyle/>
          <a:p>
            <a: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Spams</a:t>
            </a:r>
            <a:endParaRPr lang="en-US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6E845-924B-B2DB-60BA-08906DEB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266092"/>
            <a:ext cx="10394707" cy="4115789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 refers to unsolicited and often irrelevant messages sent in bulk, primarily via email.</a:t>
            </a:r>
          </a:p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Promotional emails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 emails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Nigerian prince scams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lottery wins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Malicious links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8AD6B-DE14-4A49-8567-D8BFFE6B3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68" y="2649533"/>
            <a:ext cx="2623623" cy="2623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48934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7A25-6374-7112-375B-069981BE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71948"/>
            <a:ext cx="10394707" cy="1474839"/>
          </a:xfrm>
        </p:spPr>
        <p:txBody>
          <a:bodyPr>
            <a:normAutofit fontScale="90000"/>
          </a:bodyPr>
          <a:lstStyle/>
          <a:p>
            <a: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trojan horse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66C12-54D8-7592-50B6-B84571C28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297857"/>
            <a:ext cx="10394707" cy="3908323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trojans are a type of malicious software delivered through email attachments or links.</a:t>
            </a:r>
          </a:p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Zloader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Qakbot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B1E5F-6E49-4B5F-96FD-1E95A4CE6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392" y="2624905"/>
            <a:ext cx="25717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19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2FA1-C224-751A-92AB-3F9967C6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790319"/>
          </a:xfrm>
        </p:spPr>
        <p:txBody>
          <a:bodyPr>
            <a:normAutofit fontScale="90000"/>
          </a:bodyPr>
          <a:lstStyle/>
          <a:p>
            <a: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Spyware</a:t>
            </a:r>
            <a:endParaRPr lang="en-US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EC192-EB6A-4637-D3BD-FB9C44B4F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476119"/>
            <a:ext cx="10394707" cy="3907042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Spyware is a type of malicious software designed to secretly monitor and collect information about a user's activities without their consent.</a:t>
            </a:r>
          </a:p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 spyware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Adware with spyware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 trojans (rats)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spyware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F8B6B-CCCC-49FE-BF0F-F7E63F21E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88" y="2532185"/>
            <a:ext cx="4051212" cy="263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09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8A01-DD71-402B-FFB6-AED853DE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6464"/>
            <a:ext cx="10394707" cy="1121339"/>
          </a:xfrm>
        </p:spPr>
        <p:txBody>
          <a:bodyPr/>
          <a:lstStyle/>
          <a:p>
            <a: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  <a:endParaRPr lang="en-US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6480D-92D5-0B61-4891-71A6A3E38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254074"/>
            <a:ext cx="10394707" cy="4127807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 refers to the methods used by malware to spread and infect other systems or devices.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propagation is crucial for cybersecurity, as it helps identify how threats can multiply and evade detection.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54DD5-4710-4FA0-A411-35E96FD1F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68283"/>
            <a:ext cx="5238331" cy="241359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085670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192</TotalTime>
  <Words>469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Impact</vt:lpstr>
      <vt:lpstr>Times New Roman</vt:lpstr>
      <vt:lpstr>Wingdings</vt:lpstr>
      <vt:lpstr>Main Event</vt:lpstr>
      <vt:lpstr>Malicious         Software</vt:lpstr>
      <vt:lpstr>Content </vt:lpstr>
      <vt:lpstr>Malicious Software</vt:lpstr>
      <vt:lpstr>Types of Malicious Software </vt:lpstr>
      <vt:lpstr>Worms</vt:lpstr>
      <vt:lpstr>Spams</vt:lpstr>
      <vt:lpstr>Email trojan horse </vt:lpstr>
      <vt:lpstr>Spyware</vt:lpstr>
      <vt:lpstr>Propagation</vt:lpstr>
      <vt:lpstr>Type of propagation</vt:lpstr>
      <vt:lpstr>Payload </vt:lpstr>
      <vt:lpstr>Conclusion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Malicious  Software</dc:title>
  <dc:creator>Admin</dc:creator>
  <cp:lastModifiedBy>DELL</cp:lastModifiedBy>
  <cp:revision>7</cp:revision>
  <dcterms:created xsi:type="dcterms:W3CDTF">2024-10-25T10:14:04Z</dcterms:created>
  <dcterms:modified xsi:type="dcterms:W3CDTF">2024-10-26T13:42:27Z</dcterms:modified>
</cp:coreProperties>
</file>