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8"/>
  </p:notesMasterIdLst>
  <p:handoutMasterIdLst>
    <p:handoutMasterId r:id="rId19"/>
  </p:handoutMasterIdLst>
  <p:sldIdLst>
    <p:sldId id="294" r:id="rId5"/>
    <p:sldId id="308" r:id="rId6"/>
    <p:sldId id="258" r:id="rId7"/>
    <p:sldId id="298" r:id="rId8"/>
    <p:sldId id="261" r:id="rId9"/>
    <p:sldId id="299" r:id="rId10"/>
    <p:sldId id="309" r:id="rId11"/>
    <p:sldId id="310" r:id="rId12"/>
    <p:sldId id="301" r:id="rId13"/>
    <p:sldId id="300" r:id="rId14"/>
    <p:sldId id="307" r:id="rId15"/>
    <p:sldId id="260" r:id="rId16"/>
    <p:sldId id="31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72617-6EBD-4E4C-A701-5FE3C4ABDA4A}">
          <p14:sldIdLst>
            <p14:sldId id="294"/>
            <p14:sldId id="308"/>
            <p14:sldId id="258"/>
            <p14:sldId id="298"/>
            <p14:sldId id="261"/>
            <p14:sldId id="299"/>
            <p14:sldId id="309"/>
            <p14:sldId id="310"/>
            <p14:sldId id="301"/>
            <p14:sldId id="300"/>
            <p14:sldId id="307"/>
            <p14:sldId id="26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64587B-55B4-FBF2-0FA7-C5C3A2002601}" name="Alicia Velasco Santiago" initials="AVS" userId="S::avelasco@freepikco.onmicrosoft.com::6ebda6ea-dc2d-49ad-b83c-c987d890dd8e" providerId="AD"/>
  <p188:author id="{5EBDB1DB-79A8-947B-9063-5F17B44521F2}" name="Ruben Martin Sanchez" initials="RMS" userId="e84aa1c1e37709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E3"/>
    <a:srgbClr val="67C1D3"/>
    <a:srgbClr val="ABB2FC"/>
    <a:srgbClr val="1FBF3A"/>
    <a:srgbClr val="000000"/>
    <a:srgbClr val="F9F9F1"/>
    <a:srgbClr val="3E4C4C"/>
    <a:srgbClr val="A3D392"/>
    <a:srgbClr val="74918C"/>
    <a:srgbClr val="E7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6713" autoAdjust="0"/>
  </p:normalViewPr>
  <p:slideViewPr>
    <p:cSldViewPr snapToGrid="0" showGuides="1">
      <p:cViewPr varScale="1">
        <p:scale>
          <a:sx n="113" d="100"/>
          <a:sy n="113" d="100"/>
        </p:scale>
        <p:origin x="754" y="9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18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9E3E546-B60C-492A-8D16-A59B0770E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5CABD8-57B8-43EE-96EA-D870770C8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6F6D-2262-467B-9F31-363FEF7BC48A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4550E2-F10A-4D8C-9D69-003BBEFCA3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B2B0F7-1C7A-4CBF-BF35-9A7B96BB3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68494-18A3-460E-B1EE-C7C4A533F1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80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DF6A-D5E5-488E-9109-7EC3FCA8962B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14E7-2CE9-457A-95A6-BFA02A45C7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63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14E7-2CE9-457A-95A6-BFA02A45C7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2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64D9E1-2A4F-4031-9A4B-0354AA75EECA}"/>
              </a:ext>
            </a:extLst>
          </p:cNvPr>
          <p:cNvSpPr/>
          <p:nvPr userDrawn="1"/>
        </p:nvSpPr>
        <p:spPr>
          <a:xfrm>
            <a:off x="6271260" y="0"/>
            <a:ext cx="2872740" cy="5143500"/>
          </a:xfrm>
          <a:prstGeom prst="rect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3900" y="653608"/>
            <a:ext cx="4878000" cy="3009600"/>
          </a:xfrm>
        </p:spPr>
        <p:txBody>
          <a:bodyPr anchor="ctr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3899" y="3562240"/>
            <a:ext cx="4878000" cy="37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latin typeface="Montserra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AE76773-257D-4ABE-9FE4-940924E8C48A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BBEB01E-00E2-4AF6-8E95-9D68EE95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EF259C1A-A07C-4876-B245-946CBDF0FC8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16600" y="2214000"/>
            <a:ext cx="2548800" cy="388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EF9DC7EB-DD48-47C3-84E3-B85DD18B8CA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416600" y="1821600"/>
            <a:ext cx="2548800" cy="392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AA83D1AE-2160-4267-968E-97ACD5CAE2F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175000" y="2214000"/>
            <a:ext cx="2548800" cy="388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E3E15249-BC3C-4A1B-8AE9-FB1522FF30D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74279" y="1821600"/>
            <a:ext cx="2550242" cy="392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505F309F-DEF7-4BEB-A516-EB276EE3506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175000" y="4014000"/>
            <a:ext cx="2548800" cy="39319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916F5B2C-32F2-4B58-A625-8B9488712FA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74279" y="3636000"/>
            <a:ext cx="2550242" cy="39319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8D70CF9-AFEC-4EEF-8738-450A1898596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416600" y="4014000"/>
            <a:ext cx="2548800" cy="393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CCCD16AF-45E4-4B73-8D05-3DA7CFADBC8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15879" y="3639600"/>
            <a:ext cx="2550242" cy="392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28A223A3-15DD-475B-AD8A-CD3411FCD57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416600" y="1231200"/>
            <a:ext cx="2548800" cy="392400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23E83119-3348-458E-BFA8-4EFD059588A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174279" y="1231200"/>
            <a:ext cx="2550242" cy="392400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01CEA756-96F4-45D1-B687-2A39EC171B2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415879" y="3027600"/>
            <a:ext cx="2550242" cy="414984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1CA9C754-C75E-4072-95DF-5A052ADBC4B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174279" y="3027600"/>
            <a:ext cx="2550242" cy="414984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490B421-C816-4E55-A4CC-1C8849D91A3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439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8559AF6-F4A5-4E5A-B98F-FFBBCC02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56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3C49DE8-F141-4074-AB71-3682D2E62103}"/>
              </a:ext>
            </a:extLst>
          </p:cNvPr>
          <p:cNvSpPr/>
          <p:nvPr userDrawn="1"/>
        </p:nvSpPr>
        <p:spPr>
          <a:xfrm rot="16200000">
            <a:off x="3989437" y="-4002775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9158A42-BE1A-4BF1-8C5A-11AE47ED54B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604AAA2-568E-49D7-AB45-7C4A7023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543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A531E7D-46E0-4FAD-AF12-F453E479AF7F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0497A89-91C5-42B7-A41F-487DF58B37F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5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65DBD9-7306-4D00-83C9-98A2EAEBF9CF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7426D79-E3E1-45CB-BD42-8BCBD4E55B3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2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E9B0DAE-88E0-4E04-8C3B-5988EFAD312C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28400"/>
            <a:ext cx="3797299" cy="1026359"/>
          </a:xfrm>
        </p:spPr>
        <p:txBody>
          <a:bodyPr anchor="ctr">
            <a:noAutofit/>
          </a:bodyPr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81600" y="3121200"/>
            <a:ext cx="3177540" cy="6601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875200" y="1310400"/>
            <a:ext cx="1187700" cy="766187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5000" b="1" kern="1200" dirty="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1256C1C-053B-4ED1-8CD3-9B85B4BFEFE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756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1233489"/>
            <a:ext cx="7696200" cy="335756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323437-7DAB-4E24-960F-EFA0167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4B42BB2-1921-4A47-B958-B24B46D1DBA7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5600" y="3599420"/>
            <a:ext cx="2915263" cy="768803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476" y="3599420"/>
            <a:ext cx="2915263" cy="770400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45600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89476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FF346E-8764-4066-94AC-ECE6D93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4A267CD-0336-4222-9B0B-97C7BE52BB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892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AAAC595-3CB6-4D7E-B622-9B246615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3E42A68-03E8-420E-808B-76629B06DC8E}"/>
              </a:ext>
            </a:extLst>
          </p:cNvPr>
          <p:cNvSpPr/>
          <p:nvPr userDrawn="1"/>
        </p:nvSpPr>
        <p:spPr>
          <a:xfrm>
            <a:off x="0" y="3897087"/>
            <a:ext cx="9144000" cy="1246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38ADA69-12FD-45DB-89C0-8AE987800295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7705206" cy="450094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ED018D-B6A1-4C4F-ABCE-DD3EB252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B816F5F-3AB5-46E6-A358-35A2ACB6AF1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23900" y="3060634"/>
            <a:ext cx="7705206" cy="501392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B5F9B-0445-4F64-A7B4-82CD60F950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" y="1733550"/>
            <a:ext cx="7696200" cy="128428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>
              <a:defRPr b="1">
                <a:latin typeface="Poiret One" panose="02000000000000000000" pitchFamily="2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2CC5DEF2-471C-44A2-8740-C2D0EB3257F7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8CE39D-8A98-4B5A-8C7B-9E9210E7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7AD295-11B3-4DBD-83ED-1361E6D68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BEF84CC-BF56-4C47-B129-9BCB2A4E2D1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Conector recto 4">
            <a:extLst>
              <a:ext uri="{FF2B5EF4-FFF2-40B4-BE49-F238E27FC236}">
                <a16:creationId xmlns:a16="http://schemas.microsoft.com/office/drawing/2014/main" id="{EECDF328-3D16-46F8-8C28-4BFB1768D2B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64B4CD4-2C5C-4DA5-BF61-CF7C5547558E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CFB794-51EC-4E40-BD37-E64E93CCD5C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973393"/>
            <a:ext cx="3124200" cy="1550425"/>
          </a:xfrm>
        </p:spPr>
        <p:txBody>
          <a:bodyPr anchor="ctr">
            <a:noAutofit/>
          </a:bodyPr>
          <a:lstStyle>
            <a:lvl1pPr algn="l"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713238"/>
            <a:ext cx="3124200" cy="1121342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88" r:id="rId13"/>
    <p:sldLayoutId id="2147483682" r:id="rId14"/>
    <p:sldLayoutId id="2147483683" r:id="rId15"/>
    <p:sldLayoutId id="2147483686" r:id="rId16"/>
    <p:sldLayoutId id="2147483687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Poiret One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Poiret One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8FD4F970-BD8E-41EF-86D9-82917AC87E76}"/>
              </a:ext>
            </a:extLst>
          </p:cNvPr>
          <p:cNvSpPr/>
          <p:nvPr/>
        </p:nvSpPr>
        <p:spPr>
          <a:xfrm>
            <a:off x="2643874" y="501881"/>
            <a:ext cx="786938" cy="786938"/>
          </a:xfrm>
          <a:prstGeom prst="ellipse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27" y="1364865"/>
            <a:ext cx="3368040" cy="1791116"/>
          </a:xfrm>
          <a:ln>
            <a:noFill/>
          </a:ln>
        </p:spPr>
        <p:txBody>
          <a:bodyPr anchor="t"/>
          <a:lstStyle/>
          <a:p>
            <a:r>
              <a:rPr lang="en-GB" sz="6000" dirty="0"/>
              <a:t>React js</a:t>
            </a:r>
            <a:endParaRPr lang="en-US" sz="6000" dirty="0"/>
          </a:p>
        </p:txBody>
      </p:sp>
      <p:cxnSp>
        <p:nvCxnSpPr>
          <p:cNvPr id="8" name="Conector recto 4">
            <a:extLst>
              <a:ext uri="{FF2B5EF4-FFF2-40B4-BE49-F238E27FC236}">
                <a16:creationId xmlns:a16="http://schemas.microsoft.com/office/drawing/2014/main" id="{DAAD9C90-B590-41D9-844C-9E2B121DD351}"/>
              </a:ext>
            </a:extLst>
          </p:cNvPr>
          <p:cNvCxnSpPr>
            <a:cxnSpLocks/>
          </p:cNvCxnSpPr>
          <p:nvPr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FE78845-1A3E-4EE7-BFDD-9FC87D5E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10" y="735025"/>
            <a:ext cx="3515359" cy="351535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D7D088-F7E3-4DE4-A9B4-0C85D48C385E}"/>
              </a:ext>
            </a:extLst>
          </p:cNvPr>
          <p:cNvSpPr txBox="1"/>
          <p:nvPr/>
        </p:nvSpPr>
        <p:spPr>
          <a:xfrm>
            <a:off x="2089573" y="217164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Group  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5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57B0C-F6D3-421D-B6B0-98956645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87" y="576578"/>
            <a:ext cx="2987887" cy="396363"/>
          </a:xfrm>
        </p:spPr>
        <p:txBody>
          <a:bodyPr>
            <a:normAutofit fontScale="90000"/>
          </a:bodyPr>
          <a:lstStyle/>
          <a:p>
            <a:r>
              <a:rPr lang="en-GB" dirty="0"/>
              <a:t>Our Creation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23B81-42E1-44E1-ACB4-9BF25179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" y="1189725"/>
            <a:ext cx="4536484" cy="384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F4D9B-BADE-4B3A-9BCB-5F86D958A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0" y="1189725"/>
            <a:ext cx="4260427" cy="38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57B0C-F6D3-421D-B6B0-98956645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1725"/>
            <a:ext cx="2987887" cy="396363"/>
          </a:xfrm>
        </p:spPr>
        <p:txBody>
          <a:bodyPr>
            <a:normAutofit fontScale="90000"/>
          </a:bodyPr>
          <a:lstStyle/>
          <a:p>
            <a:r>
              <a:rPr lang="en-GB" dirty="0"/>
              <a:t>Success To Login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5218D-7754-43D6-BAFE-DC3C1BFB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59" y="1266613"/>
            <a:ext cx="5925821" cy="31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0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5820-04CF-47BC-95F6-CC7F2A6F73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2128" y="596669"/>
            <a:ext cx="7696200" cy="128428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b="1" dirty="0"/>
              <a:t>Using React.js offers several advantages for building web applications</a:t>
            </a:r>
          </a:p>
          <a:p>
            <a:pPr algn="just"/>
            <a:r>
              <a:rPr lang="en-US" dirty="0"/>
              <a:t>Component-Based Architecture</a:t>
            </a:r>
            <a:endParaRPr lang="en-GB" dirty="0"/>
          </a:p>
          <a:p>
            <a:pPr algn="just"/>
            <a:r>
              <a:rPr lang="en-US" dirty="0"/>
              <a:t>Virtual DOM</a:t>
            </a:r>
            <a:endParaRPr lang="en-GB" dirty="0"/>
          </a:p>
          <a:p>
            <a:pPr algn="just"/>
            <a:r>
              <a:rPr lang="en-US" dirty="0"/>
              <a:t>Declarative Syntax</a:t>
            </a:r>
            <a:endParaRPr lang="en-GB" dirty="0"/>
          </a:p>
          <a:p>
            <a:pPr algn="just"/>
            <a:r>
              <a:rPr lang="en-US" dirty="0"/>
              <a:t>Cross-Platform Development</a:t>
            </a:r>
            <a:endParaRPr lang="en-GB" dirty="0"/>
          </a:p>
          <a:p>
            <a:pPr algn="just"/>
            <a:r>
              <a:rPr lang="en-US" dirty="0"/>
              <a:t>Community Support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895CF-31B3-4A1E-81FC-79FA166A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28" y="2959398"/>
            <a:ext cx="8363712" cy="9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React.js is a powerful choice for building dynamic, high-performance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7705F-0A45-4144-B2E5-FF00BF70B5AF}"/>
              </a:ext>
            </a:extLst>
          </p:cNvPr>
          <p:cNvSpPr txBox="1"/>
          <p:nvPr/>
        </p:nvSpPr>
        <p:spPr>
          <a:xfrm>
            <a:off x="262128" y="83794"/>
            <a:ext cx="310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Poiret One"/>
              </a:rPr>
              <a:t>Point of view</a:t>
            </a:r>
            <a:endParaRPr lang="en-US" sz="3200" b="1" dirty="0">
              <a:latin typeface="Poiret One"/>
            </a:endParaRPr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807B8E-AB6E-4257-BB6D-6D3881E52363}"/>
              </a:ext>
            </a:extLst>
          </p:cNvPr>
          <p:cNvSpPr txBox="1"/>
          <p:nvPr/>
        </p:nvSpPr>
        <p:spPr>
          <a:xfrm>
            <a:off x="237067" y="4009489"/>
            <a:ext cx="736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DO YOU HAVE ANY QUESTIONS……?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BDF5-B38B-405D-8E26-0EA46C0F93ED}"/>
              </a:ext>
            </a:extLst>
          </p:cNvPr>
          <p:cNvSpPr txBox="1"/>
          <p:nvPr/>
        </p:nvSpPr>
        <p:spPr>
          <a:xfrm>
            <a:off x="2079413" y="745066"/>
            <a:ext cx="5757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6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87052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0A283C-6110-4DB7-BDF1-D309566A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" y="1679787"/>
            <a:ext cx="5323840" cy="2235199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300" dirty="0"/>
              <a:t>GAM/IT/2022/F/0102-A.D.Shaminda </a:t>
            </a:r>
            <a:r>
              <a:rPr lang="en-GB" sz="2300" dirty="0" err="1"/>
              <a:t>Gunasekara</a:t>
            </a:r>
            <a:endParaRPr lang="en-GB" sz="2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300" dirty="0"/>
              <a:t>GAM/IT/2022/F/0117-Dinusha </a:t>
            </a:r>
            <a:r>
              <a:rPr lang="en-GB" sz="2300" dirty="0" err="1"/>
              <a:t>Wanninayaka</a:t>
            </a:r>
            <a:endParaRPr lang="en-GB" sz="2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300" dirty="0"/>
              <a:t>GAM/IT/2022/F/0012-J.Sudharshini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300" dirty="0"/>
              <a:t>GAM/IT/2022/F/0056-K.G.D.Prabodhani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300" dirty="0"/>
              <a:t>GAM/IT/2022/F/0027-L.A.T.Kalsara</a:t>
            </a:r>
          </a:p>
          <a:p>
            <a:endParaRPr lang="en-GB" sz="1700" dirty="0"/>
          </a:p>
          <a:p>
            <a:endParaRPr lang="en-GB" sz="1700" dirty="0"/>
          </a:p>
          <a:p>
            <a:endParaRPr lang="en-GB" sz="1700" dirty="0"/>
          </a:p>
          <a:p>
            <a:endParaRPr lang="en-GB" sz="17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78495-25C3-4803-8F96-D0FA5EAF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522393"/>
            <a:ext cx="3814233" cy="396363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Members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F7255-EFA2-48EF-ADBA-DCE56B35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26" y="1760529"/>
            <a:ext cx="3024344" cy="2418615"/>
          </a:xfrm>
          <a:prstGeom prst="rect">
            <a:avLst/>
          </a:prstGeom>
          <a:ln w="190500" cap="sq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7639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>
            <a:extLst>
              <a:ext uri="{FF2B5EF4-FFF2-40B4-BE49-F238E27FC236}">
                <a16:creationId xmlns:a16="http://schemas.microsoft.com/office/drawing/2014/main" id="{41017543-0269-434A-92E4-0E0A1D3EA432}"/>
              </a:ext>
            </a:extLst>
          </p:cNvPr>
          <p:cNvSpPr/>
          <p:nvPr/>
        </p:nvSpPr>
        <p:spPr>
          <a:xfrm>
            <a:off x="936540" y="1090834"/>
            <a:ext cx="595080" cy="5800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1B68323-18FE-4FA0-B579-2018CBD56391}"/>
              </a:ext>
            </a:extLst>
          </p:cNvPr>
          <p:cNvSpPr/>
          <p:nvPr/>
        </p:nvSpPr>
        <p:spPr>
          <a:xfrm>
            <a:off x="5712287" y="129911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07" y="223718"/>
            <a:ext cx="7696200" cy="396363"/>
          </a:xfrm>
        </p:spPr>
        <p:txBody>
          <a:bodyPr>
            <a:noAutofit/>
          </a:bodyPr>
          <a:lstStyle/>
          <a:p>
            <a:r>
              <a:rPr lang="es-ES" dirty="0"/>
              <a:t>CONTENTS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-40320" y="1179330"/>
            <a:ext cx="2548800" cy="39240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s-ES" dirty="0"/>
              <a:t>01</a:t>
            </a:r>
            <a:endParaRPr lang="en-U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DC7F2D0-86BF-4E65-880D-FC157B65517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1516" y="1698791"/>
            <a:ext cx="2550242" cy="392400"/>
          </a:xfrm>
        </p:spPr>
        <p:txBody>
          <a:bodyPr anchor="ctr">
            <a:noAutofit/>
          </a:bodyPr>
          <a:lstStyle/>
          <a:p>
            <a:r>
              <a:rPr lang="es-ES" dirty="0"/>
              <a:t>02</a:t>
            </a:r>
          </a:p>
        </p:txBody>
      </p:sp>
      <p:sp>
        <p:nvSpPr>
          <p:cNvPr id="45" name="Elipse 53">
            <a:extLst>
              <a:ext uri="{FF2B5EF4-FFF2-40B4-BE49-F238E27FC236}">
                <a16:creationId xmlns:a16="http://schemas.microsoft.com/office/drawing/2014/main" id="{62A15956-1BAE-4F9A-B64A-F275AF10FD54}"/>
              </a:ext>
            </a:extLst>
          </p:cNvPr>
          <p:cNvSpPr/>
          <p:nvPr/>
        </p:nvSpPr>
        <p:spPr>
          <a:xfrm>
            <a:off x="943313" y="1727038"/>
            <a:ext cx="595080" cy="5800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02</a:t>
            </a:r>
            <a:endParaRPr lang="en-US" b="1" dirty="0"/>
          </a:p>
        </p:txBody>
      </p:sp>
      <p:sp>
        <p:nvSpPr>
          <p:cNvPr id="46" name="Elipse 53">
            <a:extLst>
              <a:ext uri="{FF2B5EF4-FFF2-40B4-BE49-F238E27FC236}">
                <a16:creationId xmlns:a16="http://schemas.microsoft.com/office/drawing/2014/main" id="{C3F9AA76-98BB-4234-8675-D835ACF4BECF}"/>
              </a:ext>
            </a:extLst>
          </p:cNvPr>
          <p:cNvSpPr/>
          <p:nvPr/>
        </p:nvSpPr>
        <p:spPr>
          <a:xfrm>
            <a:off x="936540" y="2359271"/>
            <a:ext cx="595080" cy="5800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03</a:t>
            </a:r>
            <a:endParaRPr lang="en-US" b="1" dirty="0"/>
          </a:p>
        </p:txBody>
      </p:sp>
      <p:sp>
        <p:nvSpPr>
          <p:cNvPr id="48" name="Elipse 53">
            <a:extLst>
              <a:ext uri="{FF2B5EF4-FFF2-40B4-BE49-F238E27FC236}">
                <a16:creationId xmlns:a16="http://schemas.microsoft.com/office/drawing/2014/main" id="{A49F0B8D-D1F5-4AE0-AA1F-DAE3972E8AE3}"/>
              </a:ext>
            </a:extLst>
          </p:cNvPr>
          <p:cNvSpPr/>
          <p:nvPr/>
        </p:nvSpPr>
        <p:spPr>
          <a:xfrm>
            <a:off x="936540" y="3712153"/>
            <a:ext cx="595080" cy="5800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05</a:t>
            </a:r>
            <a:endParaRPr lang="en-US" b="1" dirty="0"/>
          </a:p>
        </p:txBody>
      </p:sp>
      <p:sp>
        <p:nvSpPr>
          <p:cNvPr id="59" name="Elipse 53">
            <a:extLst>
              <a:ext uri="{FF2B5EF4-FFF2-40B4-BE49-F238E27FC236}">
                <a16:creationId xmlns:a16="http://schemas.microsoft.com/office/drawing/2014/main" id="{13A4BB19-1A08-405C-A0BE-EB5D1955D1DF}"/>
              </a:ext>
            </a:extLst>
          </p:cNvPr>
          <p:cNvSpPr/>
          <p:nvPr/>
        </p:nvSpPr>
        <p:spPr>
          <a:xfrm>
            <a:off x="936540" y="3057111"/>
            <a:ext cx="595080" cy="5800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04</a:t>
            </a:r>
            <a:endParaRPr lang="en-US" b="1" dirty="0"/>
          </a:p>
        </p:txBody>
      </p:sp>
      <p:sp>
        <p:nvSpPr>
          <p:cNvPr id="62" name="Title 3">
            <a:extLst>
              <a:ext uri="{FF2B5EF4-FFF2-40B4-BE49-F238E27FC236}">
                <a16:creationId xmlns:a16="http://schemas.microsoft.com/office/drawing/2014/main" id="{3B2F600F-A3A5-4400-AE86-AEC519935EA2}"/>
              </a:ext>
            </a:extLst>
          </p:cNvPr>
          <p:cNvSpPr txBox="1">
            <a:spLocks/>
          </p:cNvSpPr>
          <p:nvPr/>
        </p:nvSpPr>
        <p:spPr>
          <a:xfrm>
            <a:off x="819572" y="1166701"/>
            <a:ext cx="4837007" cy="396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oiret On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s-ES" sz="2000" b="0" dirty="0"/>
              <a:t>Introduction of React js</a:t>
            </a:r>
            <a:endParaRPr lang="en-US" sz="2000" b="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3A9E55-F2B4-484F-A557-3F73CE0FCEBE}"/>
              </a:ext>
            </a:extLst>
          </p:cNvPr>
          <p:cNvSpPr txBox="1">
            <a:spLocks/>
          </p:cNvSpPr>
          <p:nvPr/>
        </p:nvSpPr>
        <p:spPr>
          <a:xfrm>
            <a:off x="723897" y="1845452"/>
            <a:ext cx="4837007" cy="396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oiret On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s-ES" sz="2000" b="0" dirty="0"/>
              <a:t>How to install React js</a:t>
            </a:r>
            <a:endParaRPr lang="en-US" sz="2000" b="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284780A-073F-4428-9548-41AE7EB27B26}"/>
              </a:ext>
            </a:extLst>
          </p:cNvPr>
          <p:cNvSpPr txBox="1">
            <a:spLocks/>
          </p:cNvSpPr>
          <p:nvPr/>
        </p:nvSpPr>
        <p:spPr>
          <a:xfrm>
            <a:off x="936540" y="2504570"/>
            <a:ext cx="4837007" cy="396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oiret On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s-ES" sz="2000" b="0" dirty="0"/>
              <a:t> Errors  and fixing methods</a:t>
            </a:r>
            <a:endParaRPr lang="en-US" sz="2000" b="0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5D25AE59-57ED-43F6-9FA7-0A2D3EEF9124}"/>
              </a:ext>
            </a:extLst>
          </p:cNvPr>
          <p:cNvSpPr txBox="1">
            <a:spLocks/>
          </p:cNvSpPr>
          <p:nvPr/>
        </p:nvSpPr>
        <p:spPr>
          <a:xfrm>
            <a:off x="267543" y="3136803"/>
            <a:ext cx="4837007" cy="396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oiret On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s-ES" sz="2000" b="0" dirty="0"/>
              <a:t>Our creation</a:t>
            </a:r>
            <a:endParaRPr lang="en-US" sz="2000" b="0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CBADCC77-010D-45D9-83CF-FA0EB5CB958D}"/>
              </a:ext>
            </a:extLst>
          </p:cNvPr>
          <p:cNvSpPr txBox="1">
            <a:spLocks/>
          </p:cNvSpPr>
          <p:nvPr/>
        </p:nvSpPr>
        <p:spPr>
          <a:xfrm>
            <a:off x="267544" y="3786755"/>
            <a:ext cx="4837007" cy="396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oiret On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s-ES" sz="2000" b="0" dirty="0"/>
              <a:t>Point of view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C79480-930F-43D6-ACA3-BDA63B4D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70" y="3605394"/>
            <a:ext cx="1862784" cy="1280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EC4776-28BF-43D0-B77A-AF9A9E94A9D2}"/>
              </a:ext>
            </a:extLst>
          </p:cNvPr>
          <p:cNvSpPr/>
          <p:nvPr/>
        </p:nvSpPr>
        <p:spPr>
          <a:xfrm>
            <a:off x="612346" y="74508"/>
            <a:ext cx="1859919" cy="4402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Original author(s)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E7C6A-4C81-4242-A60F-017816EB87A7}"/>
              </a:ext>
            </a:extLst>
          </p:cNvPr>
          <p:cNvSpPr/>
          <p:nvPr/>
        </p:nvSpPr>
        <p:spPr>
          <a:xfrm>
            <a:off x="3274264" y="76849"/>
            <a:ext cx="1859919" cy="4402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Developer(s)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EE375-1B68-4ECB-B67A-EE423D4F9C9E}"/>
              </a:ext>
            </a:extLst>
          </p:cNvPr>
          <p:cNvSpPr/>
          <p:nvPr/>
        </p:nvSpPr>
        <p:spPr>
          <a:xfrm>
            <a:off x="6166480" y="1825400"/>
            <a:ext cx="1859919" cy="4402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B18655-E1ED-4168-B48C-4E9F8361AA51}"/>
              </a:ext>
            </a:extLst>
          </p:cNvPr>
          <p:cNvSpPr/>
          <p:nvPr/>
        </p:nvSpPr>
        <p:spPr>
          <a:xfrm>
            <a:off x="3274263" y="1829912"/>
            <a:ext cx="1936395" cy="4357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Web development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02132-5470-4BA8-88C8-CF5A29418242}"/>
              </a:ext>
            </a:extLst>
          </p:cNvPr>
          <p:cNvSpPr/>
          <p:nvPr/>
        </p:nvSpPr>
        <p:spPr>
          <a:xfrm>
            <a:off x="616375" y="758611"/>
            <a:ext cx="1859918" cy="810677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Jordan Walke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05AC33-54E1-4D71-9A99-1AC875DCC9F4}"/>
              </a:ext>
            </a:extLst>
          </p:cNvPr>
          <p:cNvSpPr/>
          <p:nvPr/>
        </p:nvSpPr>
        <p:spPr>
          <a:xfrm>
            <a:off x="3350740" y="747338"/>
            <a:ext cx="1859918" cy="810677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0000"/>
                </a:solidFill>
              </a:rPr>
              <a:t>Meta and community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920576-F438-4C3A-964E-400B8ABE7694}"/>
              </a:ext>
            </a:extLst>
          </p:cNvPr>
          <p:cNvSpPr/>
          <p:nvPr/>
        </p:nvSpPr>
        <p:spPr>
          <a:xfrm>
            <a:off x="649093" y="2409270"/>
            <a:ext cx="1823172" cy="89465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0000"/>
                </a:solidFill>
              </a:rPr>
              <a:t>JavaScript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3FBA4-218D-4A8E-A2C4-3BA33D295AB1}"/>
              </a:ext>
            </a:extLst>
          </p:cNvPr>
          <p:cNvSpPr/>
          <p:nvPr/>
        </p:nvSpPr>
        <p:spPr>
          <a:xfrm>
            <a:off x="3350739" y="2473602"/>
            <a:ext cx="1859919" cy="89465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Front 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C5D6CE-B798-41DB-95A2-E9E8D9783E87}"/>
              </a:ext>
            </a:extLst>
          </p:cNvPr>
          <p:cNvSpPr/>
          <p:nvPr/>
        </p:nvSpPr>
        <p:spPr>
          <a:xfrm>
            <a:off x="6238195" y="2460056"/>
            <a:ext cx="1934479" cy="89465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JavaScript library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F75775-429B-4141-A69D-4D0087B38AB2}"/>
              </a:ext>
            </a:extLst>
          </p:cNvPr>
          <p:cNvSpPr/>
          <p:nvPr/>
        </p:nvSpPr>
        <p:spPr>
          <a:xfrm>
            <a:off x="6224649" y="758611"/>
            <a:ext cx="1934479" cy="810677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May29,2013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DE59DF-6D95-4203-8FC8-A7337298DAB4}"/>
              </a:ext>
            </a:extLst>
          </p:cNvPr>
          <p:cNvSpPr/>
          <p:nvPr/>
        </p:nvSpPr>
        <p:spPr>
          <a:xfrm>
            <a:off x="6224649" y="74508"/>
            <a:ext cx="1859919" cy="4402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release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2F9EC-687C-42F2-A97E-4D48328760C4}"/>
              </a:ext>
            </a:extLst>
          </p:cNvPr>
          <p:cNvSpPr/>
          <p:nvPr/>
        </p:nvSpPr>
        <p:spPr>
          <a:xfrm>
            <a:off x="649093" y="1802082"/>
            <a:ext cx="1859919" cy="4402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Written in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5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7" grpId="0" animBg="1"/>
      <p:bldP spid="26" grpId="0" animBg="1"/>
      <p:bldP spid="6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D63FF3-C264-4B14-B45E-53A68BE79D93}"/>
              </a:ext>
            </a:extLst>
          </p:cNvPr>
          <p:cNvSpPr/>
          <p:nvPr/>
        </p:nvSpPr>
        <p:spPr>
          <a:xfrm>
            <a:off x="999152" y="876906"/>
            <a:ext cx="7799408" cy="7558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E6EE3"/>
                </a:solidFill>
              </a:rPr>
              <a:t>Install Node.js</a:t>
            </a:r>
            <a:r>
              <a:rPr lang="en-US" dirty="0">
                <a:solidFill>
                  <a:srgbClr val="6E6EE3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Download and install Node.js from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nodejs.org</a:t>
            </a:r>
            <a:r>
              <a:rPr lang="en-US" dirty="0">
                <a:solidFill>
                  <a:schemeClr val="tx1"/>
                </a:solidFill>
              </a:rPr>
              <a:t>. This includes npm (Node Package Manager).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FF281-42A4-4B92-9E98-B5563F23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3274" y="372534"/>
            <a:ext cx="7696200" cy="425308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install React.js</a:t>
            </a:r>
            <a:br>
              <a:rPr lang="en-GB" dirty="0"/>
            </a:b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3CEF57-E89F-4924-AA91-8C4F92F3CE83}"/>
              </a:ext>
            </a:extLst>
          </p:cNvPr>
          <p:cNvSpPr/>
          <p:nvPr/>
        </p:nvSpPr>
        <p:spPr>
          <a:xfrm>
            <a:off x="993225" y="1894402"/>
            <a:ext cx="7799407" cy="894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6E6EE3"/>
              </a:solidFill>
            </a:endParaRPr>
          </a:p>
          <a:p>
            <a:endParaRPr lang="en-GB" b="1" dirty="0">
              <a:solidFill>
                <a:srgbClr val="6E6EE3"/>
              </a:solidFill>
            </a:endParaRPr>
          </a:p>
          <a:p>
            <a:r>
              <a:rPr lang="en-GB" b="1" dirty="0">
                <a:solidFill>
                  <a:srgbClr val="6E6EE3"/>
                </a:solidFill>
              </a:rPr>
              <a:t>Create a New React App</a:t>
            </a:r>
            <a:r>
              <a:rPr lang="en-GB" dirty="0">
                <a:solidFill>
                  <a:srgbClr val="6E6EE3"/>
                </a:solidFill>
              </a:rPr>
              <a:t>: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C32B1-82A0-4ACF-9648-EBD57112B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99" y="2227299"/>
            <a:ext cx="2753101" cy="27124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B42AA6-BBA5-4502-9302-354C76ACF123}"/>
              </a:ext>
            </a:extLst>
          </p:cNvPr>
          <p:cNvSpPr/>
          <p:nvPr/>
        </p:nvSpPr>
        <p:spPr>
          <a:xfrm>
            <a:off x="993224" y="3062344"/>
            <a:ext cx="7799407" cy="8128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6E6EE3"/>
                </a:solidFill>
              </a:rPr>
              <a:t>Navigate to the Project Folder</a:t>
            </a:r>
            <a:r>
              <a:rPr lang="en-GB" dirty="0">
                <a:solidFill>
                  <a:srgbClr val="6E6EE3"/>
                </a:solidFill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0E1A37-B3F5-4E22-A6B4-F44B314F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7" y="3323952"/>
            <a:ext cx="2415749" cy="28958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86F75B-A92A-4FD1-ADCC-10D0180D4F64}"/>
              </a:ext>
            </a:extLst>
          </p:cNvPr>
          <p:cNvSpPr/>
          <p:nvPr/>
        </p:nvSpPr>
        <p:spPr>
          <a:xfrm>
            <a:off x="993224" y="4068184"/>
            <a:ext cx="7799407" cy="8128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b="1" dirty="0">
                <a:solidFill>
                  <a:srgbClr val="6E6EE3"/>
                </a:solidFill>
                <a:latin typeface="Arial" panose="020B0604020202020204" pitchFamily="34" charset="0"/>
              </a:rPr>
              <a:t>Start the Development Server:</a:t>
            </a:r>
            <a:endParaRPr lang="en-GB" dirty="0">
              <a:solidFill>
                <a:srgbClr val="6E6EE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EE671F-F7B6-4670-80CE-CE052C661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7" y="4266920"/>
            <a:ext cx="2415748" cy="4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4-10-14 at 21.24.00">
            <a:hlinkClick r:id="" action="ppaction://media"/>
            <a:extLst>
              <a:ext uri="{FF2B5EF4-FFF2-40B4-BE49-F238E27FC236}">
                <a16:creationId xmlns:a16="http://schemas.microsoft.com/office/drawing/2014/main" id="{68BD65A1-FCE2-417F-B3F6-BF91D03633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75468" y="0"/>
            <a:ext cx="39813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6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B9DD-C4E2-41FF-9FB8-F77B4B7A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93089"/>
            <a:ext cx="7696200" cy="432000"/>
          </a:xfrm>
        </p:spPr>
        <p:txBody>
          <a:bodyPr>
            <a:noAutofit/>
          </a:bodyPr>
          <a:lstStyle/>
          <a:p>
            <a:r>
              <a:rPr lang="en-GB" sz="2800" dirty="0"/>
              <a:t>ERRORS</a:t>
            </a: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9BCAC9-6B2C-443F-9B6A-95782FDEDD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4507" y="1696114"/>
            <a:ext cx="913049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FA7B7-2519-4758-A07E-717CEF8F020E}"/>
              </a:ext>
            </a:extLst>
          </p:cNvPr>
          <p:cNvSpPr txBox="1"/>
          <p:nvPr/>
        </p:nvSpPr>
        <p:spPr>
          <a:xfrm>
            <a:off x="269623" y="3793535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How to fix it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C1B68-07D4-4388-B5B0-7FECF433E662}"/>
              </a:ext>
            </a:extLst>
          </p:cNvPr>
          <p:cNvSpPr txBox="1"/>
          <p:nvPr/>
        </p:nvSpPr>
        <p:spPr>
          <a:xfrm>
            <a:off x="869531" y="4175832"/>
            <a:ext cx="26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Clear </a:t>
            </a:r>
            <a:r>
              <a:rPr lang="en-GB" dirty="0" err="1"/>
              <a:t>npm</a:t>
            </a:r>
            <a:r>
              <a:rPr lang="en-GB" dirty="0"/>
              <a:t> cache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EF71F3-5CC9-459F-A8A3-13BE9DFC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44" y="4545164"/>
            <a:ext cx="2934127" cy="36933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2B859F-486C-42FF-AF9F-996FF802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3" y="1159925"/>
            <a:ext cx="5642186" cy="2646576"/>
          </a:xfrm>
        </p:spPr>
      </p:pic>
    </p:spTree>
    <p:extLst>
      <p:ext uri="{BB962C8B-B14F-4D97-AF65-F5344CB8AC3E}">
        <p14:creationId xmlns:p14="http://schemas.microsoft.com/office/powerpoint/2010/main" val="161638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CC1199-7D18-4F88-8834-FB002AAD81D6}"/>
              </a:ext>
            </a:extLst>
          </p:cNvPr>
          <p:cNvSpPr txBox="1"/>
          <p:nvPr/>
        </p:nvSpPr>
        <p:spPr>
          <a:xfrm>
            <a:off x="635850" y="1600419"/>
            <a:ext cx="34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File Missing Files (</a:t>
            </a:r>
            <a:r>
              <a:rPr lang="en-GB" dirty="0" err="1"/>
              <a:t>Package.json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B65FA095-EFA4-4DB7-B8FB-53C8057D44E0}"/>
              </a:ext>
            </a:extLst>
          </p:cNvPr>
          <p:cNvSpPr txBox="1"/>
          <p:nvPr/>
        </p:nvSpPr>
        <p:spPr>
          <a:xfrm>
            <a:off x="635850" y="2045383"/>
            <a:ext cx="4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4.Check Node and </a:t>
            </a:r>
            <a:r>
              <a:rPr lang="en-GB" dirty="0" err="1"/>
              <a:t>npm</a:t>
            </a:r>
            <a:r>
              <a:rPr lang="en-GB" dirty="0"/>
              <a:t> 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DFD8-6544-47C8-8215-2BE9D808F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55" y="2467158"/>
            <a:ext cx="3202376" cy="616227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00B714A4-6937-4B28-A32C-9C900CBE3472}"/>
              </a:ext>
            </a:extLst>
          </p:cNvPr>
          <p:cNvSpPr txBox="1"/>
          <p:nvPr/>
        </p:nvSpPr>
        <p:spPr>
          <a:xfrm>
            <a:off x="635850" y="3094724"/>
            <a:ext cx="4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5.Kills node </a:t>
            </a:r>
            <a:r>
              <a:rPr lang="en-GB" dirty="0" err="1"/>
              <a:t>prossess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4EA3F-6856-422B-A614-BC8475B26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55" y="3502148"/>
            <a:ext cx="3202376" cy="522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5AEEE-92FD-483B-A07A-EA04A970233E}"/>
              </a:ext>
            </a:extLst>
          </p:cNvPr>
          <p:cNvSpPr txBox="1"/>
          <p:nvPr/>
        </p:nvSpPr>
        <p:spPr>
          <a:xfrm>
            <a:off x="669715" y="492378"/>
            <a:ext cx="473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Delete </a:t>
            </a:r>
            <a:r>
              <a:rPr lang="en-GB" dirty="0" err="1"/>
              <a:t>node_modules</a:t>
            </a:r>
            <a:r>
              <a:rPr lang="en-GB" dirty="0"/>
              <a:t> and package-</a:t>
            </a:r>
            <a:r>
              <a:rPr lang="en-GB" dirty="0" err="1"/>
              <a:t>lock.json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E1AB9-98D9-4333-8FF8-05368D82E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56" y="931054"/>
            <a:ext cx="3202375" cy="5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B9DD-C4E2-41FF-9FB8-F77B4B7A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93089"/>
            <a:ext cx="7696200" cy="432000"/>
          </a:xfrm>
        </p:spPr>
        <p:txBody>
          <a:bodyPr>
            <a:normAutofit fontScale="90000"/>
          </a:bodyPr>
          <a:lstStyle/>
          <a:p>
            <a:r>
              <a:rPr lang="en-GB" dirty="0"/>
              <a:t>ERRORS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F408D6-0134-42EC-8334-35F7503E6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8" y="2045308"/>
            <a:ext cx="7022683" cy="230268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39BCAC9-6B2C-443F-9B6A-95782FDEDD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4507" y="1696114"/>
            <a:ext cx="913049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4F3932B-4489-45D3-98C5-002DDF909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7" y="1121978"/>
            <a:ext cx="6285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Controlled vs. Uncontrolled Components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 using controlled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input state 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useState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E6EE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E6EE3"/>
                </a:solidFill>
                <a:effectLst/>
                <a:latin typeface="Arial Unicode MS"/>
              </a:rPr>
              <a:t>onChange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E6EE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handlers.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654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F9F9F1"/>
      </a:lt1>
      <a:dk2>
        <a:srgbClr val="3E4C4C"/>
      </a:dk2>
      <a:lt2>
        <a:srgbClr val="A3D392"/>
      </a:lt2>
      <a:accent1>
        <a:srgbClr val="89C77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0F9265880FE949BE8C3D0F37C1ED3D" ma:contentTypeVersion="2" ma:contentTypeDescription="Crear nuevo documento." ma:contentTypeScope="" ma:versionID="6324523375f5276df15901b2904a8cd9">
  <xsd:schema xmlns:xsd="http://www.w3.org/2001/XMLSchema" xmlns:xs="http://www.w3.org/2001/XMLSchema" xmlns:p="http://schemas.microsoft.com/office/2006/metadata/properties" xmlns:ns3="3f268bcc-9c2a-49f3-9cb3-db7f72c2a58d" targetNamespace="http://schemas.microsoft.com/office/2006/metadata/properties" ma:root="true" ma:fieldsID="8e3f4d39d2faae94feeda0b25b8144f3" ns3:_="">
    <xsd:import namespace="3f268bcc-9c2a-49f3-9cb3-db7f72c2a5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68bcc-9c2a-49f3-9cb3-db7f72c2a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D2616-482F-4E99-BD1E-BF5EB26CA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793DF-674F-4C25-8DD1-2BF3AFB246E6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f268bcc-9c2a-49f3-9cb3-db7f72c2a58d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029A6F5-7966-4245-8D7A-1C8C9B063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268bcc-9c2a-49f3-9cb3-db7f72c2a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</TotalTime>
  <Words>293</Words>
  <Application>Microsoft Office PowerPoint</Application>
  <PresentationFormat>On-screen Show (16:9)</PresentationFormat>
  <Paragraphs>72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Montserrat</vt:lpstr>
      <vt:lpstr>Poiret One</vt:lpstr>
      <vt:lpstr>Wingdings</vt:lpstr>
      <vt:lpstr>Office Theme</vt:lpstr>
      <vt:lpstr>React js</vt:lpstr>
      <vt:lpstr>Group Members</vt:lpstr>
      <vt:lpstr>CONTENTS</vt:lpstr>
      <vt:lpstr>PowerPoint Presentation</vt:lpstr>
      <vt:lpstr>How to install React.js </vt:lpstr>
      <vt:lpstr>PowerPoint Presentation</vt:lpstr>
      <vt:lpstr>ERRORS</vt:lpstr>
      <vt:lpstr>PowerPoint Presentation</vt:lpstr>
      <vt:lpstr>ERRORS</vt:lpstr>
      <vt:lpstr>Our Creation</vt:lpstr>
      <vt:lpstr>Success To Login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FRAMEWORKS MEETING</dc:title>
  <dc:creator>USER</dc:creator>
  <cp:lastModifiedBy>USER</cp:lastModifiedBy>
  <cp:revision>27</cp:revision>
  <dcterms:created xsi:type="dcterms:W3CDTF">2021-10-12T08:06:43Z</dcterms:created>
  <dcterms:modified xsi:type="dcterms:W3CDTF">2024-10-16T01:59:36Z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0x010100E60F9265880FE949BE8C3D0F37C1ED3D</vt:lpwstr>
  </property>
</Properties>
</file>