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5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B8EE4-BF47-41C0-A622-C7DCF6F1659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6A36-FEC2-4396-AA0A-A66649CC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37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 LAB</dc:creator>
  <cp:lastModifiedBy>MC LAB</cp:lastModifiedBy>
  <cp:revision>1</cp:revision>
  <dcterms:created xsi:type="dcterms:W3CDTF">2024-12-09T10:10:36Z</dcterms:created>
  <dcterms:modified xsi:type="dcterms:W3CDTF">2024-12-09T10:11:13Z</dcterms:modified>
</cp:coreProperties>
</file>